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1" r:id="rId2"/>
    <p:sldId id="2562" r:id="rId3"/>
    <p:sldId id="2584" r:id="rId4"/>
    <p:sldId id="2563" r:id="rId5"/>
    <p:sldId id="2564"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5"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urch den Cyber-Dschungel: Informationssicherheitsrisiken zähmen" id="{1166A92A-0895-4D8C-A2BB-992CD13D0FD8}">
          <p14:sldIdLst>
            <p14:sldId id="2561"/>
            <p14:sldId id="2562"/>
            <p14:sldId id="2584"/>
          </p14:sldIdLst>
        </p14:section>
        <p14:section name="Einführung in Informationssicherheitsrisiken" id="{FE26E2D2-1F1B-4905-9B79-CE3AF2786F9C}">
          <p14:sldIdLst>
            <p14:sldId id="2563"/>
            <p14:sldId id="2564"/>
            <p14:sldId id="2566"/>
          </p14:sldIdLst>
        </p14:section>
        <p14:section name="Klassifizierung von Ereignissen" id="{05F75766-A5DC-48CC-A97A-D7561E291CB7}">
          <p14:sldIdLst>
            <p14:sldId id="2567"/>
            <p14:sldId id="2568"/>
            <p14:sldId id="2569"/>
            <p14:sldId id="2570"/>
          </p14:sldIdLst>
        </p14:section>
        <p14:section name="Erklärung des Risk Management Maturity Model" id="{66642DA6-46FE-4E18-8E4F-53C357F2AFDE}">
          <p14:sldIdLst>
            <p14:sldId id="2571"/>
            <p14:sldId id="2572"/>
            <p14:sldId id="2573"/>
            <p14:sldId id="2574"/>
          </p14:sldIdLst>
        </p14:section>
        <p14:section name="Integration der Ereignisklassifizierung in das Reifegradmodell" id="{5A758AB2-4801-4C81-9E52-A92B59C2D4FC}">
          <p14:sldIdLst>
            <p14:sldId id="2575"/>
            <p14:sldId id="2576"/>
            <p14:sldId id="2577"/>
            <p14:sldId id="2578"/>
          </p14:sldIdLst>
        </p14:section>
        <p14:section name="Strategien zur Bewältigung von Ereignissen auf verschiedenen Reifegraden" id="{33CE023A-E92B-4A41-88EF-B8F9A83469C9}">
          <p14:sldIdLst>
            <p14:sldId id="2579"/>
            <p14:sldId id="2580"/>
            <p14:sldId id="2581"/>
            <p14:sldId id="2582"/>
          </p14:sldIdLst>
        </p14:section>
        <p14:section name="Schlussfolgerung" id="{2368431C-0F55-42AF-B41E-CCD3EEC5FA99}">
          <p14:sldIdLst>
            <p14:sldId id="2583"/>
            <p14:sldId id="25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39E7E-1E98-4C77-B2C6-5F7D96471259}" v="233" dt="2025-05-13T21:19:18.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7" d="100"/>
          <a:sy n="117" d="100"/>
        </p:scale>
        <p:origin x="12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cha Wachsmuth-Temme" userId="079386bc724d70b3" providerId="LiveId" clId="{B0539E7E-1E98-4C77-B2C6-5F7D96471259}"/>
    <pc:docChg chg="undo custSel modSld">
      <pc:chgData name="Jascha Wachsmuth-Temme" userId="079386bc724d70b3" providerId="LiveId" clId="{B0539E7E-1E98-4C77-B2C6-5F7D96471259}" dt="2025-05-13T21:19:18.846" v="248" actId="20577"/>
      <pc:docMkLst>
        <pc:docMk/>
      </pc:docMkLst>
      <pc:sldChg chg="modSp">
        <pc:chgData name="Jascha Wachsmuth-Temme" userId="079386bc724d70b3" providerId="LiveId" clId="{B0539E7E-1E98-4C77-B2C6-5F7D96471259}" dt="2025-05-13T21:19:18.846" v="248" actId="20577"/>
        <pc:sldMkLst>
          <pc:docMk/>
          <pc:sldMk cId="2822874926" sldId="2562"/>
        </pc:sldMkLst>
        <pc:spChg chg="mod">
          <ac:chgData name="Jascha Wachsmuth-Temme" userId="079386bc724d70b3" providerId="LiveId" clId="{B0539E7E-1E98-4C77-B2C6-5F7D96471259}" dt="2025-05-13T21:19:18.846" v="248" actId="20577"/>
          <ac:spMkLst>
            <pc:docMk/>
            <pc:sldMk cId="2822874926" sldId="2562"/>
            <ac:spMk id="4" creationId="{0446D434-B325-5301-71F5-8A355AE57597}"/>
          </ac:spMkLst>
        </pc:spChg>
      </pc:sldChg>
      <pc:sldChg chg="modSp">
        <pc:chgData name="Jascha Wachsmuth-Temme" userId="079386bc724d70b3" providerId="LiveId" clId="{B0539E7E-1E98-4C77-B2C6-5F7D96471259}" dt="2025-05-11T19:15:23.640" v="215" actId="20577"/>
        <pc:sldMkLst>
          <pc:docMk/>
          <pc:sldMk cId="1355200261" sldId="2564"/>
        </pc:sldMkLst>
        <pc:spChg chg="mod">
          <ac:chgData name="Jascha Wachsmuth-Temme" userId="079386bc724d70b3" providerId="LiveId" clId="{B0539E7E-1E98-4C77-B2C6-5F7D96471259}" dt="2025-05-11T19:15:23.640" v="215" actId="20577"/>
          <ac:spMkLst>
            <pc:docMk/>
            <pc:sldMk cId="1355200261" sldId="2564"/>
            <ac:spMk id="4" creationId="{5A4A53E6-929A-2313-7CFB-4391B0B0DB0F}"/>
          </ac:spMkLst>
        </pc:spChg>
      </pc:sldChg>
      <pc:sldChg chg="modSp">
        <pc:chgData name="Jascha Wachsmuth-Temme" userId="079386bc724d70b3" providerId="LiveId" clId="{B0539E7E-1E98-4C77-B2C6-5F7D96471259}" dt="2025-05-13T21:14:22.629" v="232" actId="14826"/>
        <pc:sldMkLst>
          <pc:docMk/>
          <pc:sldMk cId="1673627128" sldId="2568"/>
        </pc:sldMkLst>
        <pc:picChg chg="mod">
          <ac:chgData name="Jascha Wachsmuth-Temme" userId="079386bc724d70b3" providerId="LiveId" clId="{B0539E7E-1E98-4C77-B2C6-5F7D96471259}" dt="2025-05-13T21:14:22.629" v="232" actId="14826"/>
          <ac:picMkLst>
            <pc:docMk/>
            <pc:sldMk cId="1673627128" sldId="2568"/>
            <ac:picMk id="5" creationId="{14914A99-335B-4764-9072-06CD0F3D9F37}"/>
          </ac:picMkLst>
        </pc:picChg>
      </pc:sldChg>
      <pc:sldChg chg="modSp">
        <pc:chgData name="Jascha Wachsmuth-Temme" userId="079386bc724d70b3" providerId="LiveId" clId="{B0539E7E-1E98-4C77-B2C6-5F7D96471259}" dt="2025-05-13T21:17:30.054" v="234" actId="14826"/>
        <pc:sldMkLst>
          <pc:docMk/>
          <pc:sldMk cId="444648608" sldId="2569"/>
        </pc:sldMkLst>
        <pc:picChg chg="mod">
          <ac:chgData name="Jascha Wachsmuth-Temme" userId="079386bc724d70b3" providerId="LiveId" clId="{B0539E7E-1E98-4C77-B2C6-5F7D96471259}" dt="2025-05-13T21:17:30.054" v="234" actId="14826"/>
          <ac:picMkLst>
            <pc:docMk/>
            <pc:sldMk cId="444648608" sldId="2569"/>
            <ac:picMk id="5" creationId="{7E2C85A5-6F17-4F5E-A8E5-D4B377504463}"/>
          </ac:picMkLst>
        </pc:picChg>
      </pc:sldChg>
      <pc:sldChg chg="modSp mod">
        <pc:chgData name="Jascha Wachsmuth-Temme" userId="079386bc724d70b3" providerId="LiveId" clId="{B0539E7E-1E98-4C77-B2C6-5F7D96471259}" dt="2025-05-13T21:16:58.996" v="233" actId="14826"/>
        <pc:sldMkLst>
          <pc:docMk/>
          <pc:sldMk cId="1185836159" sldId="2570"/>
        </pc:sldMkLst>
        <pc:spChg chg="mod">
          <ac:chgData name="Jascha Wachsmuth-Temme" userId="079386bc724d70b3" providerId="LiveId" clId="{B0539E7E-1E98-4C77-B2C6-5F7D96471259}" dt="2025-05-11T19:08:17.195" v="1" actId="14100"/>
          <ac:spMkLst>
            <pc:docMk/>
            <pc:sldMk cId="1185836159" sldId="2570"/>
            <ac:spMk id="2" creationId="{095535B6-850E-A3A7-AD88-F45E3FCDC079}"/>
          </ac:spMkLst>
        </pc:spChg>
        <pc:picChg chg="mod">
          <ac:chgData name="Jascha Wachsmuth-Temme" userId="079386bc724d70b3" providerId="LiveId" clId="{B0539E7E-1E98-4C77-B2C6-5F7D96471259}" dt="2025-05-13T21:16:58.996" v="233" actId="14826"/>
          <ac:picMkLst>
            <pc:docMk/>
            <pc:sldMk cId="1185836159" sldId="2570"/>
            <ac:picMk id="5" creationId="{2F6543D9-FF7A-46F8-9EE1-DBA8B65F705F}"/>
          </ac:picMkLst>
        </pc:picChg>
      </pc:sldChg>
      <pc:sldChg chg="addSp delSp modSp mod">
        <pc:chgData name="Jascha Wachsmuth-Temme" userId="079386bc724d70b3" providerId="LiveId" clId="{B0539E7E-1E98-4C77-B2C6-5F7D96471259}" dt="2025-05-11T19:18:19.660" v="231" actId="1076"/>
        <pc:sldMkLst>
          <pc:docMk/>
          <pc:sldMk cId="972939182" sldId="2572"/>
        </pc:sldMkLst>
        <pc:picChg chg="add mod modCrop">
          <ac:chgData name="Jascha Wachsmuth-Temme" userId="079386bc724d70b3" providerId="LiveId" clId="{B0539E7E-1E98-4C77-B2C6-5F7D96471259}" dt="2025-05-11T19:18:19.660" v="231" actId="1076"/>
          <ac:picMkLst>
            <pc:docMk/>
            <pc:sldMk cId="972939182" sldId="2572"/>
            <ac:picMk id="8" creationId="{5D6EE3DB-DA95-4C50-F81B-8B2BB2067B40}"/>
          </ac:picMkLst>
        </pc:picChg>
      </pc:sldChg>
      <pc:sldChg chg="modSp modAnim">
        <pc:chgData name="Jascha Wachsmuth-Temme" userId="079386bc724d70b3" providerId="LiveId" clId="{B0539E7E-1E98-4C77-B2C6-5F7D96471259}" dt="2025-05-11T19:13:30.841" v="213" actId="20577"/>
        <pc:sldMkLst>
          <pc:docMk/>
          <pc:sldMk cId="3117881910" sldId="2577"/>
        </pc:sldMkLst>
        <pc:spChg chg="mod">
          <ac:chgData name="Jascha Wachsmuth-Temme" userId="079386bc724d70b3" providerId="LiveId" clId="{B0539E7E-1E98-4C77-B2C6-5F7D96471259}" dt="2025-05-11T19:13:30.841" v="213" actId="20577"/>
          <ac:spMkLst>
            <pc:docMk/>
            <pc:sldMk cId="3117881910" sldId="2577"/>
            <ac:spMk id="4" creationId="{56EE3156-DADB-0A1C-BD1D-07870BA34178}"/>
          </ac:spMkLst>
        </pc:spChg>
      </pc:sldChg>
      <pc:sldChg chg="modSp">
        <pc:chgData name="Jascha Wachsmuth-Temme" userId="079386bc724d70b3" providerId="LiveId" clId="{B0539E7E-1E98-4C77-B2C6-5F7D96471259}" dt="2025-05-11T19:10:54.367" v="182" actId="20577"/>
        <pc:sldMkLst>
          <pc:docMk/>
          <pc:sldMk cId="3267042016" sldId="2578"/>
        </pc:sldMkLst>
        <pc:spChg chg="mod">
          <ac:chgData name="Jascha Wachsmuth-Temme" userId="079386bc724d70b3" providerId="LiveId" clId="{B0539E7E-1E98-4C77-B2C6-5F7D96471259}" dt="2025-05-11T19:10:54.367" v="182" actId="20577"/>
          <ac:spMkLst>
            <pc:docMk/>
            <pc:sldMk cId="3267042016" sldId="2578"/>
            <ac:spMk id="4" creationId="{CCC06D81-8139-8892-159A-018C280F1FDB}"/>
          </ac:spMkLst>
        </pc:spChg>
      </pc:sldChg>
    </pc:docChg>
  </pc:docChgLst>
  <pc:docChgLst>
    <pc:chgData name="Jascha Wachsmuth-Temme" userId="079386bc724d70b3" providerId="Windows Live" clId="Web-{D671D8CC-CC61-E7B0-EF42-356ED164529F}"/>
    <pc:docChg chg="addSld delSld modSld addMainMaster delMainMaster addSection">
      <pc:chgData name="Jascha Wachsmuth-Temme" userId="079386bc724d70b3" providerId="Windows Live" clId="Web-{D671D8CC-CC61-E7B0-EF42-356ED164529F}" dt="2025-05-09T11:50:35.545" v="24" actId="34807"/>
      <pc:docMkLst>
        <pc:docMk/>
      </pc:docMkLst>
      <pc:sldChg chg="del">
        <pc:chgData name="Jascha Wachsmuth-Temme" userId="079386bc724d70b3" providerId="Windows Live" clId="Web-{D671D8CC-CC61-E7B0-EF42-356ED164529F}" dt="2025-05-09T11:50:35.279" v="0" actId="34807"/>
        <pc:sldMkLst>
          <pc:docMk/>
          <pc:sldMk cId="1577499883" sldId="256"/>
        </pc:sldMkLst>
      </pc:sldChg>
      <pc:sldChg chg="addSp modSp add mod setBg modClrScheme addAnim setClrOvrMap chgLayout">
        <pc:chgData name="Jascha Wachsmuth-Temme" userId="079386bc724d70b3" providerId="Windows Live" clId="Web-{D671D8CC-CC61-E7B0-EF42-356ED164529F}" dt="2025-05-09T11:50:35.545" v="4" actId="34807"/>
        <pc:sldMkLst>
          <pc:docMk/>
          <pc:sldMk cId="747302371" sldId="2561"/>
        </pc:sldMkLst>
        <pc:spChg chg="mod">
          <ac:chgData name="Jascha Wachsmuth-Temme" userId="079386bc724d70b3" providerId="Windows Live" clId="Web-{D671D8CC-CC61-E7B0-EF42-356ED164529F}" dt="2025-05-09T11:50:35.545" v="1" actId="34807"/>
          <ac:spMkLst>
            <pc:docMk/>
            <pc:sldMk cId="747302371" sldId="2561"/>
            <ac:spMk id="2" creationId="{973C4E0C-622D-F586-4B35-1651D4AC3C15}"/>
          </ac:spMkLst>
        </pc:spChg>
        <pc:spChg chg="mod">
          <ac:chgData name="Jascha Wachsmuth-Temme" userId="079386bc724d70b3" providerId="Windows Live" clId="Web-{D671D8CC-CC61-E7B0-EF42-356ED164529F}" dt="2025-05-09T11:50:35.545" v="1" actId="34807"/>
          <ac:spMkLst>
            <pc:docMk/>
            <pc:sldMk cId="747302371" sldId="2561"/>
            <ac:spMk id="3" creationId="{7C27A6F1-7722-F220-1512-B0C338DFEA64}"/>
          </ac:spMkLst>
        </pc:spChg>
        <pc:spChg chg="add">
          <ac:chgData name="Jascha Wachsmuth-Temme" userId="079386bc724d70b3" providerId="Windows Live" clId="Web-{D671D8CC-CC61-E7B0-EF42-356ED164529F}" dt="2025-05-09T11:50:35.545" v="1" actId="34807"/>
          <ac:spMkLst>
            <pc:docMk/>
            <pc:sldMk cId="747302371" sldId="2561"/>
            <ac:spMk id="9" creationId="{6E448DB1-4196-18A6-15DA-C72635C1B11E}"/>
          </ac:spMkLst>
        </pc:spChg>
        <pc:spChg chg="add">
          <ac:chgData name="Jascha Wachsmuth-Temme" userId="079386bc724d70b3" providerId="Windows Live" clId="Web-{D671D8CC-CC61-E7B0-EF42-356ED164529F}" dt="2025-05-09T11:50:35.545" v="1" actId="34807"/>
          <ac:spMkLst>
            <pc:docMk/>
            <pc:sldMk cId="747302371" sldId="2561"/>
            <ac:spMk id="11" creationId="{76A10D8F-D463-70E5-239B-17AD65EF433D}"/>
          </ac:spMkLst>
        </pc:spChg>
        <pc:picChg chg="mod ord">
          <ac:chgData name="Jascha Wachsmuth-Temme" userId="079386bc724d70b3" providerId="Windows Live" clId="Web-{D671D8CC-CC61-E7B0-EF42-356ED164529F}" dt="2025-05-09T11:50:35.545" v="1" actId="34807"/>
          <ac:picMkLst>
            <pc:docMk/>
            <pc:sldMk cId="747302371" sldId="2561"/>
            <ac:picMk id="4" creationId="{67064CC6-C3DC-442D-A5C6-75391401C1C3}"/>
          </ac:picMkLst>
        </pc:picChg>
      </pc:sldChg>
      <pc:sldChg chg="addSp modSp add mod modTransition setBg modClrScheme addAnim chgLayout">
        <pc:chgData name="Jascha Wachsmuth-Temme" userId="079386bc724d70b3" providerId="Windows Live" clId="Web-{D671D8CC-CC61-E7B0-EF42-356ED164529F}" dt="2025-05-09T11:50:35.545" v="5" actId="34807"/>
        <pc:sldMkLst>
          <pc:docMk/>
          <pc:sldMk cId="2822874926" sldId="2562"/>
        </pc:sldMkLst>
        <pc:spChg chg="mod">
          <ac:chgData name="Jascha Wachsmuth-Temme" userId="079386bc724d70b3" providerId="Windows Live" clId="Web-{D671D8CC-CC61-E7B0-EF42-356ED164529F}" dt="2025-05-09T11:50:35.545" v="1" actId="34807"/>
          <ac:spMkLst>
            <pc:docMk/>
            <pc:sldMk cId="2822874926" sldId="2562"/>
            <ac:spMk id="2" creationId="{FD2DE4CC-3564-BA0C-5A5E-A28A3586C49B}"/>
          </ac:spMkLst>
        </pc:spChg>
        <pc:spChg chg="mod">
          <ac:chgData name="Jascha Wachsmuth-Temme" userId="079386bc724d70b3" providerId="Windows Live" clId="Web-{D671D8CC-CC61-E7B0-EF42-356ED164529F}" dt="2025-05-09T11:50:35.545" v="1" actId="34807"/>
          <ac:spMkLst>
            <pc:docMk/>
            <pc:sldMk cId="2822874926" sldId="2562"/>
            <ac:spMk id="4" creationId="{0446D434-B325-5301-71F5-8A355AE57597}"/>
          </ac:spMkLst>
        </pc:spChg>
        <pc:spChg chg="add">
          <ac:chgData name="Jascha Wachsmuth-Temme" userId="079386bc724d70b3" providerId="Windows Live" clId="Web-{D671D8CC-CC61-E7B0-EF42-356ED164529F}" dt="2025-05-09T11:50:35.545" v="1" actId="34807"/>
          <ac:spMkLst>
            <pc:docMk/>
            <pc:sldMk cId="2822874926" sldId="2562"/>
            <ac:spMk id="10" creationId="{C20CE451-818C-E63D-258B-234B6C543D34}"/>
          </ac:spMkLst>
        </pc:spChg>
        <pc:picChg chg="mod ord">
          <ac:chgData name="Jascha Wachsmuth-Temme" userId="079386bc724d70b3" providerId="Windows Live" clId="Web-{D671D8CC-CC61-E7B0-EF42-356ED164529F}" dt="2025-05-09T11:50:35.545" v="1" actId="34807"/>
          <ac:picMkLst>
            <pc:docMk/>
            <pc:sldMk cId="2822874926" sldId="2562"/>
            <ac:picMk id="5" creationId="{D59760F7-861A-457F-9F04-DCC7A10C0E7E}"/>
          </ac:picMkLst>
        </pc:picChg>
      </pc:sldChg>
      <pc:sldChg chg="addSp modSp add mod modTransition setBg modClrScheme addAnim setClrOvrMap chgLayout">
        <pc:chgData name="Jascha Wachsmuth-Temme" userId="079386bc724d70b3" providerId="Windows Live" clId="Web-{D671D8CC-CC61-E7B0-EF42-356ED164529F}" dt="2025-05-09T11:50:35.545" v="6" actId="34807"/>
        <pc:sldMkLst>
          <pc:docMk/>
          <pc:sldMk cId="2053687292" sldId="2563"/>
        </pc:sldMkLst>
        <pc:spChg chg="mod">
          <ac:chgData name="Jascha Wachsmuth-Temme" userId="079386bc724d70b3" providerId="Windows Live" clId="Web-{D671D8CC-CC61-E7B0-EF42-356ED164529F}" dt="2025-05-09T11:50:35.545" v="1" actId="34807"/>
          <ac:spMkLst>
            <pc:docMk/>
            <pc:sldMk cId="2053687292" sldId="2563"/>
            <ac:spMk id="2" creationId="{1BC51663-82F2-807C-3ADC-B08AD5192B60}"/>
          </ac:spMkLst>
        </pc:spChg>
        <pc:spChg chg="add">
          <ac:chgData name="Jascha Wachsmuth-Temme" userId="079386bc724d70b3" providerId="Windows Live" clId="Web-{D671D8CC-CC61-E7B0-EF42-356ED164529F}" dt="2025-05-09T11:50:35.545" v="1" actId="34807"/>
          <ac:spMkLst>
            <pc:docMk/>
            <pc:sldMk cId="2053687292" sldId="2563"/>
            <ac:spMk id="7" creationId="{A3E8498D-DA8F-EF6C-5420-F153D4979209}"/>
          </ac:spMkLst>
        </pc:spChg>
      </pc:sldChg>
      <pc:sldChg chg="addSp modSp add mod modTransition setBg modClrScheme addAnim chgLayout">
        <pc:chgData name="Jascha Wachsmuth-Temme" userId="079386bc724d70b3" providerId="Windows Live" clId="Web-{D671D8CC-CC61-E7B0-EF42-356ED164529F}" dt="2025-05-09T11:50:35.545" v="7" actId="34807"/>
        <pc:sldMkLst>
          <pc:docMk/>
          <pc:sldMk cId="1355200261" sldId="2564"/>
        </pc:sldMkLst>
        <pc:spChg chg="mod">
          <ac:chgData name="Jascha Wachsmuth-Temme" userId="079386bc724d70b3" providerId="Windows Live" clId="Web-{D671D8CC-CC61-E7B0-EF42-356ED164529F}" dt="2025-05-09T11:50:35.545" v="1" actId="34807"/>
          <ac:spMkLst>
            <pc:docMk/>
            <pc:sldMk cId="1355200261" sldId="2564"/>
            <ac:spMk id="2" creationId="{A8E6FE2E-7791-F3C3-531C-AA3706C3F662}"/>
          </ac:spMkLst>
        </pc:spChg>
        <pc:spChg chg="mod">
          <ac:chgData name="Jascha Wachsmuth-Temme" userId="079386bc724d70b3" providerId="Windows Live" clId="Web-{D671D8CC-CC61-E7B0-EF42-356ED164529F}" dt="2025-05-09T11:50:35.545" v="1" actId="34807"/>
          <ac:spMkLst>
            <pc:docMk/>
            <pc:sldMk cId="1355200261" sldId="2564"/>
            <ac:spMk id="4" creationId="{5A4A53E6-929A-2313-7CFB-4391B0B0DB0F}"/>
          </ac:spMkLst>
        </pc:spChg>
        <pc:spChg chg="add">
          <ac:chgData name="Jascha Wachsmuth-Temme" userId="079386bc724d70b3" providerId="Windows Live" clId="Web-{D671D8CC-CC61-E7B0-EF42-356ED164529F}" dt="2025-05-09T11:50:35.545" v="1" actId="34807"/>
          <ac:spMkLst>
            <pc:docMk/>
            <pc:sldMk cId="1355200261" sldId="2564"/>
            <ac:spMk id="10" creationId="{2961259D-605E-E200-FF9F-7C8C71D7C8E4}"/>
          </ac:spMkLst>
        </pc:spChg>
        <pc:picChg chg="mod ord">
          <ac:chgData name="Jascha Wachsmuth-Temme" userId="079386bc724d70b3" providerId="Windows Live" clId="Web-{D671D8CC-CC61-E7B0-EF42-356ED164529F}" dt="2025-05-09T11:50:35.545" v="1" actId="34807"/>
          <ac:picMkLst>
            <pc:docMk/>
            <pc:sldMk cId="1355200261" sldId="2564"/>
            <ac:picMk id="5" creationId="{9F59407C-409F-4B9F-BCB2-3A294C19F5EB}"/>
          </ac:picMkLst>
        </pc:picChg>
      </pc:sldChg>
      <pc:sldChg chg="addSp modSp add mod modTransition setBg modClrScheme addAnim chgLayout">
        <pc:chgData name="Jascha Wachsmuth-Temme" userId="079386bc724d70b3" providerId="Windows Live" clId="Web-{D671D8CC-CC61-E7B0-EF42-356ED164529F}" dt="2025-05-09T11:50:35.545" v="8" actId="34807"/>
        <pc:sldMkLst>
          <pc:docMk/>
          <pc:sldMk cId="645196825" sldId="2565"/>
        </pc:sldMkLst>
        <pc:spChg chg="mod">
          <ac:chgData name="Jascha Wachsmuth-Temme" userId="079386bc724d70b3" providerId="Windows Live" clId="Web-{D671D8CC-CC61-E7B0-EF42-356ED164529F}" dt="2025-05-09T11:50:35.545" v="1" actId="34807"/>
          <ac:spMkLst>
            <pc:docMk/>
            <pc:sldMk cId="645196825" sldId="2565"/>
            <ac:spMk id="2" creationId="{0633FFC2-F1AC-3044-E819-5853828EB025}"/>
          </ac:spMkLst>
        </pc:spChg>
        <pc:spChg chg="mod">
          <ac:chgData name="Jascha Wachsmuth-Temme" userId="079386bc724d70b3" providerId="Windows Live" clId="Web-{D671D8CC-CC61-E7B0-EF42-356ED164529F}" dt="2025-05-09T11:50:35.545" v="1" actId="34807"/>
          <ac:spMkLst>
            <pc:docMk/>
            <pc:sldMk cId="645196825" sldId="2565"/>
            <ac:spMk id="4" creationId="{6CAE315A-A575-1497-A76F-2192683FAB5B}"/>
          </ac:spMkLst>
        </pc:spChg>
        <pc:spChg chg="add">
          <ac:chgData name="Jascha Wachsmuth-Temme" userId="079386bc724d70b3" providerId="Windows Live" clId="Web-{D671D8CC-CC61-E7B0-EF42-356ED164529F}" dt="2025-05-09T11:50:35.545" v="1" actId="34807"/>
          <ac:spMkLst>
            <pc:docMk/>
            <pc:sldMk cId="645196825" sldId="2565"/>
            <ac:spMk id="10" creationId="{6ACA6F80-D392-A64E-3CF8-F28F1CCEE67B}"/>
          </ac:spMkLst>
        </pc:spChg>
        <pc:picChg chg="mod">
          <ac:chgData name="Jascha Wachsmuth-Temme" userId="079386bc724d70b3" providerId="Windows Live" clId="Web-{D671D8CC-CC61-E7B0-EF42-356ED164529F}" dt="2025-05-09T11:50:35.545" v="1" actId="34807"/>
          <ac:picMkLst>
            <pc:docMk/>
            <pc:sldMk cId="645196825" sldId="2565"/>
            <ac:picMk id="5" creationId="{BE2E77E7-BF99-40CC-AB93-8B707825998F}"/>
          </ac:picMkLst>
        </pc:picChg>
      </pc:sldChg>
      <pc:sldChg chg="addSp modSp add mod modTransition setBg modClrScheme addAnim chgLayout">
        <pc:chgData name="Jascha Wachsmuth-Temme" userId="079386bc724d70b3" providerId="Windows Live" clId="Web-{D671D8CC-CC61-E7B0-EF42-356ED164529F}" dt="2025-05-09T11:50:35.545" v="9" actId="34807"/>
        <pc:sldMkLst>
          <pc:docMk/>
          <pc:sldMk cId="3063110015" sldId="2566"/>
        </pc:sldMkLst>
        <pc:spChg chg="mod">
          <ac:chgData name="Jascha Wachsmuth-Temme" userId="079386bc724d70b3" providerId="Windows Live" clId="Web-{D671D8CC-CC61-E7B0-EF42-356ED164529F}" dt="2025-05-09T11:50:35.545" v="1" actId="34807"/>
          <ac:spMkLst>
            <pc:docMk/>
            <pc:sldMk cId="3063110015" sldId="2566"/>
            <ac:spMk id="2" creationId="{1FAAC626-6229-4FAE-DC76-707197124873}"/>
          </ac:spMkLst>
        </pc:spChg>
        <pc:spChg chg="mod">
          <ac:chgData name="Jascha Wachsmuth-Temme" userId="079386bc724d70b3" providerId="Windows Live" clId="Web-{D671D8CC-CC61-E7B0-EF42-356ED164529F}" dt="2025-05-09T11:50:35.545" v="1" actId="34807"/>
          <ac:spMkLst>
            <pc:docMk/>
            <pc:sldMk cId="3063110015" sldId="2566"/>
            <ac:spMk id="4" creationId="{999DD649-E25B-EA25-AFF3-2C8C258B4688}"/>
          </ac:spMkLst>
        </pc:spChg>
        <pc:spChg chg="add">
          <ac:chgData name="Jascha Wachsmuth-Temme" userId="079386bc724d70b3" providerId="Windows Live" clId="Web-{D671D8CC-CC61-E7B0-EF42-356ED164529F}" dt="2025-05-09T11:50:35.545" v="1" actId="34807"/>
          <ac:spMkLst>
            <pc:docMk/>
            <pc:sldMk cId="3063110015" sldId="2566"/>
            <ac:spMk id="10" creationId="{6ACA6F80-D392-A64E-3CF8-F28F1CCEE67B}"/>
          </ac:spMkLst>
        </pc:spChg>
        <pc:picChg chg="mod">
          <ac:chgData name="Jascha Wachsmuth-Temme" userId="079386bc724d70b3" providerId="Windows Live" clId="Web-{D671D8CC-CC61-E7B0-EF42-356ED164529F}" dt="2025-05-09T11:50:35.545" v="1" actId="34807"/>
          <ac:picMkLst>
            <pc:docMk/>
            <pc:sldMk cId="3063110015" sldId="2566"/>
            <ac:picMk id="5" creationId="{1FB2A6DE-D208-4B1F-BA9C-E873DD57E484}"/>
          </ac:picMkLst>
        </pc:picChg>
      </pc:sldChg>
      <pc:sldChg chg="addSp modSp add mod modTransition setBg modClrScheme addAnim setClrOvrMap chgLayout">
        <pc:chgData name="Jascha Wachsmuth-Temme" userId="079386bc724d70b3" providerId="Windows Live" clId="Web-{D671D8CC-CC61-E7B0-EF42-356ED164529F}" dt="2025-05-09T11:50:35.545" v="10" actId="34807"/>
        <pc:sldMkLst>
          <pc:docMk/>
          <pc:sldMk cId="701110130" sldId="2567"/>
        </pc:sldMkLst>
        <pc:spChg chg="mod">
          <ac:chgData name="Jascha Wachsmuth-Temme" userId="079386bc724d70b3" providerId="Windows Live" clId="Web-{D671D8CC-CC61-E7B0-EF42-356ED164529F}" dt="2025-05-09T11:50:35.545" v="1" actId="34807"/>
          <ac:spMkLst>
            <pc:docMk/>
            <pc:sldMk cId="701110130" sldId="2567"/>
            <ac:spMk id="2" creationId="{82876DEC-3431-F894-B003-08E92B3C498A}"/>
          </ac:spMkLst>
        </pc:spChg>
        <pc:spChg chg="add">
          <ac:chgData name="Jascha Wachsmuth-Temme" userId="079386bc724d70b3" providerId="Windows Live" clId="Web-{D671D8CC-CC61-E7B0-EF42-356ED164529F}" dt="2025-05-09T11:50:35.545" v="1" actId="34807"/>
          <ac:spMkLst>
            <pc:docMk/>
            <pc:sldMk cId="701110130" sldId="2567"/>
            <ac:spMk id="7" creationId="{A3E8498D-DA8F-EF6C-5420-F153D4979209}"/>
          </ac:spMkLst>
        </pc:spChg>
      </pc:sldChg>
      <pc:sldChg chg="addSp modSp add mod modTransition setBg modClrScheme addAnim chgLayout">
        <pc:chgData name="Jascha Wachsmuth-Temme" userId="079386bc724d70b3" providerId="Windows Live" clId="Web-{D671D8CC-CC61-E7B0-EF42-356ED164529F}" dt="2025-05-09T11:50:35.545" v="11" actId="34807"/>
        <pc:sldMkLst>
          <pc:docMk/>
          <pc:sldMk cId="1673627128" sldId="2568"/>
        </pc:sldMkLst>
        <pc:spChg chg="mod">
          <ac:chgData name="Jascha Wachsmuth-Temme" userId="079386bc724d70b3" providerId="Windows Live" clId="Web-{D671D8CC-CC61-E7B0-EF42-356ED164529F}" dt="2025-05-09T11:50:35.545" v="1" actId="34807"/>
          <ac:spMkLst>
            <pc:docMk/>
            <pc:sldMk cId="1673627128" sldId="2568"/>
            <ac:spMk id="2" creationId="{CA5CA0F6-AFC3-92E0-A579-27F9074D3065}"/>
          </ac:spMkLst>
        </pc:spChg>
        <pc:spChg chg="mod">
          <ac:chgData name="Jascha Wachsmuth-Temme" userId="079386bc724d70b3" providerId="Windows Live" clId="Web-{D671D8CC-CC61-E7B0-EF42-356ED164529F}" dt="2025-05-09T11:50:35.545" v="1" actId="34807"/>
          <ac:spMkLst>
            <pc:docMk/>
            <pc:sldMk cId="1673627128" sldId="2568"/>
            <ac:spMk id="4" creationId="{2873597E-9629-DDE8-DFE2-4E26F83C6B88}"/>
          </ac:spMkLst>
        </pc:spChg>
        <pc:spChg chg="add">
          <ac:chgData name="Jascha Wachsmuth-Temme" userId="079386bc724d70b3" providerId="Windows Live" clId="Web-{D671D8CC-CC61-E7B0-EF42-356ED164529F}" dt="2025-05-09T11:50:35.545" v="1" actId="34807"/>
          <ac:spMkLst>
            <pc:docMk/>
            <pc:sldMk cId="1673627128" sldId="2568"/>
            <ac:spMk id="10" creationId="{C20CE451-818C-E63D-258B-234B6C543D34}"/>
          </ac:spMkLst>
        </pc:spChg>
        <pc:picChg chg="mod ord">
          <ac:chgData name="Jascha Wachsmuth-Temme" userId="079386bc724d70b3" providerId="Windows Live" clId="Web-{D671D8CC-CC61-E7B0-EF42-356ED164529F}" dt="2025-05-09T11:50:35.545" v="1" actId="34807"/>
          <ac:picMkLst>
            <pc:docMk/>
            <pc:sldMk cId="1673627128" sldId="2568"/>
            <ac:picMk id="5" creationId="{14914A99-335B-4764-9072-06CD0F3D9F37}"/>
          </ac:picMkLst>
        </pc:picChg>
      </pc:sldChg>
      <pc:sldChg chg="addSp modSp add mod modTransition setBg modClrScheme addAnim chgLayout">
        <pc:chgData name="Jascha Wachsmuth-Temme" userId="079386bc724d70b3" providerId="Windows Live" clId="Web-{D671D8CC-CC61-E7B0-EF42-356ED164529F}" dt="2025-05-09T11:50:35.545" v="12" actId="34807"/>
        <pc:sldMkLst>
          <pc:docMk/>
          <pc:sldMk cId="444648608" sldId="2569"/>
        </pc:sldMkLst>
        <pc:spChg chg="mod">
          <ac:chgData name="Jascha Wachsmuth-Temme" userId="079386bc724d70b3" providerId="Windows Live" clId="Web-{D671D8CC-CC61-E7B0-EF42-356ED164529F}" dt="2025-05-09T11:50:35.545" v="1" actId="34807"/>
          <ac:spMkLst>
            <pc:docMk/>
            <pc:sldMk cId="444648608" sldId="2569"/>
            <ac:spMk id="2" creationId="{38AD5F0F-2C71-CC50-56C0-24098B6FFEBE}"/>
          </ac:spMkLst>
        </pc:spChg>
        <pc:spChg chg="mod">
          <ac:chgData name="Jascha Wachsmuth-Temme" userId="079386bc724d70b3" providerId="Windows Live" clId="Web-{D671D8CC-CC61-E7B0-EF42-356ED164529F}" dt="2025-05-09T11:50:35.545" v="1" actId="34807"/>
          <ac:spMkLst>
            <pc:docMk/>
            <pc:sldMk cId="444648608" sldId="2569"/>
            <ac:spMk id="4" creationId="{54BB3396-3FC2-3497-0873-D3883837D4ED}"/>
          </ac:spMkLst>
        </pc:spChg>
        <pc:spChg chg="add">
          <ac:chgData name="Jascha Wachsmuth-Temme" userId="079386bc724d70b3" providerId="Windows Live" clId="Web-{D671D8CC-CC61-E7B0-EF42-356ED164529F}" dt="2025-05-09T11:50:35.545" v="1" actId="34807"/>
          <ac:spMkLst>
            <pc:docMk/>
            <pc:sldMk cId="444648608" sldId="2569"/>
            <ac:spMk id="10" creationId="{2961259D-605E-E200-FF9F-7C8C71D7C8E4}"/>
          </ac:spMkLst>
        </pc:spChg>
        <pc:picChg chg="mod ord">
          <ac:chgData name="Jascha Wachsmuth-Temme" userId="079386bc724d70b3" providerId="Windows Live" clId="Web-{D671D8CC-CC61-E7B0-EF42-356ED164529F}" dt="2025-05-09T11:50:35.545" v="1" actId="34807"/>
          <ac:picMkLst>
            <pc:docMk/>
            <pc:sldMk cId="444648608" sldId="2569"/>
            <ac:picMk id="5" creationId="{7E2C85A5-6F17-4F5E-A8E5-D4B377504463}"/>
          </ac:picMkLst>
        </pc:picChg>
      </pc:sldChg>
      <pc:sldChg chg="addSp modSp add mod modTransition setBg modClrScheme addAnim chgLayout">
        <pc:chgData name="Jascha Wachsmuth-Temme" userId="079386bc724d70b3" providerId="Windows Live" clId="Web-{D671D8CC-CC61-E7B0-EF42-356ED164529F}" dt="2025-05-09T11:50:35.545" v="13" actId="34807"/>
        <pc:sldMkLst>
          <pc:docMk/>
          <pc:sldMk cId="1185836159" sldId="2570"/>
        </pc:sldMkLst>
        <pc:spChg chg="mod">
          <ac:chgData name="Jascha Wachsmuth-Temme" userId="079386bc724d70b3" providerId="Windows Live" clId="Web-{D671D8CC-CC61-E7B0-EF42-356ED164529F}" dt="2025-05-09T11:50:35.545" v="1" actId="34807"/>
          <ac:spMkLst>
            <pc:docMk/>
            <pc:sldMk cId="1185836159" sldId="2570"/>
            <ac:spMk id="2" creationId="{095535B6-850E-A3A7-AD88-F45E3FCDC079}"/>
          </ac:spMkLst>
        </pc:spChg>
        <pc:spChg chg="mod">
          <ac:chgData name="Jascha Wachsmuth-Temme" userId="079386bc724d70b3" providerId="Windows Live" clId="Web-{D671D8CC-CC61-E7B0-EF42-356ED164529F}" dt="2025-05-09T11:50:35.545" v="1" actId="34807"/>
          <ac:spMkLst>
            <pc:docMk/>
            <pc:sldMk cId="1185836159" sldId="2570"/>
            <ac:spMk id="4" creationId="{E7AA55F0-C36C-771E-4D74-64B5819E7EA1}"/>
          </ac:spMkLst>
        </pc:spChg>
        <pc:spChg chg="add">
          <ac:chgData name="Jascha Wachsmuth-Temme" userId="079386bc724d70b3" providerId="Windows Live" clId="Web-{D671D8CC-CC61-E7B0-EF42-356ED164529F}" dt="2025-05-09T11:50:35.545" v="1" actId="34807"/>
          <ac:spMkLst>
            <pc:docMk/>
            <pc:sldMk cId="1185836159" sldId="2570"/>
            <ac:spMk id="10" creationId="{5E8D3B17-7638-DFD3-18E4-8A6D611749CF}"/>
          </ac:spMkLst>
        </pc:spChg>
        <pc:picChg chg="mod">
          <ac:chgData name="Jascha Wachsmuth-Temme" userId="079386bc724d70b3" providerId="Windows Live" clId="Web-{D671D8CC-CC61-E7B0-EF42-356ED164529F}" dt="2025-05-09T11:50:35.545" v="1" actId="34807"/>
          <ac:picMkLst>
            <pc:docMk/>
            <pc:sldMk cId="1185836159" sldId="2570"/>
            <ac:picMk id="5" creationId="{2F6543D9-FF7A-46F8-9EE1-DBA8B65F705F}"/>
          </ac:picMkLst>
        </pc:picChg>
      </pc:sldChg>
      <pc:sldChg chg="addSp modSp add mod modTransition setBg modClrScheme addAnim setClrOvrMap chgLayout">
        <pc:chgData name="Jascha Wachsmuth-Temme" userId="079386bc724d70b3" providerId="Windows Live" clId="Web-{D671D8CC-CC61-E7B0-EF42-356ED164529F}" dt="2025-05-09T11:50:35.545" v="14" actId="34807"/>
        <pc:sldMkLst>
          <pc:docMk/>
          <pc:sldMk cId="2820495335" sldId="2571"/>
        </pc:sldMkLst>
        <pc:spChg chg="mod">
          <ac:chgData name="Jascha Wachsmuth-Temme" userId="079386bc724d70b3" providerId="Windows Live" clId="Web-{D671D8CC-CC61-E7B0-EF42-356ED164529F}" dt="2025-05-09T11:50:35.545" v="1" actId="34807"/>
          <ac:spMkLst>
            <pc:docMk/>
            <pc:sldMk cId="2820495335" sldId="2571"/>
            <ac:spMk id="2" creationId="{6C7455E4-2FD0-F4D4-86CE-F09680C6362F}"/>
          </ac:spMkLst>
        </pc:spChg>
        <pc:spChg chg="add">
          <ac:chgData name="Jascha Wachsmuth-Temme" userId="079386bc724d70b3" providerId="Windows Live" clId="Web-{D671D8CC-CC61-E7B0-EF42-356ED164529F}" dt="2025-05-09T11:50:35.545" v="1" actId="34807"/>
          <ac:spMkLst>
            <pc:docMk/>
            <pc:sldMk cId="2820495335" sldId="2571"/>
            <ac:spMk id="7" creationId="{A3E8498D-DA8F-EF6C-5420-F153D4979209}"/>
          </ac:spMkLst>
        </pc:spChg>
      </pc:sldChg>
      <pc:sldChg chg="addSp modSp add mod modTransition setBg modClrScheme addAnim chgLayout">
        <pc:chgData name="Jascha Wachsmuth-Temme" userId="079386bc724d70b3" providerId="Windows Live" clId="Web-{D671D8CC-CC61-E7B0-EF42-356ED164529F}" dt="2025-05-09T11:50:35.545" v="15" actId="34807"/>
        <pc:sldMkLst>
          <pc:docMk/>
          <pc:sldMk cId="972939182" sldId="2572"/>
        </pc:sldMkLst>
        <pc:spChg chg="mod">
          <ac:chgData name="Jascha Wachsmuth-Temme" userId="079386bc724d70b3" providerId="Windows Live" clId="Web-{D671D8CC-CC61-E7B0-EF42-356ED164529F}" dt="2025-05-09T11:50:35.545" v="1" actId="34807"/>
          <ac:spMkLst>
            <pc:docMk/>
            <pc:sldMk cId="972939182" sldId="2572"/>
            <ac:spMk id="2" creationId="{EE695182-D655-3659-AA0C-A7BFCE0E0338}"/>
          </ac:spMkLst>
        </pc:spChg>
        <pc:spChg chg="mod">
          <ac:chgData name="Jascha Wachsmuth-Temme" userId="079386bc724d70b3" providerId="Windows Live" clId="Web-{D671D8CC-CC61-E7B0-EF42-356ED164529F}" dt="2025-05-09T11:50:35.545" v="1" actId="34807"/>
          <ac:spMkLst>
            <pc:docMk/>
            <pc:sldMk cId="972939182" sldId="2572"/>
            <ac:spMk id="4" creationId="{485C6B84-C8E2-6074-15F1-E806A9621A61}"/>
          </ac:spMkLst>
        </pc:spChg>
        <pc:spChg chg="add">
          <ac:chgData name="Jascha Wachsmuth-Temme" userId="079386bc724d70b3" providerId="Windows Live" clId="Web-{D671D8CC-CC61-E7B0-EF42-356ED164529F}" dt="2025-05-09T11:50:35.545" v="1" actId="34807"/>
          <ac:spMkLst>
            <pc:docMk/>
            <pc:sldMk cId="972939182" sldId="2572"/>
            <ac:spMk id="10" creationId="{2961259D-605E-E200-FF9F-7C8C71D7C8E4}"/>
          </ac:spMkLst>
        </pc:spChg>
      </pc:sldChg>
      <pc:sldChg chg="addSp modSp add mod modTransition setBg modClrScheme addAnim chgLayout">
        <pc:chgData name="Jascha Wachsmuth-Temme" userId="079386bc724d70b3" providerId="Windows Live" clId="Web-{D671D8CC-CC61-E7B0-EF42-356ED164529F}" dt="2025-05-09T11:50:35.545" v="16" actId="34807"/>
        <pc:sldMkLst>
          <pc:docMk/>
          <pc:sldMk cId="380575502" sldId="2573"/>
        </pc:sldMkLst>
        <pc:spChg chg="mod">
          <ac:chgData name="Jascha Wachsmuth-Temme" userId="079386bc724d70b3" providerId="Windows Live" clId="Web-{D671D8CC-CC61-E7B0-EF42-356ED164529F}" dt="2025-05-09T11:50:35.545" v="1" actId="34807"/>
          <ac:spMkLst>
            <pc:docMk/>
            <pc:sldMk cId="380575502" sldId="2573"/>
            <ac:spMk id="2" creationId="{23569457-EC73-000A-514A-059039332AB1}"/>
          </ac:spMkLst>
        </pc:spChg>
        <pc:spChg chg="mod">
          <ac:chgData name="Jascha Wachsmuth-Temme" userId="079386bc724d70b3" providerId="Windows Live" clId="Web-{D671D8CC-CC61-E7B0-EF42-356ED164529F}" dt="2025-05-09T11:50:35.545" v="1" actId="34807"/>
          <ac:spMkLst>
            <pc:docMk/>
            <pc:sldMk cId="380575502" sldId="2573"/>
            <ac:spMk id="3" creationId="{7461D947-B964-AAFE-E177-347DF3CFFFA2}"/>
          </ac:spMkLst>
        </pc:spChg>
        <pc:spChg chg="add">
          <ac:chgData name="Jascha Wachsmuth-Temme" userId="079386bc724d70b3" providerId="Windows Live" clId="Web-{D671D8CC-CC61-E7B0-EF42-356ED164529F}" dt="2025-05-09T11:50:35.545" v="1" actId="34807"/>
          <ac:spMkLst>
            <pc:docMk/>
            <pc:sldMk cId="380575502" sldId="2573"/>
            <ac:spMk id="8" creationId="{DDD1D22E-5996-E45B-92B2-659F701A4A3B}"/>
          </ac:spMkLst>
        </pc:spChg>
      </pc:sldChg>
      <pc:sldChg chg="addSp modSp add mod modTransition setBg modClrScheme chgLayout">
        <pc:chgData name="Jascha Wachsmuth-Temme" userId="079386bc724d70b3" providerId="Windows Live" clId="Web-{D671D8CC-CC61-E7B0-EF42-356ED164529F}" dt="2025-05-09T11:50:35.545" v="1" actId="34807"/>
        <pc:sldMkLst>
          <pc:docMk/>
          <pc:sldMk cId="3315432896" sldId="2574"/>
        </pc:sldMkLst>
        <pc:spChg chg="mod">
          <ac:chgData name="Jascha Wachsmuth-Temme" userId="079386bc724d70b3" providerId="Windows Live" clId="Web-{D671D8CC-CC61-E7B0-EF42-356ED164529F}" dt="2025-05-09T11:50:35.545" v="1" actId="34807"/>
          <ac:spMkLst>
            <pc:docMk/>
            <pc:sldMk cId="3315432896" sldId="2574"/>
            <ac:spMk id="2" creationId="{04CC14AE-2F55-9DE3-7E18-4067FA329763}"/>
          </ac:spMkLst>
        </pc:spChg>
        <pc:spChg chg="add">
          <ac:chgData name="Jascha Wachsmuth-Temme" userId="079386bc724d70b3" providerId="Windows Live" clId="Web-{D671D8CC-CC61-E7B0-EF42-356ED164529F}" dt="2025-05-09T11:50:35.545" v="1" actId="34807"/>
          <ac:spMkLst>
            <pc:docMk/>
            <pc:sldMk cId="3315432896" sldId="2574"/>
            <ac:spMk id="9" creationId="{DDD1D22E-5996-E45B-92B2-659F701A4A3B}"/>
          </ac:spMkLst>
        </pc:spChg>
        <pc:graphicFrameChg chg="mod modGraphic">
          <ac:chgData name="Jascha Wachsmuth-Temme" userId="079386bc724d70b3" providerId="Windows Live" clId="Web-{D671D8CC-CC61-E7B0-EF42-356ED164529F}" dt="2025-05-09T11:50:35.545" v="1" actId="34807"/>
          <ac:graphicFrameMkLst>
            <pc:docMk/>
            <pc:sldMk cId="3315432896" sldId="2574"/>
            <ac:graphicFrameMk id="4" creationId="{B20B0B42-5D3B-4B6B-9144-E5817C3014AB}"/>
          </ac:graphicFrameMkLst>
        </pc:graphicFrameChg>
      </pc:sldChg>
      <pc:sldChg chg="addSp modSp add mod modTransition setBg modClrScheme addAnim setClrOvrMap chgLayout">
        <pc:chgData name="Jascha Wachsmuth-Temme" userId="079386bc724d70b3" providerId="Windows Live" clId="Web-{D671D8CC-CC61-E7B0-EF42-356ED164529F}" dt="2025-05-09T11:50:35.545" v="17" actId="34807"/>
        <pc:sldMkLst>
          <pc:docMk/>
          <pc:sldMk cId="2845895149" sldId="2575"/>
        </pc:sldMkLst>
        <pc:spChg chg="mod">
          <ac:chgData name="Jascha Wachsmuth-Temme" userId="079386bc724d70b3" providerId="Windows Live" clId="Web-{D671D8CC-CC61-E7B0-EF42-356ED164529F}" dt="2025-05-09T11:50:35.545" v="1" actId="34807"/>
          <ac:spMkLst>
            <pc:docMk/>
            <pc:sldMk cId="2845895149" sldId="2575"/>
            <ac:spMk id="2" creationId="{C34AAA3C-FDEC-EAF5-E4A8-C74B0D3B4ED9}"/>
          </ac:spMkLst>
        </pc:spChg>
        <pc:spChg chg="add">
          <ac:chgData name="Jascha Wachsmuth-Temme" userId="079386bc724d70b3" providerId="Windows Live" clId="Web-{D671D8CC-CC61-E7B0-EF42-356ED164529F}" dt="2025-05-09T11:50:35.545" v="1" actId="34807"/>
          <ac:spMkLst>
            <pc:docMk/>
            <pc:sldMk cId="2845895149" sldId="2575"/>
            <ac:spMk id="7" creationId="{A3E8498D-DA8F-EF6C-5420-F153D4979209}"/>
          </ac:spMkLst>
        </pc:spChg>
      </pc:sldChg>
      <pc:sldChg chg="addSp modSp add mod modTransition setBg modClrScheme addAnim chgLayout">
        <pc:chgData name="Jascha Wachsmuth-Temme" userId="079386bc724d70b3" providerId="Windows Live" clId="Web-{D671D8CC-CC61-E7B0-EF42-356ED164529F}" dt="2025-05-09T11:50:35.545" v="18" actId="34807"/>
        <pc:sldMkLst>
          <pc:docMk/>
          <pc:sldMk cId="186570446" sldId="2576"/>
        </pc:sldMkLst>
        <pc:spChg chg="mod">
          <ac:chgData name="Jascha Wachsmuth-Temme" userId="079386bc724d70b3" providerId="Windows Live" clId="Web-{D671D8CC-CC61-E7B0-EF42-356ED164529F}" dt="2025-05-09T11:50:35.545" v="1" actId="34807"/>
          <ac:spMkLst>
            <pc:docMk/>
            <pc:sldMk cId="186570446" sldId="2576"/>
            <ac:spMk id="2" creationId="{7778D20D-D8A3-2BB0-3C9C-86BC050E9F11}"/>
          </ac:spMkLst>
        </pc:spChg>
        <pc:spChg chg="mod">
          <ac:chgData name="Jascha Wachsmuth-Temme" userId="079386bc724d70b3" providerId="Windows Live" clId="Web-{D671D8CC-CC61-E7B0-EF42-356ED164529F}" dt="2025-05-09T11:50:35.545" v="1" actId="34807"/>
          <ac:spMkLst>
            <pc:docMk/>
            <pc:sldMk cId="186570446" sldId="2576"/>
            <ac:spMk id="4" creationId="{8BF8C0F3-08F7-9288-2AD4-876D2C54A9E5}"/>
          </ac:spMkLst>
        </pc:spChg>
        <pc:spChg chg="add">
          <ac:chgData name="Jascha Wachsmuth-Temme" userId="079386bc724d70b3" providerId="Windows Live" clId="Web-{D671D8CC-CC61-E7B0-EF42-356ED164529F}" dt="2025-05-09T11:50:35.545" v="1" actId="34807"/>
          <ac:spMkLst>
            <pc:docMk/>
            <pc:sldMk cId="186570446" sldId="2576"/>
            <ac:spMk id="10" creationId="{2961259D-605E-E200-FF9F-7C8C71D7C8E4}"/>
          </ac:spMkLst>
        </pc:spChg>
        <pc:picChg chg="mod ord">
          <ac:chgData name="Jascha Wachsmuth-Temme" userId="079386bc724d70b3" providerId="Windows Live" clId="Web-{D671D8CC-CC61-E7B0-EF42-356ED164529F}" dt="2025-05-09T11:50:35.545" v="1" actId="34807"/>
          <ac:picMkLst>
            <pc:docMk/>
            <pc:sldMk cId="186570446" sldId="2576"/>
            <ac:picMk id="5" creationId="{4F0791C7-61CE-4AEA-8B59-D1615F59EAAE}"/>
          </ac:picMkLst>
        </pc:picChg>
      </pc:sldChg>
      <pc:sldChg chg="addSp modSp add mod modTransition setBg modClrScheme addAnim chgLayout">
        <pc:chgData name="Jascha Wachsmuth-Temme" userId="079386bc724d70b3" providerId="Windows Live" clId="Web-{D671D8CC-CC61-E7B0-EF42-356ED164529F}" dt="2025-05-09T11:50:35.545" v="19" actId="34807"/>
        <pc:sldMkLst>
          <pc:docMk/>
          <pc:sldMk cId="3117881910" sldId="2577"/>
        </pc:sldMkLst>
        <pc:spChg chg="mod">
          <ac:chgData name="Jascha Wachsmuth-Temme" userId="079386bc724d70b3" providerId="Windows Live" clId="Web-{D671D8CC-CC61-E7B0-EF42-356ED164529F}" dt="2025-05-09T11:50:35.545" v="1" actId="34807"/>
          <ac:spMkLst>
            <pc:docMk/>
            <pc:sldMk cId="3117881910" sldId="2577"/>
            <ac:spMk id="2" creationId="{E95BF2A8-3DF7-2885-F17E-161F982C51C2}"/>
          </ac:spMkLst>
        </pc:spChg>
        <pc:spChg chg="mod">
          <ac:chgData name="Jascha Wachsmuth-Temme" userId="079386bc724d70b3" providerId="Windows Live" clId="Web-{D671D8CC-CC61-E7B0-EF42-356ED164529F}" dt="2025-05-09T11:50:35.545" v="1" actId="34807"/>
          <ac:spMkLst>
            <pc:docMk/>
            <pc:sldMk cId="3117881910" sldId="2577"/>
            <ac:spMk id="4" creationId="{56EE3156-DADB-0A1C-BD1D-07870BA34178}"/>
          </ac:spMkLst>
        </pc:spChg>
        <pc:spChg chg="add">
          <ac:chgData name="Jascha Wachsmuth-Temme" userId="079386bc724d70b3" providerId="Windows Live" clId="Web-{D671D8CC-CC61-E7B0-EF42-356ED164529F}" dt="2025-05-09T11:50:35.545" v="1" actId="34807"/>
          <ac:spMkLst>
            <pc:docMk/>
            <pc:sldMk cId="3117881910" sldId="2577"/>
            <ac:spMk id="10" creationId="{5E8D3B17-7638-DFD3-18E4-8A6D611749CF}"/>
          </ac:spMkLst>
        </pc:spChg>
        <pc:picChg chg="mod">
          <ac:chgData name="Jascha Wachsmuth-Temme" userId="079386bc724d70b3" providerId="Windows Live" clId="Web-{D671D8CC-CC61-E7B0-EF42-356ED164529F}" dt="2025-05-09T11:50:35.545" v="1" actId="34807"/>
          <ac:picMkLst>
            <pc:docMk/>
            <pc:sldMk cId="3117881910" sldId="2577"/>
            <ac:picMk id="5" creationId="{F92B167A-C11E-4834-A100-861BEF461283}"/>
          </ac:picMkLst>
        </pc:picChg>
      </pc:sldChg>
      <pc:sldChg chg="addSp modSp add mod modTransition setBg modClrScheme addAnim chgLayout">
        <pc:chgData name="Jascha Wachsmuth-Temme" userId="079386bc724d70b3" providerId="Windows Live" clId="Web-{D671D8CC-CC61-E7B0-EF42-356ED164529F}" dt="2025-05-09T11:50:35.545" v="20" actId="34807"/>
        <pc:sldMkLst>
          <pc:docMk/>
          <pc:sldMk cId="3267042016" sldId="2578"/>
        </pc:sldMkLst>
        <pc:spChg chg="mod">
          <ac:chgData name="Jascha Wachsmuth-Temme" userId="079386bc724d70b3" providerId="Windows Live" clId="Web-{D671D8CC-CC61-E7B0-EF42-356ED164529F}" dt="2025-05-09T11:50:35.545" v="1" actId="34807"/>
          <ac:spMkLst>
            <pc:docMk/>
            <pc:sldMk cId="3267042016" sldId="2578"/>
            <ac:spMk id="2" creationId="{65036107-6EC0-1131-AE62-76B2D5E33D29}"/>
          </ac:spMkLst>
        </pc:spChg>
        <pc:spChg chg="mod">
          <ac:chgData name="Jascha Wachsmuth-Temme" userId="079386bc724d70b3" providerId="Windows Live" clId="Web-{D671D8CC-CC61-E7B0-EF42-356ED164529F}" dt="2025-05-09T11:50:35.545" v="1" actId="34807"/>
          <ac:spMkLst>
            <pc:docMk/>
            <pc:sldMk cId="3267042016" sldId="2578"/>
            <ac:spMk id="4" creationId="{CCC06D81-8139-8892-159A-018C280F1FDB}"/>
          </ac:spMkLst>
        </pc:spChg>
        <pc:spChg chg="add">
          <ac:chgData name="Jascha Wachsmuth-Temme" userId="079386bc724d70b3" providerId="Windows Live" clId="Web-{D671D8CC-CC61-E7B0-EF42-356ED164529F}" dt="2025-05-09T11:50:35.545" v="1" actId="34807"/>
          <ac:spMkLst>
            <pc:docMk/>
            <pc:sldMk cId="3267042016" sldId="2578"/>
            <ac:spMk id="10" creationId="{2961259D-605E-E200-FF9F-7C8C71D7C8E4}"/>
          </ac:spMkLst>
        </pc:spChg>
        <pc:picChg chg="mod ord">
          <ac:chgData name="Jascha Wachsmuth-Temme" userId="079386bc724d70b3" providerId="Windows Live" clId="Web-{D671D8CC-CC61-E7B0-EF42-356ED164529F}" dt="2025-05-09T11:50:35.545" v="1" actId="34807"/>
          <ac:picMkLst>
            <pc:docMk/>
            <pc:sldMk cId="3267042016" sldId="2578"/>
            <ac:picMk id="5" creationId="{11314D47-380C-4DA3-A86E-FE5735E2893C}"/>
          </ac:picMkLst>
        </pc:picChg>
      </pc:sldChg>
      <pc:sldChg chg="addSp modSp add mod modTransition setBg modClrScheme addAnim setClrOvrMap chgLayout">
        <pc:chgData name="Jascha Wachsmuth-Temme" userId="079386bc724d70b3" providerId="Windows Live" clId="Web-{D671D8CC-CC61-E7B0-EF42-356ED164529F}" dt="2025-05-09T11:50:35.545" v="21" actId="34807"/>
        <pc:sldMkLst>
          <pc:docMk/>
          <pc:sldMk cId="3774738742" sldId="2579"/>
        </pc:sldMkLst>
        <pc:spChg chg="mod">
          <ac:chgData name="Jascha Wachsmuth-Temme" userId="079386bc724d70b3" providerId="Windows Live" clId="Web-{D671D8CC-CC61-E7B0-EF42-356ED164529F}" dt="2025-05-09T11:50:35.545" v="1" actId="34807"/>
          <ac:spMkLst>
            <pc:docMk/>
            <pc:sldMk cId="3774738742" sldId="2579"/>
            <ac:spMk id="2" creationId="{ADC938B7-6B3A-32B1-BA9D-94B2616A6FB6}"/>
          </ac:spMkLst>
        </pc:spChg>
        <pc:spChg chg="add">
          <ac:chgData name="Jascha Wachsmuth-Temme" userId="079386bc724d70b3" providerId="Windows Live" clId="Web-{D671D8CC-CC61-E7B0-EF42-356ED164529F}" dt="2025-05-09T11:50:35.545" v="1" actId="34807"/>
          <ac:spMkLst>
            <pc:docMk/>
            <pc:sldMk cId="3774738742" sldId="2579"/>
            <ac:spMk id="7" creationId="{A3E8498D-DA8F-EF6C-5420-F153D4979209}"/>
          </ac:spMkLst>
        </pc:spChg>
      </pc:sldChg>
      <pc:sldChg chg="addSp modSp add mod modTransition setBg modClrScheme addAnim chgLayout">
        <pc:chgData name="Jascha Wachsmuth-Temme" userId="079386bc724d70b3" providerId="Windows Live" clId="Web-{D671D8CC-CC61-E7B0-EF42-356ED164529F}" dt="2025-05-09T11:50:35.545" v="22" actId="34807"/>
        <pc:sldMkLst>
          <pc:docMk/>
          <pc:sldMk cId="1565537533" sldId="2580"/>
        </pc:sldMkLst>
        <pc:spChg chg="mod">
          <ac:chgData name="Jascha Wachsmuth-Temme" userId="079386bc724d70b3" providerId="Windows Live" clId="Web-{D671D8CC-CC61-E7B0-EF42-356ED164529F}" dt="2025-05-09T11:50:35.545" v="1" actId="34807"/>
          <ac:spMkLst>
            <pc:docMk/>
            <pc:sldMk cId="1565537533" sldId="2580"/>
            <ac:spMk id="2" creationId="{30B57643-6A4C-5B00-D87B-99D9479E14FD}"/>
          </ac:spMkLst>
        </pc:spChg>
        <pc:spChg chg="mod">
          <ac:chgData name="Jascha Wachsmuth-Temme" userId="079386bc724d70b3" providerId="Windows Live" clId="Web-{D671D8CC-CC61-E7B0-EF42-356ED164529F}" dt="2025-05-09T11:50:35.545" v="1" actId="34807"/>
          <ac:spMkLst>
            <pc:docMk/>
            <pc:sldMk cId="1565537533" sldId="2580"/>
            <ac:spMk id="4" creationId="{A22ECC51-2B39-3563-96EE-48B0F4CF6C07}"/>
          </ac:spMkLst>
        </pc:spChg>
        <pc:spChg chg="add">
          <ac:chgData name="Jascha Wachsmuth-Temme" userId="079386bc724d70b3" providerId="Windows Live" clId="Web-{D671D8CC-CC61-E7B0-EF42-356ED164529F}" dt="2025-05-09T11:50:35.545" v="1" actId="34807"/>
          <ac:spMkLst>
            <pc:docMk/>
            <pc:sldMk cId="1565537533" sldId="2580"/>
            <ac:spMk id="10" creationId="{C20CE451-818C-E63D-258B-234B6C543D34}"/>
          </ac:spMkLst>
        </pc:spChg>
        <pc:picChg chg="mod ord">
          <ac:chgData name="Jascha Wachsmuth-Temme" userId="079386bc724d70b3" providerId="Windows Live" clId="Web-{D671D8CC-CC61-E7B0-EF42-356ED164529F}" dt="2025-05-09T11:50:35.545" v="1" actId="34807"/>
          <ac:picMkLst>
            <pc:docMk/>
            <pc:sldMk cId="1565537533" sldId="2580"/>
            <ac:picMk id="5" creationId="{D4191294-D824-447F-9245-BFBE27375DB2}"/>
          </ac:picMkLst>
        </pc:picChg>
      </pc:sldChg>
      <pc:sldChg chg="addSp modSp add mod modTransition setBg modClrScheme addAnim chgLayout">
        <pc:chgData name="Jascha Wachsmuth-Temme" userId="079386bc724d70b3" providerId="Windows Live" clId="Web-{D671D8CC-CC61-E7B0-EF42-356ED164529F}" dt="2025-05-09T11:50:35.545" v="23" actId="34807"/>
        <pc:sldMkLst>
          <pc:docMk/>
          <pc:sldMk cId="1316199911" sldId="2581"/>
        </pc:sldMkLst>
        <pc:spChg chg="mod">
          <ac:chgData name="Jascha Wachsmuth-Temme" userId="079386bc724d70b3" providerId="Windows Live" clId="Web-{D671D8CC-CC61-E7B0-EF42-356ED164529F}" dt="2025-05-09T11:50:35.545" v="1" actId="34807"/>
          <ac:spMkLst>
            <pc:docMk/>
            <pc:sldMk cId="1316199911" sldId="2581"/>
            <ac:spMk id="2" creationId="{FEAC5D2A-22C0-1CA4-B6C0-592411A005A9}"/>
          </ac:spMkLst>
        </pc:spChg>
        <pc:spChg chg="mod">
          <ac:chgData name="Jascha Wachsmuth-Temme" userId="079386bc724d70b3" providerId="Windows Live" clId="Web-{D671D8CC-CC61-E7B0-EF42-356ED164529F}" dt="2025-05-09T11:50:35.545" v="1" actId="34807"/>
          <ac:spMkLst>
            <pc:docMk/>
            <pc:sldMk cId="1316199911" sldId="2581"/>
            <ac:spMk id="4" creationId="{56D43923-BA16-2A36-5428-CAD92A4DD24B}"/>
          </ac:spMkLst>
        </pc:spChg>
        <pc:spChg chg="add">
          <ac:chgData name="Jascha Wachsmuth-Temme" userId="079386bc724d70b3" providerId="Windows Live" clId="Web-{D671D8CC-CC61-E7B0-EF42-356ED164529F}" dt="2025-05-09T11:50:35.545" v="1" actId="34807"/>
          <ac:spMkLst>
            <pc:docMk/>
            <pc:sldMk cId="1316199911" sldId="2581"/>
            <ac:spMk id="10" creationId="{2961259D-605E-E200-FF9F-7C8C71D7C8E4}"/>
          </ac:spMkLst>
        </pc:spChg>
        <pc:picChg chg="mod ord">
          <ac:chgData name="Jascha Wachsmuth-Temme" userId="079386bc724d70b3" providerId="Windows Live" clId="Web-{D671D8CC-CC61-E7B0-EF42-356ED164529F}" dt="2025-05-09T11:50:35.545" v="1" actId="34807"/>
          <ac:picMkLst>
            <pc:docMk/>
            <pc:sldMk cId="1316199911" sldId="2581"/>
            <ac:picMk id="5" creationId="{C644B8F8-6D70-4568-9606-BDF029284016}"/>
          </ac:picMkLst>
        </pc:picChg>
      </pc:sldChg>
      <pc:sldChg chg="addSp modSp add mod modTransition setBg modClrScheme addAnim chgLayout">
        <pc:chgData name="Jascha Wachsmuth-Temme" userId="079386bc724d70b3" providerId="Windows Live" clId="Web-{D671D8CC-CC61-E7B0-EF42-356ED164529F}" dt="2025-05-09T11:50:35.545" v="24" actId="34807"/>
        <pc:sldMkLst>
          <pc:docMk/>
          <pc:sldMk cId="2513501453" sldId="2582"/>
        </pc:sldMkLst>
        <pc:spChg chg="mod">
          <ac:chgData name="Jascha Wachsmuth-Temme" userId="079386bc724d70b3" providerId="Windows Live" clId="Web-{D671D8CC-CC61-E7B0-EF42-356ED164529F}" dt="2025-05-09T11:50:35.545" v="1" actId="34807"/>
          <ac:spMkLst>
            <pc:docMk/>
            <pc:sldMk cId="2513501453" sldId="2582"/>
            <ac:spMk id="2" creationId="{BE00D36B-5E0B-B54D-0D7D-FF92C6402163}"/>
          </ac:spMkLst>
        </pc:spChg>
        <pc:spChg chg="mod">
          <ac:chgData name="Jascha Wachsmuth-Temme" userId="079386bc724d70b3" providerId="Windows Live" clId="Web-{D671D8CC-CC61-E7B0-EF42-356ED164529F}" dt="2025-05-09T11:50:35.545" v="1" actId="34807"/>
          <ac:spMkLst>
            <pc:docMk/>
            <pc:sldMk cId="2513501453" sldId="2582"/>
            <ac:spMk id="4" creationId="{C40EEF4A-4566-EC30-B4F9-B30BCF907832}"/>
          </ac:spMkLst>
        </pc:spChg>
        <pc:spChg chg="add">
          <ac:chgData name="Jascha Wachsmuth-Temme" userId="079386bc724d70b3" providerId="Windows Live" clId="Web-{D671D8CC-CC61-E7B0-EF42-356ED164529F}" dt="2025-05-09T11:50:35.545" v="1" actId="34807"/>
          <ac:spMkLst>
            <pc:docMk/>
            <pc:sldMk cId="2513501453" sldId="2582"/>
            <ac:spMk id="10" creationId="{5E8D3B17-7638-DFD3-18E4-8A6D611749CF}"/>
          </ac:spMkLst>
        </pc:spChg>
        <pc:picChg chg="mod">
          <ac:chgData name="Jascha Wachsmuth-Temme" userId="079386bc724d70b3" providerId="Windows Live" clId="Web-{D671D8CC-CC61-E7B0-EF42-356ED164529F}" dt="2025-05-09T11:50:35.545" v="1" actId="34807"/>
          <ac:picMkLst>
            <pc:docMk/>
            <pc:sldMk cId="2513501453" sldId="2582"/>
            <ac:picMk id="5" creationId="{F4CB3E89-1F93-4260-9342-65FFC853E428}"/>
          </ac:picMkLst>
        </pc:picChg>
      </pc:sldChg>
      <pc:sldChg chg="addSp delSp modSp add mod modTransition setBg modClrScheme setClrOvrMap chgLayout">
        <pc:chgData name="Jascha Wachsmuth-Temme" userId="079386bc724d70b3" providerId="Windows Live" clId="Web-{D671D8CC-CC61-E7B0-EF42-356ED164529F}" dt="2025-05-09T11:50:35.545" v="1" actId="34807"/>
        <pc:sldMkLst>
          <pc:docMk/>
          <pc:sldMk cId="3986787947" sldId="2583"/>
        </pc:sldMkLst>
        <pc:spChg chg="mod">
          <ac:chgData name="Jascha Wachsmuth-Temme" userId="079386bc724d70b3" providerId="Windows Live" clId="Web-{D671D8CC-CC61-E7B0-EF42-356ED164529F}" dt="2025-05-09T11:50:35.545" v="1" actId="34807"/>
          <ac:spMkLst>
            <pc:docMk/>
            <pc:sldMk cId="3986787947" sldId="2583"/>
            <ac:spMk id="2" creationId="{000AD766-8FEC-E283-A35C-41BC57EE5CC3}"/>
          </ac:spMkLst>
        </pc:spChg>
        <pc:spChg chg="add">
          <ac:chgData name="Jascha Wachsmuth-Temme" userId="079386bc724d70b3" providerId="Windows Live" clId="Web-{D671D8CC-CC61-E7B0-EF42-356ED164529F}" dt="2025-05-09T11:50:35.545" v="1" actId="34807"/>
          <ac:spMkLst>
            <pc:docMk/>
            <pc:sldMk cId="3986787947" sldId="2583"/>
            <ac:spMk id="8" creationId="{F6F74C59-445A-9824-B537-A392A6ECEC3D}"/>
          </ac:spMkLst>
        </pc:spChg>
        <pc:graphicFrameChg chg="add mod">
          <ac:chgData name="Jascha Wachsmuth-Temme" userId="079386bc724d70b3" providerId="Windows Live" clId="Web-{D671D8CC-CC61-E7B0-EF42-356ED164529F}" dt="2025-05-09T11:50:35.545" v="1" actId="34807"/>
          <ac:graphicFrameMkLst>
            <pc:docMk/>
            <pc:sldMk cId="3986787947" sldId="2583"/>
            <ac:graphicFrameMk id="9" creationId="{0A6D1636-B133-A166-C9DC-A73002B763B1}"/>
          </ac:graphicFrameMkLst>
        </pc:graphicFrameChg>
      </pc:sldChg>
      <pc:sldMasterChg chg="del delSldLayout">
        <pc:chgData name="Jascha Wachsmuth-Temme" userId="079386bc724d70b3" providerId="Windows Live" clId="Web-{D671D8CC-CC61-E7B0-EF42-356ED164529F}" dt="2025-05-09T11:50:35.545" v="1" actId="34807"/>
        <pc:sldMasterMkLst>
          <pc:docMk/>
          <pc:sldMasterMk cId="594725491" sldId="2147483648"/>
        </pc:sldMasterMkLst>
        <pc:sldLayoutChg chg="del">
          <pc:chgData name="Jascha Wachsmuth-Temme" userId="079386bc724d70b3" providerId="Windows Live" clId="Web-{D671D8CC-CC61-E7B0-EF42-356ED164529F}" dt="2025-05-09T11:50:35.545" v="1" actId="34807"/>
          <pc:sldLayoutMkLst>
            <pc:docMk/>
            <pc:sldMasterMk cId="594725491" sldId="2147483648"/>
            <pc:sldLayoutMk cId="4043166929" sldId="2147483649"/>
          </pc:sldLayoutMkLst>
        </pc:sldLayoutChg>
        <pc:sldLayoutChg chg="del">
          <pc:chgData name="Jascha Wachsmuth-Temme" userId="079386bc724d70b3" providerId="Windows Live" clId="Web-{D671D8CC-CC61-E7B0-EF42-356ED164529F}" dt="2025-05-09T11:50:35.545" v="1" actId="34807"/>
          <pc:sldLayoutMkLst>
            <pc:docMk/>
            <pc:sldMasterMk cId="594725491" sldId="2147483648"/>
            <pc:sldLayoutMk cId="3433200589" sldId="2147483650"/>
          </pc:sldLayoutMkLst>
        </pc:sldLayoutChg>
        <pc:sldLayoutChg chg="del">
          <pc:chgData name="Jascha Wachsmuth-Temme" userId="079386bc724d70b3" providerId="Windows Live" clId="Web-{D671D8CC-CC61-E7B0-EF42-356ED164529F}" dt="2025-05-09T11:50:35.545" v="1" actId="34807"/>
          <pc:sldLayoutMkLst>
            <pc:docMk/>
            <pc:sldMasterMk cId="594725491" sldId="2147483648"/>
            <pc:sldLayoutMk cId="2835585648" sldId="2147483651"/>
          </pc:sldLayoutMkLst>
        </pc:sldLayoutChg>
        <pc:sldLayoutChg chg="del">
          <pc:chgData name="Jascha Wachsmuth-Temme" userId="079386bc724d70b3" providerId="Windows Live" clId="Web-{D671D8CC-CC61-E7B0-EF42-356ED164529F}" dt="2025-05-09T11:50:35.545" v="1" actId="34807"/>
          <pc:sldLayoutMkLst>
            <pc:docMk/>
            <pc:sldMasterMk cId="594725491" sldId="2147483648"/>
            <pc:sldLayoutMk cId="742901757" sldId="2147483652"/>
          </pc:sldLayoutMkLst>
        </pc:sldLayoutChg>
        <pc:sldLayoutChg chg="del">
          <pc:chgData name="Jascha Wachsmuth-Temme" userId="079386bc724d70b3" providerId="Windows Live" clId="Web-{D671D8CC-CC61-E7B0-EF42-356ED164529F}" dt="2025-05-09T11:50:35.545" v="1" actId="34807"/>
          <pc:sldLayoutMkLst>
            <pc:docMk/>
            <pc:sldMasterMk cId="594725491" sldId="2147483648"/>
            <pc:sldLayoutMk cId="2024084034" sldId="2147483653"/>
          </pc:sldLayoutMkLst>
        </pc:sldLayoutChg>
        <pc:sldLayoutChg chg="del">
          <pc:chgData name="Jascha Wachsmuth-Temme" userId="079386bc724d70b3" providerId="Windows Live" clId="Web-{D671D8CC-CC61-E7B0-EF42-356ED164529F}" dt="2025-05-09T11:50:35.545" v="1" actId="34807"/>
          <pc:sldLayoutMkLst>
            <pc:docMk/>
            <pc:sldMasterMk cId="594725491" sldId="2147483648"/>
            <pc:sldLayoutMk cId="2440206447" sldId="2147483654"/>
          </pc:sldLayoutMkLst>
        </pc:sldLayoutChg>
        <pc:sldLayoutChg chg="del">
          <pc:chgData name="Jascha Wachsmuth-Temme" userId="079386bc724d70b3" providerId="Windows Live" clId="Web-{D671D8CC-CC61-E7B0-EF42-356ED164529F}" dt="2025-05-09T11:50:35.545" v="1" actId="34807"/>
          <pc:sldLayoutMkLst>
            <pc:docMk/>
            <pc:sldMasterMk cId="594725491" sldId="2147483648"/>
            <pc:sldLayoutMk cId="3087692832" sldId="2147483655"/>
          </pc:sldLayoutMkLst>
        </pc:sldLayoutChg>
        <pc:sldLayoutChg chg="del">
          <pc:chgData name="Jascha Wachsmuth-Temme" userId="079386bc724d70b3" providerId="Windows Live" clId="Web-{D671D8CC-CC61-E7B0-EF42-356ED164529F}" dt="2025-05-09T11:50:35.545" v="1" actId="34807"/>
          <pc:sldLayoutMkLst>
            <pc:docMk/>
            <pc:sldMasterMk cId="594725491" sldId="2147483648"/>
            <pc:sldLayoutMk cId="3453883237" sldId="2147483656"/>
          </pc:sldLayoutMkLst>
        </pc:sldLayoutChg>
        <pc:sldLayoutChg chg="del">
          <pc:chgData name="Jascha Wachsmuth-Temme" userId="079386bc724d70b3" providerId="Windows Live" clId="Web-{D671D8CC-CC61-E7B0-EF42-356ED164529F}" dt="2025-05-09T11:50:35.545" v="1" actId="34807"/>
          <pc:sldLayoutMkLst>
            <pc:docMk/>
            <pc:sldMasterMk cId="594725491" sldId="2147483648"/>
            <pc:sldLayoutMk cId="2509888776" sldId="2147483657"/>
          </pc:sldLayoutMkLst>
        </pc:sldLayoutChg>
        <pc:sldLayoutChg chg="del">
          <pc:chgData name="Jascha Wachsmuth-Temme" userId="079386bc724d70b3" providerId="Windows Live" clId="Web-{D671D8CC-CC61-E7B0-EF42-356ED164529F}" dt="2025-05-09T11:50:35.545" v="1" actId="34807"/>
          <pc:sldLayoutMkLst>
            <pc:docMk/>
            <pc:sldMasterMk cId="594725491" sldId="2147483648"/>
            <pc:sldLayoutMk cId="1699206799" sldId="2147483658"/>
          </pc:sldLayoutMkLst>
        </pc:sldLayoutChg>
        <pc:sldLayoutChg chg="del">
          <pc:chgData name="Jascha Wachsmuth-Temme" userId="079386bc724d70b3" providerId="Windows Live" clId="Web-{D671D8CC-CC61-E7B0-EF42-356ED164529F}" dt="2025-05-09T11:50:35.545" v="1" actId="34807"/>
          <pc:sldLayoutMkLst>
            <pc:docMk/>
            <pc:sldMasterMk cId="594725491" sldId="2147483648"/>
            <pc:sldLayoutMk cId="2809958959" sldId="2147483659"/>
          </pc:sldLayoutMkLst>
        </pc:sldLayoutChg>
      </pc:sldMasterChg>
      <pc:sldMasterChg chg="add addSldLayout">
        <pc:chgData name="Jascha Wachsmuth-Temme" userId="079386bc724d70b3" providerId="Windows Live" clId="Web-{D671D8CC-CC61-E7B0-EF42-356ED164529F}" dt="2025-05-09T11:50:35.545" v="1" actId="34807"/>
        <pc:sldMasterMkLst>
          <pc:docMk/>
          <pc:sldMasterMk cId="166519160" sldId="2147483660"/>
        </pc:sldMasterMkLst>
        <pc:sldLayoutChg chg="add">
          <pc:chgData name="Jascha Wachsmuth-Temme" userId="079386bc724d70b3" providerId="Windows Live" clId="Web-{D671D8CC-CC61-E7B0-EF42-356ED164529F}" dt="2025-05-09T11:50:35.545" v="1" actId="34807"/>
          <pc:sldLayoutMkLst>
            <pc:docMk/>
            <pc:sldMasterMk cId="166519160" sldId="2147483660"/>
            <pc:sldLayoutMk cId="1175961262" sldId="2147483661"/>
          </pc:sldLayoutMkLst>
        </pc:sldLayoutChg>
        <pc:sldLayoutChg chg="add">
          <pc:chgData name="Jascha Wachsmuth-Temme" userId="079386bc724d70b3" providerId="Windows Live" clId="Web-{D671D8CC-CC61-E7B0-EF42-356ED164529F}" dt="2025-05-09T11:50:35.545" v="1" actId="34807"/>
          <pc:sldLayoutMkLst>
            <pc:docMk/>
            <pc:sldMasterMk cId="166519160" sldId="2147483660"/>
            <pc:sldLayoutMk cId="1892606801" sldId="2147483662"/>
          </pc:sldLayoutMkLst>
        </pc:sldLayoutChg>
        <pc:sldLayoutChg chg="add">
          <pc:chgData name="Jascha Wachsmuth-Temme" userId="079386bc724d70b3" providerId="Windows Live" clId="Web-{D671D8CC-CC61-E7B0-EF42-356ED164529F}" dt="2025-05-09T11:50:35.545" v="1" actId="34807"/>
          <pc:sldLayoutMkLst>
            <pc:docMk/>
            <pc:sldMasterMk cId="166519160" sldId="2147483660"/>
            <pc:sldLayoutMk cId="806145998" sldId="2147483663"/>
          </pc:sldLayoutMkLst>
        </pc:sldLayoutChg>
        <pc:sldLayoutChg chg="add">
          <pc:chgData name="Jascha Wachsmuth-Temme" userId="079386bc724d70b3" providerId="Windows Live" clId="Web-{D671D8CC-CC61-E7B0-EF42-356ED164529F}" dt="2025-05-09T11:50:35.545" v="1" actId="34807"/>
          <pc:sldLayoutMkLst>
            <pc:docMk/>
            <pc:sldMasterMk cId="166519160" sldId="2147483660"/>
            <pc:sldLayoutMk cId="1551856625" sldId="2147483664"/>
          </pc:sldLayoutMkLst>
        </pc:sldLayoutChg>
        <pc:sldLayoutChg chg="add">
          <pc:chgData name="Jascha Wachsmuth-Temme" userId="079386bc724d70b3" providerId="Windows Live" clId="Web-{D671D8CC-CC61-E7B0-EF42-356ED164529F}" dt="2025-05-09T11:50:35.545" v="1" actId="34807"/>
          <pc:sldLayoutMkLst>
            <pc:docMk/>
            <pc:sldMasterMk cId="166519160" sldId="2147483660"/>
            <pc:sldLayoutMk cId="1486397999" sldId="2147483665"/>
          </pc:sldLayoutMkLst>
        </pc:sldLayoutChg>
        <pc:sldLayoutChg chg="add">
          <pc:chgData name="Jascha Wachsmuth-Temme" userId="079386bc724d70b3" providerId="Windows Live" clId="Web-{D671D8CC-CC61-E7B0-EF42-356ED164529F}" dt="2025-05-09T11:50:35.545" v="1" actId="34807"/>
          <pc:sldLayoutMkLst>
            <pc:docMk/>
            <pc:sldMasterMk cId="166519160" sldId="2147483660"/>
            <pc:sldLayoutMk cId="4058995907" sldId="2147483666"/>
          </pc:sldLayoutMkLst>
        </pc:sldLayoutChg>
        <pc:sldLayoutChg chg="add">
          <pc:chgData name="Jascha Wachsmuth-Temme" userId="079386bc724d70b3" providerId="Windows Live" clId="Web-{D671D8CC-CC61-E7B0-EF42-356ED164529F}" dt="2025-05-09T11:50:35.545" v="1" actId="34807"/>
          <pc:sldLayoutMkLst>
            <pc:docMk/>
            <pc:sldMasterMk cId="166519160" sldId="2147483660"/>
            <pc:sldLayoutMk cId="1341314737" sldId="2147483667"/>
          </pc:sldLayoutMkLst>
        </pc:sldLayoutChg>
        <pc:sldLayoutChg chg="add">
          <pc:chgData name="Jascha Wachsmuth-Temme" userId="079386bc724d70b3" providerId="Windows Live" clId="Web-{D671D8CC-CC61-E7B0-EF42-356ED164529F}" dt="2025-05-09T11:50:35.545" v="1" actId="34807"/>
          <pc:sldLayoutMkLst>
            <pc:docMk/>
            <pc:sldMasterMk cId="166519160" sldId="2147483660"/>
            <pc:sldLayoutMk cId="1566565095" sldId="2147483668"/>
          </pc:sldLayoutMkLst>
        </pc:sldLayoutChg>
        <pc:sldLayoutChg chg="add">
          <pc:chgData name="Jascha Wachsmuth-Temme" userId="079386bc724d70b3" providerId="Windows Live" clId="Web-{D671D8CC-CC61-E7B0-EF42-356ED164529F}" dt="2025-05-09T11:50:35.545" v="1" actId="34807"/>
          <pc:sldLayoutMkLst>
            <pc:docMk/>
            <pc:sldMasterMk cId="166519160" sldId="2147483660"/>
            <pc:sldLayoutMk cId="1819819975" sldId="2147483669"/>
          </pc:sldLayoutMkLst>
        </pc:sldLayoutChg>
        <pc:sldLayoutChg chg="add">
          <pc:chgData name="Jascha Wachsmuth-Temme" userId="079386bc724d70b3" providerId="Windows Live" clId="Web-{D671D8CC-CC61-E7B0-EF42-356ED164529F}" dt="2025-05-09T11:50:35.545" v="1" actId="34807"/>
          <pc:sldLayoutMkLst>
            <pc:docMk/>
            <pc:sldMasterMk cId="166519160" sldId="2147483660"/>
            <pc:sldLayoutMk cId="3990496323" sldId="2147483670"/>
          </pc:sldLayoutMkLst>
        </pc:sldLayoutChg>
        <pc:sldLayoutChg chg="add">
          <pc:chgData name="Jascha Wachsmuth-Temme" userId="079386bc724d70b3" providerId="Windows Live" clId="Web-{D671D8CC-CC61-E7B0-EF42-356ED164529F}" dt="2025-05-09T11:50:35.545" v="1" actId="34807"/>
          <pc:sldLayoutMkLst>
            <pc:docMk/>
            <pc:sldMasterMk cId="166519160" sldId="2147483660"/>
            <pc:sldLayoutMk cId="1823614999" sldId="2147483671"/>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51B57-E85D-4166-839A-355C6C5F040B}"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de-DE"/>
        </a:p>
      </dgm:t>
    </dgm:pt>
    <dgm:pt modelId="{DE459CD7-FCCB-4F00-899B-2771EF05C2DA}">
      <dgm:prSet/>
      <dgm:spPr/>
      <dgm:t>
        <a:bodyPr/>
        <a:lstStyle/>
        <a:p>
          <a:pPr>
            <a:lnSpc>
              <a:spcPct val="100000"/>
            </a:lnSpc>
            <a:defRPr b="1"/>
          </a:pPr>
          <a:r>
            <a:rPr lang="de-DE"/>
            <a:t>Risikobewertung im Finanzwesen</a:t>
          </a:r>
        </a:p>
      </dgm:t>
    </dgm:pt>
    <dgm:pt modelId="{1CA9D1C7-9475-4978-A9AC-F31C570C8868}" type="parTrans" cxnId="{6BFBD7FA-9DA2-4EEB-ADAC-D65B4EE15C6F}">
      <dgm:prSet/>
      <dgm:spPr/>
      <dgm:t>
        <a:bodyPr/>
        <a:lstStyle/>
        <a:p>
          <a:endParaRPr lang="de-DE"/>
        </a:p>
      </dgm:t>
    </dgm:pt>
    <dgm:pt modelId="{25C91D7D-A07C-48BE-ADDA-B80C392BDEE1}" type="sibTrans" cxnId="{6BFBD7FA-9DA2-4EEB-ADAC-D65B4EE15C6F}">
      <dgm:prSet/>
      <dgm:spPr/>
      <dgm:t>
        <a:bodyPr/>
        <a:lstStyle/>
        <a:p>
          <a:pPr>
            <a:lnSpc>
              <a:spcPct val="100000"/>
            </a:lnSpc>
            <a:defRPr b="1"/>
          </a:pPr>
          <a:endParaRPr lang="de-DE"/>
        </a:p>
      </dgm:t>
    </dgm:pt>
    <dgm:pt modelId="{B8AA3425-3EC0-4F94-B0EA-08D1D40BB1CD}">
      <dgm:prSet/>
      <dgm:spPr/>
      <dgm:t>
        <a:bodyPr/>
        <a:lstStyle/>
        <a:p>
          <a:pPr>
            <a:lnSpc>
              <a:spcPct val="100000"/>
            </a:lnSpc>
          </a:pPr>
          <a:r>
            <a:rPr lang="de-DE"/>
            <a:t>Das Modell hilft, Risiken im Finanzsektor zu identifizieren und zu bewerten, um die Stabilität zu gewährleisten.</a:t>
          </a:r>
        </a:p>
      </dgm:t>
    </dgm:pt>
    <dgm:pt modelId="{3734413B-0FDB-4C20-96F1-2D9E38392E37}" type="parTrans" cxnId="{2A7B1AA8-134D-454E-8C57-A6CAE2497E40}">
      <dgm:prSet/>
      <dgm:spPr/>
      <dgm:t>
        <a:bodyPr/>
        <a:lstStyle/>
        <a:p>
          <a:endParaRPr lang="de-DE"/>
        </a:p>
      </dgm:t>
    </dgm:pt>
    <dgm:pt modelId="{B5FC991D-4644-4A3E-9DC1-6E676EEEB4AF}" type="sibTrans" cxnId="{2A7B1AA8-134D-454E-8C57-A6CAE2497E40}">
      <dgm:prSet/>
      <dgm:spPr/>
      <dgm:t>
        <a:bodyPr/>
        <a:lstStyle/>
        <a:p>
          <a:endParaRPr lang="de-DE"/>
        </a:p>
      </dgm:t>
    </dgm:pt>
    <dgm:pt modelId="{4177BA0F-3376-4688-8294-A45102884959}">
      <dgm:prSet/>
      <dgm:spPr/>
      <dgm:t>
        <a:bodyPr/>
        <a:lstStyle/>
        <a:p>
          <a:pPr>
            <a:lnSpc>
              <a:spcPct val="100000"/>
            </a:lnSpc>
            <a:defRPr b="1"/>
          </a:pPr>
          <a:r>
            <a:rPr lang="de-DE" dirty="0"/>
            <a:t>Risikobewertung in der Informationssicherheit</a:t>
          </a:r>
        </a:p>
      </dgm:t>
    </dgm:pt>
    <dgm:pt modelId="{A918D7AD-EF96-4DB2-B114-5440419CDB8A}" type="parTrans" cxnId="{AFD19929-D061-4058-BCBA-BD02A4D1D0E1}">
      <dgm:prSet/>
      <dgm:spPr/>
      <dgm:t>
        <a:bodyPr/>
        <a:lstStyle/>
        <a:p>
          <a:endParaRPr lang="de-DE"/>
        </a:p>
      </dgm:t>
    </dgm:pt>
    <dgm:pt modelId="{83020E17-1367-45B0-B8CC-7471E7C86AA2}" type="sibTrans" cxnId="{AFD19929-D061-4058-BCBA-BD02A4D1D0E1}">
      <dgm:prSet/>
      <dgm:spPr/>
      <dgm:t>
        <a:bodyPr/>
        <a:lstStyle/>
        <a:p>
          <a:pPr>
            <a:lnSpc>
              <a:spcPct val="100000"/>
            </a:lnSpc>
            <a:defRPr b="1"/>
          </a:pPr>
          <a:endParaRPr lang="de-DE"/>
        </a:p>
      </dgm:t>
    </dgm:pt>
    <dgm:pt modelId="{BFDB918F-19F2-43A9-8CFA-180EE353B636}">
      <dgm:prSet/>
      <dgm:spPr/>
      <dgm:t>
        <a:bodyPr/>
        <a:lstStyle/>
        <a:p>
          <a:pPr>
            <a:lnSpc>
              <a:spcPct val="100000"/>
            </a:lnSpc>
          </a:pPr>
          <a:r>
            <a:rPr lang="de-DE" dirty="0"/>
            <a:t>In der Informationssicherheit ermöglicht das Modell die Identifizierung von Risiken, die die Schutzziele (CIA) betreffen können.</a:t>
          </a:r>
        </a:p>
      </dgm:t>
    </dgm:pt>
    <dgm:pt modelId="{0007E4D1-2313-4671-ADD4-66F5664A531B}" type="parTrans" cxnId="{0FE1FFFB-E94B-4A73-9A44-6CE5C9DEC3CE}">
      <dgm:prSet/>
      <dgm:spPr/>
      <dgm:t>
        <a:bodyPr/>
        <a:lstStyle/>
        <a:p>
          <a:endParaRPr lang="de-DE"/>
        </a:p>
      </dgm:t>
    </dgm:pt>
    <dgm:pt modelId="{CF02AF89-0AE5-44EC-8CF1-84ED68BDAABB}" type="sibTrans" cxnId="{0FE1FFFB-E94B-4A73-9A44-6CE5C9DEC3CE}">
      <dgm:prSet/>
      <dgm:spPr/>
      <dgm:t>
        <a:bodyPr/>
        <a:lstStyle/>
        <a:p>
          <a:endParaRPr lang="de-DE"/>
        </a:p>
      </dgm:t>
    </dgm:pt>
    <dgm:pt modelId="{B3DB54DB-F51D-4907-A4E7-860127A88C65}">
      <dgm:prSet/>
      <dgm:spPr/>
      <dgm:t>
        <a:bodyPr/>
        <a:lstStyle/>
        <a:p>
          <a:pPr>
            <a:lnSpc>
              <a:spcPct val="100000"/>
            </a:lnSpc>
            <a:defRPr b="1"/>
          </a:pPr>
          <a:r>
            <a:rPr lang="de-DE"/>
            <a:t>Reifegradidentifikation</a:t>
          </a:r>
        </a:p>
      </dgm:t>
    </dgm:pt>
    <dgm:pt modelId="{D922E11F-F74C-4A59-8034-6A1FA4768C37}" type="parTrans" cxnId="{49BD14EA-E08C-42BC-BF1F-A9E7658BB609}">
      <dgm:prSet/>
      <dgm:spPr/>
      <dgm:t>
        <a:bodyPr/>
        <a:lstStyle/>
        <a:p>
          <a:endParaRPr lang="de-DE"/>
        </a:p>
      </dgm:t>
    </dgm:pt>
    <dgm:pt modelId="{045788CB-BFD2-4789-85D1-E49C5E5DAF73}" type="sibTrans" cxnId="{49BD14EA-E08C-42BC-BF1F-A9E7658BB609}">
      <dgm:prSet/>
      <dgm:spPr/>
      <dgm:t>
        <a:bodyPr/>
        <a:lstStyle/>
        <a:p>
          <a:endParaRPr lang="de-DE"/>
        </a:p>
      </dgm:t>
    </dgm:pt>
    <dgm:pt modelId="{C34BBB4A-8E44-4063-8101-25DA1CB1D14E}">
      <dgm:prSet/>
      <dgm:spPr/>
      <dgm:t>
        <a:bodyPr/>
        <a:lstStyle/>
        <a:p>
          <a:pPr>
            <a:lnSpc>
              <a:spcPct val="100000"/>
            </a:lnSpc>
          </a:pPr>
          <a:r>
            <a:rPr lang="de-DE"/>
            <a:t>Durch die Bestimmung des aktuellen Reifegrads können Organisationen gezielte Maßnahmen zur Risikominderung ergreifen.</a:t>
          </a:r>
        </a:p>
      </dgm:t>
    </dgm:pt>
    <dgm:pt modelId="{7A86B42F-6B50-4C1A-8777-5AAD6BAC261D}" type="parTrans" cxnId="{48BC6F7F-DB79-441F-B44E-AF2415153D5F}">
      <dgm:prSet/>
      <dgm:spPr/>
      <dgm:t>
        <a:bodyPr/>
        <a:lstStyle/>
        <a:p>
          <a:endParaRPr lang="de-DE"/>
        </a:p>
      </dgm:t>
    </dgm:pt>
    <dgm:pt modelId="{EE6FBDBE-6297-43C8-AE09-514D918AD107}" type="sibTrans" cxnId="{48BC6F7F-DB79-441F-B44E-AF2415153D5F}">
      <dgm:prSet/>
      <dgm:spPr/>
      <dgm:t>
        <a:bodyPr/>
        <a:lstStyle/>
        <a:p>
          <a:endParaRPr lang="de-DE"/>
        </a:p>
      </dgm:t>
    </dgm:pt>
    <dgm:pt modelId="{1251D87A-1088-43A5-8E3A-B150E75A10E4}" type="pres">
      <dgm:prSet presAssocID="{DA151B57-E85D-4166-839A-355C6C5F040B}" presName="Root" presStyleCnt="0">
        <dgm:presLayoutVars>
          <dgm:dir/>
          <dgm:resizeHandles val="exact"/>
        </dgm:presLayoutVars>
      </dgm:prSet>
      <dgm:spPr/>
    </dgm:pt>
    <dgm:pt modelId="{612F4D59-1431-41B6-A158-57FB2E26FFB8}" type="pres">
      <dgm:prSet presAssocID="{DE459CD7-FCCB-4F00-899B-2771EF05C2DA}" presName="Composite" presStyleCnt="0"/>
      <dgm:spPr/>
    </dgm:pt>
    <dgm:pt modelId="{232B74DE-41D2-40DF-9575-BC33EEF464AA}" type="pres">
      <dgm:prSet presAssocID="{DE459CD7-FCCB-4F00-899B-2771EF05C2DA}"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l="16516" r="16735" b="2"/>
          <a:stretch/>
        </a:blipFill>
      </dgm:spPr>
      <dgm:extLst>
        <a:ext uri="{E40237B7-FDA0-4F09-8148-C483321AD2D9}">
          <dgm14:cNvPr xmlns:dgm14="http://schemas.microsoft.com/office/drawing/2010/diagram" id="0" name="" descr="Büroarbeitstisch mit Wirtschaftsdiagrammen, Dokumenten in der Draufsicht"/>
        </a:ext>
      </dgm:extLst>
    </dgm:pt>
    <dgm:pt modelId="{DA7B60DA-9468-4D38-9AA9-294C48DF1AB4}" type="pres">
      <dgm:prSet presAssocID="{DE459CD7-FCCB-4F00-899B-2771EF05C2DA}" presName="Subtitle" presStyleLbl="revTx" presStyleIdx="0" presStyleCnt="6">
        <dgm:presLayoutVars>
          <dgm:chMax val="0"/>
          <dgm:bulletEnabled/>
        </dgm:presLayoutVars>
      </dgm:prSet>
      <dgm:spPr/>
    </dgm:pt>
    <dgm:pt modelId="{B8C5931B-E6F3-4705-B07B-D5A26063CEB3}" type="pres">
      <dgm:prSet presAssocID="{DE459CD7-FCCB-4F00-899B-2771EF05C2DA}" presName="Description" presStyleLbl="revTx" presStyleIdx="1" presStyleCnt="6">
        <dgm:presLayoutVars>
          <dgm:bulletEnabled/>
        </dgm:presLayoutVars>
      </dgm:prSet>
      <dgm:spPr/>
    </dgm:pt>
    <dgm:pt modelId="{0429D1D2-F8F7-4B9E-96D5-D1AE4FEC25AF}" type="pres">
      <dgm:prSet presAssocID="{25C91D7D-A07C-48BE-ADDA-B80C392BDEE1}" presName="sibTrans" presStyleLbl="sibTrans2D1" presStyleIdx="0" presStyleCnt="0"/>
      <dgm:spPr/>
    </dgm:pt>
    <dgm:pt modelId="{7CD95FED-CBB1-4E1C-814D-ECFB07F7C2B8}" type="pres">
      <dgm:prSet presAssocID="{4177BA0F-3376-4688-8294-A45102884959}" presName="Composite" presStyleCnt="0"/>
      <dgm:spPr/>
    </dgm:pt>
    <dgm:pt modelId="{A2ACA4AA-1825-4FB6-AACE-90A90C8F3B38}" type="pres">
      <dgm:prSet presAssocID="{4177BA0F-3376-4688-8294-A45102884959}"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10712" r="22539" b="2"/>
          <a:stretch/>
        </a:blipFill>
      </dgm:spPr>
      <dgm:extLst>
        <a:ext uri="{E40237B7-FDA0-4F09-8148-C483321AD2D9}">
          <dgm14:cNvPr xmlns:dgm14="http://schemas.microsoft.com/office/drawing/2010/diagram" id="0" name="" descr="Nahaufnahme einer Arbeit für die Krankenkasse Im Krankheitsfall mit dem Stethoskop"/>
        </a:ext>
      </dgm:extLst>
    </dgm:pt>
    <dgm:pt modelId="{FFA40D3E-BD25-46E0-BA5D-46386867803F}" type="pres">
      <dgm:prSet presAssocID="{4177BA0F-3376-4688-8294-A45102884959}" presName="Subtitle" presStyleLbl="revTx" presStyleIdx="2" presStyleCnt="6">
        <dgm:presLayoutVars>
          <dgm:chMax val="0"/>
          <dgm:bulletEnabled/>
        </dgm:presLayoutVars>
      </dgm:prSet>
      <dgm:spPr/>
    </dgm:pt>
    <dgm:pt modelId="{48E1EE65-9A6E-4164-B6B1-38A817157BDA}" type="pres">
      <dgm:prSet presAssocID="{4177BA0F-3376-4688-8294-A45102884959}" presName="Description" presStyleLbl="revTx" presStyleIdx="3" presStyleCnt="6">
        <dgm:presLayoutVars>
          <dgm:bulletEnabled/>
        </dgm:presLayoutVars>
      </dgm:prSet>
      <dgm:spPr/>
    </dgm:pt>
    <dgm:pt modelId="{9A2CF8A9-A403-4637-8DE4-E9370BF15C87}" type="pres">
      <dgm:prSet presAssocID="{83020E17-1367-45B0-B8CC-7471E7C86AA2}" presName="sibTrans" presStyleLbl="sibTrans2D1" presStyleIdx="0" presStyleCnt="0"/>
      <dgm:spPr/>
    </dgm:pt>
    <dgm:pt modelId="{C7ADB4BA-AC11-4613-B6A0-3136804D2BA4}" type="pres">
      <dgm:prSet presAssocID="{B3DB54DB-F51D-4907-A4E7-860127A88C65}" presName="Composite" presStyleCnt="0"/>
      <dgm:spPr/>
    </dgm:pt>
    <dgm:pt modelId="{9B94A38C-295F-43B9-ACCB-9ACF428EE5BB}" type="pres">
      <dgm:prSet presAssocID="{B3DB54DB-F51D-4907-A4E7-860127A88C65}"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r="26500"/>
          <a:stretch/>
        </a:blipFill>
      </dgm:spPr>
      <dgm:extLst>
        <a:ext uri="{E40237B7-FDA0-4F09-8148-C483321AD2D9}">
          <dgm14:cNvPr xmlns:dgm14="http://schemas.microsoft.com/office/drawing/2010/diagram" id="0" name="" descr="Geschäftsmann, der &quot;Datenerfassungskomponenten&quot; auf Touchscreen zeichnet"/>
        </a:ext>
      </dgm:extLst>
    </dgm:pt>
    <dgm:pt modelId="{7A2610AF-0CEC-427D-BD74-04855217FA6E}" type="pres">
      <dgm:prSet presAssocID="{B3DB54DB-F51D-4907-A4E7-860127A88C65}" presName="Subtitle" presStyleLbl="revTx" presStyleIdx="4" presStyleCnt="6">
        <dgm:presLayoutVars>
          <dgm:chMax val="0"/>
          <dgm:bulletEnabled/>
        </dgm:presLayoutVars>
      </dgm:prSet>
      <dgm:spPr/>
    </dgm:pt>
    <dgm:pt modelId="{1F90E455-3929-43CC-99BF-D5AC5751B959}" type="pres">
      <dgm:prSet presAssocID="{B3DB54DB-F51D-4907-A4E7-860127A88C65}" presName="Description" presStyleLbl="revTx" presStyleIdx="5" presStyleCnt="6">
        <dgm:presLayoutVars>
          <dgm:bulletEnabled/>
        </dgm:presLayoutVars>
      </dgm:prSet>
      <dgm:spPr/>
    </dgm:pt>
  </dgm:ptLst>
  <dgm:cxnLst>
    <dgm:cxn modelId="{8E232319-CC9D-4B1A-B460-D716B798DDB5}" type="presOf" srcId="{BFDB918F-19F2-43A9-8CFA-180EE353B636}" destId="{48E1EE65-9A6E-4164-B6B1-38A817157BDA}" srcOrd="0" destOrd="0" presId="urn:microsoft.com/office/officeart/2024/3/layout/verticalVisualTextBlock1"/>
    <dgm:cxn modelId="{42535C20-8C05-4B21-B641-42934D5C1F09}" type="presOf" srcId="{DE459CD7-FCCB-4F00-899B-2771EF05C2DA}" destId="{DA7B60DA-9468-4D38-9AA9-294C48DF1AB4}" srcOrd="0" destOrd="0" presId="urn:microsoft.com/office/officeart/2024/3/layout/verticalVisualTextBlock1"/>
    <dgm:cxn modelId="{ABFCE026-B51C-4B2E-A3C3-5578578492BF}" type="presOf" srcId="{C34BBB4A-8E44-4063-8101-25DA1CB1D14E}" destId="{1F90E455-3929-43CC-99BF-D5AC5751B959}" srcOrd="0" destOrd="0" presId="urn:microsoft.com/office/officeart/2024/3/layout/verticalVisualTextBlock1"/>
    <dgm:cxn modelId="{AFD19929-D061-4058-BCBA-BD02A4D1D0E1}" srcId="{DA151B57-E85D-4166-839A-355C6C5F040B}" destId="{4177BA0F-3376-4688-8294-A45102884959}" srcOrd="1" destOrd="0" parTransId="{A918D7AD-EF96-4DB2-B114-5440419CDB8A}" sibTransId="{83020E17-1367-45B0-B8CC-7471E7C86AA2}"/>
    <dgm:cxn modelId="{3716382E-7D87-4FAD-9F59-0A93CE21B955}" type="presOf" srcId="{83020E17-1367-45B0-B8CC-7471E7C86AA2}" destId="{9A2CF8A9-A403-4637-8DE4-E9370BF15C87}" srcOrd="0" destOrd="0" presId="urn:microsoft.com/office/officeart/2024/3/layout/verticalVisualTextBlock1"/>
    <dgm:cxn modelId="{F9302D5E-1BA6-47C6-9C12-2BFB63A202D8}" type="presOf" srcId="{B3DB54DB-F51D-4907-A4E7-860127A88C65}" destId="{7A2610AF-0CEC-427D-BD74-04855217FA6E}" srcOrd="0" destOrd="0" presId="urn:microsoft.com/office/officeart/2024/3/layout/verticalVisualTextBlock1"/>
    <dgm:cxn modelId="{0FE73E63-E83D-4ABB-A942-7B5927029B5D}" type="presOf" srcId="{25C91D7D-A07C-48BE-ADDA-B80C392BDEE1}" destId="{0429D1D2-F8F7-4B9E-96D5-D1AE4FEC25AF}" srcOrd="0" destOrd="0" presId="urn:microsoft.com/office/officeart/2024/3/layout/verticalVisualTextBlock1"/>
    <dgm:cxn modelId="{48BC6F7F-DB79-441F-B44E-AF2415153D5F}" srcId="{B3DB54DB-F51D-4907-A4E7-860127A88C65}" destId="{C34BBB4A-8E44-4063-8101-25DA1CB1D14E}" srcOrd="0" destOrd="0" parTransId="{7A86B42F-6B50-4C1A-8777-5AAD6BAC261D}" sibTransId="{EE6FBDBE-6297-43C8-AE09-514D918AD107}"/>
    <dgm:cxn modelId="{2A7B1AA8-134D-454E-8C57-A6CAE2497E40}" srcId="{DE459CD7-FCCB-4F00-899B-2771EF05C2DA}" destId="{B8AA3425-3EC0-4F94-B0EA-08D1D40BB1CD}" srcOrd="0" destOrd="0" parTransId="{3734413B-0FDB-4C20-96F1-2D9E38392E37}" sibTransId="{B5FC991D-4644-4A3E-9DC1-6E676EEEB4AF}"/>
    <dgm:cxn modelId="{B7FEFFC1-6208-40E6-B254-7383B9E97D72}" type="presOf" srcId="{B8AA3425-3EC0-4F94-B0EA-08D1D40BB1CD}" destId="{B8C5931B-E6F3-4705-B07B-D5A26063CEB3}" srcOrd="0" destOrd="0" presId="urn:microsoft.com/office/officeart/2024/3/layout/verticalVisualTextBlock1"/>
    <dgm:cxn modelId="{959927E4-3FD9-4C97-BFE4-D670CF921269}" type="presOf" srcId="{4177BA0F-3376-4688-8294-A45102884959}" destId="{FFA40D3E-BD25-46E0-BA5D-46386867803F}" srcOrd="0" destOrd="0" presId="urn:microsoft.com/office/officeart/2024/3/layout/verticalVisualTextBlock1"/>
    <dgm:cxn modelId="{49BD14EA-E08C-42BC-BF1F-A9E7658BB609}" srcId="{DA151B57-E85D-4166-839A-355C6C5F040B}" destId="{B3DB54DB-F51D-4907-A4E7-860127A88C65}" srcOrd="2" destOrd="0" parTransId="{D922E11F-F74C-4A59-8034-6A1FA4768C37}" sibTransId="{045788CB-BFD2-4789-85D1-E49C5E5DAF73}"/>
    <dgm:cxn modelId="{0B5382EF-E8E8-4E0A-B33D-BF9B457CEC73}" type="presOf" srcId="{DA151B57-E85D-4166-839A-355C6C5F040B}" destId="{1251D87A-1088-43A5-8E3A-B150E75A10E4}" srcOrd="0" destOrd="0" presId="urn:microsoft.com/office/officeart/2024/3/layout/verticalVisualTextBlock1"/>
    <dgm:cxn modelId="{6BFBD7FA-9DA2-4EEB-ADAC-D65B4EE15C6F}" srcId="{DA151B57-E85D-4166-839A-355C6C5F040B}" destId="{DE459CD7-FCCB-4F00-899B-2771EF05C2DA}" srcOrd="0" destOrd="0" parTransId="{1CA9D1C7-9475-4978-A9AC-F31C570C8868}" sibTransId="{25C91D7D-A07C-48BE-ADDA-B80C392BDEE1}"/>
    <dgm:cxn modelId="{0FE1FFFB-E94B-4A73-9A44-6CE5C9DEC3CE}" srcId="{4177BA0F-3376-4688-8294-A45102884959}" destId="{BFDB918F-19F2-43A9-8CFA-180EE353B636}" srcOrd="0" destOrd="0" parTransId="{0007E4D1-2313-4671-ADD4-66F5664A531B}" sibTransId="{CF02AF89-0AE5-44EC-8CF1-84ED68BDAABB}"/>
    <dgm:cxn modelId="{7D497FFC-2B8A-470A-B94F-B3A21F9E3D36}" type="presParOf" srcId="{1251D87A-1088-43A5-8E3A-B150E75A10E4}" destId="{612F4D59-1431-41B6-A158-57FB2E26FFB8}" srcOrd="0" destOrd="0" presId="urn:microsoft.com/office/officeart/2024/3/layout/verticalVisualTextBlock1"/>
    <dgm:cxn modelId="{150B5ED4-C55A-499A-937D-03C04F630623}" type="presParOf" srcId="{612F4D59-1431-41B6-A158-57FB2E26FFB8}" destId="{232B74DE-41D2-40DF-9575-BC33EEF464AA}" srcOrd="0" destOrd="0" presId="urn:microsoft.com/office/officeart/2024/3/layout/verticalVisualTextBlock1"/>
    <dgm:cxn modelId="{9491BD93-B43A-4261-93B5-569598E73109}" type="presParOf" srcId="{612F4D59-1431-41B6-A158-57FB2E26FFB8}" destId="{DA7B60DA-9468-4D38-9AA9-294C48DF1AB4}" srcOrd="1" destOrd="0" presId="urn:microsoft.com/office/officeart/2024/3/layout/verticalVisualTextBlock1"/>
    <dgm:cxn modelId="{C7A8D9C5-EE11-4D9F-A5E9-36CEB54F1F32}" type="presParOf" srcId="{612F4D59-1431-41B6-A158-57FB2E26FFB8}" destId="{B8C5931B-E6F3-4705-B07B-D5A26063CEB3}" srcOrd="2" destOrd="0" presId="urn:microsoft.com/office/officeart/2024/3/layout/verticalVisualTextBlock1"/>
    <dgm:cxn modelId="{B4B699D5-77BA-4650-848A-BBF1F28CF13E}" type="presParOf" srcId="{1251D87A-1088-43A5-8E3A-B150E75A10E4}" destId="{0429D1D2-F8F7-4B9E-96D5-D1AE4FEC25AF}" srcOrd="1" destOrd="0" presId="urn:microsoft.com/office/officeart/2024/3/layout/verticalVisualTextBlock1"/>
    <dgm:cxn modelId="{71E1C604-3AC3-46C5-B59A-AD9B6D3313F9}" type="presParOf" srcId="{1251D87A-1088-43A5-8E3A-B150E75A10E4}" destId="{7CD95FED-CBB1-4E1C-814D-ECFB07F7C2B8}" srcOrd="2" destOrd="0" presId="urn:microsoft.com/office/officeart/2024/3/layout/verticalVisualTextBlock1"/>
    <dgm:cxn modelId="{A88F8A98-FA92-40B3-A754-FCAA64C9889A}" type="presParOf" srcId="{7CD95FED-CBB1-4E1C-814D-ECFB07F7C2B8}" destId="{A2ACA4AA-1825-4FB6-AACE-90A90C8F3B38}" srcOrd="0" destOrd="0" presId="urn:microsoft.com/office/officeart/2024/3/layout/verticalVisualTextBlock1"/>
    <dgm:cxn modelId="{FE3F6649-708F-468A-AFA1-1153147FCAC2}" type="presParOf" srcId="{7CD95FED-CBB1-4E1C-814D-ECFB07F7C2B8}" destId="{FFA40D3E-BD25-46E0-BA5D-46386867803F}" srcOrd="1" destOrd="0" presId="urn:microsoft.com/office/officeart/2024/3/layout/verticalVisualTextBlock1"/>
    <dgm:cxn modelId="{EB26FA69-7392-4E79-B800-9EF9928D2C14}" type="presParOf" srcId="{7CD95FED-CBB1-4E1C-814D-ECFB07F7C2B8}" destId="{48E1EE65-9A6E-4164-B6B1-38A817157BDA}" srcOrd="2" destOrd="0" presId="urn:microsoft.com/office/officeart/2024/3/layout/verticalVisualTextBlock1"/>
    <dgm:cxn modelId="{548542F0-D775-4501-9C73-2D6A821BD520}" type="presParOf" srcId="{1251D87A-1088-43A5-8E3A-B150E75A10E4}" destId="{9A2CF8A9-A403-4637-8DE4-E9370BF15C87}" srcOrd="3" destOrd="0" presId="urn:microsoft.com/office/officeart/2024/3/layout/verticalVisualTextBlock1"/>
    <dgm:cxn modelId="{7DF04F19-D243-4F0F-8912-DD5F8B1F4464}" type="presParOf" srcId="{1251D87A-1088-43A5-8E3A-B150E75A10E4}" destId="{C7ADB4BA-AC11-4613-B6A0-3136804D2BA4}" srcOrd="4" destOrd="0" presId="urn:microsoft.com/office/officeart/2024/3/layout/verticalVisualTextBlock1"/>
    <dgm:cxn modelId="{73B96174-7E76-4B4C-BD01-DAE08FD87E39}" type="presParOf" srcId="{C7ADB4BA-AC11-4613-B6A0-3136804D2BA4}" destId="{9B94A38C-295F-43B9-ACCB-9ACF428EE5BB}" srcOrd="0" destOrd="0" presId="urn:microsoft.com/office/officeart/2024/3/layout/verticalVisualTextBlock1"/>
    <dgm:cxn modelId="{C8EFA627-8CB5-4A6C-9BAB-356D68212144}" type="presParOf" srcId="{C7ADB4BA-AC11-4613-B6A0-3136804D2BA4}" destId="{7A2610AF-0CEC-427D-BD74-04855217FA6E}" srcOrd="1" destOrd="0" presId="urn:microsoft.com/office/officeart/2024/3/layout/verticalVisualTextBlock1"/>
    <dgm:cxn modelId="{27053225-FAA2-4BED-B5F6-8ED5AFF62DE0}" type="presParOf" srcId="{C7ADB4BA-AC11-4613-B6A0-3136804D2BA4}" destId="{1F90E455-3929-43CC-99BF-D5AC5751B959}"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DFF46-5BA9-4535-907C-D0B6C295B6CE}"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08AEF02-B8DB-41AB-88CE-FE145B3CCCDB}">
      <dgm:prSet/>
      <dgm:spPr/>
      <dgm:t>
        <a:bodyPr/>
        <a:lstStyle/>
        <a:p>
          <a:pPr>
            <a:lnSpc>
              <a:spcPct val="100000"/>
            </a:lnSpc>
            <a:defRPr b="1"/>
          </a:pPr>
          <a:r>
            <a:rPr lang="de-DE"/>
            <a:t>Ereignisklassifizierungen</a:t>
          </a:r>
          <a:endParaRPr lang="en-US"/>
        </a:p>
      </dgm:t>
    </dgm:pt>
    <dgm:pt modelId="{AF8512C3-CB5A-4256-BD82-9D70A7854423}" type="parTrans" cxnId="{E6159F17-7DCB-4141-B3EE-39D8CFE1F403}">
      <dgm:prSet/>
      <dgm:spPr/>
      <dgm:t>
        <a:bodyPr/>
        <a:lstStyle/>
        <a:p>
          <a:endParaRPr lang="en-US"/>
        </a:p>
      </dgm:t>
    </dgm:pt>
    <dgm:pt modelId="{0116EE5C-96F4-4CBA-9B30-2DBEFE5918A7}" type="sibTrans" cxnId="{E6159F17-7DCB-4141-B3EE-39D8CFE1F403}">
      <dgm:prSet/>
      <dgm:spPr/>
      <dgm:t>
        <a:bodyPr/>
        <a:lstStyle/>
        <a:p>
          <a:pPr>
            <a:lnSpc>
              <a:spcPct val="100000"/>
            </a:lnSpc>
            <a:defRPr b="1"/>
          </a:pPr>
          <a:endParaRPr lang="en-US"/>
        </a:p>
      </dgm:t>
    </dgm:pt>
    <dgm:pt modelId="{E920310E-D4BD-44B1-A351-791F909E5628}">
      <dgm:prSet/>
      <dgm:spPr/>
      <dgm:t>
        <a:bodyPr/>
        <a:lstStyle/>
        <a:p>
          <a:pPr>
            <a:lnSpc>
              <a:spcPct val="100000"/>
            </a:lnSpc>
          </a:pPr>
          <a:r>
            <a:rPr lang="de-DE" dirty="0"/>
            <a:t>Ein generelles Verständnis der verschiedenen Ereignisarten ist entscheidend, um Informationssicherheitsrisiken effektiv zu bewältigen.</a:t>
          </a:r>
          <a:endParaRPr lang="en-US" dirty="0"/>
        </a:p>
      </dgm:t>
    </dgm:pt>
    <dgm:pt modelId="{D9CCEB84-D0FE-47E9-814E-7907AD96BA62}" type="parTrans" cxnId="{49DBD848-B822-4374-874D-B8594C048BBD}">
      <dgm:prSet/>
      <dgm:spPr/>
      <dgm:t>
        <a:bodyPr/>
        <a:lstStyle/>
        <a:p>
          <a:endParaRPr lang="en-US"/>
        </a:p>
      </dgm:t>
    </dgm:pt>
    <dgm:pt modelId="{548C1193-E2F6-4A0B-9B17-FDBE05C50992}" type="sibTrans" cxnId="{49DBD848-B822-4374-874D-B8594C048BBD}">
      <dgm:prSet/>
      <dgm:spPr/>
      <dgm:t>
        <a:bodyPr/>
        <a:lstStyle/>
        <a:p>
          <a:endParaRPr lang="en-US"/>
        </a:p>
      </dgm:t>
    </dgm:pt>
    <dgm:pt modelId="{756AB90F-E6C0-46E9-B987-A9C9A8533542}">
      <dgm:prSet/>
      <dgm:spPr/>
      <dgm:t>
        <a:bodyPr/>
        <a:lstStyle/>
        <a:p>
          <a:pPr>
            <a:lnSpc>
              <a:spcPct val="100000"/>
            </a:lnSpc>
            <a:defRPr b="1"/>
          </a:pPr>
          <a:r>
            <a:rPr lang="de-DE"/>
            <a:t>Reifegradmodell</a:t>
          </a:r>
          <a:endParaRPr lang="en-US"/>
        </a:p>
      </dgm:t>
    </dgm:pt>
    <dgm:pt modelId="{DBC5BDCB-189F-4ED4-89A8-65896F1A1025}" type="parTrans" cxnId="{05F6579A-F0ED-42F1-8FEE-45F17204317A}">
      <dgm:prSet/>
      <dgm:spPr/>
      <dgm:t>
        <a:bodyPr/>
        <a:lstStyle/>
        <a:p>
          <a:endParaRPr lang="en-US"/>
        </a:p>
      </dgm:t>
    </dgm:pt>
    <dgm:pt modelId="{9011A3BF-771A-440B-8CC7-26C674D779A8}" type="sibTrans" cxnId="{05F6579A-F0ED-42F1-8FEE-45F17204317A}">
      <dgm:prSet/>
      <dgm:spPr/>
      <dgm:t>
        <a:bodyPr/>
        <a:lstStyle/>
        <a:p>
          <a:pPr>
            <a:lnSpc>
              <a:spcPct val="100000"/>
            </a:lnSpc>
            <a:defRPr b="1"/>
          </a:pPr>
          <a:endParaRPr lang="en-US"/>
        </a:p>
      </dgm:t>
    </dgm:pt>
    <dgm:pt modelId="{10348297-1560-442E-8DC7-16D1783D891F}">
      <dgm:prSet/>
      <dgm:spPr/>
      <dgm:t>
        <a:bodyPr/>
        <a:lstStyle/>
        <a:p>
          <a:pPr>
            <a:lnSpc>
              <a:spcPct val="100000"/>
            </a:lnSpc>
          </a:pPr>
          <a:r>
            <a:rPr lang="de-DE" dirty="0"/>
            <a:t>Die Nutzung des Reifegradmodells und die Integration von Ereignisklassifizierungen in ein Reifegradmodell kann Organisationen helfen ihre Sicherheitsstrategie zu verbessern.</a:t>
          </a:r>
          <a:endParaRPr lang="en-US" dirty="0"/>
        </a:p>
      </dgm:t>
    </dgm:pt>
    <dgm:pt modelId="{81E85685-F04A-4159-B8BA-8E7C8B556F76}" type="parTrans" cxnId="{127E1BB4-5F08-4A38-9E96-0672E841E030}">
      <dgm:prSet/>
      <dgm:spPr/>
      <dgm:t>
        <a:bodyPr/>
        <a:lstStyle/>
        <a:p>
          <a:endParaRPr lang="en-US"/>
        </a:p>
      </dgm:t>
    </dgm:pt>
    <dgm:pt modelId="{0767FAAE-DFCA-4D96-A0A8-29368428B86F}" type="sibTrans" cxnId="{127E1BB4-5F08-4A38-9E96-0672E841E030}">
      <dgm:prSet/>
      <dgm:spPr/>
      <dgm:t>
        <a:bodyPr/>
        <a:lstStyle/>
        <a:p>
          <a:endParaRPr lang="en-US"/>
        </a:p>
      </dgm:t>
    </dgm:pt>
    <dgm:pt modelId="{3DDD6264-AF54-4CD5-AB52-FC2A09C0B861}">
      <dgm:prSet/>
      <dgm:spPr/>
      <dgm:t>
        <a:bodyPr/>
        <a:lstStyle/>
        <a:p>
          <a:pPr>
            <a:lnSpc>
              <a:spcPct val="100000"/>
            </a:lnSpc>
            <a:defRPr b="1"/>
          </a:pPr>
          <a:r>
            <a:rPr lang="de-DE"/>
            <a:t>Strategien zur Risikominderung</a:t>
          </a:r>
          <a:endParaRPr lang="en-US"/>
        </a:p>
      </dgm:t>
    </dgm:pt>
    <dgm:pt modelId="{03C10BA7-C8AE-4BD9-B115-B64C114A167B}" type="parTrans" cxnId="{D5A7ED92-2AC3-4301-A053-B877573B1393}">
      <dgm:prSet/>
      <dgm:spPr/>
      <dgm:t>
        <a:bodyPr/>
        <a:lstStyle/>
        <a:p>
          <a:endParaRPr lang="en-US"/>
        </a:p>
      </dgm:t>
    </dgm:pt>
    <dgm:pt modelId="{62C25136-0F4E-4D3C-A879-6ED33C70EFCB}" type="sibTrans" cxnId="{D5A7ED92-2AC3-4301-A053-B877573B1393}">
      <dgm:prSet/>
      <dgm:spPr/>
      <dgm:t>
        <a:bodyPr/>
        <a:lstStyle/>
        <a:p>
          <a:endParaRPr lang="en-US"/>
        </a:p>
      </dgm:t>
    </dgm:pt>
    <dgm:pt modelId="{3AD904B5-9094-44F5-A931-DBA905B3CA89}">
      <dgm:prSet/>
      <dgm:spPr/>
      <dgm:t>
        <a:bodyPr/>
        <a:lstStyle/>
        <a:p>
          <a:pPr>
            <a:lnSpc>
              <a:spcPct val="100000"/>
            </a:lnSpc>
          </a:pPr>
          <a:r>
            <a:rPr lang="de-DE"/>
            <a:t>Durch die Umsetzung geeigneter Strategien können Organisationen ihre Sicherheitslage erheblich verbessern und sich auf zukünftige Herausforderungen vorbereiten.</a:t>
          </a:r>
          <a:endParaRPr lang="en-US"/>
        </a:p>
      </dgm:t>
    </dgm:pt>
    <dgm:pt modelId="{8C004255-951E-473D-83EE-FFA2F5AC0B76}" type="parTrans" cxnId="{EAB750B8-D07B-4DCA-B3C7-88E7DD4577F7}">
      <dgm:prSet/>
      <dgm:spPr/>
      <dgm:t>
        <a:bodyPr/>
        <a:lstStyle/>
        <a:p>
          <a:endParaRPr lang="en-US"/>
        </a:p>
      </dgm:t>
    </dgm:pt>
    <dgm:pt modelId="{26312937-BF94-4237-8217-C6BB4C9961E4}" type="sibTrans" cxnId="{EAB750B8-D07B-4DCA-B3C7-88E7DD4577F7}">
      <dgm:prSet/>
      <dgm:spPr/>
      <dgm:t>
        <a:bodyPr/>
        <a:lstStyle/>
        <a:p>
          <a:endParaRPr lang="en-US"/>
        </a:p>
      </dgm:t>
    </dgm:pt>
    <dgm:pt modelId="{EF4B68E5-230A-4748-97FF-816726EA61F9}" type="pres">
      <dgm:prSet presAssocID="{0F0DFF46-5BA9-4535-907C-D0B6C295B6CE}" presName="Name0" presStyleCnt="0">
        <dgm:presLayoutVars>
          <dgm:dir/>
          <dgm:resizeHandles val="exact"/>
        </dgm:presLayoutVars>
      </dgm:prSet>
      <dgm:spPr/>
    </dgm:pt>
    <dgm:pt modelId="{3FBA1B58-3238-4CB5-8C07-86A859C3D0A4}" type="pres">
      <dgm:prSet presAssocID="{408AEF02-B8DB-41AB-88CE-FE145B3CCCDB}" presName="compNode" presStyleCnt="0"/>
      <dgm:spPr/>
    </dgm:pt>
    <dgm:pt modelId="{A3C6D035-B3FC-4E54-A6DD-C9A59C97C947}" type="pres">
      <dgm:prSet presAssocID="{408AEF02-B8DB-41AB-88CE-FE145B3CCCDB}" presName="pictRect" presStyleLbl="revTx" presStyleIdx="0" presStyleCnt="6">
        <dgm:presLayoutVars>
          <dgm:chMax val="0"/>
          <dgm:bulletEnabled/>
        </dgm:presLayoutVars>
      </dgm:prSet>
      <dgm:spPr/>
    </dgm:pt>
    <dgm:pt modelId="{E620572C-2F6B-4783-B72C-EEA986E418B0}" type="pres">
      <dgm:prSet presAssocID="{408AEF02-B8DB-41AB-88CE-FE145B3CCCDB}" presName="textRect" presStyleLbl="revTx" presStyleIdx="1" presStyleCnt="6">
        <dgm:presLayoutVars>
          <dgm:bulletEnabled/>
        </dgm:presLayoutVars>
      </dgm:prSet>
      <dgm:spPr/>
    </dgm:pt>
    <dgm:pt modelId="{75D4705B-CDF2-452F-A510-B91915FC02C4}" type="pres">
      <dgm:prSet presAssocID="{0116EE5C-96F4-4CBA-9B30-2DBEFE5918A7}" presName="sibTrans" presStyleLbl="sibTrans2D1" presStyleIdx="0" presStyleCnt="0"/>
      <dgm:spPr/>
    </dgm:pt>
    <dgm:pt modelId="{3726CC22-51D7-44FF-887A-CF8B4C967F62}" type="pres">
      <dgm:prSet presAssocID="{756AB90F-E6C0-46E9-B987-A9C9A8533542}" presName="compNode" presStyleCnt="0"/>
      <dgm:spPr/>
    </dgm:pt>
    <dgm:pt modelId="{583C541D-9D72-49C7-9A6D-39446FEF9963}" type="pres">
      <dgm:prSet presAssocID="{756AB90F-E6C0-46E9-B987-A9C9A8533542}" presName="pictRect" presStyleLbl="revTx" presStyleIdx="2" presStyleCnt="6">
        <dgm:presLayoutVars>
          <dgm:chMax val="0"/>
          <dgm:bulletEnabled/>
        </dgm:presLayoutVars>
      </dgm:prSet>
      <dgm:spPr/>
    </dgm:pt>
    <dgm:pt modelId="{D2A86A73-7DA6-4E9A-A16C-30C25E2C98DF}" type="pres">
      <dgm:prSet presAssocID="{756AB90F-E6C0-46E9-B987-A9C9A8533542}" presName="textRect" presStyleLbl="revTx" presStyleIdx="3" presStyleCnt="6">
        <dgm:presLayoutVars>
          <dgm:bulletEnabled/>
        </dgm:presLayoutVars>
      </dgm:prSet>
      <dgm:spPr/>
    </dgm:pt>
    <dgm:pt modelId="{D4C887AC-CE66-4396-8780-668CD0343156}" type="pres">
      <dgm:prSet presAssocID="{9011A3BF-771A-440B-8CC7-26C674D779A8}" presName="sibTrans" presStyleLbl="sibTrans2D1" presStyleIdx="0" presStyleCnt="0"/>
      <dgm:spPr/>
    </dgm:pt>
    <dgm:pt modelId="{AEB810DA-CB66-4D4C-A08A-D868F501D18F}" type="pres">
      <dgm:prSet presAssocID="{3DDD6264-AF54-4CD5-AB52-FC2A09C0B861}" presName="compNode" presStyleCnt="0"/>
      <dgm:spPr/>
    </dgm:pt>
    <dgm:pt modelId="{D425B129-88D8-4DAA-9ACC-BBA90BDBE370}" type="pres">
      <dgm:prSet presAssocID="{3DDD6264-AF54-4CD5-AB52-FC2A09C0B861}" presName="pictRect" presStyleLbl="revTx" presStyleIdx="4" presStyleCnt="6">
        <dgm:presLayoutVars>
          <dgm:chMax val="0"/>
          <dgm:bulletEnabled/>
        </dgm:presLayoutVars>
      </dgm:prSet>
      <dgm:spPr/>
    </dgm:pt>
    <dgm:pt modelId="{F96540D9-3355-4B0A-8C27-061DCEED3689}" type="pres">
      <dgm:prSet presAssocID="{3DDD6264-AF54-4CD5-AB52-FC2A09C0B861}" presName="textRect" presStyleLbl="revTx" presStyleIdx="5" presStyleCnt="6">
        <dgm:presLayoutVars>
          <dgm:bulletEnabled/>
        </dgm:presLayoutVars>
      </dgm:prSet>
      <dgm:spPr/>
    </dgm:pt>
  </dgm:ptLst>
  <dgm:cxnLst>
    <dgm:cxn modelId="{DFDBC401-0C1B-4E65-89DA-AC6177DDC9E5}" type="presOf" srcId="{3AD904B5-9094-44F5-A931-DBA905B3CA89}" destId="{F96540D9-3355-4B0A-8C27-061DCEED3689}" srcOrd="0" destOrd="0" presId="urn:microsoft.com/office/officeart/2024/3/layout/hArchList1"/>
    <dgm:cxn modelId="{E6159F17-7DCB-4141-B3EE-39D8CFE1F403}" srcId="{0F0DFF46-5BA9-4535-907C-D0B6C295B6CE}" destId="{408AEF02-B8DB-41AB-88CE-FE145B3CCCDB}" srcOrd="0" destOrd="0" parTransId="{AF8512C3-CB5A-4256-BD82-9D70A7854423}" sibTransId="{0116EE5C-96F4-4CBA-9B30-2DBEFE5918A7}"/>
    <dgm:cxn modelId="{61FDD128-5452-4E9B-AFF0-EF5AB225A61D}" type="presOf" srcId="{408AEF02-B8DB-41AB-88CE-FE145B3CCCDB}" destId="{A3C6D035-B3FC-4E54-A6DD-C9A59C97C947}" srcOrd="0" destOrd="0" presId="urn:microsoft.com/office/officeart/2024/3/layout/hArchList1"/>
    <dgm:cxn modelId="{4081A72A-D0B3-4658-9737-332CE560828D}" type="presOf" srcId="{E920310E-D4BD-44B1-A351-791F909E5628}" destId="{E620572C-2F6B-4783-B72C-EEA986E418B0}" srcOrd="0" destOrd="0" presId="urn:microsoft.com/office/officeart/2024/3/layout/hArchList1"/>
    <dgm:cxn modelId="{3CB1FF31-0ECD-461A-ACB8-B2764FE5BD93}" type="presOf" srcId="{756AB90F-E6C0-46E9-B987-A9C9A8533542}" destId="{583C541D-9D72-49C7-9A6D-39446FEF9963}" srcOrd="0" destOrd="0" presId="urn:microsoft.com/office/officeart/2024/3/layout/hArchList1"/>
    <dgm:cxn modelId="{49DBD848-B822-4374-874D-B8594C048BBD}" srcId="{408AEF02-B8DB-41AB-88CE-FE145B3CCCDB}" destId="{E920310E-D4BD-44B1-A351-791F909E5628}" srcOrd="0" destOrd="0" parTransId="{D9CCEB84-D0FE-47E9-814E-7907AD96BA62}" sibTransId="{548C1193-E2F6-4A0B-9B17-FDBE05C50992}"/>
    <dgm:cxn modelId="{75953F6C-9F3D-4F4E-AE9F-CAB9152F4859}" type="presOf" srcId="{3DDD6264-AF54-4CD5-AB52-FC2A09C0B861}" destId="{D425B129-88D8-4DAA-9ACC-BBA90BDBE370}" srcOrd="0" destOrd="0" presId="urn:microsoft.com/office/officeart/2024/3/layout/hArchList1"/>
    <dgm:cxn modelId="{116B187A-381A-481D-B759-E122BAEBECD7}" type="presOf" srcId="{10348297-1560-442E-8DC7-16D1783D891F}" destId="{D2A86A73-7DA6-4E9A-A16C-30C25E2C98DF}" srcOrd="0" destOrd="0" presId="urn:microsoft.com/office/officeart/2024/3/layout/hArchList1"/>
    <dgm:cxn modelId="{C1A0A38C-0500-4702-93EF-9A3A241AC487}" type="presOf" srcId="{9011A3BF-771A-440B-8CC7-26C674D779A8}" destId="{D4C887AC-CE66-4396-8780-668CD0343156}" srcOrd="0" destOrd="0" presId="urn:microsoft.com/office/officeart/2024/3/layout/hArchList1"/>
    <dgm:cxn modelId="{D5A7ED92-2AC3-4301-A053-B877573B1393}" srcId="{0F0DFF46-5BA9-4535-907C-D0B6C295B6CE}" destId="{3DDD6264-AF54-4CD5-AB52-FC2A09C0B861}" srcOrd="2" destOrd="0" parTransId="{03C10BA7-C8AE-4BD9-B115-B64C114A167B}" sibTransId="{62C25136-0F4E-4D3C-A879-6ED33C70EFCB}"/>
    <dgm:cxn modelId="{05F6579A-F0ED-42F1-8FEE-45F17204317A}" srcId="{0F0DFF46-5BA9-4535-907C-D0B6C295B6CE}" destId="{756AB90F-E6C0-46E9-B987-A9C9A8533542}" srcOrd="1" destOrd="0" parTransId="{DBC5BDCB-189F-4ED4-89A8-65896F1A1025}" sibTransId="{9011A3BF-771A-440B-8CC7-26C674D779A8}"/>
    <dgm:cxn modelId="{127E1BB4-5F08-4A38-9E96-0672E841E030}" srcId="{756AB90F-E6C0-46E9-B987-A9C9A8533542}" destId="{10348297-1560-442E-8DC7-16D1783D891F}" srcOrd="0" destOrd="0" parTransId="{81E85685-F04A-4159-B8BA-8E7C8B556F76}" sibTransId="{0767FAAE-DFCA-4D96-A0A8-29368428B86F}"/>
    <dgm:cxn modelId="{34D2C9B4-8825-4D0D-8FC3-932079285688}" type="presOf" srcId="{0116EE5C-96F4-4CBA-9B30-2DBEFE5918A7}" destId="{75D4705B-CDF2-452F-A510-B91915FC02C4}" srcOrd="0" destOrd="0" presId="urn:microsoft.com/office/officeart/2024/3/layout/hArchList1"/>
    <dgm:cxn modelId="{EAB750B8-D07B-4DCA-B3C7-88E7DD4577F7}" srcId="{3DDD6264-AF54-4CD5-AB52-FC2A09C0B861}" destId="{3AD904B5-9094-44F5-A931-DBA905B3CA89}" srcOrd="0" destOrd="0" parTransId="{8C004255-951E-473D-83EE-FFA2F5AC0B76}" sibTransId="{26312937-BF94-4237-8217-C6BB4C9961E4}"/>
    <dgm:cxn modelId="{6C3F7CC1-92F5-499F-B021-436D7D720984}" type="presOf" srcId="{0F0DFF46-5BA9-4535-907C-D0B6C295B6CE}" destId="{EF4B68E5-230A-4748-97FF-816726EA61F9}" srcOrd="0" destOrd="0" presId="urn:microsoft.com/office/officeart/2024/3/layout/hArchList1"/>
    <dgm:cxn modelId="{F491A9E4-A234-4E52-9059-24458473C7AB}" type="presParOf" srcId="{EF4B68E5-230A-4748-97FF-816726EA61F9}" destId="{3FBA1B58-3238-4CB5-8C07-86A859C3D0A4}" srcOrd="0" destOrd="0" presId="urn:microsoft.com/office/officeart/2024/3/layout/hArchList1"/>
    <dgm:cxn modelId="{3DFED4C5-8935-4E33-B7D5-EC7BCB58A997}" type="presParOf" srcId="{3FBA1B58-3238-4CB5-8C07-86A859C3D0A4}" destId="{A3C6D035-B3FC-4E54-A6DD-C9A59C97C947}" srcOrd="0" destOrd="0" presId="urn:microsoft.com/office/officeart/2024/3/layout/hArchList1"/>
    <dgm:cxn modelId="{04963ADB-5001-491C-AE39-D396116A1E21}" type="presParOf" srcId="{3FBA1B58-3238-4CB5-8C07-86A859C3D0A4}" destId="{E620572C-2F6B-4783-B72C-EEA986E418B0}" srcOrd="1" destOrd="0" presId="urn:microsoft.com/office/officeart/2024/3/layout/hArchList1"/>
    <dgm:cxn modelId="{B04F0B15-4A68-410D-B412-63AE7EC81563}" type="presParOf" srcId="{EF4B68E5-230A-4748-97FF-816726EA61F9}" destId="{75D4705B-CDF2-452F-A510-B91915FC02C4}" srcOrd="1" destOrd="0" presId="urn:microsoft.com/office/officeart/2024/3/layout/hArchList1"/>
    <dgm:cxn modelId="{56361EEE-E11F-4FCB-B600-3A066D7A6427}" type="presParOf" srcId="{EF4B68E5-230A-4748-97FF-816726EA61F9}" destId="{3726CC22-51D7-44FF-887A-CF8B4C967F62}" srcOrd="2" destOrd="0" presId="urn:microsoft.com/office/officeart/2024/3/layout/hArchList1"/>
    <dgm:cxn modelId="{B9750E16-6E50-4108-8D36-CE1E3BE8FBC0}" type="presParOf" srcId="{3726CC22-51D7-44FF-887A-CF8B4C967F62}" destId="{583C541D-9D72-49C7-9A6D-39446FEF9963}" srcOrd="0" destOrd="0" presId="urn:microsoft.com/office/officeart/2024/3/layout/hArchList1"/>
    <dgm:cxn modelId="{87442B57-79D2-48F8-99F0-B7D3C03757D8}" type="presParOf" srcId="{3726CC22-51D7-44FF-887A-CF8B4C967F62}" destId="{D2A86A73-7DA6-4E9A-A16C-30C25E2C98DF}" srcOrd="1" destOrd="0" presId="urn:microsoft.com/office/officeart/2024/3/layout/hArchList1"/>
    <dgm:cxn modelId="{9D8990FE-948D-4582-9E48-FB9BDC118408}" type="presParOf" srcId="{EF4B68E5-230A-4748-97FF-816726EA61F9}" destId="{D4C887AC-CE66-4396-8780-668CD0343156}" srcOrd="3" destOrd="0" presId="urn:microsoft.com/office/officeart/2024/3/layout/hArchList1"/>
    <dgm:cxn modelId="{757BDEE2-E502-419C-AF83-7CCC964DA415}" type="presParOf" srcId="{EF4B68E5-230A-4748-97FF-816726EA61F9}" destId="{AEB810DA-CB66-4D4C-A08A-D868F501D18F}" srcOrd="4" destOrd="0" presId="urn:microsoft.com/office/officeart/2024/3/layout/hArchList1"/>
    <dgm:cxn modelId="{71A336E7-F6CA-455E-83B4-6826C1C35AC5}" type="presParOf" srcId="{AEB810DA-CB66-4D4C-A08A-D868F501D18F}" destId="{D425B129-88D8-4DAA-9ACC-BBA90BDBE370}" srcOrd="0" destOrd="0" presId="urn:microsoft.com/office/officeart/2024/3/layout/hArchList1"/>
    <dgm:cxn modelId="{E4A66F6B-27B1-4E88-8E08-7567C8B73E18}" type="presParOf" srcId="{AEB810DA-CB66-4D4C-A08A-D868F501D18F}" destId="{F96540D9-3355-4B0A-8C27-061DCEED3689}"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B74DE-41D2-40DF-9575-BC33EEF464AA}">
      <dsp:nvSpPr>
        <dsp:cNvPr id="0" name=""/>
        <dsp:cNvSpPr/>
      </dsp:nvSpPr>
      <dsp:spPr>
        <a:xfrm>
          <a:off x="0" y="0"/>
          <a:ext cx="1854553" cy="18545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l="16516" r="16735" b="2"/>
          <a:stretch/>
        </a:blipFill>
        <a:ln>
          <a:noFill/>
        </a:ln>
        <a:effectLst/>
      </dsp:spPr>
      <dsp:style>
        <a:lnRef idx="0">
          <a:scrgbClr r="0" g="0" b="0"/>
        </a:lnRef>
        <a:fillRef idx="3">
          <a:scrgbClr r="0" g="0" b="0"/>
        </a:fillRef>
        <a:effectRef idx="2">
          <a:scrgbClr r="0" g="0" b="0"/>
        </a:effectRef>
        <a:fontRef idx="minor">
          <a:schemeClr val="lt1"/>
        </a:fontRef>
      </dsp:style>
    </dsp:sp>
    <dsp:sp modelId="{DA7B60DA-9468-4D38-9AA9-294C48DF1AB4}">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de-DE" sz="1800" kern="1200"/>
            <a:t>Risikobewertung im Finanzwesen</a:t>
          </a:r>
        </a:p>
      </dsp:txBody>
      <dsp:txXfrm>
        <a:off x="2034553" y="0"/>
        <a:ext cx="4155226" cy="370034"/>
      </dsp:txXfrm>
    </dsp:sp>
    <dsp:sp modelId="{B8C5931B-E6F3-4705-B07B-D5A26063CEB3}">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de-DE" sz="1400" kern="1200"/>
            <a:t>Das Modell hilft, Risiken im Finanzsektor zu identifizieren und zu bewerten, um die Stabilität zu gewährleisten.</a:t>
          </a:r>
        </a:p>
      </dsp:txBody>
      <dsp:txXfrm>
        <a:off x="2034553" y="370034"/>
        <a:ext cx="4155226" cy="1484518"/>
      </dsp:txXfrm>
    </dsp:sp>
    <dsp:sp modelId="{A2ACA4AA-1825-4FB6-AACE-90A90C8F3B38}">
      <dsp:nvSpPr>
        <dsp:cNvPr id="0" name=""/>
        <dsp:cNvSpPr/>
      </dsp:nvSpPr>
      <dsp:spPr>
        <a:xfrm>
          <a:off x="0" y="2002917"/>
          <a:ext cx="1854553" cy="18545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10712" r="22539" b="2"/>
          <a:stretch/>
        </a:blipFill>
        <a:ln>
          <a:noFill/>
        </a:ln>
        <a:effectLst/>
      </dsp:spPr>
      <dsp:style>
        <a:lnRef idx="0">
          <a:scrgbClr r="0" g="0" b="0"/>
        </a:lnRef>
        <a:fillRef idx="3">
          <a:scrgbClr r="0" g="0" b="0"/>
        </a:fillRef>
        <a:effectRef idx="2">
          <a:scrgbClr r="0" g="0" b="0"/>
        </a:effectRef>
        <a:fontRef idx="minor">
          <a:schemeClr val="lt1"/>
        </a:fontRef>
      </dsp:style>
    </dsp:sp>
    <dsp:sp modelId="{FFA40D3E-BD25-46E0-BA5D-46386867803F}">
      <dsp:nvSpPr>
        <dsp:cNvPr id="0" name=""/>
        <dsp:cNvSpPr/>
      </dsp:nvSpPr>
      <dsp:spPr>
        <a:xfrm>
          <a:off x="2034553" y="2002917"/>
          <a:ext cx="4155226" cy="64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de-DE" sz="1800" kern="1200" dirty="0"/>
            <a:t>Risikobewertung in der Informationssicherheit</a:t>
          </a:r>
        </a:p>
      </dsp:txBody>
      <dsp:txXfrm>
        <a:off x="2034553" y="2002917"/>
        <a:ext cx="4155226" cy="646903"/>
      </dsp:txXfrm>
    </dsp:sp>
    <dsp:sp modelId="{48E1EE65-9A6E-4164-B6B1-38A817157BDA}">
      <dsp:nvSpPr>
        <dsp:cNvPr id="0" name=""/>
        <dsp:cNvSpPr/>
      </dsp:nvSpPr>
      <dsp:spPr>
        <a:xfrm>
          <a:off x="2034553" y="2649821"/>
          <a:ext cx="4155226" cy="119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de-DE" sz="1400" kern="1200" dirty="0"/>
            <a:t>In der Informationssicherheit ermöglicht das Modell die Identifizierung von Risiken, die die Schutzziele (CIA) betreffen können.</a:t>
          </a:r>
        </a:p>
      </dsp:txBody>
      <dsp:txXfrm>
        <a:off x="2034553" y="2649821"/>
        <a:ext cx="4155226" cy="1191620"/>
      </dsp:txXfrm>
    </dsp:sp>
    <dsp:sp modelId="{9B94A38C-295F-43B9-ACCB-9ACF428EE5BB}">
      <dsp:nvSpPr>
        <dsp:cNvPr id="0" name=""/>
        <dsp:cNvSpPr/>
      </dsp:nvSpPr>
      <dsp:spPr>
        <a:xfrm>
          <a:off x="0" y="4005834"/>
          <a:ext cx="1854553" cy="18545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r="26500"/>
          <a:stretch/>
        </a:blipFill>
        <a:ln>
          <a:noFill/>
        </a:ln>
        <a:effectLst/>
      </dsp:spPr>
      <dsp:style>
        <a:lnRef idx="0">
          <a:scrgbClr r="0" g="0" b="0"/>
        </a:lnRef>
        <a:fillRef idx="3">
          <a:scrgbClr r="0" g="0" b="0"/>
        </a:fillRef>
        <a:effectRef idx="2">
          <a:scrgbClr r="0" g="0" b="0"/>
        </a:effectRef>
        <a:fontRef idx="minor">
          <a:schemeClr val="lt1"/>
        </a:fontRef>
      </dsp:style>
    </dsp:sp>
    <dsp:sp modelId="{7A2610AF-0CEC-427D-BD74-04855217FA6E}">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de-DE" sz="1800" kern="1200"/>
            <a:t>Reifegradidentifikation</a:t>
          </a:r>
        </a:p>
      </dsp:txBody>
      <dsp:txXfrm>
        <a:off x="2034553" y="4005834"/>
        <a:ext cx="4155226" cy="370034"/>
      </dsp:txXfrm>
    </dsp:sp>
    <dsp:sp modelId="{1F90E455-3929-43CC-99BF-D5AC5751B959}">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de-DE" sz="1400" kern="1200"/>
            <a:t>Durch die Bestimmung des aktuellen Reifegrads können Organisationen gezielte Maßnahmen zur Risikominderung ergreifen.</a:t>
          </a:r>
        </a:p>
      </dsp:txBody>
      <dsp:txXfrm>
        <a:off x="2034553" y="4375869"/>
        <a:ext cx="4155226" cy="148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6D035-B3FC-4E54-A6DD-C9A59C97C947}">
      <dsp:nvSpPr>
        <dsp:cNvPr id="0" name=""/>
        <dsp:cNvSpPr/>
      </dsp:nvSpPr>
      <dsp:spPr>
        <a:xfrm>
          <a:off x="0"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de-DE" sz="1800" kern="1200"/>
            <a:t>Ereignisklassifizierungen</a:t>
          </a:r>
          <a:endParaRPr lang="en-US" sz="1800" kern="1200"/>
        </a:p>
      </dsp:txBody>
      <dsp:txXfrm>
        <a:off x="0" y="0"/>
        <a:ext cx="3403282" cy="624969"/>
      </dsp:txXfrm>
    </dsp:sp>
    <dsp:sp modelId="{E620572C-2F6B-4783-B72C-EEA986E418B0}">
      <dsp:nvSpPr>
        <dsp:cNvPr id="0" name=""/>
        <dsp:cNvSpPr/>
      </dsp:nvSpPr>
      <dsp:spPr>
        <a:xfrm>
          <a:off x="0"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de-DE" sz="1400" kern="1200" dirty="0"/>
            <a:t>Ein generelles Verständnis der verschiedenen Ereignisarten ist entscheidend, um Informationssicherheitsrisiken effektiv zu bewältigen.</a:t>
          </a:r>
          <a:endParaRPr lang="en-US" sz="1400" kern="1200" dirty="0"/>
        </a:p>
      </dsp:txBody>
      <dsp:txXfrm>
        <a:off x="0" y="624969"/>
        <a:ext cx="3403282" cy="1887445"/>
      </dsp:txXfrm>
    </dsp:sp>
    <dsp:sp modelId="{583C541D-9D72-49C7-9A6D-39446FEF9963}">
      <dsp:nvSpPr>
        <dsp:cNvPr id="0" name=""/>
        <dsp:cNvSpPr/>
      </dsp:nvSpPr>
      <dsp:spPr>
        <a:xfrm>
          <a:off x="3743610"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de-DE" sz="1800" kern="1200"/>
            <a:t>Reifegradmodell</a:t>
          </a:r>
          <a:endParaRPr lang="en-US" sz="1800" kern="1200"/>
        </a:p>
      </dsp:txBody>
      <dsp:txXfrm>
        <a:off x="3743610" y="0"/>
        <a:ext cx="3403282" cy="624969"/>
      </dsp:txXfrm>
    </dsp:sp>
    <dsp:sp modelId="{D2A86A73-7DA6-4E9A-A16C-30C25E2C98DF}">
      <dsp:nvSpPr>
        <dsp:cNvPr id="0" name=""/>
        <dsp:cNvSpPr/>
      </dsp:nvSpPr>
      <dsp:spPr>
        <a:xfrm>
          <a:off x="3743610"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de-DE" sz="1400" kern="1200" dirty="0"/>
            <a:t>Die Nutzung des Reifegradmodells und die Integration von Ereignisklassifizierungen in ein Reifegradmodell kann Organisationen helfen ihre Sicherheitsstrategie zu verbessern.</a:t>
          </a:r>
          <a:endParaRPr lang="en-US" sz="1400" kern="1200" dirty="0"/>
        </a:p>
      </dsp:txBody>
      <dsp:txXfrm>
        <a:off x="3743610" y="624969"/>
        <a:ext cx="3403282" cy="1887445"/>
      </dsp:txXfrm>
    </dsp:sp>
    <dsp:sp modelId="{D425B129-88D8-4DAA-9ACC-BBA90BDBE370}">
      <dsp:nvSpPr>
        <dsp:cNvPr id="0" name=""/>
        <dsp:cNvSpPr/>
      </dsp:nvSpPr>
      <dsp:spPr>
        <a:xfrm>
          <a:off x="7487221"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de-DE" sz="1800" kern="1200"/>
            <a:t>Strategien zur Risikominderung</a:t>
          </a:r>
          <a:endParaRPr lang="en-US" sz="1800" kern="1200"/>
        </a:p>
      </dsp:txBody>
      <dsp:txXfrm>
        <a:off x="7487221" y="0"/>
        <a:ext cx="3403282" cy="624969"/>
      </dsp:txXfrm>
    </dsp:sp>
    <dsp:sp modelId="{F96540D9-3355-4B0A-8C27-061DCEED3689}">
      <dsp:nvSpPr>
        <dsp:cNvPr id="0" name=""/>
        <dsp:cNvSpPr/>
      </dsp:nvSpPr>
      <dsp:spPr>
        <a:xfrm>
          <a:off x="7487221"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de-DE" sz="1400" kern="1200"/>
            <a:t>Durch die Umsetzung geeigneter Strategien können Organisationen ihre Sicherheitslage erheblich verbessern und sich auf zukünftige Herausforderungen vorbereiten.</a:t>
          </a:r>
          <a:endParaRPr lang="en-US" sz="1400" kern="1200"/>
        </a:p>
      </dsp:txBody>
      <dsp:txXfrm>
        <a:off x="7487221" y="624969"/>
        <a:ext cx="3403282" cy="188744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AFF36-AEEF-4873-8496-7EFB3081F4B3}" type="datetimeFigureOut">
              <a:t>5/14/2025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302F1-C7D4-458A-9432-E4DC0C20D956}" type="slidenum">
              <a:t>‹#›</a:t>
            </a:fld>
            <a:endParaRPr lang="de-DE"/>
          </a:p>
        </p:txBody>
      </p:sp>
    </p:spTree>
    <p:extLst>
      <p:ext uri="{BB962C8B-B14F-4D97-AF65-F5344CB8AC3E}">
        <p14:creationId xmlns:p14="http://schemas.microsoft.com/office/powerpoint/2010/main" val="4242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KI-generierte Inhalte können fehlerhaft sein.
---
In der heutigen digitalen Welt stellen Informationssicherheitsrisiken eine der größten Bedrohungen für Unternehmen und Organisationen dar. Diese Präsentation wird die verschiedenen Arten von Informationssicherheitsrisiken untersuchen, deren Klassifizierung und die Bedeutung eines Reifegradmodells für das Risikomanagement.
</a:t>
            </a:r>
          </a:p>
        </p:txBody>
      </p:sp>
      <p:sp>
        <p:nvSpPr>
          <p:cNvPr id="4" name="Foliennummernplatzhalter 3"/>
          <p:cNvSpPr>
            <a:spLocks noGrp="1"/>
          </p:cNvSpPr>
          <p:nvPr>
            <p:ph type="sldNum" sz="quarter" idx="5"/>
          </p:nvPr>
        </p:nvSpPr>
        <p:spPr/>
        <p:txBody>
          <a:bodyPr/>
          <a:lstStyle/>
          <a:p>
            <a:fld id="{6969E627-AA62-4F9B-9EDE-D4F763486B04}" type="slidenum">
              <a:t>1</a:t>
            </a:fld>
            <a:endParaRPr lang="de-DE"/>
          </a:p>
        </p:txBody>
      </p:sp>
    </p:spTree>
    <p:extLst>
      <p:ext uri="{BB962C8B-B14F-4D97-AF65-F5344CB8AC3E}">
        <p14:creationId xmlns:p14="http://schemas.microsoft.com/office/powerpoint/2010/main" val="931790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Black Swan Events sind unvorhersehbare Ereignisse mit erheblichen Auswirkungen, die nur im Nachhinein erklärt werden können. Ein Beispiel ist ein massiver Cyberangriff, der unerwartet und mit verheerenden Folgen auftritt.</a:t>
            </a:r>
          </a:p>
        </p:txBody>
      </p:sp>
      <p:sp>
        <p:nvSpPr>
          <p:cNvPr id="4" name="Foliennummernplatzhalter 3"/>
          <p:cNvSpPr>
            <a:spLocks noGrp="1"/>
          </p:cNvSpPr>
          <p:nvPr>
            <p:ph type="sldNum" sz="quarter" idx="5"/>
          </p:nvPr>
        </p:nvSpPr>
        <p:spPr/>
        <p:txBody>
          <a:bodyPr/>
          <a:lstStyle/>
          <a:p>
            <a:fld id="{6969E627-AA62-4F9B-9EDE-D4F763486B04}" type="slidenum">
              <a:t>10</a:t>
            </a:fld>
            <a:endParaRPr lang="de-DE"/>
          </a:p>
        </p:txBody>
      </p:sp>
    </p:spTree>
    <p:extLst>
      <p:ext uri="{BB962C8B-B14F-4D97-AF65-F5344CB8AC3E}">
        <p14:creationId xmlns:p14="http://schemas.microsoft.com/office/powerpoint/2010/main" val="670991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Das Risk Management Maturity Model dient als Framework zur Bewertung und Verbesserung der Risikomanagementpraktiken einer Organisation. Es hilft dabei, den aktuellen Reifegrad zu bestimmen und Schritte zur Verbesserung des Risikomanagements zu planen.</a:t>
            </a:r>
          </a:p>
        </p:txBody>
      </p:sp>
      <p:sp>
        <p:nvSpPr>
          <p:cNvPr id="4" name="Foliennummernplatzhalter 3"/>
          <p:cNvSpPr>
            <a:spLocks noGrp="1"/>
          </p:cNvSpPr>
          <p:nvPr>
            <p:ph type="sldNum" sz="quarter" idx="5"/>
          </p:nvPr>
        </p:nvSpPr>
        <p:spPr/>
        <p:txBody>
          <a:bodyPr/>
          <a:lstStyle/>
          <a:p>
            <a:fld id="{6969E627-AA62-4F9B-9EDE-D4F763486B04}" type="slidenum">
              <a:t>11</a:t>
            </a:fld>
            <a:endParaRPr lang="de-DE"/>
          </a:p>
        </p:txBody>
      </p:sp>
    </p:spTree>
    <p:extLst>
      <p:ext uri="{BB962C8B-B14F-4D97-AF65-F5344CB8AC3E}">
        <p14:creationId xmlns:p14="http://schemas.microsoft.com/office/powerpoint/2010/main" val="242584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Das Modell besteht aus fünf Reifegraden, die die Entwicklung und das Wachstum von Risikomanagementpraktiken in einer Organisation darstellen. Diese Reifegrade reichen von anfänglichen, reaktiven Ansätzen bis hin zu proaktiven und strategischen Risikomanagementmethoden.</a:t>
            </a:r>
          </a:p>
        </p:txBody>
      </p:sp>
      <p:sp>
        <p:nvSpPr>
          <p:cNvPr id="4" name="Foliennummernplatzhalter 3"/>
          <p:cNvSpPr>
            <a:spLocks noGrp="1"/>
          </p:cNvSpPr>
          <p:nvPr>
            <p:ph type="sldNum" sz="quarter" idx="5"/>
          </p:nvPr>
        </p:nvSpPr>
        <p:spPr/>
        <p:txBody>
          <a:bodyPr/>
          <a:lstStyle/>
          <a:p>
            <a:fld id="{6969E627-AA62-4F9B-9EDE-D4F763486B04}" type="slidenum">
              <a:t>12</a:t>
            </a:fld>
            <a:endParaRPr lang="de-DE"/>
          </a:p>
        </p:txBody>
      </p:sp>
    </p:spTree>
    <p:extLst>
      <p:ext uri="{BB962C8B-B14F-4D97-AF65-F5344CB8AC3E}">
        <p14:creationId xmlns:p14="http://schemas.microsoft.com/office/powerpoint/2010/main" val="267989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fünf Reifegrade sind: 1. Ad-hoc-Reifegrad, 2. Angepasster Reifegrad, 3. Definierter Reifegrad, 4. Gemanagter Reifegrad und 5. Optimierter Reifegrad. Jeder Grad beschreibt den Reifegrad der Risikomanagementpraktiken und ihre Effektivität.</a:t>
            </a:r>
          </a:p>
        </p:txBody>
      </p:sp>
      <p:sp>
        <p:nvSpPr>
          <p:cNvPr id="4" name="Foliennummernplatzhalter 3"/>
          <p:cNvSpPr>
            <a:spLocks noGrp="1"/>
          </p:cNvSpPr>
          <p:nvPr>
            <p:ph type="sldNum" sz="quarter" idx="5"/>
          </p:nvPr>
        </p:nvSpPr>
        <p:spPr/>
        <p:txBody>
          <a:bodyPr/>
          <a:lstStyle/>
          <a:p>
            <a:fld id="{6969E627-AA62-4F9B-9EDE-D4F763486B04}" type="slidenum">
              <a:t>13</a:t>
            </a:fld>
            <a:endParaRPr lang="de-DE"/>
          </a:p>
        </p:txBody>
      </p:sp>
    </p:spTree>
    <p:extLst>
      <p:ext uri="{BB962C8B-B14F-4D97-AF65-F5344CB8AC3E}">
        <p14:creationId xmlns:p14="http://schemas.microsoft.com/office/powerpoint/2010/main" val="209020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Das Modell kann verwendet werden, um die Risiken in verschiedenen Sektoren zu bewerten, einschließlich Finanzdienstleistungen und Gesundheitswesen. Durch die Identifizierung des aktuellen Reifegrads können Organisationen gezielte Verbesserungsmaßnahmen ergreifen.</a:t>
            </a:r>
          </a:p>
        </p:txBody>
      </p:sp>
      <p:sp>
        <p:nvSpPr>
          <p:cNvPr id="4" name="Foliennummernplatzhalter 3"/>
          <p:cNvSpPr>
            <a:spLocks noGrp="1"/>
          </p:cNvSpPr>
          <p:nvPr>
            <p:ph type="sldNum" sz="quarter" idx="5"/>
          </p:nvPr>
        </p:nvSpPr>
        <p:spPr/>
        <p:txBody>
          <a:bodyPr/>
          <a:lstStyle/>
          <a:p>
            <a:fld id="{6969E627-AA62-4F9B-9EDE-D4F763486B04}" type="slidenum">
              <a:t>14</a:t>
            </a:fld>
            <a:endParaRPr lang="de-DE"/>
          </a:p>
        </p:txBody>
      </p:sp>
    </p:spTree>
    <p:extLst>
      <p:ext uri="{BB962C8B-B14F-4D97-AF65-F5344CB8AC3E}">
        <p14:creationId xmlns:p14="http://schemas.microsoft.com/office/powerpoint/2010/main" val="44632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Integration der Ereignisklassifizierung in das Risk Management Maturity Model ermöglicht es Organisationen, spezifische Maßnahmen für unterschiedliche Ereignisse zu planen. Dies verbessert die Reaktionsfähigkeit auf Risiken und sorgt für ein effektiveres Risikomanagement.</a:t>
            </a:r>
          </a:p>
        </p:txBody>
      </p:sp>
      <p:sp>
        <p:nvSpPr>
          <p:cNvPr id="4" name="Foliennummernplatzhalter 3"/>
          <p:cNvSpPr>
            <a:spLocks noGrp="1"/>
          </p:cNvSpPr>
          <p:nvPr>
            <p:ph type="sldNum" sz="quarter" idx="5"/>
          </p:nvPr>
        </p:nvSpPr>
        <p:spPr/>
        <p:txBody>
          <a:bodyPr/>
          <a:lstStyle/>
          <a:p>
            <a:fld id="{6969E627-AA62-4F9B-9EDE-D4F763486B04}" type="slidenum">
              <a:t>15</a:t>
            </a:fld>
            <a:endParaRPr lang="de-DE"/>
          </a:p>
        </p:txBody>
      </p:sp>
    </p:spTree>
    <p:extLst>
      <p:ext uri="{BB962C8B-B14F-4D97-AF65-F5344CB8AC3E}">
        <p14:creationId xmlns:p14="http://schemas.microsoft.com/office/powerpoint/2010/main" val="135357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White Swan Events sollten in den höheren Reifegraden des Modells angesiedelt werden, da Organisationen auf diese Ereignisse gut vorbereitet sein können. Strategien zur Risikominderung sind oft bereits implementiert und optimiert.</a:t>
            </a:r>
          </a:p>
        </p:txBody>
      </p:sp>
      <p:sp>
        <p:nvSpPr>
          <p:cNvPr id="4" name="Foliennummernplatzhalter 3"/>
          <p:cNvSpPr>
            <a:spLocks noGrp="1"/>
          </p:cNvSpPr>
          <p:nvPr>
            <p:ph type="sldNum" sz="quarter" idx="5"/>
          </p:nvPr>
        </p:nvSpPr>
        <p:spPr/>
        <p:txBody>
          <a:bodyPr/>
          <a:lstStyle/>
          <a:p>
            <a:fld id="{6969E627-AA62-4F9B-9EDE-D4F763486B04}" type="slidenum">
              <a:t>16</a:t>
            </a:fld>
            <a:endParaRPr lang="de-DE"/>
          </a:p>
        </p:txBody>
      </p:sp>
    </p:spTree>
    <p:extLst>
      <p:ext uri="{BB962C8B-B14F-4D97-AF65-F5344CB8AC3E}">
        <p14:creationId xmlns:p14="http://schemas.microsoft.com/office/powerpoint/2010/main" val="394421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Grey Rhino Events befinden sich oft im mittleren Reifegrad, da Organisationen zwar die Risiken erkennen, aber möglicherweise noch nicht effektiv darauf reagieren. Hier sind gezielte Strategien zur Risikominderung erforderlich.</a:t>
            </a:r>
          </a:p>
        </p:txBody>
      </p:sp>
      <p:sp>
        <p:nvSpPr>
          <p:cNvPr id="4" name="Foliennummernplatzhalter 3"/>
          <p:cNvSpPr>
            <a:spLocks noGrp="1"/>
          </p:cNvSpPr>
          <p:nvPr>
            <p:ph type="sldNum" sz="quarter" idx="5"/>
          </p:nvPr>
        </p:nvSpPr>
        <p:spPr/>
        <p:txBody>
          <a:bodyPr/>
          <a:lstStyle/>
          <a:p>
            <a:fld id="{6969E627-AA62-4F9B-9EDE-D4F763486B04}" type="slidenum">
              <a:t>17</a:t>
            </a:fld>
            <a:endParaRPr lang="de-DE"/>
          </a:p>
        </p:txBody>
      </p:sp>
    </p:spTree>
    <p:extLst>
      <p:ext uri="{BB962C8B-B14F-4D97-AF65-F5344CB8AC3E}">
        <p14:creationId xmlns:p14="http://schemas.microsoft.com/office/powerpoint/2010/main" val="3587436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Black Swan Events sind typischerweise den niedrigeren Reifegraden zugeordnet, da sie unvorhersehbar sind und Organisationen oft nicht über die nötigen Pläne verfügen, um darauf zu reagieren. Dies erfordert dringende Maßnahmen zur Verbesserung der Risikomanagementpraktiken.</a:t>
            </a:r>
          </a:p>
        </p:txBody>
      </p:sp>
      <p:sp>
        <p:nvSpPr>
          <p:cNvPr id="4" name="Foliennummernplatzhalter 3"/>
          <p:cNvSpPr>
            <a:spLocks noGrp="1"/>
          </p:cNvSpPr>
          <p:nvPr>
            <p:ph type="sldNum" sz="quarter" idx="5"/>
          </p:nvPr>
        </p:nvSpPr>
        <p:spPr/>
        <p:txBody>
          <a:bodyPr/>
          <a:lstStyle/>
          <a:p>
            <a:fld id="{6969E627-AA62-4F9B-9EDE-D4F763486B04}" type="slidenum">
              <a:t>18</a:t>
            </a:fld>
            <a:endParaRPr lang="de-DE"/>
          </a:p>
        </p:txBody>
      </p:sp>
    </p:spTree>
    <p:extLst>
      <p:ext uri="{BB962C8B-B14F-4D97-AF65-F5344CB8AC3E}">
        <p14:creationId xmlns:p14="http://schemas.microsoft.com/office/powerpoint/2010/main" val="2992953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Verschiedene Strategien sind erforderlich, um mit den unterschiedlichen Ereignisklassifizierungen umzugehen. Durch die Anwendung spezifischer Strategien können Organisationen die Auswirkungen von Risiken minimieren und ihre Resilienz stärken.</a:t>
            </a:r>
          </a:p>
        </p:txBody>
      </p:sp>
      <p:sp>
        <p:nvSpPr>
          <p:cNvPr id="4" name="Foliennummernplatzhalter 3"/>
          <p:cNvSpPr>
            <a:spLocks noGrp="1"/>
          </p:cNvSpPr>
          <p:nvPr>
            <p:ph type="sldNum" sz="quarter" idx="5"/>
          </p:nvPr>
        </p:nvSpPr>
        <p:spPr/>
        <p:txBody>
          <a:bodyPr/>
          <a:lstStyle/>
          <a:p>
            <a:fld id="{6969E627-AA62-4F9B-9EDE-D4F763486B04}" type="slidenum">
              <a:t>19</a:t>
            </a:fld>
            <a:endParaRPr lang="de-DE"/>
          </a:p>
        </p:txBody>
      </p:sp>
    </p:spTree>
    <p:extLst>
      <p:ext uri="{BB962C8B-B14F-4D97-AF65-F5344CB8AC3E}">
        <p14:creationId xmlns:p14="http://schemas.microsoft.com/office/powerpoint/2010/main" val="125948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Wir beginnen mit einer Einführung in Informationssicherheitsrisiken, gefolgt von einer Klassifizierung von Ereignissen in White Swan, Grey Rhino und Black Swan. Danach erläutern wir das Risk Management Maturity Model und seine fünf Reifegrade. Schließlich betrachten wir die Integration der Ereignisklassifizierung in das Reifegradmodell und Strategien zur Bewältigung von Ereignissen auf den verschiedenen Reifegraden.</a:t>
            </a:r>
          </a:p>
        </p:txBody>
      </p:sp>
      <p:sp>
        <p:nvSpPr>
          <p:cNvPr id="4" name="Foliennummernplatzhalter 3"/>
          <p:cNvSpPr>
            <a:spLocks noGrp="1"/>
          </p:cNvSpPr>
          <p:nvPr>
            <p:ph type="sldNum" sz="quarter" idx="5"/>
          </p:nvPr>
        </p:nvSpPr>
        <p:spPr/>
        <p:txBody>
          <a:bodyPr/>
          <a:lstStyle/>
          <a:p>
            <a:fld id="{6969E627-AA62-4F9B-9EDE-D4F763486B04}" type="slidenum">
              <a:t>2</a:t>
            </a:fld>
            <a:endParaRPr lang="de-DE"/>
          </a:p>
        </p:txBody>
      </p:sp>
    </p:spTree>
    <p:extLst>
      <p:ext uri="{BB962C8B-B14F-4D97-AF65-F5344CB8AC3E}">
        <p14:creationId xmlns:p14="http://schemas.microsoft.com/office/powerpoint/2010/main" val="42154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Für White Swan Events sollten Organisationen proaktive Maßnahmen ergreifen, wie regelmäßige Sicherheitsüberprüfungen und Schulungen für Mitarbeiter, um sicherzustellen, dass Risiken rechtzeitig erkannt und adressiert werden.</a:t>
            </a:r>
          </a:p>
        </p:txBody>
      </p:sp>
      <p:sp>
        <p:nvSpPr>
          <p:cNvPr id="4" name="Foliennummernplatzhalter 3"/>
          <p:cNvSpPr>
            <a:spLocks noGrp="1"/>
          </p:cNvSpPr>
          <p:nvPr>
            <p:ph type="sldNum" sz="quarter" idx="5"/>
          </p:nvPr>
        </p:nvSpPr>
        <p:spPr/>
        <p:txBody>
          <a:bodyPr/>
          <a:lstStyle/>
          <a:p>
            <a:fld id="{6969E627-AA62-4F9B-9EDE-D4F763486B04}" type="slidenum">
              <a:t>20</a:t>
            </a:fld>
            <a:endParaRPr lang="de-DE"/>
          </a:p>
        </p:txBody>
      </p:sp>
    </p:spTree>
    <p:extLst>
      <p:ext uri="{BB962C8B-B14F-4D97-AF65-F5344CB8AC3E}">
        <p14:creationId xmlns:p14="http://schemas.microsoft.com/office/powerpoint/2010/main" val="2819867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Bei Grey Rhino Events ist es wichtig, einen klaren Aktionsplan zu entwickeln und sicherzustellen, dass alle Mitarbeiter über die Risiken informiert sind. Risikomanagement sollte in die Unternehmenskultur integriert werden.</a:t>
            </a:r>
          </a:p>
        </p:txBody>
      </p:sp>
      <p:sp>
        <p:nvSpPr>
          <p:cNvPr id="4" name="Foliennummernplatzhalter 3"/>
          <p:cNvSpPr>
            <a:spLocks noGrp="1"/>
          </p:cNvSpPr>
          <p:nvPr>
            <p:ph type="sldNum" sz="quarter" idx="5"/>
          </p:nvPr>
        </p:nvSpPr>
        <p:spPr/>
        <p:txBody>
          <a:bodyPr/>
          <a:lstStyle/>
          <a:p>
            <a:fld id="{6969E627-AA62-4F9B-9EDE-D4F763486B04}" type="slidenum">
              <a:t>21</a:t>
            </a:fld>
            <a:endParaRPr lang="de-DE"/>
          </a:p>
        </p:txBody>
      </p:sp>
    </p:spTree>
    <p:extLst>
      <p:ext uri="{BB962C8B-B14F-4D97-AF65-F5344CB8AC3E}">
        <p14:creationId xmlns:p14="http://schemas.microsoft.com/office/powerpoint/2010/main" val="1139295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Für Black Swan Events sollten Organisationen Notfallpläne und Szenarioanalysen entwickeln. Flexibilität und schnelle Reaktionsfähigkeit sind entscheidend, um auf unerwartete Ereignisse effektiv reagieren zu können.</a:t>
            </a:r>
          </a:p>
        </p:txBody>
      </p:sp>
      <p:sp>
        <p:nvSpPr>
          <p:cNvPr id="4" name="Foliennummernplatzhalter 3"/>
          <p:cNvSpPr>
            <a:spLocks noGrp="1"/>
          </p:cNvSpPr>
          <p:nvPr>
            <p:ph type="sldNum" sz="quarter" idx="5"/>
          </p:nvPr>
        </p:nvSpPr>
        <p:spPr/>
        <p:txBody>
          <a:bodyPr/>
          <a:lstStyle/>
          <a:p>
            <a:fld id="{6969E627-AA62-4F9B-9EDE-D4F763486B04}" type="slidenum">
              <a:t>22</a:t>
            </a:fld>
            <a:endParaRPr lang="de-DE"/>
          </a:p>
        </p:txBody>
      </p:sp>
    </p:spTree>
    <p:extLst>
      <p:ext uri="{BB962C8B-B14F-4D97-AF65-F5344CB8AC3E}">
        <p14:creationId xmlns:p14="http://schemas.microsoft.com/office/powerpoint/2010/main" val="3761049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Bewältigung von Informationssicherheitsrisiken erfordert ein tiefes Verständnis der verschiedenen Ereignisklassifizierungen und deren Integration in ein Reifegradmodell. Durch die Umsetzung geeigneter Strategien können Organisationen ihre Sicherheitslage erheblich verbessern und sich besser auf zukünftige Herausforderungen vorbereiten.</a:t>
            </a:r>
          </a:p>
        </p:txBody>
      </p:sp>
      <p:sp>
        <p:nvSpPr>
          <p:cNvPr id="4" name="Foliennummernplatzhalter 3"/>
          <p:cNvSpPr>
            <a:spLocks noGrp="1"/>
          </p:cNvSpPr>
          <p:nvPr>
            <p:ph type="sldNum" sz="quarter" idx="5"/>
          </p:nvPr>
        </p:nvSpPr>
        <p:spPr/>
        <p:txBody>
          <a:bodyPr/>
          <a:lstStyle/>
          <a:p>
            <a:fld id="{6969E627-AA62-4F9B-9EDE-D4F763486B04}" type="slidenum">
              <a:t>23</a:t>
            </a:fld>
            <a:endParaRPr lang="de-DE"/>
          </a:p>
        </p:txBody>
      </p:sp>
    </p:spTree>
    <p:extLst>
      <p:ext uri="{BB962C8B-B14F-4D97-AF65-F5344CB8AC3E}">
        <p14:creationId xmlns:p14="http://schemas.microsoft.com/office/powerpoint/2010/main" val="3166508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1B29-F258-504D-B74D-5645C09A89C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CC62A65-445F-E320-198C-B2EBAF9B94D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9CEB606-443F-4EB5-5ED0-2FD9B368DDE2}"/>
              </a:ext>
            </a:extLst>
          </p:cNvPr>
          <p:cNvSpPr>
            <a:spLocks noGrp="1"/>
          </p:cNvSpPr>
          <p:nvPr>
            <p:ph type="body" idx="1"/>
          </p:nvPr>
        </p:nvSpPr>
        <p:spPr/>
        <p:txBody>
          <a:bodyPr/>
          <a:lstStyle/>
          <a:p>
            <a:r>
              <a:rPr lang="de-DE"/>
              <a:t>Die Bewältigung von Informationssicherheitsrisiken erfordert ein tiefes Verständnis der verschiedenen Ereignisklassifizierungen und deren Integration in ein Reifegradmodell. Durch die Umsetzung geeigneter Strategien können Organisationen ihre Sicherheitslage erheblich verbessern und sich besser auf zukünftige Herausforderungen vorbereiten.</a:t>
            </a:r>
          </a:p>
        </p:txBody>
      </p:sp>
      <p:sp>
        <p:nvSpPr>
          <p:cNvPr id="4" name="Foliennummernplatzhalter 3">
            <a:extLst>
              <a:ext uri="{FF2B5EF4-FFF2-40B4-BE49-F238E27FC236}">
                <a16:creationId xmlns:a16="http://schemas.microsoft.com/office/drawing/2014/main" id="{8D9EA4DE-AB74-B870-A9BB-60B930D072EE}"/>
              </a:ext>
            </a:extLst>
          </p:cNvPr>
          <p:cNvSpPr>
            <a:spLocks noGrp="1"/>
          </p:cNvSpPr>
          <p:nvPr>
            <p:ph type="sldNum" sz="quarter" idx="5"/>
          </p:nvPr>
        </p:nvSpPr>
        <p:spPr/>
        <p:txBody>
          <a:bodyPr/>
          <a:lstStyle/>
          <a:p>
            <a:fld id="{6969E627-AA62-4F9B-9EDE-D4F763486B04}" type="slidenum">
              <a:t>24</a:t>
            </a:fld>
            <a:endParaRPr lang="de-DE"/>
          </a:p>
        </p:txBody>
      </p:sp>
    </p:spTree>
    <p:extLst>
      <p:ext uri="{BB962C8B-B14F-4D97-AF65-F5344CB8AC3E}">
        <p14:creationId xmlns:p14="http://schemas.microsoft.com/office/powerpoint/2010/main" val="342065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F731C-EA76-97C7-FAA2-5C651B9088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0222992-A610-04C8-80CE-E6293E90D10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E678BD5-B33C-5177-BF05-FC9FC31CE91C}"/>
              </a:ext>
            </a:extLst>
          </p:cNvPr>
          <p:cNvSpPr>
            <a:spLocks noGrp="1"/>
          </p:cNvSpPr>
          <p:nvPr>
            <p:ph type="body" idx="1"/>
          </p:nvPr>
        </p:nvSpPr>
        <p:spPr/>
        <p:txBody>
          <a:bodyPr/>
          <a:lstStyle/>
          <a:p>
            <a:r>
              <a:rPr lang="de-DE"/>
              <a:t>Wir beginnen mit einer Einführung in Informationssicherheitsrisiken, gefolgt von einer Klassifizierung von Ereignissen in White Swan, Grey Rhino und Black Swan. Danach erläutern wir das Risk Management Maturity Model und seine fünf Reifegrade. Schließlich betrachten wir die Integration der Ereignisklassifizierung in das Reifegradmodell und Strategien zur Bewältigung von Ereignissen auf den verschiedenen Reifegraden.</a:t>
            </a:r>
          </a:p>
        </p:txBody>
      </p:sp>
      <p:sp>
        <p:nvSpPr>
          <p:cNvPr id="4" name="Foliennummernplatzhalter 3">
            <a:extLst>
              <a:ext uri="{FF2B5EF4-FFF2-40B4-BE49-F238E27FC236}">
                <a16:creationId xmlns:a16="http://schemas.microsoft.com/office/drawing/2014/main" id="{BAD3D5C3-AED9-0F51-039F-62991163C5CC}"/>
              </a:ext>
            </a:extLst>
          </p:cNvPr>
          <p:cNvSpPr>
            <a:spLocks noGrp="1"/>
          </p:cNvSpPr>
          <p:nvPr>
            <p:ph type="sldNum" sz="quarter" idx="5"/>
          </p:nvPr>
        </p:nvSpPr>
        <p:spPr/>
        <p:txBody>
          <a:bodyPr/>
          <a:lstStyle/>
          <a:p>
            <a:fld id="{6969E627-AA62-4F9B-9EDE-D4F763486B04}" type="slidenum">
              <a:t>3</a:t>
            </a:fld>
            <a:endParaRPr lang="de-DE"/>
          </a:p>
        </p:txBody>
      </p:sp>
    </p:spTree>
    <p:extLst>
      <p:ext uri="{BB962C8B-B14F-4D97-AF65-F5344CB8AC3E}">
        <p14:creationId xmlns:p14="http://schemas.microsoft.com/office/powerpoint/2010/main" val="50811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Informationssicherheitsrisiken sind potenzielle Bedrohungen für die Integrität, Vertraulichkeit und Verfügbarkeit von Informationen. Sie entstehen aus verschiedenen Quellen und können erhebliche Auswirkungen auf Organisationen haben. Lassen Sie uns die Definition, einige Beispiele und die Bedeutung von Informationssicherheit näher betrachten.</a:t>
            </a:r>
          </a:p>
        </p:txBody>
      </p:sp>
      <p:sp>
        <p:nvSpPr>
          <p:cNvPr id="4" name="Foliennummernplatzhalter 3"/>
          <p:cNvSpPr>
            <a:spLocks noGrp="1"/>
          </p:cNvSpPr>
          <p:nvPr>
            <p:ph type="sldNum" sz="quarter" idx="5"/>
          </p:nvPr>
        </p:nvSpPr>
        <p:spPr/>
        <p:txBody>
          <a:bodyPr/>
          <a:lstStyle/>
          <a:p>
            <a:fld id="{6969E627-AA62-4F9B-9EDE-D4F763486B04}" type="slidenum">
              <a:t>4</a:t>
            </a:fld>
            <a:endParaRPr lang="de-DE"/>
          </a:p>
        </p:txBody>
      </p:sp>
    </p:spTree>
    <p:extLst>
      <p:ext uri="{BB962C8B-B14F-4D97-AF65-F5344CB8AC3E}">
        <p14:creationId xmlns:p14="http://schemas.microsoft.com/office/powerpoint/2010/main" val="253257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Informationssicherheitsrisiken beziehen sich auf die Möglichkeit von Verlusten oder Schäden an Informationen und Informationssystemen. Diese Risiken können durch interne oder externe Bedrohungen verursacht werden und umfassen sowohl technische als auch menschliche Faktoren.</a:t>
            </a:r>
          </a:p>
        </p:txBody>
      </p:sp>
      <p:sp>
        <p:nvSpPr>
          <p:cNvPr id="4" name="Foliennummernplatzhalter 3"/>
          <p:cNvSpPr>
            <a:spLocks noGrp="1"/>
          </p:cNvSpPr>
          <p:nvPr>
            <p:ph type="sldNum" sz="quarter" idx="5"/>
          </p:nvPr>
        </p:nvSpPr>
        <p:spPr/>
        <p:txBody>
          <a:bodyPr/>
          <a:lstStyle/>
          <a:p>
            <a:fld id="{6969E627-AA62-4F9B-9EDE-D4F763486B04}" type="slidenum">
              <a:t>5</a:t>
            </a:fld>
            <a:endParaRPr lang="de-DE"/>
          </a:p>
        </p:txBody>
      </p:sp>
    </p:spTree>
    <p:extLst>
      <p:ext uri="{BB962C8B-B14F-4D97-AF65-F5344CB8AC3E}">
        <p14:creationId xmlns:p14="http://schemas.microsoft.com/office/powerpoint/2010/main" val="280899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Informationssicherheit ist entscheidend für den Schutz sensibler Daten und die Aufrechterhaltung des Vertrauens von Kunden und Geschäftspartnern. Effektive Sicherheitsmaßnahmen helfen, Risiken zu minimieren und die Geschäftskontinuität sicherzustellen.</a:t>
            </a:r>
          </a:p>
        </p:txBody>
      </p:sp>
      <p:sp>
        <p:nvSpPr>
          <p:cNvPr id="4" name="Foliennummernplatzhalter 3"/>
          <p:cNvSpPr>
            <a:spLocks noGrp="1"/>
          </p:cNvSpPr>
          <p:nvPr>
            <p:ph type="sldNum" sz="quarter" idx="5"/>
          </p:nvPr>
        </p:nvSpPr>
        <p:spPr/>
        <p:txBody>
          <a:bodyPr/>
          <a:lstStyle/>
          <a:p>
            <a:fld id="{6969E627-AA62-4F9B-9EDE-D4F763486B04}" type="slidenum">
              <a:t>6</a:t>
            </a:fld>
            <a:endParaRPr lang="de-DE"/>
          </a:p>
        </p:txBody>
      </p:sp>
    </p:spTree>
    <p:extLst>
      <p:ext uri="{BB962C8B-B14F-4D97-AF65-F5344CB8AC3E}">
        <p14:creationId xmlns:p14="http://schemas.microsoft.com/office/powerpoint/2010/main" val="424526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Ereignisse können in verschiedene Kategorien eingeteilt werden, die sich in ihrer Vorhersehbarkeit und ihrem Risikopotenzial unterscheiden. Die Klassifizierung dieser Ereignisse ist entscheidend für die Entwicklung geeigneter Strategien zur Risikominderung.</a:t>
            </a:r>
          </a:p>
        </p:txBody>
      </p:sp>
      <p:sp>
        <p:nvSpPr>
          <p:cNvPr id="4" name="Foliennummernplatzhalter 3"/>
          <p:cNvSpPr>
            <a:spLocks noGrp="1"/>
          </p:cNvSpPr>
          <p:nvPr>
            <p:ph type="sldNum" sz="quarter" idx="5"/>
          </p:nvPr>
        </p:nvSpPr>
        <p:spPr/>
        <p:txBody>
          <a:bodyPr/>
          <a:lstStyle/>
          <a:p>
            <a:fld id="{6969E627-AA62-4F9B-9EDE-D4F763486B04}" type="slidenum">
              <a:t>7</a:t>
            </a:fld>
            <a:endParaRPr lang="de-DE"/>
          </a:p>
        </p:txBody>
      </p:sp>
    </p:spTree>
    <p:extLst>
      <p:ext uri="{BB962C8B-B14F-4D97-AF65-F5344CB8AC3E}">
        <p14:creationId xmlns:p14="http://schemas.microsoft.com/office/powerpoint/2010/main" val="12041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White Swan Events sind Ereignisse, die vorhersehbar sind und durch vorhandene Daten oder Trends identifiziert werden können. Beispiele hierfür sind bekannte Softwareanfälligkeiten und häufige Cyberangriffe, die durch Sicherheitsrichtlinien adressiert werden können.</a:t>
            </a:r>
          </a:p>
        </p:txBody>
      </p:sp>
      <p:sp>
        <p:nvSpPr>
          <p:cNvPr id="4" name="Foliennummernplatzhalter 3"/>
          <p:cNvSpPr>
            <a:spLocks noGrp="1"/>
          </p:cNvSpPr>
          <p:nvPr>
            <p:ph type="sldNum" sz="quarter" idx="5"/>
          </p:nvPr>
        </p:nvSpPr>
        <p:spPr/>
        <p:txBody>
          <a:bodyPr/>
          <a:lstStyle/>
          <a:p>
            <a:fld id="{6969E627-AA62-4F9B-9EDE-D4F763486B04}" type="slidenum">
              <a:t>8</a:t>
            </a:fld>
            <a:endParaRPr lang="de-DE"/>
          </a:p>
        </p:txBody>
      </p:sp>
    </p:spTree>
    <p:extLst>
      <p:ext uri="{BB962C8B-B14F-4D97-AF65-F5344CB8AC3E}">
        <p14:creationId xmlns:p14="http://schemas.microsoft.com/office/powerpoint/2010/main" val="70150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Grey Rhino Events sind wahrscheinliche, aber oft ignorierte Bedrohungen. Sie sind klar identifizierbar, aber Organisationen versäumen es häufig, die notwendigen Maßnahmen zu ergreifen. Beispiele sind systematische Sicherheitslücken, die lange ignoriert wurden.</a:t>
            </a:r>
          </a:p>
        </p:txBody>
      </p:sp>
      <p:sp>
        <p:nvSpPr>
          <p:cNvPr id="4" name="Foliennummernplatzhalter 3"/>
          <p:cNvSpPr>
            <a:spLocks noGrp="1"/>
          </p:cNvSpPr>
          <p:nvPr>
            <p:ph type="sldNum" sz="quarter" idx="5"/>
          </p:nvPr>
        </p:nvSpPr>
        <p:spPr/>
        <p:txBody>
          <a:bodyPr/>
          <a:lstStyle/>
          <a:p>
            <a:fld id="{6969E627-AA62-4F9B-9EDE-D4F763486B04}" type="slidenum">
              <a:t>9</a:t>
            </a:fld>
            <a:endParaRPr lang="de-DE"/>
          </a:p>
        </p:txBody>
      </p:sp>
    </p:spTree>
    <p:extLst>
      <p:ext uri="{BB962C8B-B14F-4D97-AF65-F5344CB8AC3E}">
        <p14:creationId xmlns:p14="http://schemas.microsoft.com/office/powerpoint/2010/main" val="3854092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5/14/2025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7596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5/14/2025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9049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5/14/2025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2361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9260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5/14/2025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0614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5185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5/14/2025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8639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5/14/2025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5899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5/14/2025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41314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5/14/2025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6656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5/14/2025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1981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5/14/2025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66519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Grafik 3" descr="Personal Cyber People Security 3d Hintergrund">
            <a:extLst>
              <a:ext uri="{FF2B5EF4-FFF2-40B4-BE49-F238E27FC236}">
                <a16:creationId xmlns:a16="http://schemas.microsoft.com/office/drawing/2014/main" id="{67064CC6-C3DC-442D-A5C6-75391401C1C3}"/>
              </a:ext>
            </a:extLst>
          </p:cNvPr>
          <p:cNvPicPr>
            <a:picLocks noChangeAspect="1"/>
          </p:cNvPicPr>
          <p:nvPr/>
        </p:nvPicPr>
        <p:blipFill>
          <a:blip r:embed="rId3">
            <a:alphaModFix amt="20000"/>
          </a:blip>
          <a:srcRect t="11447" r="9091" b="2037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973C4E0C-622D-F586-4B35-1651D4AC3C15}"/>
              </a:ext>
            </a:extLst>
          </p:cNvPr>
          <p:cNvSpPr>
            <a:spLocks noGrp="1"/>
          </p:cNvSpPr>
          <p:nvPr>
            <p:ph type="ctrTitle"/>
          </p:nvPr>
        </p:nvSpPr>
        <p:spPr>
          <a:xfrm>
            <a:off x="286506" y="603315"/>
            <a:ext cx="5649211" cy="3685731"/>
          </a:xfrm>
        </p:spPr>
        <p:txBody>
          <a:bodyPr anchor="t">
            <a:normAutofit/>
          </a:bodyPr>
          <a:lstStyle/>
          <a:p>
            <a:pPr algn="l"/>
            <a:r>
              <a:rPr lang="de-DE" sz="2600"/>
              <a:t>Durch den Cyber-Dschungel: Informationssicherheitsrisiken zähmen</a:t>
            </a:r>
          </a:p>
        </p:txBody>
      </p:sp>
      <p:sp>
        <p:nvSpPr>
          <p:cNvPr id="3" name="Untertitel 2">
            <a:extLst>
              <a:ext uri="{FF2B5EF4-FFF2-40B4-BE49-F238E27FC236}">
                <a16:creationId xmlns:a16="http://schemas.microsoft.com/office/drawing/2014/main" id="{7C27A6F1-7722-F220-1512-B0C338DFEA64}"/>
              </a:ext>
            </a:extLst>
          </p:cNvPr>
          <p:cNvSpPr>
            <a:spLocks noGrp="1"/>
          </p:cNvSpPr>
          <p:nvPr>
            <p:ph type="subTitle" idx="1"/>
          </p:nvPr>
        </p:nvSpPr>
        <p:spPr>
          <a:xfrm>
            <a:off x="286507" y="4437176"/>
            <a:ext cx="4007587" cy="1290807"/>
          </a:xfrm>
        </p:spPr>
        <p:txBody>
          <a:bodyPr anchor="ctr">
            <a:normAutofit/>
          </a:bodyPr>
          <a:lstStyle/>
          <a:p>
            <a:pPr algn="l"/>
            <a:r>
              <a:rPr lang="de-DE" sz="2200"/>
              <a:t>Ein Überblick über Risiken und deren Managementstrategien</a:t>
            </a:r>
          </a:p>
        </p:txBody>
      </p:sp>
      <p:sp>
        <p:nvSpPr>
          <p:cNvPr id="5" name="TextBox 4">
            <a:extLst>
              <a:ext uri="{FF2B5EF4-FFF2-40B4-BE49-F238E27FC236}">
                <a16:creationId xmlns:a16="http://schemas.microsoft.com/office/drawing/2014/main" id="{7D255B5E-8A62-02E2-D486-4872A895303B}"/>
              </a:ext>
            </a:extLst>
          </p:cNvPr>
          <p:cNvSpPr txBox="1"/>
          <p:nvPr/>
        </p:nvSpPr>
        <p:spPr>
          <a:xfrm>
            <a:off x="8760279" y="5625193"/>
            <a:ext cx="3195105" cy="646331"/>
          </a:xfrm>
          <a:prstGeom prst="rect">
            <a:avLst/>
          </a:prstGeom>
          <a:noFill/>
        </p:spPr>
        <p:txBody>
          <a:bodyPr wrap="none" rtlCol="0">
            <a:spAutoFit/>
          </a:bodyPr>
          <a:lstStyle/>
          <a:p>
            <a:r>
              <a:rPr lang="de-DE" dirty="0" err="1"/>
              <a:t>Cybersecurity</a:t>
            </a:r>
            <a:r>
              <a:rPr lang="de-DE" dirty="0"/>
              <a:t> Summit 2025</a:t>
            </a:r>
          </a:p>
          <a:p>
            <a:r>
              <a:rPr lang="de-DE" dirty="0"/>
              <a:t>Jascha Wachsmuth-Temme</a:t>
            </a:r>
            <a:endParaRPr lang="en-US" dirty="0"/>
          </a:p>
        </p:txBody>
      </p:sp>
    </p:spTree>
    <p:extLst>
      <p:ext uri="{BB962C8B-B14F-4D97-AF65-F5344CB8AC3E}">
        <p14:creationId xmlns:p14="http://schemas.microsoft.com/office/powerpoint/2010/main" val="7473023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5535B6-850E-A3A7-AD88-F45E3FCDC079}"/>
              </a:ext>
            </a:extLst>
          </p:cNvPr>
          <p:cNvSpPr>
            <a:spLocks noGrp="1"/>
          </p:cNvSpPr>
          <p:nvPr>
            <p:ph type="title"/>
          </p:nvPr>
        </p:nvSpPr>
        <p:spPr>
          <a:xfrm>
            <a:off x="5568534" y="603504"/>
            <a:ext cx="5916169" cy="630310"/>
          </a:xfrm>
        </p:spPr>
        <p:txBody>
          <a:bodyPr vert="horz" lIns="91440" tIns="45720" rIns="91440" bIns="45720" rtlCol="0" anchor="b">
            <a:normAutofit/>
          </a:bodyPr>
          <a:lstStyle/>
          <a:p>
            <a:r>
              <a:rPr lang="en-US" b="1" kern="1200" dirty="0">
                <a:solidFill>
                  <a:schemeClr val="tx1"/>
                </a:solidFill>
                <a:latin typeface="+mj-lt"/>
                <a:ea typeface="+mj-ea"/>
                <a:cs typeface="+mj-cs"/>
              </a:rPr>
              <a:t>Black Swan Events</a:t>
            </a:r>
          </a:p>
        </p:txBody>
      </p:sp>
      <p:pic>
        <p:nvPicPr>
          <p:cNvPr id="5" name="Inhaltsplatzhalter 4">
            <a:extLst>
              <a:ext uri="{FF2B5EF4-FFF2-40B4-BE49-F238E27FC236}">
                <a16:creationId xmlns:a16="http://schemas.microsoft.com/office/drawing/2014/main" id="{2F6543D9-FF7A-46F8-9EE1-DBA8B65F705F}"/>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3501" b="3501"/>
          <a:stretch/>
        </p:blipFill>
        <p:spPr>
          <a:xfrm>
            <a:off x="20" y="10"/>
            <a:ext cx="4910308" cy="6857990"/>
          </a:xfrm>
          <a:prstGeom prst="rect">
            <a:avLst/>
          </a:prstGeom>
        </p:spPr>
      </p:pic>
      <p:sp>
        <p:nvSpPr>
          <p:cNvPr id="4" name="Inhaltsplatzhalter 3">
            <a:extLst>
              <a:ext uri="{FF2B5EF4-FFF2-40B4-BE49-F238E27FC236}">
                <a16:creationId xmlns:a16="http://schemas.microsoft.com/office/drawing/2014/main" id="{E7AA55F0-C36C-771E-4D74-64B5819E7EA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de-DE" sz="1400" b="1"/>
              <a:t>Unvorhersehbare Ereignisse</a:t>
            </a:r>
          </a:p>
          <a:p>
            <a:pPr marL="0" lvl="1" indent="0">
              <a:buNone/>
            </a:pPr>
            <a:r>
              <a:rPr lang="de-DE" sz="1400"/>
              <a:t>Black Swan Events sind Ereignisse, die überraschend auftreten und nicht vorhergesagt werden können, wodurch sie große Auswirkungen haben.</a:t>
            </a:r>
          </a:p>
          <a:p>
            <a:pPr marL="0" indent="0">
              <a:spcBef>
                <a:spcPts val="2500"/>
              </a:spcBef>
              <a:buNone/>
            </a:pPr>
            <a:r>
              <a:rPr lang="de-DE" sz="1400" b="1"/>
              <a:t>Massiver Cyberangriff</a:t>
            </a:r>
          </a:p>
          <a:p>
            <a:pPr marL="0" lvl="1" indent="0">
              <a:buNone/>
            </a:pPr>
            <a:r>
              <a:rPr lang="de-DE" sz="1400"/>
              <a:t>Ein Beispiel für ein Black Swan Event ist ein massiver Cyberangriff, der unerwartet auftritt und verheerende Folgen hat.</a:t>
            </a:r>
          </a:p>
          <a:p>
            <a:pPr marL="0" indent="0">
              <a:spcBef>
                <a:spcPts val="2500"/>
              </a:spcBef>
              <a:buNone/>
            </a:pPr>
            <a:r>
              <a:rPr lang="de-DE" sz="1400" b="1"/>
              <a:t>Nachträgliche Erklärung</a:t>
            </a:r>
          </a:p>
          <a:p>
            <a:pPr marL="0" lvl="1" indent="0">
              <a:buNone/>
            </a:pPr>
            <a:r>
              <a:rPr lang="de-DE" sz="1400"/>
              <a:t>Solche Ereignisse können oft nur im Nachhinein erklärt werden, was ihre Unvorhersehbarkeit und den Einfluss auf die Gesellschaft verdeutlicht.</a:t>
            </a:r>
          </a:p>
        </p:txBody>
      </p:sp>
    </p:spTree>
    <p:extLst>
      <p:ext uri="{BB962C8B-B14F-4D97-AF65-F5344CB8AC3E}">
        <p14:creationId xmlns:p14="http://schemas.microsoft.com/office/powerpoint/2010/main" val="1185836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6C7455E4-2FD0-F4D4-86CE-F09680C6362F}"/>
              </a:ext>
            </a:extLst>
          </p:cNvPr>
          <p:cNvSpPr>
            <a:spLocks noGrp="1"/>
          </p:cNvSpPr>
          <p:nvPr>
            <p:ph type="ctrTitle"/>
          </p:nvPr>
        </p:nvSpPr>
        <p:spPr>
          <a:xfrm>
            <a:off x="277091" y="1814321"/>
            <a:ext cx="7772400" cy="4560920"/>
          </a:xfrm>
        </p:spPr>
        <p:txBody>
          <a:bodyPr anchor="b">
            <a:normAutofit/>
          </a:bodyPr>
          <a:lstStyle/>
          <a:p>
            <a:pPr algn="l"/>
            <a:r>
              <a:rPr lang="de-DE" sz="7400" dirty="0"/>
              <a:t>Erklärung des Risk </a:t>
            </a:r>
            <a:r>
              <a:rPr lang="de-DE" sz="7400" dirty="0" err="1"/>
              <a:t>Maturity</a:t>
            </a:r>
            <a:r>
              <a:rPr lang="de-DE" sz="7400" dirty="0"/>
              <a:t> Model</a:t>
            </a:r>
          </a:p>
        </p:txBody>
      </p:sp>
    </p:spTree>
    <p:extLst>
      <p:ext uri="{BB962C8B-B14F-4D97-AF65-F5344CB8AC3E}">
        <p14:creationId xmlns:p14="http://schemas.microsoft.com/office/powerpoint/2010/main" val="28204953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695182-D655-3659-AA0C-A7BFCE0E0338}"/>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Überblick über das Modell</a:t>
            </a:r>
          </a:p>
        </p:txBody>
      </p:sp>
      <p:sp>
        <p:nvSpPr>
          <p:cNvPr id="4" name="Inhaltsplatzhalter 3">
            <a:extLst>
              <a:ext uri="{FF2B5EF4-FFF2-40B4-BE49-F238E27FC236}">
                <a16:creationId xmlns:a16="http://schemas.microsoft.com/office/drawing/2014/main" id="{485C6B84-C8E2-6074-15F1-E806A9621A6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de-DE" sz="1400" b="1"/>
              <a:t>Fünf Reifegrade</a:t>
            </a:r>
          </a:p>
          <a:p>
            <a:pPr marL="0" lvl="1" indent="0">
              <a:buNone/>
            </a:pPr>
            <a:r>
              <a:rPr lang="de-DE" sz="1400"/>
              <a:t>Das Modell umfasst fünf Reifegrade, die verschiedene Stufen des Risikomanagements in Organisationen darstellen.</a:t>
            </a:r>
          </a:p>
          <a:p>
            <a:pPr marL="0" indent="0">
              <a:spcBef>
                <a:spcPts val="2500"/>
              </a:spcBef>
              <a:buNone/>
            </a:pPr>
            <a:r>
              <a:rPr lang="de-DE" sz="1400" b="1"/>
              <a:t>Anfängliche Ansätze</a:t>
            </a:r>
          </a:p>
          <a:p>
            <a:pPr marL="0" lvl="1" indent="0">
              <a:buNone/>
            </a:pPr>
            <a:r>
              <a:rPr lang="de-DE" sz="1400"/>
              <a:t>Die anfänglichen Ansätze sind reaktiv und oft nicht systematisch, was zu unvorhergesehenen Risiken führt.</a:t>
            </a:r>
          </a:p>
          <a:p>
            <a:pPr marL="0" indent="0">
              <a:spcBef>
                <a:spcPts val="2500"/>
              </a:spcBef>
              <a:buNone/>
            </a:pPr>
            <a:r>
              <a:rPr lang="de-DE" sz="1400" b="1"/>
              <a:t>Proaktive Ansätze</a:t>
            </a:r>
          </a:p>
          <a:p>
            <a:pPr marL="0" lvl="1" indent="0">
              <a:buNone/>
            </a:pPr>
            <a:r>
              <a:rPr lang="de-DE" sz="1400"/>
              <a:t>Proaktive Ansätze beinhalten strategische Planung und Maßnahmen zur Risikominderung vor deren Auftreten.</a:t>
            </a:r>
          </a:p>
        </p:txBody>
      </p:sp>
      <p:pic>
        <p:nvPicPr>
          <p:cNvPr id="8" name="Inhaltsplatzhalter 7" descr="Ein Bild, das Text, Screenshot, Schrift, Diagramm enthält.&#10;&#10;KI-generierte Inhalte können fehlerhaft sein.">
            <a:extLst>
              <a:ext uri="{FF2B5EF4-FFF2-40B4-BE49-F238E27FC236}">
                <a16:creationId xmlns:a16="http://schemas.microsoft.com/office/drawing/2014/main" id="{5D6EE3DB-DA95-4C50-F81B-8B2BB2067B4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49175" t="1267" r="83" b="15410"/>
          <a:stretch/>
        </p:blipFill>
        <p:spPr>
          <a:xfrm>
            <a:off x="6524671" y="1836934"/>
            <a:ext cx="5535806" cy="3586836"/>
          </a:xfrm>
        </p:spPr>
      </p:pic>
    </p:spTree>
    <p:extLst>
      <p:ext uri="{BB962C8B-B14F-4D97-AF65-F5344CB8AC3E}">
        <p14:creationId xmlns:p14="http://schemas.microsoft.com/office/powerpoint/2010/main" val="972939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23569457-EC73-000A-514A-059039332AB1}"/>
              </a:ext>
            </a:extLst>
          </p:cNvPr>
          <p:cNvSpPr>
            <a:spLocks noGrp="1"/>
          </p:cNvSpPr>
          <p:nvPr>
            <p:ph type="title"/>
          </p:nvPr>
        </p:nvSpPr>
        <p:spPr>
          <a:xfrm>
            <a:off x="614679" y="548639"/>
            <a:ext cx="3977640" cy="5719640"/>
          </a:xfrm>
        </p:spPr>
        <p:txBody>
          <a:bodyPr anchor="t">
            <a:normAutofit/>
          </a:bodyPr>
          <a:lstStyle/>
          <a:p>
            <a:r>
              <a:rPr lang="de-DE"/>
              <a:t>Die fünf Reifegrade des Modells</a:t>
            </a:r>
          </a:p>
        </p:txBody>
      </p:sp>
      <p:sp>
        <p:nvSpPr>
          <p:cNvPr id="3" name="Inhaltsplatzhalter 2">
            <a:extLst>
              <a:ext uri="{FF2B5EF4-FFF2-40B4-BE49-F238E27FC236}">
                <a16:creationId xmlns:a16="http://schemas.microsoft.com/office/drawing/2014/main" id="{7461D947-B964-AAFE-E177-347DF3CFFFA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7542" y="548639"/>
            <a:ext cx="6189780" cy="5861304"/>
          </a:xfrm>
        </p:spPr>
        <p:txBody>
          <a:bodyPr>
            <a:normAutofit/>
          </a:bodyPr>
          <a:lstStyle/>
          <a:p>
            <a:pPr marL="0" indent="0">
              <a:spcBef>
                <a:spcPts val="2500"/>
              </a:spcBef>
              <a:buNone/>
            </a:pPr>
            <a:r>
              <a:rPr lang="de-DE" sz="1400" b="1"/>
              <a:t>Ad-hoc-Reifegrad</a:t>
            </a:r>
          </a:p>
          <a:p>
            <a:pPr marL="0" lvl="1" indent="0">
              <a:buNone/>
            </a:pPr>
            <a:r>
              <a:rPr lang="de-DE" sz="1400"/>
              <a:t>Der Ad-hoc-Reifegrad beschreibt unstrukturierte und zufällige Risikomanagementpraktiken ohne klare Strategie oder Planung.</a:t>
            </a:r>
          </a:p>
          <a:p>
            <a:pPr marL="0" indent="0">
              <a:spcBef>
                <a:spcPts val="2500"/>
              </a:spcBef>
              <a:buNone/>
            </a:pPr>
            <a:r>
              <a:rPr lang="de-DE" sz="1400" b="1"/>
              <a:t>Angepasster Reifegrad</a:t>
            </a:r>
          </a:p>
          <a:p>
            <a:pPr marL="0" lvl="1" indent="0">
              <a:buNone/>
            </a:pPr>
            <a:r>
              <a:rPr lang="de-DE" sz="1400"/>
              <a:t>Der angepasste Reifegrad zeigt, dass einige Standards und Verfahren implementiert wurden, aber ohne umfassende Kontrolle.</a:t>
            </a:r>
          </a:p>
          <a:p>
            <a:pPr marL="0" indent="0">
              <a:spcBef>
                <a:spcPts val="2500"/>
              </a:spcBef>
              <a:buNone/>
            </a:pPr>
            <a:r>
              <a:rPr lang="de-DE" sz="1400" b="1"/>
              <a:t>Definierter Reifegrad</a:t>
            </a:r>
          </a:p>
          <a:p>
            <a:pPr marL="0" lvl="1" indent="0">
              <a:buNone/>
            </a:pPr>
            <a:r>
              <a:rPr lang="de-DE" sz="1400"/>
              <a:t>Im definierten Reifegrad sind die Risikomanagementpraktiken klar dokumentiert und in die Organisation integriert.</a:t>
            </a:r>
          </a:p>
          <a:p>
            <a:pPr marL="0" indent="0">
              <a:spcBef>
                <a:spcPts val="2500"/>
              </a:spcBef>
              <a:buNone/>
            </a:pPr>
            <a:r>
              <a:rPr lang="de-DE" sz="1400" b="1"/>
              <a:t>Gemanagter Reifegrad</a:t>
            </a:r>
          </a:p>
          <a:p>
            <a:pPr marL="0" lvl="1" indent="0">
              <a:buNone/>
            </a:pPr>
            <a:r>
              <a:rPr lang="de-DE" sz="1400"/>
              <a:t>Der gemanagte Reifegrad zeigt, dass Risikomanagement aktiv überwacht und kontinuierlich verbessert wird.</a:t>
            </a:r>
          </a:p>
          <a:p>
            <a:pPr marL="0" indent="0">
              <a:spcBef>
                <a:spcPts val="2500"/>
              </a:spcBef>
              <a:buNone/>
            </a:pPr>
            <a:r>
              <a:rPr lang="de-DE" sz="1400" b="1"/>
              <a:t>Optimierter Reifegrad</a:t>
            </a:r>
          </a:p>
          <a:p>
            <a:pPr marL="0" lvl="1" indent="0">
              <a:buNone/>
            </a:pPr>
            <a:r>
              <a:rPr lang="de-DE" sz="1400"/>
              <a:t>Im optimierten Reifegrad sind Risikomanagementpraktiken vollständig optimiert und auf maximale Effektivität ausgerichtet.</a:t>
            </a:r>
          </a:p>
        </p:txBody>
      </p:sp>
    </p:spTree>
    <p:extLst>
      <p:ext uri="{BB962C8B-B14F-4D97-AF65-F5344CB8AC3E}">
        <p14:creationId xmlns:p14="http://schemas.microsoft.com/office/powerpoint/2010/main" val="380575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04CC14AE-2F55-9DE3-7E18-4067FA329763}"/>
              </a:ext>
            </a:extLst>
          </p:cNvPr>
          <p:cNvSpPr>
            <a:spLocks noGrp="1"/>
          </p:cNvSpPr>
          <p:nvPr>
            <p:ph type="title"/>
          </p:nvPr>
        </p:nvSpPr>
        <p:spPr>
          <a:xfrm>
            <a:off x="614679" y="548639"/>
            <a:ext cx="3977640" cy="5719640"/>
          </a:xfrm>
        </p:spPr>
        <p:txBody>
          <a:bodyPr anchor="t">
            <a:normAutofit/>
          </a:bodyPr>
          <a:lstStyle/>
          <a:p>
            <a:r>
              <a:rPr lang="de-DE"/>
              <a:t>Beispiele und Anwendungen des Modells</a:t>
            </a:r>
          </a:p>
        </p:txBody>
      </p:sp>
      <p:graphicFrame>
        <p:nvGraphicFramePr>
          <p:cNvPr id="4" name="Inhaltsplatzhalter 3">
            <a:extLst>
              <a:ext uri="{FF2B5EF4-FFF2-40B4-BE49-F238E27FC236}">
                <a16:creationId xmlns:a16="http://schemas.microsoft.com/office/drawing/2014/main" id="{B20B0B42-5D3B-4B6B-9144-E5817C3014AB}"/>
              </a:ext>
            </a:extLst>
          </p:cNvPr>
          <p:cNvGraphicFramePr>
            <a:graphicFrameLocks noGrp="1"/>
          </p:cNvGraphicFramePr>
          <p:nvPr>
            <p:ph idx="1"/>
            <p:extLst>
              <p:ext uri="{D42A27DB-BD31-4B8C-83A1-F6EECF244321}">
                <p14:modId xmlns:p14="http://schemas.microsoft.com/office/powerpoint/2010/main" val="212481542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543289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C34AAA3C-FDEC-EAF5-E4A8-C74B0D3B4ED9}"/>
              </a:ext>
            </a:extLst>
          </p:cNvPr>
          <p:cNvSpPr>
            <a:spLocks noGrp="1"/>
          </p:cNvSpPr>
          <p:nvPr>
            <p:ph type="ctrTitle"/>
          </p:nvPr>
        </p:nvSpPr>
        <p:spPr>
          <a:xfrm>
            <a:off x="277091" y="1814321"/>
            <a:ext cx="7772400" cy="4560920"/>
          </a:xfrm>
        </p:spPr>
        <p:txBody>
          <a:bodyPr anchor="b">
            <a:normAutofit/>
          </a:bodyPr>
          <a:lstStyle/>
          <a:p>
            <a:pPr algn="l"/>
            <a:r>
              <a:rPr lang="de-DE" sz="5200"/>
              <a:t>Integration der Ereignisklassifizierung in das Reifegradmodell</a:t>
            </a:r>
          </a:p>
        </p:txBody>
      </p:sp>
    </p:spTree>
    <p:extLst>
      <p:ext uri="{BB962C8B-B14F-4D97-AF65-F5344CB8AC3E}">
        <p14:creationId xmlns:p14="http://schemas.microsoft.com/office/powerpoint/2010/main" val="28458951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78D20D-D8A3-2BB0-3C9C-86BC050E9F11}"/>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White Swan Events und ihre Platzierung im Modell</a:t>
            </a:r>
          </a:p>
        </p:txBody>
      </p:sp>
      <p:sp>
        <p:nvSpPr>
          <p:cNvPr id="4" name="Inhaltsplatzhalter 3">
            <a:extLst>
              <a:ext uri="{FF2B5EF4-FFF2-40B4-BE49-F238E27FC236}">
                <a16:creationId xmlns:a16="http://schemas.microsoft.com/office/drawing/2014/main" id="{8BF8C0F3-08F7-9288-2AD4-876D2C54A9E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de-DE" sz="1400" b="1" dirty="0"/>
              <a:t>Platzierung in niedrigen Reifegraden</a:t>
            </a:r>
          </a:p>
          <a:p>
            <a:pPr marL="0" lvl="1" indent="0">
              <a:buNone/>
            </a:pPr>
            <a:r>
              <a:rPr lang="de-DE" sz="1400" dirty="0"/>
              <a:t>White Swan Events sollten schon in den ersten Reifegraden des Modells identifiziert und behandelt werden können.</a:t>
            </a:r>
          </a:p>
          <a:p>
            <a:pPr marL="0" indent="0">
              <a:spcBef>
                <a:spcPts val="2500"/>
              </a:spcBef>
              <a:buNone/>
            </a:pPr>
            <a:r>
              <a:rPr lang="de-DE" sz="1400" b="1" dirty="0"/>
              <a:t>Vorbereitung auf Ereignisse</a:t>
            </a:r>
          </a:p>
          <a:p>
            <a:pPr marL="0" lvl="1" indent="0">
              <a:buNone/>
            </a:pPr>
            <a:r>
              <a:rPr lang="de-DE" sz="1400" dirty="0"/>
              <a:t>Organisationen können sich gut auf White Swan Events vorbereiten, wenn sie in der Lage sind, Risiken proaktiv zu managen.</a:t>
            </a:r>
          </a:p>
          <a:p>
            <a:pPr marL="0" indent="0">
              <a:spcBef>
                <a:spcPts val="2500"/>
              </a:spcBef>
              <a:buNone/>
            </a:pPr>
            <a:r>
              <a:rPr lang="de-DE" sz="1400" b="1" dirty="0"/>
              <a:t>Risikominderungsstrategien</a:t>
            </a:r>
          </a:p>
          <a:p>
            <a:pPr marL="0" lvl="1" indent="0">
              <a:buNone/>
            </a:pPr>
            <a:r>
              <a:rPr lang="de-DE" sz="1400" dirty="0"/>
              <a:t>Bereits implementierte und optimierte Strategien zur Risikominderung tragen zur Bewältigung von White Swan Events bei.</a:t>
            </a:r>
          </a:p>
        </p:txBody>
      </p:sp>
      <p:pic>
        <p:nvPicPr>
          <p:cNvPr id="5" name="Inhaltsplatzhalter 4" descr="Gewundener Bach, der durch einen Wald fließt.">
            <a:extLst>
              <a:ext uri="{FF2B5EF4-FFF2-40B4-BE49-F238E27FC236}">
                <a16:creationId xmlns:a16="http://schemas.microsoft.com/office/drawing/2014/main" id="{4F0791C7-61CE-4AEA-8B59-D1615F59EAAE}"/>
              </a:ext>
            </a:extLst>
          </p:cNvPr>
          <p:cNvPicPr>
            <a:picLocks noGrp="1" noChangeAspect="1"/>
          </p:cNvPicPr>
          <p:nvPr>
            <p:ph sz="half" idx="1"/>
          </p:nvPr>
        </p:nvPicPr>
        <p:blipFill>
          <a:blip r:embed="rId3"/>
          <a:srcRect l="33554" r="19275" b="-1"/>
          <a:stretch/>
        </p:blipFill>
        <p:spPr>
          <a:xfrm>
            <a:off x="7345680" y="10"/>
            <a:ext cx="4846320" cy="6857990"/>
          </a:xfrm>
          <a:prstGeom prst="rect">
            <a:avLst/>
          </a:prstGeom>
        </p:spPr>
      </p:pic>
    </p:spTree>
    <p:extLst>
      <p:ext uri="{BB962C8B-B14F-4D97-AF65-F5344CB8AC3E}">
        <p14:creationId xmlns:p14="http://schemas.microsoft.com/office/powerpoint/2010/main" val="186570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95BF2A8-3DF7-2885-F17E-161F982C51C2}"/>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Grey Rhino Events und ihre Platzierung im Modell</a:t>
            </a:r>
          </a:p>
        </p:txBody>
      </p:sp>
      <p:pic>
        <p:nvPicPr>
          <p:cNvPr id="5" name="Inhaltsplatzhalter 4" descr="Eine Herde Breitmaulnashörner steht trotzig auf einer Straße im Krüger-Nationalpark in Südafrika">
            <a:extLst>
              <a:ext uri="{FF2B5EF4-FFF2-40B4-BE49-F238E27FC236}">
                <a16:creationId xmlns:a16="http://schemas.microsoft.com/office/drawing/2014/main" id="{F92B167A-C11E-4834-A100-861BEF461283}"/>
              </a:ext>
            </a:extLst>
          </p:cNvPr>
          <p:cNvPicPr>
            <a:picLocks noGrp="1" noChangeAspect="1"/>
          </p:cNvPicPr>
          <p:nvPr>
            <p:ph sz="half" idx="1"/>
          </p:nvPr>
        </p:nvPicPr>
        <p:blipFill>
          <a:blip r:embed="rId3"/>
          <a:srcRect l="19677" r="29666" b="-1"/>
          <a:stretch/>
        </p:blipFill>
        <p:spPr>
          <a:xfrm>
            <a:off x="20" y="10"/>
            <a:ext cx="4910308" cy="6857990"/>
          </a:xfrm>
          <a:prstGeom prst="rect">
            <a:avLst/>
          </a:prstGeom>
        </p:spPr>
      </p:pic>
      <p:sp>
        <p:nvSpPr>
          <p:cNvPr id="4" name="Inhaltsplatzhalter 3">
            <a:extLst>
              <a:ext uri="{FF2B5EF4-FFF2-40B4-BE49-F238E27FC236}">
                <a16:creationId xmlns:a16="http://schemas.microsoft.com/office/drawing/2014/main" id="{56EE3156-DADB-0A1C-BD1D-07870BA3417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de-DE" sz="1400" b="1" dirty="0"/>
              <a:t>Mittlerer Reifegrad</a:t>
            </a:r>
          </a:p>
          <a:p>
            <a:pPr marL="0" lvl="1" indent="0">
              <a:buNone/>
            </a:pPr>
            <a:r>
              <a:rPr lang="de-DE" sz="1400" dirty="0"/>
              <a:t>Um Grey Rhino Events wirksam zu bewältigen, sollte im Risk Management </a:t>
            </a:r>
            <a:r>
              <a:rPr lang="de-DE" sz="1400" dirty="0" err="1"/>
              <a:t>Maturity</a:t>
            </a:r>
            <a:r>
              <a:rPr lang="de-DE" sz="1400" dirty="0"/>
              <a:t> Model mindestens Level 3 oder besser Level 4 erreicht sein.</a:t>
            </a:r>
          </a:p>
          <a:p>
            <a:pPr marL="0" lvl="1" indent="0">
              <a:buNone/>
            </a:pPr>
            <a:endParaRPr lang="de-DE" sz="1400" b="1" dirty="0"/>
          </a:p>
          <a:p>
            <a:pPr marL="0" lvl="1" indent="0">
              <a:buNone/>
            </a:pPr>
            <a:r>
              <a:rPr lang="de-DE" sz="1400" b="1" dirty="0"/>
              <a:t>Erkennung von Risiken</a:t>
            </a:r>
          </a:p>
          <a:p>
            <a:pPr marL="0" lvl="1" indent="0">
              <a:buNone/>
            </a:pPr>
            <a:r>
              <a:rPr lang="de-DE" sz="1400" dirty="0"/>
              <a:t>Organisationen erkennen die Risiken, aber es fehlt häufig an effektiven Reaktionsstrategien oder Ressourcen zur Risikominderung.</a:t>
            </a:r>
          </a:p>
          <a:p>
            <a:pPr marL="0" indent="0">
              <a:spcBef>
                <a:spcPts val="2500"/>
              </a:spcBef>
              <a:buNone/>
            </a:pPr>
            <a:r>
              <a:rPr lang="de-DE" sz="1400" b="1" dirty="0"/>
              <a:t>Risikominderungsstrategien</a:t>
            </a:r>
          </a:p>
          <a:p>
            <a:pPr marL="0" lvl="1" indent="0">
              <a:buNone/>
            </a:pPr>
            <a:r>
              <a:rPr lang="de-DE" sz="1400" dirty="0"/>
              <a:t>Gezielte Strategien zur Risikominderung sind notwendig, um auf Grey Rhino Events angemessen zu reagieren.</a:t>
            </a:r>
          </a:p>
        </p:txBody>
      </p:sp>
    </p:spTree>
    <p:extLst>
      <p:ext uri="{BB962C8B-B14F-4D97-AF65-F5344CB8AC3E}">
        <p14:creationId xmlns:p14="http://schemas.microsoft.com/office/powerpoint/2010/main" val="3117881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5036107-6EC0-1131-AE62-76B2D5E33D29}"/>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Black Swan Events und ihre Platzierung im Modell</a:t>
            </a:r>
          </a:p>
        </p:txBody>
      </p:sp>
      <p:sp>
        <p:nvSpPr>
          <p:cNvPr id="4" name="Inhaltsplatzhalter 3">
            <a:extLst>
              <a:ext uri="{FF2B5EF4-FFF2-40B4-BE49-F238E27FC236}">
                <a16:creationId xmlns:a16="http://schemas.microsoft.com/office/drawing/2014/main" id="{CCC06D81-8139-8892-159A-018C280F1FD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de-DE" sz="1400" b="1" dirty="0"/>
              <a:t>Unvorhersehbarkeit</a:t>
            </a:r>
          </a:p>
          <a:p>
            <a:pPr marL="0" lvl="1" indent="0">
              <a:buNone/>
            </a:pPr>
            <a:r>
              <a:rPr lang="de-DE" sz="1400" dirty="0"/>
              <a:t>Black Swan Events sind unvorhersehbar und treten überraschend auf, was sie schwer erkennbar macht.</a:t>
            </a:r>
          </a:p>
          <a:p>
            <a:pPr marL="0" indent="0">
              <a:spcBef>
                <a:spcPts val="2500"/>
              </a:spcBef>
              <a:buNone/>
            </a:pPr>
            <a:r>
              <a:rPr lang="de-DE" sz="1400" b="1" dirty="0"/>
              <a:t>Hoher Reifegrad notwendig</a:t>
            </a:r>
          </a:p>
          <a:p>
            <a:pPr marL="0" lvl="1" indent="0">
              <a:buNone/>
            </a:pPr>
            <a:r>
              <a:rPr lang="de-DE" sz="1400" dirty="0"/>
              <a:t>Diese Ereignisse können meistens nur von Organisationen mit einem gut funktionierenden Risikomanagement effektiv bewältigt werden.</a:t>
            </a:r>
          </a:p>
          <a:p>
            <a:pPr marL="0" indent="0">
              <a:spcBef>
                <a:spcPts val="2500"/>
              </a:spcBef>
              <a:buNone/>
            </a:pPr>
            <a:r>
              <a:rPr lang="de-DE" sz="1400" b="1" dirty="0"/>
              <a:t>Dringende Maßnahmen</a:t>
            </a:r>
          </a:p>
          <a:p>
            <a:pPr marL="0" lvl="1" indent="0">
              <a:buNone/>
            </a:pPr>
            <a:r>
              <a:rPr lang="de-DE" sz="1400" dirty="0"/>
              <a:t>Die Bewältigung von Black Swan Events erfordert sofortige Maßnahmen durch eine robuste und resiliente Organisation.</a:t>
            </a:r>
          </a:p>
        </p:txBody>
      </p:sp>
      <p:pic>
        <p:nvPicPr>
          <p:cNvPr id="5" name="Inhaltsplatzhalter 4" descr="Mehrfarbige Kabel oder Silikonschläuche mit Masken-Alphakanal">
            <a:extLst>
              <a:ext uri="{FF2B5EF4-FFF2-40B4-BE49-F238E27FC236}">
                <a16:creationId xmlns:a16="http://schemas.microsoft.com/office/drawing/2014/main" id="{11314D47-380C-4DA3-A86E-FE5735E2893C}"/>
              </a:ext>
            </a:extLst>
          </p:cNvPr>
          <p:cNvPicPr>
            <a:picLocks noGrp="1" noChangeAspect="1"/>
          </p:cNvPicPr>
          <p:nvPr>
            <p:ph sz="half" idx="1"/>
          </p:nvPr>
        </p:nvPicPr>
        <p:blipFill>
          <a:blip r:embed="rId3"/>
          <a:srcRect l="6361" r="37105" b="-1"/>
          <a:stretch/>
        </p:blipFill>
        <p:spPr>
          <a:xfrm>
            <a:off x="7345680" y="10"/>
            <a:ext cx="4846320" cy="6857990"/>
          </a:xfrm>
          <a:prstGeom prst="rect">
            <a:avLst/>
          </a:prstGeom>
        </p:spPr>
      </p:pic>
    </p:spTree>
    <p:extLst>
      <p:ext uri="{BB962C8B-B14F-4D97-AF65-F5344CB8AC3E}">
        <p14:creationId xmlns:p14="http://schemas.microsoft.com/office/powerpoint/2010/main" val="3267042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ADC938B7-6B3A-32B1-BA9D-94B2616A6FB6}"/>
              </a:ext>
            </a:extLst>
          </p:cNvPr>
          <p:cNvSpPr>
            <a:spLocks noGrp="1"/>
          </p:cNvSpPr>
          <p:nvPr>
            <p:ph type="ctrTitle"/>
          </p:nvPr>
        </p:nvSpPr>
        <p:spPr>
          <a:xfrm>
            <a:off x="277091" y="1814321"/>
            <a:ext cx="7772400" cy="4560920"/>
          </a:xfrm>
        </p:spPr>
        <p:txBody>
          <a:bodyPr anchor="b">
            <a:normAutofit/>
          </a:bodyPr>
          <a:lstStyle/>
          <a:p>
            <a:pPr algn="l"/>
            <a:r>
              <a:rPr lang="de-DE" sz="6300"/>
              <a:t>Strategien zur Bewältigung von Ereignissen auf verschiedenen Reifegraden</a:t>
            </a:r>
          </a:p>
        </p:txBody>
      </p:sp>
    </p:spTree>
    <p:extLst>
      <p:ext uri="{BB962C8B-B14F-4D97-AF65-F5344CB8AC3E}">
        <p14:creationId xmlns:p14="http://schemas.microsoft.com/office/powerpoint/2010/main" val="37747387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D2DE4CC-3564-BA0C-5A5E-A28A3586C49B}"/>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en-US" b="1" kern="1200" dirty="0" err="1">
                <a:solidFill>
                  <a:schemeClr val="tx1"/>
                </a:solidFill>
                <a:latin typeface="+mj-lt"/>
                <a:ea typeface="+mj-ea"/>
                <a:cs typeface="+mj-cs"/>
              </a:rPr>
              <a:t>Wer</a:t>
            </a:r>
            <a:r>
              <a:rPr lang="en-US" b="1" kern="1200" dirty="0">
                <a:solidFill>
                  <a:schemeClr val="tx1"/>
                </a:solidFill>
                <a:latin typeface="+mj-lt"/>
                <a:ea typeface="+mj-ea"/>
                <a:cs typeface="+mj-cs"/>
              </a:rPr>
              <a:t> bin ich?</a:t>
            </a:r>
          </a:p>
        </p:txBody>
      </p:sp>
      <p:sp>
        <p:nvSpPr>
          <p:cNvPr id="4" name="Inhaltsplatzhalter 3">
            <a:extLst>
              <a:ext uri="{FF2B5EF4-FFF2-40B4-BE49-F238E27FC236}">
                <a16:creationId xmlns:a16="http://schemas.microsoft.com/office/drawing/2014/main" id="{0446D434-B325-5301-71F5-8A355AE57597}"/>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12647" y="2212848"/>
            <a:ext cx="4361687" cy="4096512"/>
          </a:xfrm>
        </p:spPr>
        <p:txBody>
          <a:bodyPr vert="horz" lIns="91440" tIns="45720" rIns="91440" bIns="45720" rtlCol="0">
            <a:normAutofit/>
          </a:bodyPr>
          <a:lstStyle/>
          <a:p>
            <a:pPr marL="0" indent="0">
              <a:lnSpc>
                <a:spcPct val="110000"/>
              </a:lnSpc>
              <a:buNone/>
            </a:pPr>
            <a:r>
              <a:rPr lang="en-US" sz="1800" dirty="0"/>
              <a:t>Jascha Wachsmuth-Temme</a:t>
            </a:r>
          </a:p>
          <a:p>
            <a:pPr>
              <a:lnSpc>
                <a:spcPct val="110000"/>
              </a:lnSpc>
            </a:pPr>
            <a:r>
              <a:rPr lang="en-US" sz="1800" dirty="0"/>
              <a:t>IT Security Manager</a:t>
            </a:r>
          </a:p>
          <a:p>
            <a:pPr>
              <a:lnSpc>
                <a:spcPct val="110000"/>
              </a:lnSpc>
            </a:pPr>
            <a:r>
              <a:rPr lang="en-US" sz="1800" dirty="0"/>
              <a:t>GRC </a:t>
            </a:r>
            <a:r>
              <a:rPr lang="en-US" sz="1800" dirty="0" err="1"/>
              <a:t>Experte</a:t>
            </a:r>
            <a:endParaRPr lang="en-US" sz="1800" dirty="0"/>
          </a:p>
          <a:p>
            <a:pPr lvl="1">
              <a:lnSpc>
                <a:spcPct val="110000"/>
              </a:lnSpc>
            </a:pPr>
            <a:r>
              <a:rPr lang="en-US" sz="1600" dirty="0"/>
              <a:t>27001</a:t>
            </a:r>
          </a:p>
          <a:p>
            <a:pPr lvl="1">
              <a:lnSpc>
                <a:spcPct val="110000"/>
              </a:lnSpc>
            </a:pPr>
            <a:r>
              <a:rPr lang="en-US" sz="1600" dirty="0" err="1"/>
              <a:t>Grundschutz</a:t>
            </a:r>
            <a:endParaRPr lang="en-US" sz="1600" dirty="0"/>
          </a:p>
          <a:p>
            <a:pPr lvl="1">
              <a:lnSpc>
                <a:spcPct val="110000"/>
              </a:lnSpc>
            </a:pPr>
            <a:r>
              <a:rPr lang="en-US" sz="1600" dirty="0"/>
              <a:t>TISAX</a:t>
            </a:r>
          </a:p>
          <a:p>
            <a:pPr lvl="1">
              <a:lnSpc>
                <a:spcPct val="110000"/>
              </a:lnSpc>
            </a:pPr>
            <a:r>
              <a:rPr lang="en-US" sz="1600" dirty="0" err="1"/>
              <a:t>Grundschutz</a:t>
            </a:r>
            <a:endParaRPr lang="en-US" sz="1600" dirty="0"/>
          </a:p>
          <a:p>
            <a:pPr lvl="1">
              <a:lnSpc>
                <a:spcPct val="110000"/>
              </a:lnSpc>
            </a:pPr>
            <a:r>
              <a:rPr lang="en-US" sz="1600" dirty="0"/>
              <a:t>42001</a:t>
            </a:r>
          </a:p>
          <a:p>
            <a:pPr>
              <a:lnSpc>
                <a:spcPct val="110000"/>
              </a:lnSpc>
            </a:pPr>
            <a:r>
              <a:rPr lang="en-US" sz="1800" dirty="0"/>
              <a:t>Speaker</a:t>
            </a:r>
          </a:p>
          <a:p>
            <a:pPr>
              <a:lnSpc>
                <a:spcPct val="110000"/>
              </a:lnSpc>
            </a:pPr>
            <a:r>
              <a:rPr lang="en-US" sz="1800"/>
              <a:t>Moderator</a:t>
            </a:r>
            <a:endParaRPr lang="en-US" sz="1800" dirty="0"/>
          </a:p>
          <a:p>
            <a:pPr>
              <a:lnSpc>
                <a:spcPct val="110000"/>
              </a:lnSpc>
            </a:pPr>
            <a:endParaRPr lang="en-US" sz="1800" dirty="0"/>
          </a:p>
        </p:txBody>
      </p:sp>
      <p:pic>
        <p:nvPicPr>
          <p:cNvPr id="8" name="Content Placeholder 7" descr="A person in a blue suit and a baseball bat&#10;&#10;AI-generated content may be incorrect.">
            <a:extLst>
              <a:ext uri="{FF2B5EF4-FFF2-40B4-BE49-F238E27FC236}">
                <a16:creationId xmlns:a16="http://schemas.microsoft.com/office/drawing/2014/main" id="{DE7E98C9-F1F7-745E-C0EE-8E5AD6FF1554}"/>
              </a:ext>
            </a:extLst>
          </p:cNvPr>
          <p:cNvPicPr>
            <a:picLocks noGrp="1" noChangeAspect="1"/>
          </p:cNvPicPr>
          <p:nvPr>
            <p:ph sz="half" idx="1"/>
          </p:nvPr>
        </p:nvPicPr>
        <p:blipFill>
          <a:blip r:embed="rId3"/>
          <a:stretch>
            <a:fillRect/>
          </a:stretch>
        </p:blipFill>
        <p:spPr>
          <a:xfrm>
            <a:off x="7617807" y="0"/>
            <a:ext cx="4574193" cy="6861291"/>
          </a:xfrm>
        </p:spPr>
      </p:pic>
    </p:spTree>
    <p:extLst>
      <p:ext uri="{BB962C8B-B14F-4D97-AF65-F5344CB8AC3E}">
        <p14:creationId xmlns:p14="http://schemas.microsoft.com/office/powerpoint/2010/main" val="2822874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B57643-6A4C-5B00-D87B-99D9479E14FD}"/>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Strategien für White Swan Events</a:t>
            </a:r>
          </a:p>
        </p:txBody>
      </p:sp>
      <p:sp>
        <p:nvSpPr>
          <p:cNvPr id="4" name="Inhaltsplatzhalter 3">
            <a:extLst>
              <a:ext uri="{FF2B5EF4-FFF2-40B4-BE49-F238E27FC236}">
                <a16:creationId xmlns:a16="http://schemas.microsoft.com/office/drawing/2014/main" id="{A22ECC51-2B39-3563-96EE-48B0F4CF6C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4361687" cy="4096512"/>
          </a:xfrm>
        </p:spPr>
        <p:txBody>
          <a:bodyPr>
            <a:normAutofit/>
          </a:bodyPr>
          <a:lstStyle/>
          <a:p>
            <a:pPr marL="0" indent="0">
              <a:spcBef>
                <a:spcPts val="2500"/>
              </a:spcBef>
              <a:buNone/>
            </a:pPr>
            <a:r>
              <a:rPr lang="de-DE" sz="1400" b="1" dirty="0"/>
              <a:t>Proaktive Maßnahmen</a:t>
            </a:r>
          </a:p>
          <a:p>
            <a:pPr marL="0" lvl="1" indent="0">
              <a:buNone/>
            </a:pPr>
            <a:r>
              <a:rPr lang="de-DE" sz="1400" dirty="0"/>
              <a:t>Organisationen sollten proaktive Maßnahmen ergreifen, um Risiken frühzeitig zu identifizieren und zu minimieren. Dazu gehören regelmäßige Audits und Reviews des Risiko Managements.</a:t>
            </a:r>
          </a:p>
          <a:p>
            <a:pPr marL="0" indent="0">
              <a:spcBef>
                <a:spcPts val="2500"/>
              </a:spcBef>
              <a:buNone/>
            </a:pPr>
            <a:r>
              <a:rPr lang="de-DE" sz="1400" b="1" dirty="0"/>
              <a:t>Mitarbeiterschulungen</a:t>
            </a:r>
          </a:p>
          <a:p>
            <a:pPr marL="0" lvl="1" indent="0">
              <a:buNone/>
            </a:pPr>
            <a:r>
              <a:rPr lang="de-DE" sz="1400" dirty="0"/>
              <a:t>Schulungen für Mitarbeiter sind entscheidend, um sicherzustellen, dass sie auf potenzielle Risiken vorbereitet sind und angemessen reagieren können.</a:t>
            </a:r>
          </a:p>
        </p:txBody>
      </p:sp>
      <p:pic>
        <p:nvPicPr>
          <p:cNvPr id="5" name="Inhaltsplatzhalter 4" descr="Ingenieure mit digitalem Tablet und Blaupausen in einer Fabrik">
            <a:extLst>
              <a:ext uri="{FF2B5EF4-FFF2-40B4-BE49-F238E27FC236}">
                <a16:creationId xmlns:a16="http://schemas.microsoft.com/office/drawing/2014/main" id="{D4191294-D824-447F-9245-BFBE27375DB2}"/>
              </a:ext>
            </a:extLst>
          </p:cNvPr>
          <p:cNvPicPr>
            <a:picLocks noGrp="1" noChangeAspect="1"/>
          </p:cNvPicPr>
          <p:nvPr>
            <p:ph sz="half" idx="1"/>
          </p:nvPr>
        </p:nvPicPr>
        <p:blipFill>
          <a:blip r:embed="rId3"/>
          <a:srcRect l="22309" r="15657" b="-2"/>
          <a:stretch/>
        </p:blipFill>
        <p:spPr>
          <a:xfrm>
            <a:off x="5818632" y="-1"/>
            <a:ext cx="6373368" cy="6858001"/>
          </a:xfrm>
          <a:prstGeom prst="rect">
            <a:avLst/>
          </a:prstGeom>
        </p:spPr>
      </p:pic>
    </p:spTree>
    <p:extLst>
      <p:ext uri="{BB962C8B-B14F-4D97-AF65-F5344CB8AC3E}">
        <p14:creationId xmlns:p14="http://schemas.microsoft.com/office/powerpoint/2010/main" val="1565537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AC5D2A-22C0-1CA4-B6C0-592411A005A9}"/>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Strategien für Grey Rhino Events</a:t>
            </a:r>
          </a:p>
        </p:txBody>
      </p:sp>
      <p:sp>
        <p:nvSpPr>
          <p:cNvPr id="4" name="Inhaltsplatzhalter 3">
            <a:extLst>
              <a:ext uri="{FF2B5EF4-FFF2-40B4-BE49-F238E27FC236}">
                <a16:creationId xmlns:a16="http://schemas.microsoft.com/office/drawing/2014/main" id="{56D43923-BA16-2A36-5428-CAD92A4DD24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de-DE" sz="1400" b="1"/>
              <a:t>Entwicklung eines Aktionsplans</a:t>
            </a:r>
          </a:p>
          <a:p>
            <a:pPr marL="0" lvl="1" indent="0">
              <a:buNone/>
            </a:pPr>
            <a:r>
              <a:rPr lang="de-DE" sz="1400"/>
              <a:t>Ein klarer Aktionsplan ist entscheidend, um Grey Rhino Events effektiv zu bewältigen und proaktive Maßnahmen zu ergreifen.</a:t>
            </a:r>
          </a:p>
          <a:p>
            <a:pPr marL="0" indent="0">
              <a:spcBef>
                <a:spcPts val="2500"/>
              </a:spcBef>
              <a:buNone/>
            </a:pPr>
            <a:r>
              <a:rPr lang="de-DE" sz="1400" b="1"/>
              <a:t>Mitarbeiter informieren</a:t>
            </a:r>
          </a:p>
          <a:p>
            <a:pPr marL="0" lvl="1" indent="0">
              <a:buNone/>
            </a:pPr>
            <a:r>
              <a:rPr lang="de-DE" sz="1400"/>
              <a:t>Alle Mitarbeiter müssen über potenzielle Risiken aufgeklärt werden, um sicherzustellen, dass sie vorbereitet und informiert sind.</a:t>
            </a:r>
          </a:p>
          <a:p>
            <a:pPr marL="0" indent="0">
              <a:spcBef>
                <a:spcPts val="2500"/>
              </a:spcBef>
              <a:buNone/>
            </a:pPr>
            <a:r>
              <a:rPr lang="de-DE" sz="1400" b="1"/>
              <a:t>Integration von Risikomanagement</a:t>
            </a:r>
          </a:p>
          <a:p>
            <a:pPr marL="0" lvl="1" indent="0">
              <a:buNone/>
            </a:pPr>
            <a:r>
              <a:rPr lang="de-DE" sz="1400"/>
              <a:t>Risikomanagement sollte ein zentraler Bestandteil der Unternehmenskultur sein, um eine resiliente Organisation zu schaffen.</a:t>
            </a:r>
          </a:p>
        </p:txBody>
      </p:sp>
      <p:pic>
        <p:nvPicPr>
          <p:cNvPr id="5" name="Inhaltsplatzhalter 4" descr="Business-Team, das Wörter aus Alphabetblöcken bildet.">
            <a:extLst>
              <a:ext uri="{FF2B5EF4-FFF2-40B4-BE49-F238E27FC236}">
                <a16:creationId xmlns:a16="http://schemas.microsoft.com/office/drawing/2014/main" id="{C644B8F8-6D70-4568-9606-BDF029284016}"/>
              </a:ext>
            </a:extLst>
          </p:cNvPr>
          <p:cNvPicPr>
            <a:picLocks noGrp="1" noChangeAspect="1"/>
          </p:cNvPicPr>
          <p:nvPr>
            <p:ph sz="half" idx="1"/>
          </p:nvPr>
        </p:nvPicPr>
        <p:blipFill>
          <a:blip r:embed="rId3"/>
          <a:srcRect r="5778"/>
          <a:stretch/>
        </p:blipFill>
        <p:spPr>
          <a:xfrm>
            <a:off x="7345680" y="10"/>
            <a:ext cx="4846320" cy="6857990"/>
          </a:xfrm>
          <a:prstGeom prst="rect">
            <a:avLst/>
          </a:prstGeom>
        </p:spPr>
      </p:pic>
    </p:spTree>
    <p:extLst>
      <p:ext uri="{BB962C8B-B14F-4D97-AF65-F5344CB8AC3E}">
        <p14:creationId xmlns:p14="http://schemas.microsoft.com/office/powerpoint/2010/main" val="1316199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00D36B-5E0B-B54D-0D7D-FF92C6402163}"/>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Strategien für Black Swan Events</a:t>
            </a:r>
          </a:p>
        </p:txBody>
      </p:sp>
      <p:pic>
        <p:nvPicPr>
          <p:cNvPr id="5" name="Inhaltsplatzhalter 4" descr="Junge Menschen sollten Leidenschaft und Entschlossenheit haben, ihr Ziel zu erreichen">
            <a:extLst>
              <a:ext uri="{FF2B5EF4-FFF2-40B4-BE49-F238E27FC236}">
                <a16:creationId xmlns:a16="http://schemas.microsoft.com/office/drawing/2014/main" id="{F4CB3E89-1F93-4260-9342-65FFC853E428}"/>
              </a:ext>
            </a:extLst>
          </p:cNvPr>
          <p:cNvPicPr>
            <a:picLocks noGrp="1" noChangeAspect="1"/>
          </p:cNvPicPr>
          <p:nvPr>
            <p:ph sz="half" idx="1"/>
          </p:nvPr>
        </p:nvPicPr>
        <p:blipFill>
          <a:blip r:embed="rId3"/>
          <a:srcRect l="27035" r="25171" b="-1"/>
          <a:stretch/>
        </p:blipFill>
        <p:spPr>
          <a:xfrm>
            <a:off x="20" y="10"/>
            <a:ext cx="4910308" cy="6857990"/>
          </a:xfrm>
          <a:prstGeom prst="rect">
            <a:avLst/>
          </a:prstGeom>
        </p:spPr>
      </p:pic>
      <p:sp>
        <p:nvSpPr>
          <p:cNvPr id="4" name="Inhaltsplatzhalter 3">
            <a:extLst>
              <a:ext uri="{FF2B5EF4-FFF2-40B4-BE49-F238E27FC236}">
                <a16:creationId xmlns:a16="http://schemas.microsoft.com/office/drawing/2014/main" id="{C40EEF4A-4566-EC30-B4F9-B30BCF90783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de-DE" sz="1400" b="1" dirty="0"/>
              <a:t>Notfallpläne entwickeln</a:t>
            </a:r>
          </a:p>
          <a:p>
            <a:pPr marL="0" lvl="1" indent="0">
              <a:buNone/>
            </a:pPr>
            <a:r>
              <a:rPr lang="de-DE" sz="1400" dirty="0"/>
              <a:t>Organisationen sollten umfassende Notfallpläne erstellen, um auf unerwartete Ereignisse vorbereitet zu sein und schnell zu handeln.</a:t>
            </a:r>
          </a:p>
          <a:p>
            <a:pPr marL="0" indent="0">
              <a:spcBef>
                <a:spcPts val="2500"/>
              </a:spcBef>
              <a:buNone/>
            </a:pPr>
            <a:r>
              <a:rPr lang="de-DE" sz="1400" b="1" dirty="0"/>
              <a:t>Szenarioanalysen durchführen</a:t>
            </a:r>
          </a:p>
          <a:p>
            <a:pPr marL="0" lvl="1" indent="0">
              <a:buNone/>
            </a:pPr>
            <a:r>
              <a:rPr lang="de-DE" sz="1400" dirty="0"/>
              <a:t>Szenarioanalysen helfen Organisationen, verschiedene mögliche Ereignisse zu bewerten und Strategien zur Risikominderung zu entwickeln.</a:t>
            </a:r>
          </a:p>
          <a:p>
            <a:pPr marL="0" indent="0">
              <a:spcBef>
                <a:spcPts val="2500"/>
              </a:spcBef>
              <a:buNone/>
            </a:pPr>
            <a:r>
              <a:rPr lang="de-DE" sz="1400" b="1" dirty="0"/>
              <a:t>Flexibilität und schnelle Reaktion</a:t>
            </a:r>
          </a:p>
          <a:p>
            <a:pPr marL="0" lvl="1" indent="0">
              <a:buNone/>
            </a:pPr>
            <a:r>
              <a:rPr lang="de-DE" sz="1400" dirty="0"/>
              <a:t>Flexibilität und schnelle Reaktionsfähigkeit sind entscheidend, um auf Black Swan Events effektiv reagieren zu können und die Auswirkungen zu minimieren.</a:t>
            </a:r>
          </a:p>
        </p:txBody>
      </p:sp>
    </p:spTree>
    <p:extLst>
      <p:ext uri="{BB962C8B-B14F-4D97-AF65-F5344CB8AC3E}">
        <p14:creationId xmlns:p14="http://schemas.microsoft.com/office/powerpoint/2010/main" val="2513501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000AD766-8FEC-E283-A35C-41BC57EE5CC3}"/>
              </a:ext>
            </a:extLst>
          </p:cNvPr>
          <p:cNvSpPr>
            <a:spLocks noGrp="1"/>
          </p:cNvSpPr>
          <p:nvPr>
            <p:ph type="title"/>
          </p:nvPr>
        </p:nvSpPr>
        <p:spPr>
          <a:xfrm>
            <a:off x="612648" y="1847088"/>
            <a:ext cx="7344336" cy="1133856"/>
          </a:xfrm>
        </p:spPr>
        <p:txBody>
          <a:bodyPr anchor="b">
            <a:normAutofit/>
          </a:bodyPr>
          <a:lstStyle/>
          <a:p>
            <a:r>
              <a:rPr lang="de-DE" sz="6000"/>
              <a:t>Schlussfolgerung</a:t>
            </a:r>
          </a:p>
        </p:txBody>
      </p:sp>
      <p:graphicFrame>
        <p:nvGraphicFramePr>
          <p:cNvPr id="9" name="Inhaltsplatzhalter 2">
            <a:extLst>
              <a:ext uri="{FF2B5EF4-FFF2-40B4-BE49-F238E27FC236}">
                <a16:creationId xmlns:a16="http://schemas.microsoft.com/office/drawing/2014/main" id="{0A6D1636-B133-A166-C9DC-A73002B763B1}"/>
              </a:ext>
            </a:extLst>
          </p:cNvPr>
          <p:cNvGraphicFramePr>
            <a:graphicFrameLocks noGrp="1"/>
          </p:cNvGraphicFramePr>
          <p:nvPr>
            <p:ph idx="1"/>
            <p:extLst>
              <p:ext uri="{D42A27DB-BD31-4B8C-83A1-F6EECF244321}">
                <p14:modId xmlns:p14="http://schemas.microsoft.com/office/powerpoint/2010/main" val="2183591626"/>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6787947"/>
      </p:ext>
    </p:extLst>
  </p:cSld>
  <p:clrMapOvr>
    <a:overrideClrMapping bg1="dk1" tx1="lt1" bg2="dk2" tx2="lt2" accent1="accent1" accent2="accent2" accent3="accent3" accent4="accent4" accent5="accent5" accent6="accent6" hlink="hlink" folHlink="folHlink"/>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DBD267-FEB5-8323-E2B8-6642A17F671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51801D1-B113-2A1B-ADF9-CE85C49A3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101A2CF9-51FB-ACC7-7F8A-C6ED8F9BF324}"/>
              </a:ext>
            </a:extLst>
          </p:cNvPr>
          <p:cNvSpPr>
            <a:spLocks noGrp="1"/>
          </p:cNvSpPr>
          <p:nvPr>
            <p:ph type="title"/>
          </p:nvPr>
        </p:nvSpPr>
        <p:spPr>
          <a:xfrm>
            <a:off x="4638838" y="2862072"/>
            <a:ext cx="2914323" cy="1133856"/>
          </a:xfrm>
        </p:spPr>
        <p:txBody>
          <a:bodyPr anchor="b">
            <a:normAutofit/>
          </a:bodyPr>
          <a:lstStyle/>
          <a:p>
            <a:pPr algn="ctr"/>
            <a:r>
              <a:rPr lang="de-DE" sz="6000" dirty="0"/>
              <a:t>Q &amp; A</a:t>
            </a:r>
          </a:p>
        </p:txBody>
      </p:sp>
    </p:spTree>
    <p:extLst>
      <p:ext uri="{BB962C8B-B14F-4D97-AF65-F5344CB8AC3E}">
        <p14:creationId xmlns:p14="http://schemas.microsoft.com/office/powerpoint/2010/main" val="550999023"/>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D6650B-6F2F-18BF-05C7-1FF3DF2F1A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F4841F-A85F-E7DD-B791-5097E78F5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4B470ED-EE20-59B5-CC12-34C55893C14B}"/>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en-US" b="1" kern="1200" dirty="0" err="1">
                <a:solidFill>
                  <a:schemeClr val="tx1"/>
                </a:solidFill>
                <a:latin typeface="+mj-lt"/>
                <a:ea typeface="+mj-ea"/>
                <a:cs typeface="+mj-cs"/>
              </a:rPr>
              <a:t>Heutige</a:t>
            </a:r>
            <a:r>
              <a:rPr lang="en-US" b="1" kern="1200" dirty="0">
                <a:solidFill>
                  <a:schemeClr val="tx1"/>
                </a:solidFill>
                <a:latin typeface="+mj-lt"/>
                <a:ea typeface="+mj-ea"/>
                <a:cs typeface="+mj-cs"/>
              </a:rPr>
              <a:t> Agenda</a:t>
            </a:r>
          </a:p>
        </p:txBody>
      </p:sp>
      <p:sp>
        <p:nvSpPr>
          <p:cNvPr id="4" name="Inhaltsplatzhalter 3">
            <a:extLst>
              <a:ext uri="{FF2B5EF4-FFF2-40B4-BE49-F238E27FC236}">
                <a16:creationId xmlns:a16="http://schemas.microsoft.com/office/drawing/2014/main" id="{A202181F-1F3D-4BF7-B5F7-CC75D672BBA7}"/>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12647" y="2212848"/>
            <a:ext cx="4361687" cy="4096512"/>
          </a:xfrm>
        </p:spPr>
        <p:txBody>
          <a:bodyPr vert="horz" lIns="91440" tIns="45720" rIns="91440" bIns="45720" rtlCol="0">
            <a:normAutofit/>
          </a:bodyPr>
          <a:lstStyle/>
          <a:p>
            <a:pPr>
              <a:lnSpc>
                <a:spcPct val="110000"/>
              </a:lnSpc>
            </a:pPr>
            <a:r>
              <a:rPr lang="en-US" sz="1800" dirty="0" err="1"/>
              <a:t>Einführung</a:t>
            </a:r>
            <a:r>
              <a:rPr lang="en-US" sz="1800" dirty="0"/>
              <a:t> in </a:t>
            </a:r>
            <a:r>
              <a:rPr lang="en-US" sz="1800" dirty="0" err="1"/>
              <a:t>Informationssicherheitsrisiken</a:t>
            </a:r>
            <a:endParaRPr lang="en-US" sz="1800" dirty="0"/>
          </a:p>
          <a:p>
            <a:pPr>
              <a:lnSpc>
                <a:spcPct val="110000"/>
              </a:lnSpc>
            </a:pPr>
            <a:r>
              <a:rPr lang="en-US" sz="1800" dirty="0" err="1"/>
              <a:t>Klassifikation</a:t>
            </a:r>
            <a:r>
              <a:rPr lang="en-US" sz="1800" dirty="0"/>
              <a:t> von </a:t>
            </a:r>
            <a:r>
              <a:rPr lang="en-US" sz="1800" dirty="0" err="1"/>
              <a:t>Tieren</a:t>
            </a:r>
            <a:endParaRPr lang="en-US" sz="1800" dirty="0"/>
          </a:p>
          <a:p>
            <a:pPr>
              <a:lnSpc>
                <a:spcPct val="110000"/>
              </a:lnSpc>
            </a:pPr>
            <a:r>
              <a:rPr lang="en-US" sz="1800" dirty="0" err="1"/>
              <a:t>Erklärung</a:t>
            </a:r>
            <a:r>
              <a:rPr lang="en-US" sz="1800" dirty="0"/>
              <a:t> des Risk Management Maturity Model</a:t>
            </a:r>
          </a:p>
          <a:p>
            <a:pPr>
              <a:lnSpc>
                <a:spcPct val="110000"/>
              </a:lnSpc>
            </a:pPr>
            <a:r>
              <a:rPr lang="en-US" sz="1800" dirty="0"/>
              <a:t>Integration der </a:t>
            </a:r>
            <a:r>
              <a:rPr lang="en-US" sz="1800" dirty="0" err="1"/>
              <a:t>Tierwelt</a:t>
            </a:r>
            <a:r>
              <a:rPr lang="en-US" sz="1800" dirty="0"/>
              <a:t> in das </a:t>
            </a:r>
            <a:r>
              <a:rPr lang="en-US" sz="1800" dirty="0" err="1"/>
              <a:t>Reifegradmodell</a:t>
            </a:r>
            <a:endParaRPr lang="en-US" sz="1800" dirty="0"/>
          </a:p>
          <a:p>
            <a:pPr>
              <a:lnSpc>
                <a:spcPct val="110000"/>
              </a:lnSpc>
            </a:pPr>
            <a:r>
              <a:rPr lang="en-US" sz="1800" dirty="0" err="1"/>
              <a:t>Strategien</a:t>
            </a:r>
            <a:r>
              <a:rPr lang="en-US" sz="1800" dirty="0"/>
              <a:t> </a:t>
            </a:r>
            <a:r>
              <a:rPr lang="en-US" sz="1800" dirty="0" err="1"/>
              <a:t>zur</a:t>
            </a:r>
            <a:r>
              <a:rPr lang="en-US" sz="1800" dirty="0"/>
              <a:t> </a:t>
            </a:r>
            <a:r>
              <a:rPr lang="en-US" sz="1800" dirty="0" err="1"/>
              <a:t>Bewältigung</a:t>
            </a:r>
            <a:r>
              <a:rPr lang="en-US" sz="1800" dirty="0"/>
              <a:t> von </a:t>
            </a:r>
            <a:r>
              <a:rPr lang="en-US" sz="1800" dirty="0" err="1"/>
              <a:t>Ereignissen</a:t>
            </a:r>
            <a:r>
              <a:rPr lang="en-US" sz="1800" dirty="0"/>
              <a:t> auf </a:t>
            </a:r>
            <a:r>
              <a:rPr lang="en-US" sz="1800" dirty="0" err="1"/>
              <a:t>verschiedenen</a:t>
            </a:r>
            <a:r>
              <a:rPr lang="en-US" sz="1800" dirty="0"/>
              <a:t> </a:t>
            </a:r>
            <a:r>
              <a:rPr lang="en-US" sz="1800" dirty="0" err="1"/>
              <a:t>Reifegraden</a:t>
            </a:r>
            <a:endParaRPr lang="en-US" sz="1800" dirty="0"/>
          </a:p>
        </p:txBody>
      </p:sp>
      <p:pic>
        <p:nvPicPr>
          <p:cNvPr id="5" name="Inhaltsplatzhalter 4" descr="Flussdiagramm für weibliche Zeichnungen">
            <a:extLst>
              <a:ext uri="{FF2B5EF4-FFF2-40B4-BE49-F238E27FC236}">
                <a16:creationId xmlns:a16="http://schemas.microsoft.com/office/drawing/2014/main" id="{4FE6657C-B87A-7CBF-718A-8DDA1256418C}"/>
              </a:ext>
            </a:extLst>
          </p:cNvPr>
          <p:cNvPicPr>
            <a:picLocks noGrp="1" noChangeAspect="1"/>
          </p:cNvPicPr>
          <p:nvPr>
            <p:ph sz="half" idx="1"/>
          </p:nvPr>
        </p:nvPicPr>
        <p:blipFill>
          <a:blip r:embed="rId3"/>
          <a:srcRect l="17383" r="21747" b="2"/>
          <a:stretch/>
        </p:blipFill>
        <p:spPr>
          <a:xfrm>
            <a:off x="5818632" y="-1"/>
            <a:ext cx="6373368" cy="6858001"/>
          </a:xfrm>
          <a:prstGeom prst="rect">
            <a:avLst/>
          </a:prstGeom>
        </p:spPr>
      </p:pic>
    </p:spTree>
    <p:extLst>
      <p:ext uri="{BB962C8B-B14F-4D97-AF65-F5344CB8AC3E}">
        <p14:creationId xmlns:p14="http://schemas.microsoft.com/office/powerpoint/2010/main" val="2137850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1BC51663-82F2-807C-3ADC-B08AD5192B60}"/>
              </a:ext>
            </a:extLst>
          </p:cNvPr>
          <p:cNvSpPr>
            <a:spLocks noGrp="1"/>
          </p:cNvSpPr>
          <p:nvPr>
            <p:ph type="ctrTitle"/>
          </p:nvPr>
        </p:nvSpPr>
        <p:spPr>
          <a:xfrm>
            <a:off x="277091" y="1814321"/>
            <a:ext cx="7772400" cy="4560920"/>
          </a:xfrm>
        </p:spPr>
        <p:txBody>
          <a:bodyPr anchor="b">
            <a:normAutofit/>
          </a:bodyPr>
          <a:lstStyle/>
          <a:p>
            <a:pPr algn="l"/>
            <a:r>
              <a:rPr lang="de-DE" sz="3500"/>
              <a:t>Einführung in Informationssicherheitsrisiken</a:t>
            </a:r>
          </a:p>
        </p:txBody>
      </p:sp>
    </p:spTree>
    <p:extLst>
      <p:ext uri="{BB962C8B-B14F-4D97-AF65-F5344CB8AC3E}">
        <p14:creationId xmlns:p14="http://schemas.microsoft.com/office/powerpoint/2010/main" val="20536872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E6FE2E-7791-F3C3-531C-AA3706C3F662}"/>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2800" b="1" kern="1200" dirty="0">
                <a:solidFill>
                  <a:schemeClr val="tx1"/>
                </a:solidFill>
                <a:latin typeface="+mj-lt"/>
                <a:ea typeface="+mj-ea"/>
                <a:cs typeface="+mj-cs"/>
              </a:rPr>
              <a:t>Definition von Informationssicherheitsrisiken</a:t>
            </a:r>
          </a:p>
        </p:txBody>
      </p:sp>
      <p:sp>
        <p:nvSpPr>
          <p:cNvPr id="4" name="Inhaltsplatzhalter 3">
            <a:extLst>
              <a:ext uri="{FF2B5EF4-FFF2-40B4-BE49-F238E27FC236}">
                <a16:creationId xmlns:a16="http://schemas.microsoft.com/office/drawing/2014/main" id="{5A4A53E6-929A-2313-7CFB-4391B0B0DB0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de-DE" sz="1400" b="1" dirty="0"/>
              <a:t>Verluste und Schäden</a:t>
            </a:r>
          </a:p>
          <a:p>
            <a:pPr marL="0" lvl="1" indent="0">
              <a:buNone/>
            </a:pPr>
            <a:r>
              <a:rPr lang="de-DE" sz="1400" dirty="0"/>
              <a:t>Informationssicherheitsrisiken können zu erheblichen Verlusten oder Schäden an wertvollen Daten und Systemen führen, die für Unternehmen kritisch sind.</a:t>
            </a:r>
          </a:p>
          <a:p>
            <a:pPr marL="0" indent="0">
              <a:spcBef>
                <a:spcPts val="2500"/>
              </a:spcBef>
              <a:buNone/>
            </a:pPr>
            <a:r>
              <a:rPr lang="de-DE" sz="1400" b="1" dirty="0"/>
              <a:t>Interne und externe Bedrohungen</a:t>
            </a:r>
          </a:p>
          <a:p>
            <a:pPr marL="0" lvl="1" indent="0">
              <a:buNone/>
            </a:pPr>
            <a:r>
              <a:rPr lang="de-DE" sz="1400" dirty="0"/>
              <a:t>Diese Risiken können sowohl durch interne Bedrohungen, wie Mitarbeiter, als auch externe Bedrohungen, wie Hacker, verursacht werden.</a:t>
            </a:r>
          </a:p>
          <a:p>
            <a:pPr marL="0" indent="0">
              <a:spcBef>
                <a:spcPts val="2500"/>
              </a:spcBef>
              <a:buNone/>
            </a:pPr>
            <a:r>
              <a:rPr lang="de-DE" sz="1400" b="1" dirty="0"/>
              <a:t>Technische und menschliche Faktoren</a:t>
            </a:r>
          </a:p>
          <a:p>
            <a:pPr marL="0" lvl="1" indent="0">
              <a:buNone/>
            </a:pPr>
            <a:r>
              <a:rPr lang="de-DE" sz="1400" dirty="0"/>
              <a:t>Sowohl technische Schwachstellen als auch menschliches Versagen tragen zu Informationssicherheitsrisiken bei und erfordern umfassende Sicherheitsstrategien.</a:t>
            </a:r>
          </a:p>
        </p:txBody>
      </p:sp>
      <p:pic>
        <p:nvPicPr>
          <p:cNvPr id="5" name="Inhaltsplatzhalter 4" descr="Abstract Digitales Konzept, das die Optimierung der Netzwerksicherheit und die Internettechnologie zeigt  ">
            <a:extLst>
              <a:ext uri="{FF2B5EF4-FFF2-40B4-BE49-F238E27FC236}">
                <a16:creationId xmlns:a16="http://schemas.microsoft.com/office/drawing/2014/main" id="{9F59407C-409F-4B9F-BCB2-3A294C19F5EB}"/>
              </a:ext>
            </a:extLst>
          </p:cNvPr>
          <p:cNvPicPr>
            <a:picLocks noGrp="1" noChangeAspect="1"/>
          </p:cNvPicPr>
          <p:nvPr>
            <p:ph sz="half" idx="1"/>
          </p:nvPr>
        </p:nvPicPr>
        <p:blipFill>
          <a:blip r:embed="rId3"/>
          <a:srcRect l="12907" r="34093"/>
          <a:stretch/>
        </p:blipFill>
        <p:spPr>
          <a:xfrm>
            <a:off x="7345680" y="10"/>
            <a:ext cx="4846320" cy="6857990"/>
          </a:xfrm>
          <a:prstGeom prst="rect">
            <a:avLst/>
          </a:prstGeom>
        </p:spPr>
      </p:pic>
    </p:spTree>
    <p:extLst>
      <p:ext uri="{BB962C8B-B14F-4D97-AF65-F5344CB8AC3E}">
        <p14:creationId xmlns:p14="http://schemas.microsoft.com/office/powerpoint/2010/main" val="1355200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1FAAC626-6229-4FAE-DC76-707197124873}"/>
              </a:ext>
            </a:extLst>
          </p:cNvPr>
          <p:cNvSpPr>
            <a:spLocks noGrp="1"/>
          </p:cNvSpPr>
          <p:nvPr>
            <p:ph type="title"/>
          </p:nvPr>
        </p:nvSpPr>
        <p:spPr>
          <a:xfrm>
            <a:off x="612648" y="548640"/>
            <a:ext cx="4803224" cy="1298446"/>
          </a:xfrm>
        </p:spPr>
        <p:txBody>
          <a:bodyPr vert="horz" lIns="91440" tIns="45720" rIns="91440" bIns="45720" rtlCol="0" anchor="t">
            <a:normAutofit fontScale="90000"/>
          </a:bodyPr>
          <a:lstStyle/>
          <a:p>
            <a:r>
              <a:rPr lang="en-US" sz="3100" b="1" kern="1200" dirty="0">
                <a:solidFill>
                  <a:schemeClr val="tx1"/>
                </a:solidFill>
                <a:latin typeface="+mj-lt"/>
                <a:ea typeface="+mj-ea"/>
                <a:cs typeface="+mj-cs"/>
              </a:rPr>
              <a:t>Die </a:t>
            </a:r>
            <a:r>
              <a:rPr lang="en-US" sz="3100" b="1" kern="1200" dirty="0" err="1">
                <a:solidFill>
                  <a:schemeClr val="tx1"/>
                </a:solidFill>
                <a:latin typeface="+mj-lt"/>
                <a:ea typeface="+mj-ea"/>
                <a:cs typeface="+mj-cs"/>
              </a:rPr>
              <a:t>Bedeutung</a:t>
            </a:r>
            <a:r>
              <a:rPr lang="en-US" sz="3100" b="1" kern="1200" dirty="0">
                <a:solidFill>
                  <a:schemeClr val="tx1"/>
                </a:solidFill>
                <a:latin typeface="+mj-lt"/>
                <a:ea typeface="+mj-ea"/>
                <a:cs typeface="+mj-cs"/>
              </a:rPr>
              <a:t> des </a:t>
            </a:r>
            <a:r>
              <a:rPr lang="en-US" sz="3100" b="1" kern="1200" dirty="0" err="1">
                <a:solidFill>
                  <a:schemeClr val="tx1"/>
                </a:solidFill>
                <a:latin typeface="+mj-lt"/>
                <a:ea typeface="+mj-ea"/>
                <a:cs typeface="+mj-cs"/>
              </a:rPr>
              <a:t>Risikomanagements</a:t>
            </a:r>
            <a:r>
              <a:rPr lang="en-US" sz="3100" b="1" kern="1200" dirty="0">
                <a:solidFill>
                  <a:schemeClr val="tx1"/>
                </a:solidFill>
                <a:latin typeface="+mj-lt"/>
                <a:ea typeface="+mj-ea"/>
                <a:cs typeface="+mj-cs"/>
              </a:rPr>
              <a:t> in der Informationssicherheit</a:t>
            </a:r>
          </a:p>
        </p:txBody>
      </p:sp>
      <p:pic>
        <p:nvPicPr>
          <p:cNvPr id="5" name="Inhaltsplatzhalter 4" descr="Transparentes Vorhängeschloss">
            <a:extLst>
              <a:ext uri="{FF2B5EF4-FFF2-40B4-BE49-F238E27FC236}">
                <a16:creationId xmlns:a16="http://schemas.microsoft.com/office/drawing/2014/main" id="{1FB2A6DE-D208-4B1F-BA9C-E873DD57E484}"/>
              </a:ext>
            </a:extLst>
          </p:cNvPr>
          <p:cNvPicPr>
            <a:picLocks noGrp="1" noChangeAspect="1"/>
          </p:cNvPicPr>
          <p:nvPr>
            <p:ph sz="half" idx="1"/>
          </p:nvPr>
        </p:nvPicPr>
        <p:blipFill>
          <a:blip r:embed="rId3"/>
          <a:srcRect r="28605" b="-2"/>
          <a:stretch/>
        </p:blipFill>
        <p:spPr>
          <a:xfrm>
            <a:off x="731521" y="2011679"/>
            <a:ext cx="4684352" cy="4297680"/>
          </a:xfrm>
          <a:prstGeom prst="rect">
            <a:avLst/>
          </a:prstGeom>
        </p:spPr>
      </p:pic>
      <p:sp>
        <p:nvSpPr>
          <p:cNvPr id="4" name="Inhaltsplatzhalter 3">
            <a:extLst>
              <a:ext uri="{FF2B5EF4-FFF2-40B4-BE49-F238E27FC236}">
                <a16:creationId xmlns:a16="http://schemas.microsoft.com/office/drawing/2014/main" id="{999DD649-E25B-EA25-AFF3-2C8C258B468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28520" y="548637"/>
            <a:ext cx="5546770" cy="5760723"/>
          </a:xfrm>
        </p:spPr>
        <p:txBody>
          <a:bodyPr>
            <a:normAutofit/>
          </a:bodyPr>
          <a:lstStyle/>
          <a:p>
            <a:pPr marL="0" indent="0">
              <a:spcBef>
                <a:spcPts val="2500"/>
              </a:spcBef>
              <a:buNone/>
            </a:pPr>
            <a:r>
              <a:rPr lang="de-DE" sz="1400" b="1" dirty="0"/>
              <a:t>Schutz sensibler Daten</a:t>
            </a:r>
          </a:p>
          <a:p>
            <a:pPr marL="0" lvl="1" indent="0">
              <a:buNone/>
            </a:pPr>
            <a:r>
              <a:rPr lang="de-DE" sz="1400" dirty="0"/>
              <a:t>Die Informationssicherheit schützt vertrauliche Daten vor unbefugtem Zugriff und Missbrauch, was für Unternehmen von höchster Bedeutung ist.</a:t>
            </a:r>
          </a:p>
          <a:p>
            <a:pPr marL="0" indent="0">
              <a:spcBef>
                <a:spcPts val="2500"/>
              </a:spcBef>
              <a:buNone/>
            </a:pPr>
            <a:r>
              <a:rPr lang="de-DE" sz="1400" b="1" dirty="0"/>
              <a:t>Vertrauen aufbauen</a:t>
            </a:r>
          </a:p>
          <a:p>
            <a:pPr marL="0" lvl="1" indent="0">
              <a:buNone/>
            </a:pPr>
            <a:r>
              <a:rPr lang="de-DE" sz="1400" dirty="0"/>
              <a:t>Ein effektives Informationssicherheitsmanagement trägt zur Aufrechterhaltung des Vertrauens von Kunden und Geschäftspartnern bei, was für den Geschäftserfolg entscheidend ist.</a:t>
            </a:r>
          </a:p>
          <a:p>
            <a:pPr marL="0" indent="0">
              <a:spcBef>
                <a:spcPts val="2500"/>
              </a:spcBef>
              <a:buNone/>
            </a:pPr>
            <a:r>
              <a:rPr lang="de-DE" sz="1400" b="1" dirty="0"/>
              <a:t>Risikominimierung</a:t>
            </a:r>
          </a:p>
          <a:p>
            <a:pPr marL="0" lvl="1" indent="0">
              <a:buNone/>
            </a:pPr>
            <a:r>
              <a:rPr lang="de-DE" sz="1400" dirty="0"/>
              <a:t>Durch die Implementierung von Sicherheitsmaßnahmen können Unternehmen Risiken minimieren und die Geschäftskontinuität gewährleisten.</a:t>
            </a:r>
          </a:p>
        </p:txBody>
      </p:sp>
    </p:spTree>
    <p:extLst>
      <p:ext uri="{BB962C8B-B14F-4D97-AF65-F5344CB8AC3E}">
        <p14:creationId xmlns:p14="http://schemas.microsoft.com/office/powerpoint/2010/main" val="3063110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el 1">
            <a:extLst>
              <a:ext uri="{FF2B5EF4-FFF2-40B4-BE49-F238E27FC236}">
                <a16:creationId xmlns:a16="http://schemas.microsoft.com/office/drawing/2014/main" id="{82876DEC-3431-F894-B003-08E92B3C498A}"/>
              </a:ext>
            </a:extLst>
          </p:cNvPr>
          <p:cNvSpPr>
            <a:spLocks noGrp="1"/>
          </p:cNvSpPr>
          <p:nvPr>
            <p:ph type="ctrTitle"/>
          </p:nvPr>
        </p:nvSpPr>
        <p:spPr>
          <a:xfrm>
            <a:off x="277091" y="1814321"/>
            <a:ext cx="7772400" cy="4560920"/>
          </a:xfrm>
        </p:spPr>
        <p:txBody>
          <a:bodyPr anchor="b">
            <a:normAutofit/>
          </a:bodyPr>
          <a:lstStyle/>
          <a:p>
            <a:pPr algn="l"/>
            <a:r>
              <a:rPr lang="de-DE" sz="7400"/>
              <a:t>Klassifizierung von Ereignissen</a:t>
            </a:r>
          </a:p>
        </p:txBody>
      </p:sp>
    </p:spTree>
    <p:extLst>
      <p:ext uri="{BB962C8B-B14F-4D97-AF65-F5344CB8AC3E}">
        <p14:creationId xmlns:p14="http://schemas.microsoft.com/office/powerpoint/2010/main" val="7011101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5CA0F6-AFC3-92E0-A579-27F9074D3065}"/>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Definition und Beispiele für White Swan Events</a:t>
            </a:r>
          </a:p>
        </p:txBody>
      </p:sp>
      <p:sp>
        <p:nvSpPr>
          <p:cNvPr id="4" name="Inhaltsplatzhalter 3">
            <a:extLst>
              <a:ext uri="{FF2B5EF4-FFF2-40B4-BE49-F238E27FC236}">
                <a16:creationId xmlns:a16="http://schemas.microsoft.com/office/drawing/2014/main" id="{2873597E-9629-DDE8-DFE2-4E26F83C6B8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4361687" cy="4096512"/>
          </a:xfrm>
        </p:spPr>
        <p:txBody>
          <a:bodyPr>
            <a:normAutofit/>
          </a:bodyPr>
          <a:lstStyle/>
          <a:p>
            <a:pPr marL="0" indent="0">
              <a:spcBef>
                <a:spcPts val="2500"/>
              </a:spcBef>
              <a:buNone/>
            </a:pPr>
            <a:r>
              <a:rPr lang="de-DE" sz="1400" b="1" dirty="0"/>
              <a:t>Vorhersehbarkeit von Ereignissen</a:t>
            </a:r>
          </a:p>
          <a:p>
            <a:pPr marL="0" lvl="1" indent="0">
              <a:buNone/>
            </a:pPr>
            <a:r>
              <a:rPr lang="de-DE" sz="1400" dirty="0"/>
              <a:t>White Swan Events sind Ereignisse, die durch vorhandene Daten und Trends vorhergesagt werden können und daher in ihrer Natur planbar sind.</a:t>
            </a:r>
          </a:p>
          <a:p>
            <a:pPr marL="0" indent="0">
              <a:spcBef>
                <a:spcPts val="2500"/>
              </a:spcBef>
              <a:buNone/>
            </a:pPr>
            <a:r>
              <a:rPr lang="de-DE" sz="1400" b="1" dirty="0"/>
              <a:t>Beispiele für White Swan Events</a:t>
            </a:r>
          </a:p>
          <a:p>
            <a:pPr marL="0" lvl="1" indent="0">
              <a:buNone/>
            </a:pPr>
            <a:r>
              <a:rPr lang="de-DE" sz="1400" dirty="0"/>
              <a:t>Beispiele sind bekannte Softwareanfälligkeiten und häufig auftretende Ereignisse, die durch geeignete Sicherheitsrichtlinien adressiert werden können.</a:t>
            </a:r>
          </a:p>
        </p:txBody>
      </p:sp>
      <p:pic>
        <p:nvPicPr>
          <p:cNvPr id="5" name="Inhaltsplatzhalter 4">
            <a:extLst>
              <a:ext uri="{FF2B5EF4-FFF2-40B4-BE49-F238E27FC236}">
                <a16:creationId xmlns:a16="http://schemas.microsoft.com/office/drawing/2014/main" id="{14914A99-335B-4764-9072-06CD0F3D9F37}"/>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13784" b="13784"/>
          <a:stretch/>
        </p:blipFill>
        <p:spPr>
          <a:xfrm>
            <a:off x="5818632" y="-1"/>
            <a:ext cx="6373368" cy="6858001"/>
          </a:xfrm>
          <a:prstGeom prst="rect">
            <a:avLst/>
          </a:prstGeom>
        </p:spPr>
      </p:pic>
    </p:spTree>
    <p:extLst>
      <p:ext uri="{BB962C8B-B14F-4D97-AF65-F5344CB8AC3E}">
        <p14:creationId xmlns:p14="http://schemas.microsoft.com/office/powerpoint/2010/main" val="1673627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AD5F0F-2C71-CC50-56C0-24098B6FFEBE}"/>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Definition und Beispiele für Grey Rhino Events</a:t>
            </a:r>
          </a:p>
        </p:txBody>
      </p:sp>
      <p:sp>
        <p:nvSpPr>
          <p:cNvPr id="4" name="Inhaltsplatzhalter 3">
            <a:extLst>
              <a:ext uri="{FF2B5EF4-FFF2-40B4-BE49-F238E27FC236}">
                <a16:creationId xmlns:a16="http://schemas.microsoft.com/office/drawing/2014/main" id="{54BB3396-3FC2-3497-0873-D3883837D4E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de-DE" sz="1400" b="1"/>
              <a:t>Was sind Grey Rhino Events?</a:t>
            </a:r>
          </a:p>
          <a:p>
            <a:pPr marL="0" lvl="1" indent="0">
              <a:buNone/>
            </a:pPr>
            <a:r>
              <a:rPr lang="de-DE" sz="1400"/>
              <a:t>Grey Rhino Events sind identifizierbare, wahrscheinliche Bedrohungen, die oft übersehen werden, obwohl sie erhebliche Risiken darstellen.</a:t>
            </a:r>
          </a:p>
          <a:p>
            <a:pPr marL="0" indent="0">
              <a:spcBef>
                <a:spcPts val="2500"/>
              </a:spcBef>
              <a:buNone/>
            </a:pPr>
            <a:r>
              <a:rPr lang="de-DE" sz="1400" b="1"/>
              <a:t>Wichtigkeit der Identifikation</a:t>
            </a:r>
          </a:p>
          <a:p>
            <a:pPr marL="0" lvl="1" indent="0">
              <a:buNone/>
            </a:pPr>
            <a:r>
              <a:rPr lang="de-DE" sz="1400"/>
              <a:t>Die frühzeitige Identifikation von Grey Rhino Events ist entscheidend für das Risikomanagement und die langfristige Stabilität von Organisationen.</a:t>
            </a:r>
          </a:p>
          <a:p>
            <a:pPr marL="0" indent="0">
              <a:spcBef>
                <a:spcPts val="2500"/>
              </a:spcBef>
              <a:buNone/>
            </a:pPr>
            <a:r>
              <a:rPr lang="de-DE" sz="1400" b="1"/>
              <a:t>Beispiele für Grey Rhino Events</a:t>
            </a:r>
          </a:p>
          <a:p>
            <a:pPr marL="0" lvl="1" indent="0">
              <a:buNone/>
            </a:pPr>
            <a:r>
              <a:rPr lang="de-DE" sz="1400"/>
              <a:t>Systematische Sicherheitslücken in Organisationen sind ein häufiges Beispiel für Grey Rhino Events, die ignoriert wurden.</a:t>
            </a:r>
          </a:p>
        </p:txBody>
      </p:sp>
      <p:pic>
        <p:nvPicPr>
          <p:cNvPr id="5" name="Inhaltsplatzhalter 4">
            <a:extLst>
              <a:ext uri="{FF2B5EF4-FFF2-40B4-BE49-F238E27FC236}">
                <a16:creationId xmlns:a16="http://schemas.microsoft.com/office/drawing/2014/main" id="{7E2C85A5-6F17-4F5E-A8E5-D4B377504463}"/>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2906" b="2906"/>
          <a:stretch/>
        </p:blipFill>
        <p:spPr>
          <a:xfrm>
            <a:off x="7345680" y="10"/>
            <a:ext cx="4846320" cy="6857990"/>
          </a:xfrm>
          <a:prstGeom prst="rect">
            <a:avLst/>
          </a:prstGeom>
        </p:spPr>
      </p:pic>
    </p:spTree>
    <p:extLst>
      <p:ext uri="{BB962C8B-B14F-4D97-AF65-F5344CB8AC3E}">
        <p14:creationId xmlns:p14="http://schemas.microsoft.com/office/powerpoint/2010/main" val="444648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2004</Words>
  <Application>Microsoft Office PowerPoint</Application>
  <PresentationFormat>Widescreen</PresentationFormat>
  <Paragraphs>181</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Neue Haas Grotesk Text Pro</vt:lpstr>
      <vt:lpstr>VanillaVTI</vt:lpstr>
      <vt:lpstr>Durch den Cyber-Dschungel: Informationssicherheitsrisiken zähmen</vt:lpstr>
      <vt:lpstr>Wer bin ich?</vt:lpstr>
      <vt:lpstr>Heutige Agenda</vt:lpstr>
      <vt:lpstr>Einführung in Informationssicherheitsrisiken</vt:lpstr>
      <vt:lpstr>Definition von Informationssicherheitsrisiken</vt:lpstr>
      <vt:lpstr>Die Bedeutung des Risikomanagements in der Informationssicherheit</vt:lpstr>
      <vt:lpstr>Klassifizierung von Ereignissen</vt:lpstr>
      <vt:lpstr>Definition und Beispiele für White Swan Events</vt:lpstr>
      <vt:lpstr>Definition und Beispiele für Grey Rhino Events</vt:lpstr>
      <vt:lpstr>Black Swan Events</vt:lpstr>
      <vt:lpstr>Erklärung des Risk Maturity Model</vt:lpstr>
      <vt:lpstr>Überblick über das Modell</vt:lpstr>
      <vt:lpstr>Die fünf Reifegrade des Modells</vt:lpstr>
      <vt:lpstr>Beispiele und Anwendungen des Modells</vt:lpstr>
      <vt:lpstr>Integration der Ereignisklassifizierung in das Reifegradmodell</vt:lpstr>
      <vt:lpstr>White Swan Events und ihre Platzierung im Modell</vt:lpstr>
      <vt:lpstr>Grey Rhino Events und ihre Platzierung im Modell</vt:lpstr>
      <vt:lpstr>Black Swan Events und ihre Platzierung im Modell</vt:lpstr>
      <vt:lpstr>Strategien zur Bewältigung von Ereignissen auf verschiedenen Reifegraden</vt:lpstr>
      <vt:lpstr>Strategien für White Swan Events</vt:lpstr>
      <vt:lpstr>Strategien für Grey Rhino Events</vt:lpstr>
      <vt:lpstr>Strategien für Black Swan Events</vt:lpstr>
      <vt:lpstr>Schlussfolgerung</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Jascha Wachsmuth-Temme</cp:lastModifiedBy>
  <cp:revision>4</cp:revision>
  <dcterms:created xsi:type="dcterms:W3CDTF">2025-05-09T11:43:42Z</dcterms:created>
  <dcterms:modified xsi:type="dcterms:W3CDTF">2025-05-14T07:05:48Z</dcterms:modified>
</cp:coreProperties>
</file>