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29" r:id="rId1"/>
    <p:sldMasterId id="2147483730" r:id="rId2"/>
    <p:sldMasterId id="2147483731" r:id="rId3"/>
  </p:sldMasterIdLst>
  <p:notesMasterIdLst>
    <p:notesMasterId r:id="rId9"/>
  </p:notesMasterIdLst>
  <p:sldIdLst>
    <p:sldId id="256" r:id="rId4"/>
    <p:sldId id="261" r:id="rId5"/>
    <p:sldId id="289" r:id="rId6"/>
    <p:sldId id="263" r:id="rId7"/>
    <p:sldId id="285"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8" d="100"/>
          <a:sy n="138" d="100"/>
        </p:scale>
        <p:origin x="83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8"/>
        <p:cNvGrpSpPr/>
        <p:nvPr/>
      </p:nvGrpSpPr>
      <p:grpSpPr>
        <a:xfrm>
          <a:off x="0" y="0"/>
          <a:ext cx="0" cy="0"/>
          <a:chOff x="0" y="0"/>
          <a:chExt cx="0" cy="0"/>
        </a:xfrm>
      </p:grpSpPr>
      <p:sp>
        <p:nvSpPr>
          <p:cNvPr id="579" name="Google Shape;579;g3574f2f346e_0_2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0" name="Google Shape;580;g3574f2f346e_0_2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a:solidFill>
                  <a:schemeClr val="dk1"/>
                </a:solidFill>
              </a:rPr>
              <a:t>We’re here today to talk about something every security leader quietly asks themselves—how secure is my web environment, really?</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6"/>
        <p:cNvGrpSpPr/>
        <p:nvPr/>
      </p:nvGrpSpPr>
      <p:grpSpPr>
        <a:xfrm>
          <a:off x="0" y="0"/>
          <a:ext cx="0" cy="0"/>
          <a:chOff x="0" y="0"/>
          <a:chExt cx="0" cy="0"/>
        </a:xfrm>
      </p:grpSpPr>
      <p:sp>
        <p:nvSpPr>
          <p:cNvPr id="677" name="Google Shape;677;g3574f2f346e_0_5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8" name="Google Shape;678;g3574f2f346e_0_5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a:extLst>
            <a:ext uri="{FF2B5EF4-FFF2-40B4-BE49-F238E27FC236}">
              <a16:creationId xmlns:a16="http://schemas.microsoft.com/office/drawing/2014/main" id="{F443A887-EE96-38D5-A893-3A470D140447}"/>
            </a:ext>
          </a:extLst>
        </p:cNvPr>
        <p:cNvGrpSpPr/>
        <p:nvPr/>
      </p:nvGrpSpPr>
      <p:grpSpPr>
        <a:xfrm>
          <a:off x="0" y="0"/>
          <a:ext cx="0" cy="0"/>
          <a:chOff x="0" y="0"/>
          <a:chExt cx="0" cy="0"/>
        </a:xfrm>
      </p:grpSpPr>
      <p:sp>
        <p:nvSpPr>
          <p:cNvPr id="467" name="Google Shape;467;g268759f7a72_0_0:notes">
            <a:extLst>
              <a:ext uri="{FF2B5EF4-FFF2-40B4-BE49-F238E27FC236}">
                <a16:creationId xmlns:a16="http://schemas.microsoft.com/office/drawing/2014/main" id="{710CDF38-81BB-0340-0882-17AF09F9389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8" name="Google Shape;468;g268759f7a72_0_0:notes">
            <a:extLst>
              <a:ext uri="{FF2B5EF4-FFF2-40B4-BE49-F238E27FC236}">
                <a16:creationId xmlns:a16="http://schemas.microsoft.com/office/drawing/2014/main" id="{1593916C-11D4-5995-F27B-FD0D7AD16CE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322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7"/>
        <p:cNvGrpSpPr/>
        <p:nvPr/>
      </p:nvGrpSpPr>
      <p:grpSpPr>
        <a:xfrm>
          <a:off x="0" y="0"/>
          <a:ext cx="0" cy="0"/>
          <a:chOff x="0" y="0"/>
          <a:chExt cx="0" cy="0"/>
        </a:xfrm>
      </p:grpSpPr>
      <p:sp>
        <p:nvSpPr>
          <p:cNvPr id="718" name="Google Shape;718;g3575db1364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9" name="Google Shape;719;g3575db1364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Here’s an example. We always suspected that internal teams contribute to web exposure, and now, the data confirms it. It proves that IT, marketing, and digital teams are responsible for the lion’s share of the risks organizations face today.</a:t>
            </a:r>
            <a:endParaRPr/>
          </a:p>
          <a:p>
            <a:pPr marL="0" lvl="0" indent="0" algn="l" rtl="0">
              <a:spcBef>
                <a:spcPts val="0"/>
              </a:spcBef>
              <a:spcAft>
                <a:spcPts val="0"/>
              </a:spcAft>
              <a:buNone/>
            </a:pPr>
            <a:endParaRPr/>
          </a:p>
          <a:p>
            <a:pPr marL="0" lvl="0" indent="0" algn="l" rtl="0">
              <a:spcBef>
                <a:spcPts val="0"/>
              </a:spcBef>
              <a:spcAft>
                <a:spcPts val="0"/>
              </a:spcAft>
              <a:buNone/>
            </a:pPr>
            <a:r>
              <a:rPr lang="en-GB"/>
              <a:t>And we’re not just talking about malicious actions. It's often just poor communication and a lack of visibility between teams. Some teams move fast, adding tools and integrating services without fully understanding the security impact of what they're doing.</a:t>
            </a:r>
            <a:endParaRPr/>
          </a:p>
          <a:p>
            <a:pPr marL="0" lvl="0" indent="0" algn="l" rtl="0">
              <a:spcBef>
                <a:spcPts val="0"/>
              </a:spcBef>
              <a:spcAft>
                <a:spcPts val="0"/>
              </a:spcAft>
              <a:buNone/>
            </a:pPr>
            <a:endParaRPr/>
          </a:p>
          <a:p>
            <a:pPr marL="0" lvl="0" indent="0" algn="l" rtl="0">
              <a:spcBef>
                <a:spcPts val="0"/>
              </a:spcBef>
              <a:spcAft>
                <a:spcPts val="0"/>
              </a:spcAft>
              <a:buNone/>
            </a:pPr>
            <a:r>
              <a:rPr lang="en-GB"/>
              <a:t>But this Reflectiz metric points out which departments should be talking to each other. It’s saying you could dramatically reduce your web exposure simply by improving internal communications.</a:t>
            </a:r>
            <a:endParaRPr/>
          </a:p>
          <a:p>
            <a:pPr marL="0" lvl="0" indent="0" algn="l" rtl="0">
              <a:spcBef>
                <a:spcPts val="0"/>
              </a:spcBef>
              <a:spcAft>
                <a:spcPts val="0"/>
              </a:spcAft>
              <a:buNone/>
            </a:pPr>
            <a:endParaRPr/>
          </a:p>
          <a:p>
            <a:pPr marL="0" lvl="0" indent="0" algn="l" rtl="0">
              <a:spcBef>
                <a:spcPts val="0"/>
              </a:spcBef>
              <a:spcAft>
                <a:spcPts val="0"/>
              </a:spcAft>
              <a:buNone/>
            </a:pPr>
            <a:r>
              <a:rPr lang="en-GB"/>
              <a:t>Reflectiz provides a single source of truth—one unified view of web exposure that all teams can work from. Security, IT, marketing, and compliance can now align around the same data, prioritize risks based on real exposure, and move faster—together.</a:t>
            </a:r>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8"/>
        <p:cNvGrpSpPr/>
        <p:nvPr/>
      </p:nvGrpSpPr>
      <p:grpSpPr>
        <a:xfrm>
          <a:off x="0" y="0"/>
          <a:ext cx="0" cy="0"/>
          <a:chOff x="0" y="0"/>
          <a:chExt cx="0" cy="0"/>
        </a:xfrm>
      </p:grpSpPr>
      <p:sp>
        <p:nvSpPr>
          <p:cNvPr id="1119" name="Google Shape;1119;g3575db13648_0_17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20" name="Google Shape;1120;g3575db13648_0_1764:notes"/>
          <p:cNvSpPr txBox="1">
            <a:spLocks noGrp="1"/>
          </p:cNvSpPr>
          <p:nvPr>
            <p:ph type="body" idx="1"/>
          </p:nvPr>
        </p:nvSpPr>
        <p:spPr>
          <a:xfrm>
            <a:off x="685800" y="4343400"/>
            <a:ext cx="5486400" cy="4114800"/>
          </a:xfrm>
          <a:prstGeom prst="rect">
            <a:avLst/>
          </a:prstGeom>
          <a:noFill/>
          <a:ln>
            <a:noFill/>
          </a:ln>
        </p:spPr>
        <p:txBody>
          <a:bodyPr spcFirstLastPara="1" wrap="square" lIns="45425" tIns="45425" rIns="45425" bIns="45425" anchor="t" anchorCtr="0">
            <a:noAutofit/>
          </a:bodyPr>
          <a:lstStyle/>
          <a:p>
            <a:pPr marL="0" lvl="0" indent="0" algn="r" rtl="1">
              <a:lnSpc>
                <a:spcPct val="100000"/>
              </a:lnSpc>
              <a:spcBef>
                <a:spcPts val="0"/>
              </a:spcBef>
              <a:spcAft>
                <a:spcPts val="0"/>
              </a:spcAft>
              <a:buSzPts val="500"/>
              <a:buNone/>
            </a:pPr>
            <a:r>
              <a:rPr lang="en-GB"/>
              <a:t>להוסיף מספר טלפון</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7"/>
        <p:cNvGrpSpPr/>
        <p:nvPr/>
      </p:nvGrpSpPr>
      <p:grpSpPr>
        <a:xfrm>
          <a:off x="0" y="0"/>
          <a:ext cx="0" cy="0"/>
          <a:chOff x="0" y="0"/>
          <a:chExt cx="0" cy="0"/>
        </a:xfrm>
      </p:grpSpPr>
      <p:sp>
        <p:nvSpPr>
          <p:cNvPr id="58" name="Google Shape;58;p1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59" name="Google Shape;59;p14"/>
          <p:cNvSpPr txBox="1">
            <a:spLocks noGrp="1"/>
          </p:cNvSpPr>
          <p:nvPr>
            <p:ph type="subTitle" idx="1"/>
          </p:nvPr>
        </p:nvSpPr>
        <p:spPr>
          <a:xfrm>
            <a:off x="311700" y="2834125"/>
            <a:ext cx="8520600" cy="792600"/>
          </a:xfrm>
          <a:prstGeom prst="rect">
            <a:avLst/>
          </a:prstGeom>
        </p:spPr>
        <p:txBody>
          <a:bodyPr spcFirstLastPara="1" wrap="square" lIns="0" tIns="91425" rIns="91425" bIns="91425" anchor="t" anchorCtr="0">
            <a:normAutofit/>
          </a:bodyPr>
          <a:lstStyle>
            <a:lvl1pPr lvl="0" algn="ctr">
              <a:lnSpc>
                <a:spcPct val="100000"/>
              </a:lnSpc>
              <a:spcBef>
                <a:spcPts val="0"/>
              </a:spcBef>
              <a:spcAft>
                <a:spcPts val="0"/>
              </a:spcAft>
              <a:buClr>
                <a:schemeClr val="dk1"/>
              </a:buClr>
              <a:buSzPts val="2800"/>
              <a:buFont typeface="Noto Sans ExtraLight"/>
              <a:buNone/>
              <a:defRPr sz="2800">
                <a:solidFill>
                  <a:schemeClr val="dk1"/>
                </a:solidFill>
                <a:latin typeface="Noto Sans ExtraLight"/>
                <a:ea typeface="Noto Sans ExtraLight"/>
                <a:cs typeface="Noto Sans ExtraLight"/>
                <a:sym typeface="Noto Sans ExtraLight"/>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60" name="Google Shape;60;p14"/>
          <p:cNvGrpSpPr/>
          <p:nvPr/>
        </p:nvGrpSpPr>
        <p:grpSpPr>
          <a:xfrm>
            <a:off x="8473437" y="4390494"/>
            <a:ext cx="680087" cy="757855"/>
            <a:chOff x="8349225" y="4254824"/>
            <a:chExt cx="797475" cy="888667"/>
          </a:xfrm>
        </p:grpSpPr>
        <p:sp>
          <p:nvSpPr>
            <p:cNvPr id="61" name="Google Shape;61;p14"/>
            <p:cNvSpPr/>
            <p:nvPr/>
          </p:nvSpPr>
          <p:spPr>
            <a:xfrm>
              <a:off x="8349225" y="4254824"/>
              <a:ext cx="794766" cy="888667"/>
            </a:xfrm>
            <a:custGeom>
              <a:avLst/>
              <a:gdLst/>
              <a:ahLst/>
              <a:cxnLst/>
              <a:rect l="l" t="t" r="r" b="b"/>
              <a:pathLst>
                <a:path w="9083040" h="10156190" extrusionOk="0">
                  <a:moveTo>
                    <a:pt x="9082456" y="0"/>
                  </a:moveTo>
                  <a:lnTo>
                    <a:pt x="9082081" y="48576"/>
                  </a:lnTo>
                  <a:lnTo>
                    <a:pt x="9080960" y="96972"/>
                  </a:lnTo>
                  <a:lnTo>
                    <a:pt x="9079099" y="145182"/>
                  </a:lnTo>
                  <a:lnTo>
                    <a:pt x="9076503" y="193199"/>
                  </a:lnTo>
                  <a:lnTo>
                    <a:pt x="9073177" y="241019"/>
                  </a:lnTo>
                  <a:lnTo>
                    <a:pt x="9069127" y="288636"/>
                  </a:lnTo>
                  <a:lnTo>
                    <a:pt x="9064359" y="336045"/>
                  </a:lnTo>
                  <a:lnTo>
                    <a:pt x="9058878" y="383240"/>
                  </a:lnTo>
                  <a:lnTo>
                    <a:pt x="9052689" y="430215"/>
                  </a:lnTo>
                  <a:lnTo>
                    <a:pt x="9045798" y="476965"/>
                  </a:lnTo>
                  <a:lnTo>
                    <a:pt x="9038210" y="523485"/>
                  </a:lnTo>
                  <a:lnTo>
                    <a:pt x="9029931" y="569769"/>
                  </a:lnTo>
                  <a:lnTo>
                    <a:pt x="9020967" y="615812"/>
                  </a:lnTo>
                  <a:lnTo>
                    <a:pt x="9011322" y="661608"/>
                  </a:lnTo>
                  <a:lnTo>
                    <a:pt x="9001003" y="707151"/>
                  </a:lnTo>
                  <a:lnTo>
                    <a:pt x="8990015" y="752437"/>
                  </a:lnTo>
                  <a:lnTo>
                    <a:pt x="8978363" y="797460"/>
                  </a:lnTo>
                  <a:lnTo>
                    <a:pt x="8966052" y="842213"/>
                  </a:lnTo>
                  <a:lnTo>
                    <a:pt x="8953089" y="886693"/>
                  </a:lnTo>
                  <a:lnTo>
                    <a:pt x="8939479" y="930892"/>
                  </a:lnTo>
                  <a:lnTo>
                    <a:pt x="8925227" y="974807"/>
                  </a:lnTo>
                  <a:lnTo>
                    <a:pt x="8910339" y="1018430"/>
                  </a:lnTo>
                  <a:lnTo>
                    <a:pt x="8894820" y="1061758"/>
                  </a:lnTo>
                  <a:lnTo>
                    <a:pt x="8878676" y="1104784"/>
                  </a:lnTo>
                  <a:lnTo>
                    <a:pt x="8861912" y="1147502"/>
                  </a:lnTo>
                  <a:lnTo>
                    <a:pt x="8844533" y="1189908"/>
                  </a:lnTo>
                  <a:lnTo>
                    <a:pt x="8826546" y="1231996"/>
                  </a:lnTo>
                  <a:lnTo>
                    <a:pt x="8807956" y="1273760"/>
                  </a:lnTo>
                  <a:lnTo>
                    <a:pt x="8788767" y="1315196"/>
                  </a:lnTo>
                  <a:lnTo>
                    <a:pt x="8768986" y="1356296"/>
                  </a:lnTo>
                  <a:lnTo>
                    <a:pt x="8748619" y="1397056"/>
                  </a:lnTo>
                  <a:lnTo>
                    <a:pt x="8727670" y="1437471"/>
                  </a:lnTo>
                  <a:lnTo>
                    <a:pt x="8706145" y="1477535"/>
                  </a:lnTo>
                  <a:lnTo>
                    <a:pt x="8684049" y="1517242"/>
                  </a:lnTo>
                  <a:lnTo>
                    <a:pt x="8661389" y="1556588"/>
                  </a:lnTo>
                  <a:lnTo>
                    <a:pt x="8638169" y="1595566"/>
                  </a:lnTo>
                  <a:lnTo>
                    <a:pt x="8614395" y="1634170"/>
                  </a:lnTo>
                  <a:lnTo>
                    <a:pt x="8590073" y="1672397"/>
                  </a:lnTo>
                  <a:lnTo>
                    <a:pt x="8565207" y="1710239"/>
                  </a:lnTo>
                  <a:lnTo>
                    <a:pt x="8539804" y="1747692"/>
                  </a:lnTo>
                  <a:lnTo>
                    <a:pt x="8513870" y="1784750"/>
                  </a:lnTo>
                  <a:lnTo>
                    <a:pt x="8487408" y="1821407"/>
                  </a:lnTo>
                  <a:lnTo>
                    <a:pt x="8460426" y="1857659"/>
                  </a:lnTo>
                  <a:lnTo>
                    <a:pt x="8432927" y="1893500"/>
                  </a:lnTo>
                  <a:lnTo>
                    <a:pt x="8404919" y="1928923"/>
                  </a:lnTo>
                  <a:lnTo>
                    <a:pt x="8376406" y="1963924"/>
                  </a:lnTo>
                  <a:lnTo>
                    <a:pt x="8347395" y="1998497"/>
                  </a:lnTo>
                  <a:lnTo>
                    <a:pt x="8317889" y="2032637"/>
                  </a:lnTo>
                  <a:lnTo>
                    <a:pt x="8287895" y="2066338"/>
                  </a:lnTo>
                  <a:lnTo>
                    <a:pt x="8257419" y="2099595"/>
                  </a:lnTo>
                  <a:lnTo>
                    <a:pt x="8226465" y="2132402"/>
                  </a:lnTo>
                  <a:lnTo>
                    <a:pt x="8195040" y="2164754"/>
                  </a:lnTo>
                  <a:lnTo>
                    <a:pt x="8163149" y="2196645"/>
                  </a:lnTo>
                  <a:lnTo>
                    <a:pt x="8130796" y="2228070"/>
                  </a:lnTo>
                  <a:lnTo>
                    <a:pt x="8097989" y="2259023"/>
                  </a:lnTo>
                  <a:lnTo>
                    <a:pt x="8064732" y="2289499"/>
                  </a:lnTo>
                  <a:lnTo>
                    <a:pt x="8031030" y="2319493"/>
                  </a:lnTo>
                  <a:lnTo>
                    <a:pt x="7996890" y="2348998"/>
                  </a:lnTo>
                  <a:lnTo>
                    <a:pt x="7962317" y="2378009"/>
                  </a:lnTo>
                  <a:lnTo>
                    <a:pt x="7927315" y="2406522"/>
                  </a:lnTo>
                  <a:lnTo>
                    <a:pt x="7891892" y="2434529"/>
                  </a:lnTo>
                  <a:lnTo>
                    <a:pt x="7856051" y="2462027"/>
                  </a:lnTo>
                  <a:lnTo>
                    <a:pt x="7819799" y="2489009"/>
                  </a:lnTo>
                  <a:lnTo>
                    <a:pt x="7783141" y="2515470"/>
                  </a:lnTo>
                  <a:lnTo>
                    <a:pt x="7746083" y="2541404"/>
                  </a:lnTo>
                  <a:lnTo>
                    <a:pt x="7708630" y="2566807"/>
                  </a:lnTo>
                  <a:lnTo>
                    <a:pt x="7670788" y="2591672"/>
                  </a:lnTo>
                  <a:lnTo>
                    <a:pt x="7632561" y="2615993"/>
                  </a:lnTo>
                  <a:lnTo>
                    <a:pt x="7593956" y="2639767"/>
                  </a:lnTo>
                  <a:lnTo>
                    <a:pt x="7554979" y="2662986"/>
                  </a:lnTo>
                  <a:lnTo>
                    <a:pt x="7515633" y="2685646"/>
                  </a:lnTo>
                  <a:lnTo>
                    <a:pt x="7475926" y="2707741"/>
                  </a:lnTo>
                  <a:lnTo>
                    <a:pt x="7435862" y="2729265"/>
                  </a:lnTo>
                  <a:lnTo>
                    <a:pt x="7395448" y="2750214"/>
                  </a:lnTo>
                  <a:lnTo>
                    <a:pt x="7354687" y="2770581"/>
                  </a:lnTo>
                  <a:lnTo>
                    <a:pt x="7313587" y="2790362"/>
                  </a:lnTo>
                  <a:lnTo>
                    <a:pt x="7272152" y="2809550"/>
                  </a:lnTo>
                  <a:lnTo>
                    <a:pt x="7230388" y="2828140"/>
                  </a:lnTo>
                  <a:lnTo>
                    <a:pt x="7188301" y="2846126"/>
                  </a:lnTo>
                  <a:lnTo>
                    <a:pt x="7145895" y="2863504"/>
                  </a:lnTo>
                  <a:lnTo>
                    <a:pt x="7103177" y="2880268"/>
                  </a:lnTo>
                  <a:lnTo>
                    <a:pt x="7060151" y="2896412"/>
                  </a:lnTo>
                  <a:lnTo>
                    <a:pt x="7016824" y="2911930"/>
                  </a:lnTo>
                  <a:lnTo>
                    <a:pt x="6973201" y="2926818"/>
                  </a:lnTo>
                  <a:lnTo>
                    <a:pt x="6929287" y="2941070"/>
                  </a:lnTo>
                  <a:lnTo>
                    <a:pt x="6885088" y="2954679"/>
                  </a:lnTo>
                  <a:lnTo>
                    <a:pt x="6840609" y="2967642"/>
                  </a:lnTo>
                  <a:lnTo>
                    <a:pt x="6795856" y="2979952"/>
                  </a:lnTo>
                  <a:lnTo>
                    <a:pt x="6750834" y="2991603"/>
                  </a:lnTo>
                  <a:lnTo>
                    <a:pt x="6705549" y="3002592"/>
                  </a:lnTo>
                  <a:lnTo>
                    <a:pt x="6660006" y="3012910"/>
                  </a:lnTo>
                  <a:lnTo>
                    <a:pt x="6614211" y="3022555"/>
                  </a:lnTo>
                  <a:lnTo>
                    <a:pt x="6568169" y="3031519"/>
                  </a:lnTo>
                  <a:lnTo>
                    <a:pt x="6521886" y="3039797"/>
                  </a:lnTo>
                  <a:lnTo>
                    <a:pt x="6475367" y="3047385"/>
                  </a:lnTo>
                  <a:lnTo>
                    <a:pt x="6428618" y="3054275"/>
                  </a:lnTo>
                  <a:lnTo>
                    <a:pt x="6381644" y="3060464"/>
                  </a:lnTo>
                  <a:lnTo>
                    <a:pt x="6334450" y="3065945"/>
                  </a:lnTo>
                  <a:lnTo>
                    <a:pt x="6287043" y="3070714"/>
                  </a:lnTo>
                  <a:lnTo>
                    <a:pt x="6239427" y="3074763"/>
                  </a:lnTo>
                  <a:lnTo>
                    <a:pt x="6191608" y="3078089"/>
                  </a:lnTo>
                  <a:lnTo>
                    <a:pt x="6143592" y="3080685"/>
                  </a:lnTo>
                  <a:lnTo>
                    <a:pt x="6095384" y="3082546"/>
                  </a:lnTo>
                  <a:lnTo>
                    <a:pt x="6046989" y="3083667"/>
                  </a:lnTo>
                  <a:lnTo>
                    <a:pt x="5998414" y="3084042"/>
                  </a:lnTo>
                  <a:lnTo>
                    <a:pt x="5951529" y="3084442"/>
                  </a:lnTo>
                  <a:lnTo>
                    <a:pt x="5904825" y="3085637"/>
                  </a:lnTo>
                  <a:lnTo>
                    <a:pt x="5858309" y="3087623"/>
                  </a:lnTo>
                  <a:lnTo>
                    <a:pt x="5811984" y="3090391"/>
                  </a:lnTo>
                  <a:lnTo>
                    <a:pt x="5765858" y="3093937"/>
                  </a:lnTo>
                  <a:lnTo>
                    <a:pt x="5719934" y="3098254"/>
                  </a:lnTo>
                  <a:lnTo>
                    <a:pt x="5674219" y="3103335"/>
                  </a:lnTo>
                  <a:lnTo>
                    <a:pt x="5628719" y="3109174"/>
                  </a:lnTo>
                  <a:lnTo>
                    <a:pt x="5583437" y="3115766"/>
                  </a:lnTo>
                  <a:lnTo>
                    <a:pt x="5538381" y="3123104"/>
                  </a:lnTo>
                  <a:lnTo>
                    <a:pt x="5493555" y="3131181"/>
                  </a:lnTo>
                  <a:lnTo>
                    <a:pt x="5448965" y="3139992"/>
                  </a:lnTo>
                  <a:lnTo>
                    <a:pt x="5404616" y="3149530"/>
                  </a:lnTo>
                  <a:lnTo>
                    <a:pt x="5360514" y="3159790"/>
                  </a:lnTo>
                  <a:lnTo>
                    <a:pt x="5316663" y="3170764"/>
                  </a:lnTo>
                  <a:lnTo>
                    <a:pt x="5273071" y="3182446"/>
                  </a:lnTo>
                  <a:lnTo>
                    <a:pt x="5229741" y="3194831"/>
                  </a:lnTo>
                  <a:lnTo>
                    <a:pt x="5186680" y="3207912"/>
                  </a:lnTo>
                  <a:lnTo>
                    <a:pt x="5143893" y="3221683"/>
                  </a:lnTo>
                  <a:lnTo>
                    <a:pt x="5101385" y="3236138"/>
                  </a:lnTo>
                  <a:lnTo>
                    <a:pt x="5059161" y="3251270"/>
                  </a:lnTo>
                  <a:lnTo>
                    <a:pt x="5017228" y="3267073"/>
                  </a:lnTo>
                  <a:lnTo>
                    <a:pt x="4975591" y="3283541"/>
                  </a:lnTo>
                  <a:lnTo>
                    <a:pt x="4934255" y="3300668"/>
                  </a:lnTo>
                  <a:lnTo>
                    <a:pt x="4893225" y="3318447"/>
                  </a:lnTo>
                  <a:lnTo>
                    <a:pt x="4852507" y="3336873"/>
                  </a:lnTo>
                  <a:lnTo>
                    <a:pt x="4812106" y="3355939"/>
                  </a:lnTo>
                  <a:lnTo>
                    <a:pt x="4772029" y="3375638"/>
                  </a:lnTo>
                  <a:lnTo>
                    <a:pt x="4732279" y="3395966"/>
                  </a:lnTo>
                  <a:lnTo>
                    <a:pt x="4692863" y="3416914"/>
                  </a:lnTo>
                  <a:lnTo>
                    <a:pt x="4653787" y="3438478"/>
                  </a:lnTo>
                  <a:lnTo>
                    <a:pt x="4615054" y="3460650"/>
                  </a:lnTo>
                  <a:lnTo>
                    <a:pt x="4576672" y="3483426"/>
                  </a:lnTo>
                  <a:lnTo>
                    <a:pt x="4538646" y="3506797"/>
                  </a:lnTo>
                  <a:lnTo>
                    <a:pt x="4500980" y="3530759"/>
                  </a:lnTo>
                  <a:lnTo>
                    <a:pt x="4463681" y="3555305"/>
                  </a:lnTo>
                  <a:lnTo>
                    <a:pt x="4426753" y="3580429"/>
                  </a:lnTo>
                  <a:lnTo>
                    <a:pt x="4390202" y="3606124"/>
                  </a:lnTo>
                  <a:lnTo>
                    <a:pt x="4354035" y="3632384"/>
                  </a:lnTo>
                  <a:lnTo>
                    <a:pt x="4318255" y="3659204"/>
                  </a:lnTo>
                  <a:lnTo>
                    <a:pt x="4282869" y="3686576"/>
                  </a:lnTo>
                  <a:lnTo>
                    <a:pt x="4247881" y="3714495"/>
                  </a:lnTo>
                  <a:lnTo>
                    <a:pt x="4213299" y="3742955"/>
                  </a:lnTo>
                  <a:lnTo>
                    <a:pt x="4179125" y="3771948"/>
                  </a:lnTo>
                  <a:lnTo>
                    <a:pt x="4145368" y="3801470"/>
                  </a:lnTo>
                  <a:lnTo>
                    <a:pt x="4112031" y="3831513"/>
                  </a:lnTo>
                  <a:lnTo>
                    <a:pt x="4079120" y="3862072"/>
                  </a:lnTo>
                  <a:lnTo>
                    <a:pt x="4046640" y="3893140"/>
                  </a:lnTo>
                  <a:lnTo>
                    <a:pt x="4014598" y="3924711"/>
                  </a:lnTo>
                  <a:lnTo>
                    <a:pt x="3982998" y="3956778"/>
                  </a:lnTo>
                  <a:lnTo>
                    <a:pt x="3951846" y="3989337"/>
                  </a:lnTo>
                  <a:lnTo>
                    <a:pt x="3921148" y="4022379"/>
                  </a:lnTo>
                  <a:lnTo>
                    <a:pt x="3890908" y="4055900"/>
                  </a:lnTo>
                  <a:lnTo>
                    <a:pt x="3861132" y="4089892"/>
                  </a:lnTo>
                  <a:lnTo>
                    <a:pt x="3831826" y="4124351"/>
                  </a:lnTo>
                  <a:lnTo>
                    <a:pt x="3802995" y="4159268"/>
                  </a:lnTo>
                  <a:lnTo>
                    <a:pt x="3774645" y="4194639"/>
                  </a:lnTo>
                  <a:lnTo>
                    <a:pt x="3746780" y="4230457"/>
                  </a:lnTo>
                  <a:lnTo>
                    <a:pt x="3719407" y="4266715"/>
                  </a:lnTo>
                  <a:lnTo>
                    <a:pt x="3692531" y="4303408"/>
                  </a:lnTo>
                  <a:lnTo>
                    <a:pt x="3666157" y="4340529"/>
                  </a:lnTo>
                  <a:lnTo>
                    <a:pt x="3640291" y="4378072"/>
                  </a:lnTo>
                  <a:lnTo>
                    <a:pt x="3614938" y="4416031"/>
                  </a:lnTo>
                  <a:lnTo>
                    <a:pt x="3590104" y="4454400"/>
                  </a:lnTo>
                  <a:lnTo>
                    <a:pt x="3565793" y="4493172"/>
                  </a:lnTo>
                  <a:lnTo>
                    <a:pt x="3542013" y="4532341"/>
                  </a:lnTo>
                  <a:lnTo>
                    <a:pt x="3518767" y="4571901"/>
                  </a:lnTo>
                  <a:lnTo>
                    <a:pt x="3496061" y="4611846"/>
                  </a:lnTo>
                  <a:lnTo>
                    <a:pt x="3473901" y="4652169"/>
                  </a:lnTo>
                  <a:lnTo>
                    <a:pt x="3452293" y="4692864"/>
                  </a:lnTo>
                  <a:lnTo>
                    <a:pt x="3431241" y="4733925"/>
                  </a:lnTo>
                  <a:lnTo>
                    <a:pt x="3410751" y="4775346"/>
                  </a:lnTo>
                  <a:lnTo>
                    <a:pt x="3390829" y="4817120"/>
                  </a:lnTo>
                  <a:lnTo>
                    <a:pt x="3371479" y="4859242"/>
                  </a:lnTo>
                  <a:lnTo>
                    <a:pt x="3352708" y="4901705"/>
                  </a:lnTo>
                  <a:lnTo>
                    <a:pt x="3334521" y="4944503"/>
                  </a:lnTo>
                  <a:lnTo>
                    <a:pt x="3316924" y="4987629"/>
                  </a:lnTo>
                  <a:lnTo>
                    <a:pt x="3299921" y="5031077"/>
                  </a:lnTo>
                  <a:lnTo>
                    <a:pt x="3283518" y="5074842"/>
                  </a:lnTo>
                  <a:lnTo>
                    <a:pt x="3267721" y="5118917"/>
                  </a:lnTo>
                  <a:lnTo>
                    <a:pt x="3252534" y="5163295"/>
                  </a:lnTo>
                  <a:lnTo>
                    <a:pt x="3237965" y="5207971"/>
                  </a:lnTo>
                  <a:lnTo>
                    <a:pt x="3224017" y="5252938"/>
                  </a:lnTo>
                  <a:lnTo>
                    <a:pt x="3210697" y="5298190"/>
                  </a:lnTo>
                  <a:lnTo>
                    <a:pt x="3198009" y="5343721"/>
                  </a:lnTo>
                  <a:lnTo>
                    <a:pt x="3185960" y="5389524"/>
                  </a:lnTo>
                  <a:lnTo>
                    <a:pt x="3174554" y="5435594"/>
                  </a:lnTo>
                  <a:lnTo>
                    <a:pt x="3163798" y="5481923"/>
                  </a:lnTo>
                  <a:lnTo>
                    <a:pt x="3153696" y="5528507"/>
                  </a:lnTo>
                  <a:lnTo>
                    <a:pt x="3144254" y="5575338"/>
                  </a:lnTo>
                  <a:lnTo>
                    <a:pt x="3135477" y="5622411"/>
                  </a:lnTo>
                  <a:lnTo>
                    <a:pt x="3127371" y="5669718"/>
                  </a:lnTo>
                  <a:lnTo>
                    <a:pt x="3119942" y="5717255"/>
                  </a:lnTo>
                  <a:lnTo>
                    <a:pt x="3113194" y="5765014"/>
                  </a:lnTo>
                  <a:lnTo>
                    <a:pt x="3107134" y="5812990"/>
                  </a:lnTo>
                  <a:lnTo>
                    <a:pt x="3101766" y="5861176"/>
                  </a:lnTo>
                  <a:lnTo>
                    <a:pt x="3097096" y="5909566"/>
                  </a:lnTo>
                  <a:lnTo>
                    <a:pt x="3093130" y="5958154"/>
                  </a:lnTo>
                  <a:lnTo>
                    <a:pt x="3089873" y="6006933"/>
                  </a:lnTo>
                  <a:lnTo>
                    <a:pt x="3087330" y="6055898"/>
                  </a:lnTo>
                  <a:lnTo>
                    <a:pt x="3085507" y="6105042"/>
                  </a:lnTo>
                  <a:lnTo>
                    <a:pt x="3084409" y="6154359"/>
                  </a:lnTo>
                  <a:lnTo>
                    <a:pt x="3084042" y="6203842"/>
                  </a:lnTo>
                  <a:lnTo>
                    <a:pt x="3084042" y="7071784"/>
                  </a:lnTo>
                  <a:lnTo>
                    <a:pt x="3083667" y="7120361"/>
                  </a:lnTo>
                  <a:lnTo>
                    <a:pt x="3082546" y="7168757"/>
                  </a:lnTo>
                  <a:lnTo>
                    <a:pt x="3080685" y="7216967"/>
                  </a:lnTo>
                  <a:lnTo>
                    <a:pt x="3078089" y="7264984"/>
                  </a:lnTo>
                  <a:lnTo>
                    <a:pt x="3074763" y="7312804"/>
                  </a:lnTo>
                  <a:lnTo>
                    <a:pt x="3070713" y="7360421"/>
                  </a:lnTo>
                  <a:lnTo>
                    <a:pt x="3065945" y="7407830"/>
                  </a:lnTo>
                  <a:lnTo>
                    <a:pt x="3060463" y="7455024"/>
                  </a:lnTo>
                  <a:lnTo>
                    <a:pt x="3054274" y="7502000"/>
                  </a:lnTo>
                  <a:lnTo>
                    <a:pt x="3047383" y="7548750"/>
                  </a:lnTo>
                  <a:lnTo>
                    <a:pt x="3039795" y="7595270"/>
                  </a:lnTo>
                  <a:lnTo>
                    <a:pt x="3031517" y="7641554"/>
                  </a:lnTo>
                  <a:lnTo>
                    <a:pt x="3022552" y="7687597"/>
                  </a:lnTo>
                  <a:lnTo>
                    <a:pt x="3012907" y="7733392"/>
                  </a:lnTo>
                  <a:lnTo>
                    <a:pt x="3002588" y="7778936"/>
                  </a:lnTo>
                  <a:lnTo>
                    <a:pt x="2991600" y="7824222"/>
                  </a:lnTo>
                  <a:lnTo>
                    <a:pt x="2979948" y="7869244"/>
                  </a:lnTo>
                  <a:lnTo>
                    <a:pt x="2967637" y="7913998"/>
                  </a:lnTo>
                  <a:lnTo>
                    <a:pt x="2954674" y="7958477"/>
                  </a:lnTo>
                  <a:lnTo>
                    <a:pt x="2941064" y="8002677"/>
                  </a:lnTo>
                  <a:lnTo>
                    <a:pt x="2926812" y="8046591"/>
                  </a:lnTo>
                  <a:lnTo>
                    <a:pt x="2911924" y="8090215"/>
                  </a:lnTo>
                  <a:lnTo>
                    <a:pt x="2896405" y="8133543"/>
                  </a:lnTo>
                  <a:lnTo>
                    <a:pt x="2880260" y="8176568"/>
                  </a:lnTo>
                  <a:lnTo>
                    <a:pt x="2863496" y="8219287"/>
                  </a:lnTo>
                  <a:lnTo>
                    <a:pt x="2846118" y="8261693"/>
                  </a:lnTo>
                  <a:lnTo>
                    <a:pt x="2828130" y="8303781"/>
                  </a:lnTo>
                  <a:lnTo>
                    <a:pt x="2809540" y="8345545"/>
                  </a:lnTo>
                  <a:lnTo>
                    <a:pt x="2790351" y="8386980"/>
                  </a:lnTo>
                  <a:lnTo>
                    <a:pt x="2770570" y="8428081"/>
                  </a:lnTo>
                  <a:lnTo>
                    <a:pt x="2750202" y="8468841"/>
                  </a:lnTo>
                  <a:lnTo>
                    <a:pt x="2729253" y="8509256"/>
                  </a:lnTo>
                  <a:lnTo>
                    <a:pt x="2707728" y="8549320"/>
                  </a:lnTo>
                  <a:lnTo>
                    <a:pt x="2685633" y="8589027"/>
                  </a:lnTo>
                  <a:lnTo>
                    <a:pt x="2662972" y="8628372"/>
                  </a:lnTo>
                  <a:lnTo>
                    <a:pt x="2639752" y="8667350"/>
                  </a:lnTo>
                  <a:lnTo>
                    <a:pt x="2615978" y="8705955"/>
                  </a:lnTo>
                  <a:lnTo>
                    <a:pt x="2591656" y="8744181"/>
                  </a:lnTo>
                  <a:lnTo>
                    <a:pt x="2566790" y="8782024"/>
                  </a:lnTo>
                  <a:lnTo>
                    <a:pt x="2541387" y="8819477"/>
                  </a:lnTo>
                  <a:lnTo>
                    <a:pt x="2515452" y="8856535"/>
                  </a:lnTo>
                  <a:lnTo>
                    <a:pt x="2488991" y="8893192"/>
                  </a:lnTo>
                  <a:lnTo>
                    <a:pt x="2462008" y="8929444"/>
                  </a:lnTo>
                  <a:lnTo>
                    <a:pt x="2434510" y="8965284"/>
                  </a:lnTo>
                  <a:lnTo>
                    <a:pt x="2406502" y="9000708"/>
                  </a:lnTo>
                  <a:lnTo>
                    <a:pt x="2377989" y="9035709"/>
                  </a:lnTo>
                  <a:lnTo>
                    <a:pt x="2348977" y="9070282"/>
                  </a:lnTo>
                  <a:lnTo>
                    <a:pt x="2319471" y="9104422"/>
                  </a:lnTo>
                  <a:lnTo>
                    <a:pt x="2289477" y="9138123"/>
                  </a:lnTo>
                  <a:lnTo>
                    <a:pt x="2259001" y="9171380"/>
                  </a:lnTo>
                  <a:lnTo>
                    <a:pt x="2228047" y="9204187"/>
                  </a:lnTo>
                  <a:lnTo>
                    <a:pt x="2196622" y="9236539"/>
                  </a:lnTo>
                  <a:lnTo>
                    <a:pt x="2164730" y="9268430"/>
                  </a:lnTo>
                  <a:lnTo>
                    <a:pt x="2132378" y="9299855"/>
                  </a:lnTo>
                  <a:lnTo>
                    <a:pt x="2099571" y="9330808"/>
                  </a:lnTo>
                  <a:lnTo>
                    <a:pt x="2066313" y="9361284"/>
                  </a:lnTo>
                  <a:lnTo>
                    <a:pt x="2032612" y="9391277"/>
                  </a:lnTo>
                  <a:lnTo>
                    <a:pt x="1998472" y="9420782"/>
                  </a:lnTo>
                  <a:lnTo>
                    <a:pt x="1963898" y="9449794"/>
                  </a:lnTo>
                  <a:lnTo>
                    <a:pt x="1928897" y="9478306"/>
                  </a:lnTo>
                  <a:lnTo>
                    <a:pt x="1893473" y="9506314"/>
                  </a:lnTo>
                  <a:lnTo>
                    <a:pt x="1857632" y="9533812"/>
                  </a:lnTo>
                  <a:lnTo>
                    <a:pt x="1821380" y="9560794"/>
                  </a:lnTo>
                  <a:lnTo>
                    <a:pt x="1784723" y="9587255"/>
                  </a:lnTo>
                  <a:lnTo>
                    <a:pt x="1747664" y="9613189"/>
                  </a:lnTo>
                  <a:lnTo>
                    <a:pt x="1710211" y="9638591"/>
                  </a:lnTo>
                  <a:lnTo>
                    <a:pt x="1672369" y="9663456"/>
                  </a:lnTo>
                  <a:lnTo>
                    <a:pt x="1634142" y="9687778"/>
                  </a:lnTo>
                  <a:lnTo>
                    <a:pt x="1595538" y="9711551"/>
                  </a:lnTo>
                  <a:lnTo>
                    <a:pt x="1556560" y="9734771"/>
                  </a:lnTo>
                  <a:lnTo>
                    <a:pt x="1517215" y="9757431"/>
                  </a:lnTo>
                  <a:lnTo>
                    <a:pt x="1477507" y="9779526"/>
                  </a:lnTo>
                  <a:lnTo>
                    <a:pt x="1437444" y="9801050"/>
                  </a:lnTo>
                  <a:lnTo>
                    <a:pt x="1397029" y="9821999"/>
                  </a:lnTo>
                  <a:lnTo>
                    <a:pt x="1356269" y="9842366"/>
                  </a:lnTo>
                  <a:lnTo>
                    <a:pt x="1315168" y="9862146"/>
                  </a:lnTo>
                  <a:lnTo>
                    <a:pt x="1273733" y="9881334"/>
                  </a:lnTo>
                  <a:lnTo>
                    <a:pt x="1231969" y="9899924"/>
                  </a:lnTo>
                  <a:lnTo>
                    <a:pt x="1189882" y="9917911"/>
                  </a:lnTo>
                  <a:lnTo>
                    <a:pt x="1147476" y="9935289"/>
                  </a:lnTo>
                  <a:lnTo>
                    <a:pt x="1104758" y="9952053"/>
                  </a:lnTo>
                  <a:lnTo>
                    <a:pt x="1061733" y="9968196"/>
                  </a:lnTo>
                  <a:lnTo>
                    <a:pt x="1018406" y="9983715"/>
                  </a:lnTo>
                  <a:lnTo>
                    <a:pt x="974783" y="9998603"/>
                  </a:lnTo>
                  <a:lnTo>
                    <a:pt x="930869" y="10012854"/>
                  </a:lnTo>
                  <a:lnTo>
                    <a:pt x="886670" y="10026464"/>
                  </a:lnTo>
                  <a:lnTo>
                    <a:pt x="842191" y="10039427"/>
                  </a:lnTo>
                  <a:lnTo>
                    <a:pt x="797438" y="10051736"/>
                  </a:lnTo>
                  <a:lnTo>
                    <a:pt x="752416" y="10063388"/>
                  </a:lnTo>
                  <a:lnTo>
                    <a:pt x="707132" y="10074376"/>
                  </a:lnTo>
                  <a:lnTo>
                    <a:pt x="661589" y="10084695"/>
                  </a:lnTo>
                  <a:lnTo>
                    <a:pt x="615794" y="10094339"/>
                  </a:lnTo>
                  <a:lnTo>
                    <a:pt x="569752" y="10103303"/>
                  </a:lnTo>
                  <a:lnTo>
                    <a:pt x="523469" y="10111582"/>
                  </a:lnTo>
                  <a:lnTo>
                    <a:pt x="476951" y="10119169"/>
                  </a:lnTo>
                  <a:lnTo>
                    <a:pt x="430201" y="10126060"/>
                  </a:lnTo>
                  <a:lnTo>
                    <a:pt x="383227" y="10132249"/>
                  </a:lnTo>
                  <a:lnTo>
                    <a:pt x="336034" y="10137730"/>
                  </a:lnTo>
                  <a:lnTo>
                    <a:pt x="288627" y="10142498"/>
                  </a:lnTo>
                  <a:lnTo>
                    <a:pt x="241011" y="10146548"/>
                  </a:lnTo>
                  <a:lnTo>
                    <a:pt x="193193" y="10149873"/>
                  </a:lnTo>
                  <a:lnTo>
                    <a:pt x="145177" y="10152470"/>
                  </a:lnTo>
                  <a:lnTo>
                    <a:pt x="96969" y="10154331"/>
                  </a:lnTo>
                  <a:lnTo>
                    <a:pt x="48575" y="10155452"/>
                  </a:lnTo>
                  <a:lnTo>
                    <a:pt x="0" y="10155826"/>
                  </a:lnTo>
                  <a:lnTo>
                    <a:pt x="5998414" y="10155889"/>
                  </a:lnTo>
                  <a:lnTo>
                    <a:pt x="6046793" y="10155512"/>
                  </a:lnTo>
                  <a:lnTo>
                    <a:pt x="6094998" y="10154386"/>
                  </a:lnTo>
                  <a:lnTo>
                    <a:pt x="6143024" y="10152516"/>
                  </a:lnTo>
                  <a:lnTo>
                    <a:pt x="6190866" y="10149906"/>
                  </a:lnTo>
                  <a:lnTo>
                    <a:pt x="6238518" y="10146564"/>
                  </a:lnTo>
                  <a:lnTo>
                    <a:pt x="6285974" y="10142495"/>
                  </a:lnTo>
                  <a:lnTo>
                    <a:pt x="6333228" y="10137704"/>
                  </a:lnTo>
                  <a:lnTo>
                    <a:pt x="6380275" y="10132197"/>
                  </a:lnTo>
                  <a:lnTo>
                    <a:pt x="6427110" y="10125979"/>
                  </a:lnTo>
                  <a:lnTo>
                    <a:pt x="6473726" y="10119056"/>
                  </a:lnTo>
                  <a:lnTo>
                    <a:pt x="6520119" y="10111434"/>
                  </a:lnTo>
                  <a:lnTo>
                    <a:pt x="6566282" y="10103118"/>
                  </a:lnTo>
                  <a:lnTo>
                    <a:pt x="6612211" y="10094114"/>
                  </a:lnTo>
                  <a:lnTo>
                    <a:pt x="6657899" y="10084428"/>
                  </a:lnTo>
                  <a:lnTo>
                    <a:pt x="6703340" y="10074064"/>
                  </a:lnTo>
                  <a:lnTo>
                    <a:pt x="6748530" y="10063029"/>
                  </a:lnTo>
                  <a:lnTo>
                    <a:pt x="6793462" y="10051328"/>
                  </a:lnTo>
                  <a:lnTo>
                    <a:pt x="6838132" y="10038967"/>
                  </a:lnTo>
                  <a:lnTo>
                    <a:pt x="6882533" y="10025952"/>
                  </a:lnTo>
                  <a:lnTo>
                    <a:pt x="6926660" y="10012287"/>
                  </a:lnTo>
                  <a:lnTo>
                    <a:pt x="6970507" y="9997979"/>
                  </a:lnTo>
                  <a:lnTo>
                    <a:pt x="7014069" y="9983034"/>
                  </a:lnTo>
                  <a:lnTo>
                    <a:pt x="7057339" y="9967456"/>
                  </a:lnTo>
                  <a:lnTo>
                    <a:pt x="7100314" y="9951251"/>
                  </a:lnTo>
                  <a:lnTo>
                    <a:pt x="7142986" y="9934426"/>
                  </a:lnTo>
                  <a:lnTo>
                    <a:pt x="7185350" y="9916985"/>
                  </a:lnTo>
                  <a:lnTo>
                    <a:pt x="7227402" y="9898934"/>
                  </a:lnTo>
                  <a:lnTo>
                    <a:pt x="7269134" y="9880279"/>
                  </a:lnTo>
                  <a:lnTo>
                    <a:pt x="7310542" y="9861025"/>
                  </a:lnTo>
                  <a:lnTo>
                    <a:pt x="7351619" y="9841178"/>
                  </a:lnTo>
                  <a:lnTo>
                    <a:pt x="7392361" y="9820744"/>
                  </a:lnTo>
                  <a:lnTo>
                    <a:pt x="7432762" y="9799728"/>
                  </a:lnTo>
                  <a:lnTo>
                    <a:pt x="7472816" y="9778135"/>
                  </a:lnTo>
                  <a:lnTo>
                    <a:pt x="7512517" y="9755972"/>
                  </a:lnTo>
                  <a:lnTo>
                    <a:pt x="7551861" y="9733244"/>
                  </a:lnTo>
                  <a:lnTo>
                    <a:pt x="7590840" y="9709957"/>
                  </a:lnTo>
                  <a:lnTo>
                    <a:pt x="7629451" y="9686115"/>
                  </a:lnTo>
                  <a:lnTo>
                    <a:pt x="7667686" y="9661726"/>
                  </a:lnTo>
                  <a:lnTo>
                    <a:pt x="7705542" y="9636793"/>
                  </a:lnTo>
                  <a:lnTo>
                    <a:pt x="7743011" y="9611324"/>
                  </a:lnTo>
                  <a:lnTo>
                    <a:pt x="7780088" y="9585323"/>
                  </a:lnTo>
                  <a:lnTo>
                    <a:pt x="7816768" y="9558796"/>
                  </a:lnTo>
                  <a:lnTo>
                    <a:pt x="7853046" y="9531749"/>
                  </a:lnTo>
                  <a:lnTo>
                    <a:pt x="7888915" y="9504187"/>
                  </a:lnTo>
                  <a:lnTo>
                    <a:pt x="7924370" y="9476116"/>
                  </a:lnTo>
                  <a:lnTo>
                    <a:pt x="7959405" y="9447541"/>
                  </a:lnTo>
                  <a:lnTo>
                    <a:pt x="7994016" y="9418469"/>
                  </a:lnTo>
                  <a:lnTo>
                    <a:pt x="8028195" y="9388904"/>
                  </a:lnTo>
                  <a:lnTo>
                    <a:pt x="8061938" y="9358852"/>
                  </a:lnTo>
                  <a:lnTo>
                    <a:pt x="8095239" y="9328319"/>
                  </a:lnTo>
                  <a:lnTo>
                    <a:pt x="8128093" y="9297311"/>
                  </a:lnTo>
                  <a:lnTo>
                    <a:pt x="8160493" y="9265833"/>
                  </a:lnTo>
                  <a:lnTo>
                    <a:pt x="8192435" y="9233890"/>
                  </a:lnTo>
                  <a:lnTo>
                    <a:pt x="8223912" y="9201489"/>
                  </a:lnTo>
                  <a:lnTo>
                    <a:pt x="8254919" y="9168635"/>
                  </a:lnTo>
                  <a:lnTo>
                    <a:pt x="8285451" y="9135333"/>
                  </a:lnTo>
                  <a:lnTo>
                    <a:pt x="8315501" y="9101589"/>
                  </a:lnTo>
                  <a:lnTo>
                    <a:pt x="8345065" y="9067408"/>
                  </a:lnTo>
                  <a:lnTo>
                    <a:pt x="8374137" y="9032797"/>
                  </a:lnTo>
                  <a:lnTo>
                    <a:pt x="8402710" y="8997761"/>
                  </a:lnTo>
                  <a:lnTo>
                    <a:pt x="8430780" y="8962305"/>
                  </a:lnTo>
                  <a:lnTo>
                    <a:pt x="8458341" y="8926435"/>
                  </a:lnTo>
                  <a:lnTo>
                    <a:pt x="8485388" y="8890156"/>
                  </a:lnTo>
                  <a:lnTo>
                    <a:pt x="8511914" y="8853475"/>
                  </a:lnTo>
                  <a:lnTo>
                    <a:pt x="8537914" y="8816397"/>
                  </a:lnTo>
                  <a:lnTo>
                    <a:pt x="8563382" y="8778927"/>
                  </a:lnTo>
                  <a:lnTo>
                    <a:pt x="8588314" y="8741071"/>
                  </a:lnTo>
                  <a:lnTo>
                    <a:pt x="8612702" y="8702835"/>
                  </a:lnTo>
                  <a:lnTo>
                    <a:pt x="8636543" y="8664223"/>
                  </a:lnTo>
                  <a:lnTo>
                    <a:pt x="8659830" y="8625243"/>
                  </a:lnTo>
                  <a:lnTo>
                    <a:pt x="8682557" y="8585899"/>
                  </a:lnTo>
                  <a:lnTo>
                    <a:pt x="8704719" y="8546196"/>
                  </a:lnTo>
                  <a:lnTo>
                    <a:pt x="8726310" y="8506142"/>
                  </a:lnTo>
                  <a:lnTo>
                    <a:pt x="8747326" y="8465740"/>
                  </a:lnTo>
                  <a:lnTo>
                    <a:pt x="8767759" y="8424998"/>
                  </a:lnTo>
                  <a:lnTo>
                    <a:pt x="8787605" y="8383919"/>
                  </a:lnTo>
                  <a:lnTo>
                    <a:pt x="8806858" y="8342511"/>
                  </a:lnTo>
                  <a:lnTo>
                    <a:pt x="8825512" y="8300778"/>
                  </a:lnTo>
                  <a:lnTo>
                    <a:pt x="8843562" y="8258726"/>
                  </a:lnTo>
                  <a:lnTo>
                    <a:pt x="8861003" y="8216361"/>
                  </a:lnTo>
                  <a:lnTo>
                    <a:pt x="8877828" y="8173688"/>
                  </a:lnTo>
                  <a:lnTo>
                    <a:pt x="8894031" y="8130713"/>
                  </a:lnTo>
                  <a:lnTo>
                    <a:pt x="8909609" y="8087442"/>
                  </a:lnTo>
                  <a:lnTo>
                    <a:pt x="8924554" y="8043880"/>
                  </a:lnTo>
                  <a:lnTo>
                    <a:pt x="8938861" y="8000032"/>
                  </a:lnTo>
                  <a:lnTo>
                    <a:pt x="8952525" y="7955905"/>
                  </a:lnTo>
                  <a:lnTo>
                    <a:pt x="8965540" y="7911504"/>
                  </a:lnTo>
                  <a:lnTo>
                    <a:pt x="8977900" y="7866834"/>
                  </a:lnTo>
                  <a:lnTo>
                    <a:pt x="8989600" y="7821901"/>
                  </a:lnTo>
                  <a:lnTo>
                    <a:pt x="9000635" y="7776711"/>
                  </a:lnTo>
                  <a:lnTo>
                    <a:pt x="9010998" y="7731269"/>
                  </a:lnTo>
                  <a:lnTo>
                    <a:pt x="9020684" y="7685581"/>
                  </a:lnTo>
                  <a:lnTo>
                    <a:pt x="9029688" y="7639652"/>
                  </a:lnTo>
                  <a:lnTo>
                    <a:pt x="9038003" y="7593489"/>
                  </a:lnTo>
                  <a:lnTo>
                    <a:pt x="9045625" y="7547096"/>
                  </a:lnTo>
                  <a:lnTo>
                    <a:pt x="9052547" y="7500479"/>
                  </a:lnTo>
                  <a:lnTo>
                    <a:pt x="9058765" y="7453645"/>
                  </a:lnTo>
                  <a:lnTo>
                    <a:pt x="9064272" y="7406597"/>
                  </a:lnTo>
                  <a:lnTo>
                    <a:pt x="9069062" y="7359343"/>
                  </a:lnTo>
                  <a:lnTo>
                    <a:pt x="9073132" y="7311887"/>
                  </a:lnTo>
                  <a:lnTo>
                    <a:pt x="9076473" y="7264236"/>
                  </a:lnTo>
                  <a:lnTo>
                    <a:pt x="9079082" y="7216394"/>
                  </a:lnTo>
                  <a:lnTo>
                    <a:pt x="9080953" y="7168368"/>
                  </a:lnTo>
                  <a:lnTo>
                    <a:pt x="9082079" y="7120163"/>
                  </a:lnTo>
                  <a:lnTo>
                    <a:pt x="9082456" y="7071784"/>
                  </a:lnTo>
                  <a:lnTo>
                    <a:pt x="9082456" y="0"/>
                  </a:ln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0" tIns="0" rIns="0" bIns="0" anchor="t" anchorCtr="0">
              <a:noAutofit/>
            </a:bodyPr>
            <a:lstStyle/>
            <a:p>
              <a:pPr marL="0" lvl="0" indent="0" algn="l" rtl="0">
                <a:spcBef>
                  <a:spcPts val="0"/>
                </a:spcBef>
                <a:spcAft>
                  <a:spcPts val="0"/>
                </a:spcAft>
                <a:buNone/>
              </a:pPr>
              <a:endParaRPr sz="600"/>
            </a:p>
          </p:txBody>
        </p:sp>
        <p:sp>
          <p:nvSpPr>
            <p:cNvPr id="62" name="Google Shape;62;p14"/>
            <p:cNvSpPr/>
            <p:nvPr/>
          </p:nvSpPr>
          <p:spPr>
            <a:xfrm>
              <a:off x="8754900" y="4627400"/>
              <a:ext cx="391800" cy="5133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sp>
        <p:nvSpPr>
          <p:cNvPr id="63" name="Google Shape;63;p14"/>
          <p:cNvSpPr/>
          <p:nvPr/>
        </p:nvSpPr>
        <p:spPr>
          <a:xfrm rot="10800000" flipH="1">
            <a:off x="8829619" y="4771489"/>
            <a:ext cx="237487" cy="237487"/>
          </a:xfrm>
          <a:custGeom>
            <a:avLst/>
            <a:gdLst/>
            <a:ahLst/>
            <a:cxnLst/>
            <a:rect l="l" t="t" r="r" b="b"/>
            <a:pathLst>
              <a:path w="10554969" h="10554970" extrusionOk="0">
                <a:moveTo>
                  <a:pt x="5588089" y="0"/>
                </a:moveTo>
                <a:lnTo>
                  <a:pt x="4008704" y="0"/>
                </a:lnTo>
                <a:lnTo>
                  <a:pt x="3961904" y="292"/>
                </a:lnTo>
                <a:lnTo>
                  <a:pt x="3915232" y="1155"/>
                </a:lnTo>
                <a:lnTo>
                  <a:pt x="3868699" y="2603"/>
                </a:lnTo>
                <a:lnTo>
                  <a:pt x="3822293" y="4610"/>
                </a:lnTo>
                <a:lnTo>
                  <a:pt x="3776027" y="7188"/>
                </a:lnTo>
                <a:lnTo>
                  <a:pt x="3729913" y="10337"/>
                </a:lnTo>
                <a:lnTo>
                  <a:pt x="3683927" y="14033"/>
                </a:lnTo>
                <a:lnTo>
                  <a:pt x="3638105" y="18300"/>
                </a:lnTo>
                <a:lnTo>
                  <a:pt x="3592423" y="23114"/>
                </a:lnTo>
                <a:lnTo>
                  <a:pt x="3546894" y="28473"/>
                </a:lnTo>
                <a:lnTo>
                  <a:pt x="3501529" y="34391"/>
                </a:lnTo>
                <a:lnTo>
                  <a:pt x="3456317" y="40855"/>
                </a:lnTo>
                <a:lnTo>
                  <a:pt x="3411270" y="47853"/>
                </a:lnTo>
                <a:lnTo>
                  <a:pt x="3366376" y="55384"/>
                </a:lnTo>
                <a:lnTo>
                  <a:pt x="3321659" y="63461"/>
                </a:lnTo>
                <a:lnTo>
                  <a:pt x="3277120" y="72059"/>
                </a:lnTo>
                <a:lnTo>
                  <a:pt x="3232747" y="81191"/>
                </a:lnTo>
                <a:lnTo>
                  <a:pt x="3188538" y="90855"/>
                </a:lnTo>
                <a:lnTo>
                  <a:pt x="3144520" y="101028"/>
                </a:lnTo>
                <a:lnTo>
                  <a:pt x="3100679" y="111721"/>
                </a:lnTo>
                <a:lnTo>
                  <a:pt x="3057029" y="122936"/>
                </a:lnTo>
                <a:lnTo>
                  <a:pt x="3013557" y="134658"/>
                </a:lnTo>
                <a:lnTo>
                  <a:pt x="2970288" y="146888"/>
                </a:lnTo>
                <a:lnTo>
                  <a:pt x="2927197" y="159626"/>
                </a:lnTo>
                <a:lnTo>
                  <a:pt x="2884309" y="172859"/>
                </a:lnTo>
                <a:lnTo>
                  <a:pt x="2841625" y="186601"/>
                </a:lnTo>
                <a:lnTo>
                  <a:pt x="2799130" y="200837"/>
                </a:lnTo>
                <a:lnTo>
                  <a:pt x="2756852" y="215557"/>
                </a:lnTo>
                <a:lnTo>
                  <a:pt x="2714777" y="230771"/>
                </a:lnTo>
                <a:lnTo>
                  <a:pt x="2672905" y="246468"/>
                </a:lnTo>
                <a:lnTo>
                  <a:pt x="2631249" y="262648"/>
                </a:lnTo>
                <a:lnTo>
                  <a:pt x="2589809" y="279311"/>
                </a:lnTo>
                <a:lnTo>
                  <a:pt x="2548598" y="296456"/>
                </a:lnTo>
                <a:lnTo>
                  <a:pt x="2507602" y="314058"/>
                </a:lnTo>
                <a:lnTo>
                  <a:pt x="2466822" y="332143"/>
                </a:lnTo>
                <a:lnTo>
                  <a:pt x="2426284" y="350685"/>
                </a:lnTo>
                <a:lnTo>
                  <a:pt x="2385961" y="369684"/>
                </a:lnTo>
                <a:lnTo>
                  <a:pt x="2345880" y="389153"/>
                </a:lnTo>
                <a:lnTo>
                  <a:pt x="2306028" y="409079"/>
                </a:lnTo>
                <a:lnTo>
                  <a:pt x="2266429" y="429450"/>
                </a:lnTo>
                <a:lnTo>
                  <a:pt x="2227059" y="450278"/>
                </a:lnTo>
                <a:lnTo>
                  <a:pt x="2187930" y="471551"/>
                </a:lnTo>
                <a:lnTo>
                  <a:pt x="2149056" y="493268"/>
                </a:lnTo>
                <a:lnTo>
                  <a:pt x="2110435" y="515416"/>
                </a:lnTo>
                <a:lnTo>
                  <a:pt x="2072055" y="538010"/>
                </a:lnTo>
                <a:lnTo>
                  <a:pt x="2033943" y="561035"/>
                </a:lnTo>
                <a:lnTo>
                  <a:pt x="1996084" y="584479"/>
                </a:lnTo>
                <a:lnTo>
                  <a:pt x="1958492" y="608368"/>
                </a:lnTo>
                <a:lnTo>
                  <a:pt x="1921154" y="632675"/>
                </a:lnTo>
                <a:lnTo>
                  <a:pt x="1884095" y="657390"/>
                </a:lnTo>
                <a:lnTo>
                  <a:pt x="1847303" y="682536"/>
                </a:lnTo>
                <a:lnTo>
                  <a:pt x="1810778" y="708088"/>
                </a:lnTo>
                <a:lnTo>
                  <a:pt x="1774532" y="734060"/>
                </a:lnTo>
                <a:lnTo>
                  <a:pt x="1738566" y="760425"/>
                </a:lnTo>
                <a:lnTo>
                  <a:pt x="1702879" y="787209"/>
                </a:lnTo>
                <a:lnTo>
                  <a:pt x="1667471" y="814387"/>
                </a:lnTo>
                <a:lnTo>
                  <a:pt x="1632356" y="841959"/>
                </a:lnTo>
                <a:lnTo>
                  <a:pt x="1597533" y="869924"/>
                </a:lnTo>
                <a:lnTo>
                  <a:pt x="1563001" y="898283"/>
                </a:lnTo>
                <a:lnTo>
                  <a:pt x="1528775" y="927036"/>
                </a:lnTo>
                <a:lnTo>
                  <a:pt x="1494828" y="956157"/>
                </a:lnTo>
                <a:lnTo>
                  <a:pt x="1461198" y="985672"/>
                </a:lnTo>
                <a:lnTo>
                  <a:pt x="1427861" y="1015568"/>
                </a:lnTo>
                <a:lnTo>
                  <a:pt x="1394841" y="1045832"/>
                </a:lnTo>
                <a:lnTo>
                  <a:pt x="1362125" y="1076464"/>
                </a:lnTo>
                <a:lnTo>
                  <a:pt x="1329728" y="1107465"/>
                </a:lnTo>
                <a:lnTo>
                  <a:pt x="1297635" y="1138834"/>
                </a:lnTo>
                <a:lnTo>
                  <a:pt x="1265872" y="1170559"/>
                </a:lnTo>
                <a:lnTo>
                  <a:pt x="1234427" y="1202651"/>
                </a:lnTo>
                <a:lnTo>
                  <a:pt x="1203312" y="1235087"/>
                </a:lnTo>
                <a:lnTo>
                  <a:pt x="1172514" y="1267879"/>
                </a:lnTo>
                <a:lnTo>
                  <a:pt x="1142047" y="1301026"/>
                </a:lnTo>
                <a:lnTo>
                  <a:pt x="1111923" y="1334516"/>
                </a:lnTo>
                <a:lnTo>
                  <a:pt x="1082128" y="1368336"/>
                </a:lnTo>
                <a:lnTo>
                  <a:pt x="1052664" y="1402511"/>
                </a:lnTo>
                <a:lnTo>
                  <a:pt x="1023556" y="1437005"/>
                </a:lnTo>
                <a:lnTo>
                  <a:pt x="994778" y="1471841"/>
                </a:lnTo>
                <a:lnTo>
                  <a:pt x="966355" y="1507007"/>
                </a:lnTo>
                <a:lnTo>
                  <a:pt x="938288" y="1542491"/>
                </a:lnTo>
                <a:lnTo>
                  <a:pt x="910564" y="1578305"/>
                </a:lnTo>
                <a:lnTo>
                  <a:pt x="883196" y="1614436"/>
                </a:lnTo>
                <a:lnTo>
                  <a:pt x="856195" y="1650873"/>
                </a:lnTo>
                <a:lnTo>
                  <a:pt x="829551" y="1687639"/>
                </a:lnTo>
                <a:lnTo>
                  <a:pt x="803262" y="1724698"/>
                </a:lnTo>
                <a:lnTo>
                  <a:pt x="777354" y="1762074"/>
                </a:lnTo>
                <a:lnTo>
                  <a:pt x="751814" y="1799742"/>
                </a:lnTo>
                <a:lnTo>
                  <a:pt x="726643" y="1837728"/>
                </a:lnTo>
                <a:lnTo>
                  <a:pt x="701840" y="1875993"/>
                </a:lnTo>
                <a:lnTo>
                  <a:pt x="677430" y="1914550"/>
                </a:lnTo>
                <a:lnTo>
                  <a:pt x="653389" y="1953399"/>
                </a:lnTo>
                <a:lnTo>
                  <a:pt x="629742" y="1992541"/>
                </a:lnTo>
                <a:lnTo>
                  <a:pt x="606475" y="2031961"/>
                </a:lnTo>
                <a:lnTo>
                  <a:pt x="583603" y="2071662"/>
                </a:lnTo>
                <a:lnTo>
                  <a:pt x="561124" y="2111641"/>
                </a:lnTo>
                <a:lnTo>
                  <a:pt x="539038" y="2151888"/>
                </a:lnTo>
                <a:lnTo>
                  <a:pt x="517347" y="2192413"/>
                </a:lnTo>
                <a:lnTo>
                  <a:pt x="496062" y="2233193"/>
                </a:lnTo>
                <a:lnTo>
                  <a:pt x="475183" y="2274239"/>
                </a:lnTo>
                <a:lnTo>
                  <a:pt x="454710" y="2315553"/>
                </a:lnTo>
                <a:lnTo>
                  <a:pt x="434644" y="2357120"/>
                </a:lnTo>
                <a:lnTo>
                  <a:pt x="414997" y="2398941"/>
                </a:lnTo>
                <a:lnTo>
                  <a:pt x="395757" y="2441016"/>
                </a:lnTo>
                <a:lnTo>
                  <a:pt x="376948" y="2483332"/>
                </a:lnTo>
                <a:lnTo>
                  <a:pt x="358546" y="2525890"/>
                </a:lnTo>
                <a:lnTo>
                  <a:pt x="340575" y="2568689"/>
                </a:lnTo>
                <a:lnTo>
                  <a:pt x="323037" y="2611729"/>
                </a:lnTo>
                <a:lnTo>
                  <a:pt x="305917" y="2654998"/>
                </a:lnTo>
                <a:lnTo>
                  <a:pt x="289242" y="2698496"/>
                </a:lnTo>
                <a:lnTo>
                  <a:pt x="272999" y="2742234"/>
                </a:lnTo>
                <a:lnTo>
                  <a:pt x="257187" y="2786189"/>
                </a:lnTo>
                <a:lnTo>
                  <a:pt x="241820" y="2830360"/>
                </a:lnTo>
                <a:lnTo>
                  <a:pt x="226898" y="2874746"/>
                </a:lnTo>
                <a:lnTo>
                  <a:pt x="212432" y="2919361"/>
                </a:lnTo>
                <a:lnTo>
                  <a:pt x="198399" y="2964180"/>
                </a:lnTo>
                <a:lnTo>
                  <a:pt x="184835" y="3009201"/>
                </a:lnTo>
                <a:lnTo>
                  <a:pt x="171716" y="3054426"/>
                </a:lnTo>
                <a:lnTo>
                  <a:pt x="159054" y="3099854"/>
                </a:lnTo>
                <a:lnTo>
                  <a:pt x="146862" y="3145485"/>
                </a:lnTo>
                <a:lnTo>
                  <a:pt x="135128" y="3191306"/>
                </a:lnTo>
                <a:lnTo>
                  <a:pt x="123863" y="3237319"/>
                </a:lnTo>
                <a:lnTo>
                  <a:pt x="113068" y="3283521"/>
                </a:lnTo>
                <a:lnTo>
                  <a:pt x="102755" y="3329914"/>
                </a:lnTo>
                <a:lnTo>
                  <a:pt x="92900" y="3376485"/>
                </a:lnTo>
                <a:lnTo>
                  <a:pt x="83540" y="3423234"/>
                </a:lnTo>
                <a:lnTo>
                  <a:pt x="74650" y="3470148"/>
                </a:lnTo>
                <a:lnTo>
                  <a:pt x="66255" y="3517239"/>
                </a:lnTo>
                <a:lnTo>
                  <a:pt x="58331" y="3564509"/>
                </a:lnTo>
                <a:lnTo>
                  <a:pt x="50914" y="3611930"/>
                </a:lnTo>
                <a:lnTo>
                  <a:pt x="43980" y="3659530"/>
                </a:lnTo>
                <a:lnTo>
                  <a:pt x="37541" y="3707269"/>
                </a:lnTo>
                <a:lnTo>
                  <a:pt x="31610" y="3755174"/>
                </a:lnTo>
                <a:lnTo>
                  <a:pt x="26162" y="3803231"/>
                </a:lnTo>
                <a:lnTo>
                  <a:pt x="21234" y="3851440"/>
                </a:lnTo>
                <a:lnTo>
                  <a:pt x="16814" y="3899789"/>
                </a:lnTo>
                <a:lnTo>
                  <a:pt x="12890" y="3948277"/>
                </a:lnTo>
                <a:lnTo>
                  <a:pt x="9486" y="3996906"/>
                </a:lnTo>
                <a:lnTo>
                  <a:pt x="6604" y="4045674"/>
                </a:lnTo>
                <a:lnTo>
                  <a:pt x="4241" y="4094581"/>
                </a:lnTo>
                <a:lnTo>
                  <a:pt x="2387" y="4143603"/>
                </a:lnTo>
                <a:lnTo>
                  <a:pt x="1066" y="4192765"/>
                </a:lnTo>
                <a:lnTo>
                  <a:pt x="266" y="4242041"/>
                </a:lnTo>
                <a:lnTo>
                  <a:pt x="0" y="4291431"/>
                </a:lnTo>
                <a:lnTo>
                  <a:pt x="0" y="10554348"/>
                </a:lnTo>
                <a:lnTo>
                  <a:pt x="3619500" y="10554348"/>
                </a:lnTo>
                <a:lnTo>
                  <a:pt x="3619500" y="5249291"/>
                </a:lnTo>
                <a:lnTo>
                  <a:pt x="3620325" y="5198719"/>
                </a:lnTo>
                <a:lnTo>
                  <a:pt x="3622776" y="5148758"/>
                </a:lnTo>
                <a:lnTo>
                  <a:pt x="3626828" y="5099456"/>
                </a:lnTo>
                <a:lnTo>
                  <a:pt x="3632466" y="5050815"/>
                </a:lnTo>
                <a:lnTo>
                  <a:pt x="3639655" y="5002873"/>
                </a:lnTo>
                <a:lnTo>
                  <a:pt x="3648354" y="4955629"/>
                </a:lnTo>
                <a:lnTo>
                  <a:pt x="3658565" y="4909134"/>
                </a:lnTo>
                <a:lnTo>
                  <a:pt x="3670236" y="4863376"/>
                </a:lnTo>
                <a:lnTo>
                  <a:pt x="3683368" y="4818405"/>
                </a:lnTo>
                <a:lnTo>
                  <a:pt x="3697897" y="4774235"/>
                </a:lnTo>
                <a:lnTo>
                  <a:pt x="3713835" y="4730889"/>
                </a:lnTo>
                <a:lnTo>
                  <a:pt x="3731133" y="4688383"/>
                </a:lnTo>
                <a:lnTo>
                  <a:pt x="3749764" y="4646739"/>
                </a:lnTo>
                <a:lnTo>
                  <a:pt x="3769715" y="4605972"/>
                </a:lnTo>
                <a:lnTo>
                  <a:pt x="3790950" y="4566132"/>
                </a:lnTo>
                <a:lnTo>
                  <a:pt x="3813441" y="4527207"/>
                </a:lnTo>
                <a:lnTo>
                  <a:pt x="3837178" y="4489247"/>
                </a:lnTo>
                <a:lnTo>
                  <a:pt x="3862108" y="4452264"/>
                </a:lnTo>
                <a:lnTo>
                  <a:pt x="3888219" y="4416260"/>
                </a:lnTo>
                <a:lnTo>
                  <a:pt x="3915486" y="4381284"/>
                </a:lnTo>
                <a:lnTo>
                  <a:pt x="3943883" y="4347349"/>
                </a:lnTo>
                <a:lnTo>
                  <a:pt x="3973385" y="4314482"/>
                </a:lnTo>
                <a:lnTo>
                  <a:pt x="4003954" y="4282694"/>
                </a:lnTo>
                <a:lnTo>
                  <a:pt x="4035577" y="4252011"/>
                </a:lnTo>
                <a:lnTo>
                  <a:pt x="4068216" y="4222458"/>
                </a:lnTo>
                <a:lnTo>
                  <a:pt x="4101858" y="4194048"/>
                </a:lnTo>
                <a:lnTo>
                  <a:pt x="4136453" y="4166819"/>
                </a:lnTo>
                <a:lnTo>
                  <a:pt x="4172000" y="4140784"/>
                </a:lnTo>
                <a:lnTo>
                  <a:pt x="4208475" y="4115955"/>
                </a:lnTo>
                <a:lnTo>
                  <a:pt x="4245826" y="4092371"/>
                </a:lnTo>
                <a:lnTo>
                  <a:pt x="4284040" y="4070045"/>
                </a:lnTo>
                <a:lnTo>
                  <a:pt x="4323092" y="4049001"/>
                </a:lnTo>
                <a:lnTo>
                  <a:pt x="4362958" y="4029265"/>
                </a:lnTo>
                <a:lnTo>
                  <a:pt x="4403598" y="4010850"/>
                </a:lnTo>
                <a:lnTo>
                  <a:pt x="4445012" y="3993781"/>
                </a:lnTo>
                <a:lnTo>
                  <a:pt x="4487138" y="3978084"/>
                </a:lnTo>
                <a:lnTo>
                  <a:pt x="4529975" y="3963771"/>
                </a:lnTo>
                <a:lnTo>
                  <a:pt x="4573498" y="3950881"/>
                </a:lnTo>
                <a:lnTo>
                  <a:pt x="4617669" y="3939413"/>
                </a:lnTo>
                <a:lnTo>
                  <a:pt x="4662462" y="3929418"/>
                </a:lnTo>
                <a:lnTo>
                  <a:pt x="4707852" y="3920883"/>
                </a:lnTo>
                <a:lnTo>
                  <a:pt x="4753813" y="3913860"/>
                </a:lnTo>
                <a:lnTo>
                  <a:pt x="4800333" y="3908361"/>
                </a:lnTo>
                <a:lnTo>
                  <a:pt x="4847361" y="3904411"/>
                </a:lnTo>
                <a:lnTo>
                  <a:pt x="4894885" y="3902011"/>
                </a:lnTo>
                <a:lnTo>
                  <a:pt x="4942865" y="3901211"/>
                </a:lnTo>
                <a:lnTo>
                  <a:pt x="5588089" y="3901211"/>
                </a:lnTo>
                <a:lnTo>
                  <a:pt x="5588089" y="0"/>
                </a:lnTo>
                <a:close/>
              </a:path>
              <a:path w="10554969" h="10554970" extrusionOk="0">
                <a:moveTo>
                  <a:pt x="10554500" y="0"/>
                </a:moveTo>
                <a:lnTo>
                  <a:pt x="6935000" y="0"/>
                </a:lnTo>
                <a:lnTo>
                  <a:pt x="6935000" y="5305069"/>
                </a:lnTo>
                <a:lnTo>
                  <a:pt x="6934174" y="5355641"/>
                </a:lnTo>
                <a:lnTo>
                  <a:pt x="6931723" y="5405590"/>
                </a:lnTo>
                <a:lnTo>
                  <a:pt x="6927672" y="5454904"/>
                </a:lnTo>
                <a:lnTo>
                  <a:pt x="6922033" y="5503532"/>
                </a:lnTo>
                <a:lnTo>
                  <a:pt x="6914858" y="5551487"/>
                </a:lnTo>
                <a:lnTo>
                  <a:pt x="6906146" y="5598731"/>
                </a:lnTo>
                <a:lnTo>
                  <a:pt x="6895935" y="5645239"/>
                </a:lnTo>
                <a:lnTo>
                  <a:pt x="6884263" y="5690984"/>
                </a:lnTo>
                <a:lnTo>
                  <a:pt x="6871144" y="5735955"/>
                </a:lnTo>
                <a:lnTo>
                  <a:pt x="6856603" y="5780138"/>
                </a:lnTo>
                <a:lnTo>
                  <a:pt x="6840664" y="5823483"/>
                </a:lnTo>
                <a:lnTo>
                  <a:pt x="6823367" y="5866003"/>
                </a:lnTo>
                <a:lnTo>
                  <a:pt x="6804736" y="5907646"/>
                </a:lnTo>
                <a:lnTo>
                  <a:pt x="6784784" y="5948413"/>
                </a:lnTo>
                <a:lnTo>
                  <a:pt x="6763550" y="5988266"/>
                </a:lnTo>
                <a:lnTo>
                  <a:pt x="6741058" y="6027178"/>
                </a:lnTo>
                <a:lnTo>
                  <a:pt x="6717322" y="6065151"/>
                </a:lnTo>
                <a:lnTo>
                  <a:pt x="6692392" y="6102147"/>
                </a:lnTo>
                <a:lnTo>
                  <a:pt x="6666281" y="6138138"/>
                </a:lnTo>
                <a:lnTo>
                  <a:pt x="6639014" y="6173127"/>
                </a:lnTo>
                <a:lnTo>
                  <a:pt x="6610617" y="6207061"/>
                </a:lnTo>
                <a:lnTo>
                  <a:pt x="6581114" y="6239942"/>
                </a:lnTo>
                <a:lnTo>
                  <a:pt x="6550546" y="6271730"/>
                </a:lnTo>
                <a:lnTo>
                  <a:pt x="6518923" y="6302426"/>
                </a:lnTo>
                <a:lnTo>
                  <a:pt x="6486284" y="6331979"/>
                </a:lnTo>
                <a:lnTo>
                  <a:pt x="6452654" y="6360388"/>
                </a:lnTo>
                <a:lnTo>
                  <a:pt x="6418046" y="6387630"/>
                </a:lnTo>
                <a:lnTo>
                  <a:pt x="6382499" y="6413665"/>
                </a:lnTo>
                <a:lnTo>
                  <a:pt x="6346025" y="6438493"/>
                </a:lnTo>
                <a:lnTo>
                  <a:pt x="6308674" y="6462090"/>
                </a:lnTo>
                <a:lnTo>
                  <a:pt x="6270460" y="6484417"/>
                </a:lnTo>
                <a:lnTo>
                  <a:pt x="6231407" y="6505461"/>
                </a:lnTo>
                <a:lnTo>
                  <a:pt x="6191542" y="6525209"/>
                </a:lnTo>
                <a:lnTo>
                  <a:pt x="6150902" y="6543624"/>
                </a:lnTo>
                <a:lnTo>
                  <a:pt x="6109500" y="6560706"/>
                </a:lnTo>
                <a:lnTo>
                  <a:pt x="6067361" y="6576403"/>
                </a:lnTo>
                <a:lnTo>
                  <a:pt x="6024524" y="6590716"/>
                </a:lnTo>
                <a:lnTo>
                  <a:pt x="5981001" y="6603619"/>
                </a:lnTo>
                <a:lnTo>
                  <a:pt x="5936831" y="6615074"/>
                </a:lnTo>
                <a:lnTo>
                  <a:pt x="5892038" y="6625082"/>
                </a:lnTo>
                <a:lnTo>
                  <a:pt x="5846648" y="6633604"/>
                </a:lnTo>
                <a:lnTo>
                  <a:pt x="5800687" y="6640639"/>
                </a:lnTo>
                <a:lnTo>
                  <a:pt x="5754167" y="6646138"/>
                </a:lnTo>
                <a:lnTo>
                  <a:pt x="5707138" y="6650088"/>
                </a:lnTo>
                <a:lnTo>
                  <a:pt x="5659615" y="6652488"/>
                </a:lnTo>
                <a:lnTo>
                  <a:pt x="5611634" y="6653289"/>
                </a:lnTo>
                <a:lnTo>
                  <a:pt x="4966411" y="6653289"/>
                </a:lnTo>
                <a:lnTo>
                  <a:pt x="4966411" y="10554348"/>
                </a:lnTo>
                <a:lnTo>
                  <a:pt x="6545656" y="10554348"/>
                </a:lnTo>
                <a:lnTo>
                  <a:pt x="6592456" y="10554056"/>
                </a:lnTo>
                <a:lnTo>
                  <a:pt x="6639128" y="10553192"/>
                </a:lnTo>
                <a:lnTo>
                  <a:pt x="6685674" y="10551757"/>
                </a:lnTo>
                <a:lnTo>
                  <a:pt x="6732079" y="10549738"/>
                </a:lnTo>
                <a:lnTo>
                  <a:pt x="6778345" y="10547160"/>
                </a:lnTo>
                <a:lnTo>
                  <a:pt x="6824459" y="10544023"/>
                </a:lnTo>
                <a:lnTo>
                  <a:pt x="6870446" y="10540314"/>
                </a:lnTo>
                <a:lnTo>
                  <a:pt x="6916280" y="10536060"/>
                </a:lnTo>
                <a:lnTo>
                  <a:pt x="6961949" y="10531246"/>
                </a:lnTo>
                <a:lnTo>
                  <a:pt x="7007479" y="10525874"/>
                </a:lnTo>
                <a:lnTo>
                  <a:pt x="7052856" y="10519956"/>
                </a:lnTo>
                <a:lnTo>
                  <a:pt x="7098068" y="10513504"/>
                </a:lnTo>
                <a:lnTo>
                  <a:pt x="7143128" y="10506507"/>
                </a:lnTo>
                <a:lnTo>
                  <a:pt x="7188009" y="10498963"/>
                </a:lnTo>
                <a:lnTo>
                  <a:pt x="7232726" y="10490898"/>
                </a:lnTo>
                <a:lnTo>
                  <a:pt x="7277278" y="10482288"/>
                </a:lnTo>
                <a:lnTo>
                  <a:pt x="7321664" y="10473157"/>
                </a:lnTo>
                <a:lnTo>
                  <a:pt x="7365860" y="10463505"/>
                </a:lnTo>
                <a:lnTo>
                  <a:pt x="7409878" y="10453319"/>
                </a:lnTo>
                <a:lnTo>
                  <a:pt x="7453731" y="10442626"/>
                </a:lnTo>
                <a:lnTo>
                  <a:pt x="7497381" y="10431412"/>
                </a:lnTo>
                <a:lnTo>
                  <a:pt x="7540853" y="10419690"/>
                </a:lnTo>
                <a:lnTo>
                  <a:pt x="7584135" y="10407459"/>
                </a:lnTo>
                <a:lnTo>
                  <a:pt x="7627213" y="10394721"/>
                </a:lnTo>
                <a:lnTo>
                  <a:pt x="7670114" y="10381488"/>
                </a:lnTo>
                <a:lnTo>
                  <a:pt x="7712799" y="10367747"/>
                </a:lnTo>
                <a:lnTo>
                  <a:pt x="7755293" y="10353523"/>
                </a:lnTo>
                <a:lnTo>
                  <a:pt x="7797571" y="10338791"/>
                </a:lnTo>
                <a:lnTo>
                  <a:pt x="7839659" y="10323576"/>
                </a:lnTo>
                <a:lnTo>
                  <a:pt x="7881518" y="10307879"/>
                </a:lnTo>
                <a:lnTo>
                  <a:pt x="7923174" y="10291699"/>
                </a:lnTo>
                <a:lnTo>
                  <a:pt x="7964614" y="10275037"/>
                </a:lnTo>
                <a:lnTo>
                  <a:pt x="8005839" y="10257904"/>
                </a:lnTo>
                <a:lnTo>
                  <a:pt x="8046834" y="10240289"/>
                </a:lnTo>
                <a:lnTo>
                  <a:pt x="8087614" y="10222217"/>
                </a:lnTo>
                <a:lnTo>
                  <a:pt x="8128165" y="10203675"/>
                </a:lnTo>
                <a:lnTo>
                  <a:pt x="8168475" y="10184663"/>
                </a:lnTo>
                <a:lnTo>
                  <a:pt x="8208569" y="10165194"/>
                </a:lnTo>
                <a:lnTo>
                  <a:pt x="8248409" y="10145281"/>
                </a:lnTo>
                <a:lnTo>
                  <a:pt x="8288020" y="10124897"/>
                </a:lnTo>
                <a:lnTo>
                  <a:pt x="8327390" y="10104082"/>
                </a:lnTo>
                <a:lnTo>
                  <a:pt x="8366519" y="10082809"/>
                </a:lnTo>
                <a:lnTo>
                  <a:pt x="8405393" y="10061092"/>
                </a:lnTo>
                <a:lnTo>
                  <a:pt x="8444014" y="10038944"/>
                </a:lnTo>
                <a:lnTo>
                  <a:pt x="8482393" y="10016350"/>
                </a:lnTo>
                <a:lnTo>
                  <a:pt x="8520506" y="9993325"/>
                </a:lnTo>
                <a:lnTo>
                  <a:pt x="8558365" y="9969868"/>
                </a:lnTo>
                <a:lnTo>
                  <a:pt x="8595970" y="9945992"/>
                </a:lnTo>
                <a:lnTo>
                  <a:pt x="8633295" y="9921684"/>
                </a:lnTo>
                <a:lnTo>
                  <a:pt x="8670366" y="9896958"/>
                </a:lnTo>
                <a:lnTo>
                  <a:pt x="8707158" y="9871824"/>
                </a:lnTo>
                <a:lnTo>
                  <a:pt x="8743683" y="9846259"/>
                </a:lnTo>
                <a:lnTo>
                  <a:pt x="8779929" y="9820300"/>
                </a:lnTo>
                <a:lnTo>
                  <a:pt x="8815908" y="9793922"/>
                </a:lnTo>
                <a:lnTo>
                  <a:pt x="8851595" y="9767151"/>
                </a:lnTo>
                <a:lnTo>
                  <a:pt x="8886990" y="9739973"/>
                </a:lnTo>
                <a:lnTo>
                  <a:pt x="8922106" y="9712401"/>
                </a:lnTo>
                <a:lnTo>
                  <a:pt x="8956929" y="9684423"/>
                </a:lnTo>
                <a:lnTo>
                  <a:pt x="8991460" y="9656064"/>
                </a:lnTo>
                <a:lnTo>
                  <a:pt x="9025699" y="9627324"/>
                </a:lnTo>
                <a:lnTo>
                  <a:pt x="9059647" y="9598190"/>
                </a:lnTo>
                <a:lnTo>
                  <a:pt x="9093276" y="9568675"/>
                </a:lnTo>
                <a:lnTo>
                  <a:pt x="9126614" y="9538792"/>
                </a:lnTo>
                <a:lnTo>
                  <a:pt x="9159634" y="9508528"/>
                </a:lnTo>
                <a:lnTo>
                  <a:pt x="9192349" y="9477896"/>
                </a:lnTo>
                <a:lnTo>
                  <a:pt x="9224747" y="9446895"/>
                </a:lnTo>
                <a:lnTo>
                  <a:pt x="9256839" y="9415526"/>
                </a:lnTo>
                <a:lnTo>
                  <a:pt x="9288602" y="9383789"/>
                </a:lnTo>
                <a:lnTo>
                  <a:pt x="9320047" y="9351708"/>
                </a:lnTo>
                <a:lnTo>
                  <a:pt x="9351175" y="9319260"/>
                </a:lnTo>
                <a:lnTo>
                  <a:pt x="9381973" y="9286469"/>
                </a:lnTo>
                <a:lnTo>
                  <a:pt x="9412427" y="9253334"/>
                </a:lnTo>
                <a:lnTo>
                  <a:pt x="9442564" y="9219844"/>
                </a:lnTo>
                <a:lnTo>
                  <a:pt x="9472358" y="9186012"/>
                </a:lnTo>
                <a:lnTo>
                  <a:pt x="9501822" y="9151849"/>
                </a:lnTo>
                <a:lnTo>
                  <a:pt x="9530931" y="9117343"/>
                </a:lnTo>
                <a:lnTo>
                  <a:pt x="9559709" y="9082507"/>
                </a:lnTo>
                <a:lnTo>
                  <a:pt x="9588132" y="9047353"/>
                </a:lnTo>
                <a:lnTo>
                  <a:pt x="9616199" y="9011856"/>
                </a:lnTo>
                <a:lnTo>
                  <a:pt x="9643923" y="8976055"/>
                </a:lnTo>
                <a:lnTo>
                  <a:pt x="9671291" y="8939924"/>
                </a:lnTo>
                <a:lnTo>
                  <a:pt x="9698304" y="8903475"/>
                </a:lnTo>
                <a:lnTo>
                  <a:pt x="9724949" y="8866721"/>
                </a:lnTo>
                <a:lnTo>
                  <a:pt x="9751225" y="8829650"/>
                </a:lnTo>
                <a:lnTo>
                  <a:pt x="9777133" y="8792286"/>
                </a:lnTo>
                <a:lnTo>
                  <a:pt x="9802685" y="8754605"/>
                </a:lnTo>
                <a:lnTo>
                  <a:pt x="9827857" y="8716632"/>
                </a:lnTo>
                <a:lnTo>
                  <a:pt x="9852647" y="8678367"/>
                </a:lnTo>
                <a:lnTo>
                  <a:pt x="9877069" y="8639797"/>
                </a:lnTo>
                <a:lnTo>
                  <a:pt x="9901098" y="8600948"/>
                </a:lnTo>
                <a:lnTo>
                  <a:pt x="9924758" y="8561807"/>
                </a:lnTo>
                <a:lnTo>
                  <a:pt x="9948012" y="8522386"/>
                </a:lnTo>
                <a:lnTo>
                  <a:pt x="9970897" y="8482686"/>
                </a:lnTo>
                <a:lnTo>
                  <a:pt x="9993376" y="8442719"/>
                </a:lnTo>
                <a:lnTo>
                  <a:pt x="10015461" y="8402460"/>
                </a:lnTo>
                <a:lnTo>
                  <a:pt x="10037140" y="8361947"/>
                </a:lnTo>
                <a:lnTo>
                  <a:pt x="10058425" y="8321154"/>
                </a:lnTo>
                <a:lnTo>
                  <a:pt x="10079317" y="8280108"/>
                </a:lnTo>
                <a:lnTo>
                  <a:pt x="10099789" y="8238795"/>
                </a:lnTo>
                <a:lnTo>
                  <a:pt x="10119855" y="8197228"/>
                </a:lnTo>
                <a:lnTo>
                  <a:pt x="10139502" y="8155419"/>
                </a:lnTo>
                <a:lnTo>
                  <a:pt x="10158730" y="8113344"/>
                </a:lnTo>
                <a:lnTo>
                  <a:pt x="10177551" y="8071028"/>
                </a:lnTo>
                <a:lnTo>
                  <a:pt x="10195954" y="8028470"/>
                </a:lnTo>
                <a:lnTo>
                  <a:pt x="10213924" y="7985671"/>
                </a:lnTo>
                <a:lnTo>
                  <a:pt x="10231463" y="7942631"/>
                </a:lnTo>
                <a:lnTo>
                  <a:pt x="10248582" y="7899362"/>
                </a:lnTo>
                <a:lnTo>
                  <a:pt x="10265258" y="7855852"/>
                </a:lnTo>
                <a:lnTo>
                  <a:pt x="10281501" y="7812125"/>
                </a:lnTo>
                <a:lnTo>
                  <a:pt x="10297312" y="7768171"/>
                </a:lnTo>
                <a:lnTo>
                  <a:pt x="10312679" y="7724000"/>
                </a:lnTo>
                <a:lnTo>
                  <a:pt x="10327602" y="7679601"/>
                </a:lnTo>
                <a:lnTo>
                  <a:pt x="10342067" y="7634999"/>
                </a:lnTo>
                <a:lnTo>
                  <a:pt x="10356101" y="7590180"/>
                </a:lnTo>
                <a:lnTo>
                  <a:pt x="10369664" y="7545159"/>
                </a:lnTo>
                <a:lnTo>
                  <a:pt x="10382783" y="7499921"/>
                </a:lnTo>
                <a:lnTo>
                  <a:pt x="10395445" y="7454493"/>
                </a:lnTo>
                <a:lnTo>
                  <a:pt x="10407637" y="7408862"/>
                </a:lnTo>
                <a:lnTo>
                  <a:pt x="10419372" y="7363041"/>
                </a:lnTo>
                <a:lnTo>
                  <a:pt x="10430637" y="7317029"/>
                </a:lnTo>
                <a:lnTo>
                  <a:pt x="10441432" y="7270826"/>
                </a:lnTo>
                <a:lnTo>
                  <a:pt x="10451744" y="7224446"/>
                </a:lnTo>
                <a:lnTo>
                  <a:pt x="10461600" y="7177875"/>
                </a:lnTo>
                <a:lnTo>
                  <a:pt x="10470959" y="7131126"/>
                </a:lnTo>
                <a:lnTo>
                  <a:pt x="10479849" y="7084200"/>
                </a:lnTo>
                <a:lnTo>
                  <a:pt x="10488244" y="7037108"/>
                </a:lnTo>
                <a:lnTo>
                  <a:pt x="10496169" y="6989851"/>
                </a:lnTo>
                <a:lnTo>
                  <a:pt x="10503586" y="6942417"/>
                </a:lnTo>
                <a:lnTo>
                  <a:pt x="10510520" y="6894830"/>
                </a:lnTo>
                <a:lnTo>
                  <a:pt x="10516959" y="6847078"/>
                </a:lnTo>
                <a:lnTo>
                  <a:pt x="10522902" y="6799173"/>
                </a:lnTo>
                <a:lnTo>
                  <a:pt x="10528338" y="6751117"/>
                </a:lnTo>
                <a:lnTo>
                  <a:pt x="10533266" y="6702920"/>
                </a:lnTo>
                <a:lnTo>
                  <a:pt x="10537685" y="6654571"/>
                </a:lnTo>
                <a:lnTo>
                  <a:pt x="10541610" y="6606070"/>
                </a:lnTo>
                <a:lnTo>
                  <a:pt x="10545013" y="6557442"/>
                </a:lnTo>
                <a:lnTo>
                  <a:pt x="10547896" y="6508674"/>
                </a:lnTo>
                <a:lnTo>
                  <a:pt x="10550258" y="6459779"/>
                </a:lnTo>
                <a:lnTo>
                  <a:pt x="10552113" y="6410744"/>
                </a:lnTo>
                <a:lnTo>
                  <a:pt x="10553433" y="6361595"/>
                </a:lnTo>
                <a:lnTo>
                  <a:pt x="10554233" y="6312319"/>
                </a:lnTo>
                <a:lnTo>
                  <a:pt x="10554500" y="6262916"/>
                </a:lnTo>
                <a:lnTo>
                  <a:pt x="10554500" y="0"/>
                </a:lnTo>
                <a:close/>
              </a:path>
            </a:pathLst>
          </a:custGeom>
          <a:solidFill>
            <a:schemeClr val="lt1"/>
          </a:solidFill>
          <a:ln>
            <a:noFill/>
          </a:ln>
        </p:spPr>
        <p:txBody>
          <a:bodyPr spcFirstLastPara="1" wrap="square" lIns="0" tIns="0" rIns="0" bIns="0" anchor="t" anchorCtr="0">
            <a:noAutofit/>
          </a:bodyPr>
          <a:lstStyle/>
          <a:p>
            <a:pPr marL="0" lvl="0" indent="0" algn="l" rtl="0">
              <a:spcBef>
                <a:spcPts val="0"/>
              </a:spcBef>
              <a:spcAft>
                <a:spcPts val="0"/>
              </a:spcAft>
              <a:buNone/>
            </a:pPr>
            <a:endParaRPr sz="6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ustom Layout 1">
  <p:cSld name="CUSTOM">
    <p:bg>
      <p:bgPr>
        <a:gradFill>
          <a:gsLst>
            <a:gs pos="0">
              <a:schemeClr val="dk1"/>
            </a:gs>
            <a:gs pos="50000">
              <a:schemeClr val="dk1"/>
            </a:gs>
            <a:gs pos="100000">
              <a:schemeClr val="accent3"/>
            </a:gs>
          </a:gsLst>
          <a:lin ang="8100019" scaled="0"/>
        </a:gradFill>
        <a:effectLst/>
      </p:bgPr>
    </p:bg>
    <p:spTree>
      <p:nvGrpSpPr>
        <p:cNvPr id="1" name="Shape 64"/>
        <p:cNvGrpSpPr/>
        <p:nvPr/>
      </p:nvGrpSpPr>
      <p:grpSpPr>
        <a:xfrm>
          <a:off x="0" y="0"/>
          <a:ext cx="0" cy="0"/>
          <a:chOff x="0" y="0"/>
          <a:chExt cx="0" cy="0"/>
        </a:xfrm>
      </p:grpSpPr>
      <p:pic>
        <p:nvPicPr>
          <p:cNvPr id="65" name="Google Shape;65;p15"/>
          <p:cNvPicPr preferRelativeResize="0"/>
          <p:nvPr/>
        </p:nvPicPr>
        <p:blipFill rotWithShape="1">
          <a:blip r:embed="rId2">
            <a:alphaModFix amt="27000"/>
          </a:blip>
          <a:srcRect l="30629" t="4767" r="-8329" b="4758"/>
          <a:stretch/>
        </p:blipFill>
        <p:spPr>
          <a:xfrm>
            <a:off x="0" y="1"/>
            <a:ext cx="4423124" cy="5150401"/>
          </a:xfrm>
          <a:prstGeom prst="rect">
            <a:avLst/>
          </a:prstGeom>
          <a:noFill/>
          <a:ln>
            <a:noFill/>
          </a:ln>
        </p:spPr>
      </p:pic>
      <p:sp>
        <p:nvSpPr>
          <p:cNvPr id="66" name="Google Shape;66;p15"/>
          <p:cNvSpPr txBox="1">
            <a:spLocks noGrp="1"/>
          </p:cNvSpPr>
          <p:nvPr>
            <p:ph type="title"/>
          </p:nvPr>
        </p:nvSpPr>
        <p:spPr>
          <a:xfrm>
            <a:off x="208100" y="1005875"/>
            <a:ext cx="8328000" cy="1398600"/>
          </a:xfrm>
          <a:prstGeom prst="rect">
            <a:avLst/>
          </a:prstGeom>
        </p:spPr>
        <p:txBody>
          <a:bodyPr spcFirstLastPara="1" wrap="square" lIns="91425" tIns="91425" rIns="91425" bIns="91425" anchor="t" anchorCtr="0">
            <a:normAutofit/>
          </a:bodyPr>
          <a:lstStyle>
            <a:lvl1pPr lvl="0" algn="ctr">
              <a:spcBef>
                <a:spcPts val="0"/>
              </a:spcBef>
              <a:spcAft>
                <a:spcPts val="0"/>
              </a:spcAft>
              <a:buClr>
                <a:schemeClr val="lt1"/>
              </a:buClr>
              <a:buSzPts val="5000"/>
              <a:buNone/>
              <a:defRPr sz="5000">
                <a:solidFill>
                  <a:schemeClr val="lt1"/>
                </a:solidFill>
              </a:defRPr>
            </a:lvl1pPr>
            <a:lvl2pPr lvl="1" algn="ctr">
              <a:spcBef>
                <a:spcPts val="0"/>
              </a:spcBef>
              <a:spcAft>
                <a:spcPts val="0"/>
              </a:spcAft>
              <a:buClr>
                <a:schemeClr val="lt1"/>
              </a:buClr>
              <a:buSzPts val="5000"/>
              <a:buNone/>
              <a:defRPr sz="5000">
                <a:solidFill>
                  <a:schemeClr val="lt1"/>
                </a:solidFill>
              </a:defRPr>
            </a:lvl2pPr>
            <a:lvl3pPr lvl="2" algn="ctr">
              <a:spcBef>
                <a:spcPts val="0"/>
              </a:spcBef>
              <a:spcAft>
                <a:spcPts val="0"/>
              </a:spcAft>
              <a:buClr>
                <a:schemeClr val="lt1"/>
              </a:buClr>
              <a:buSzPts val="5000"/>
              <a:buNone/>
              <a:defRPr sz="5000">
                <a:solidFill>
                  <a:schemeClr val="lt1"/>
                </a:solidFill>
              </a:defRPr>
            </a:lvl3pPr>
            <a:lvl4pPr lvl="3" algn="ctr">
              <a:spcBef>
                <a:spcPts val="0"/>
              </a:spcBef>
              <a:spcAft>
                <a:spcPts val="0"/>
              </a:spcAft>
              <a:buClr>
                <a:schemeClr val="lt1"/>
              </a:buClr>
              <a:buSzPts val="5000"/>
              <a:buNone/>
              <a:defRPr sz="5000">
                <a:solidFill>
                  <a:schemeClr val="lt1"/>
                </a:solidFill>
              </a:defRPr>
            </a:lvl4pPr>
            <a:lvl5pPr lvl="4" algn="ctr">
              <a:spcBef>
                <a:spcPts val="0"/>
              </a:spcBef>
              <a:spcAft>
                <a:spcPts val="0"/>
              </a:spcAft>
              <a:buClr>
                <a:schemeClr val="lt1"/>
              </a:buClr>
              <a:buSzPts val="5000"/>
              <a:buNone/>
              <a:defRPr sz="5000">
                <a:solidFill>
                  <a:schemeClr val="lt1"/>
                </a:solidFill>
              </a:defRPr>
            </a:lvl5pPr>
            <a:lvl6pPr lvl="5" algn="ctr">
              <a:spcBef>
                <a:spcPts val="0"/>
              </a:spcBef>
              <a:spcAft>
                <a:spcPts val="0"/>
              </a:spcAft>
              <a:buClr>
                <a:schemeClr val="lt1"/>
              </a:buClr>
              <a:buSzPts val="5000"/>
              <a:buNone/>
              <a:defRPr sz="5000">
                <a:solidFill>
                  <a:schemeClr val="lt1"/>
                </a:solidFill>
              </a:defRPr>
            </a:lvl6pPr>
            <a:lvl7pPr lvl="6" algn="ctr">
              <a:spcBef>
                <a:spcPts val="0"/>
              </a:spcBef>
              <a:spcAft>
                <a:spcPts val="0"/>
              </a:spcAft>
              <a:buClr>
                <a:schemeClr val="lt1"/>
              </a:buClr>
              <a:buSzPts val="5000"/>
              <a:buNone/>
              <a:defRPr sz="5000">
                <a:solidFill>
                  <a:schemeClr val="lt1"/>
                </a:solidFill>
              </a:defRPr>
            </a:lvl7pPr>
            <a:lvl8pPr lvl="7" algn="ctr">
              <a:spcBef>
                <a:spcPts val="0"/>
              </a:spcBef>
              <a:spcAft>
                <a:spcPts val="0"/>
              </a:spcAft>
              <a:buClr>
                <a:schemeClr val="lt1"/>
              </a:buClr>
              <a:buSzPts val="5000"/>
              <a:buNone/>
              <a:defRPr sz="5000">
                <a:solidFill>
                  <a:schemeClr val="lt1"/>
                </a:solidFill>
              </a:defRPr>
            </a:lvl8pPr>
            <a:lvl9pPr lvl="8" algn="ctr">
              <a:spcBef>
                <a:spcPts val="0"/>
              </a:spcBef>
              <a:spcAft>
                <a:spcPts val="0"/>
              </a:spcAft>
              <a:buClr>
                <a:schemeClr val="lt1"/>
              </a:buClr>
              <a:buSzPts val="5000"/>
              <a:buNone/>
              <a:defRPr sz="5000">
                <a:solidFill>
                  <a:schemeClr val="lt1"/>
                </a:solidFill>
              </a:defRPr>
            </a:lvl9pPr>
          </a:lstStyle>
          <a:p>
            <a:endParaRPr/>
          </a:p>
        </p:txBody>
      </p:sp>
      <p:sp>
        <p:nvSpPr>
          <p:cNvPr id="67" name="Google Shape;67;p15"/>
          <p:cNvSpPr/>
          <p:nvPr/>
        </p:nvSpPr>
        <p:spPr>
          <a:xfrm>
            <a:off x="3706848" y="531901"/>
            <a:ext cx="1330500" cy="295370"/>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rgbClr val="103A77"/>
              </a:solidFill>
              <a:latin typeface="Noto Sans"/>
              <a:ea typeface="Noto Sans"/>
              <a:cs typeface="Noto Sans"/>
              <a:sym typeface="Noto Sans"/>
            </a:endParaRPr>
          </a:p>
        </p:txBody>
      </p:sp>
      <p:sp>
        <p:nvSpPr>
          <p:cNvPr id="68" name="Google Shape;68;p15"/>
          <p:cNvSpPr txBox="1">
            <a:spLocks noGrp="1"/>
          </p:cNvSpPr>
          <p:nvPr>
            <p:ph type="title" idx="2"/>
          </p:nvPr>
        </p:nvSpPr>
        <p:spPr>
          <a:xfrm>
            <a:off x="208100" y="2756675"/>
            <a:ext cx="8328000" cy="536400"/>
          </a:xfrm>
          <a:prstGeom prst="rect">
            <a:avLst/>
          </a:prstGeom>
        </p:spPr>
        <p:txBody>
          <a:bodyPr spcFirstLastPara="1" wrap="square" lIns="91425" tIns="91425" rIns="91425" bIns="91425" anchor="t" anchorCtr="0">
            <a:normAutofit/>
          </a:bodyPr>
          <a:lstStyle>
            <a:lvl1pPr lvl="0" algn="ctr">
              <a:spcBef>
                <a:spcPts val="0"/>
              </a:spcBef>
              <a:spcAft>
                <a:spcPts val="0"/>
              </a:spcAft>
              <a:buClr>
                <a:schemeClr val="lt1"/>
              </a:buClr>
              <a:buSzPts val="1800"/>
              <a:buFont typeface="Noto Sans ExtraLight"/>
              <a:buNone/>
              <a:defRPr sz="1800">
                <a:solidFill>
                  <a:schemeClr val="lt1"/>
                </a:solidFill>
                <a:latin typeface="Noto Sans ExtraLight"/>
                <a:ea typeface="Noto Sans ExtraLight"/>
                <a:cs typeface="Noto Sans ExtraLight"/>
                <a:sym typeface="Noto Sans ExtraLight"/>
              </a:defRPr>
            </a:lvl1pPr>
            <a:lvl2pPr lvl="1"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2pPr>
            <a:lvl3pPr lvl="2"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3pPr>
            <a:lvl4pPr lvl="3"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4pPr>
            <a:lvl5pPr lvl="4"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5pPr>
            <a:lvl6pPr lvl="5"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6pPr>
            <a:lvl7pPr lvl="6"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7pPr>
            <a:lvl8pPr lvl="7"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8pPr>
            <a:lvl9pPr lvl="8"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9pPr>
          </a:lstStyle>
          <a:p>
            <a:endParaRPr/>
          </a:p>
        </p:txBody>
      </p:sp>
      <p:sp>
        <p:nvSpPr>
          <p:cNvPr id="69" name="Google Shape;69;p15"/>
          <p:cNvSpPr/>
          <p:nvPr/>
        </p:nvSpPr>
        <p:spPr>
          <a:xfrm>
            <a:off x="8837600" y="0"/>
            <a:ext cx="313800" cy="51504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nvGrpSpPr>
          <p:cNvPr id="70" name="Google Shape;70;p15"/>
          <p:cNvGrpSpPr/>
          <p:nvPr/>
        </p:nvGrpSpPr>
        <p:grpSpPr>
          <a:xfrm>
            <a:off x="8836375" y="1586263"/>
            <a:ext cx="315000" cy="1970974"/>
            <a:chOff x="8836375" y="1160138"/>
            <a:chExt cx="315000" cy="1970974"/>
          </a:xfrm>
        </p:grpSpPr>
        <p:sp>
          <p:nvSpPr>
            <p:cNvPr id="71" name="Google Shape;71;p15"/>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dk1"/>
                  </a:solidFill>
                  <a:latin typeface="Noto Sans"/>
                  <a:ea typeface="Noto Sans"/>
                  <a:cs typeface="Noto Sans"/>
                  <a:sym typeface="Noto Sans"/>
                </a:rPr>
                <a:t>‹#›</a:t>
              </a:fld>
              <a:endParaRPr sz="600" b="1">
                <a:solidFill>
                  <a:schemeClr val="dk1"/>
                </a:solidFill>
                <a:latin typeface="Noto Sans"/>
                <a:ea typeface="Noto Sans"/>
                <a:cs typeface="Noto Sans"/>
                <a:sym typeface="Noto Sans"/>
              </a:endParaRPr>
            </a:p>
          </p:txBody>
        </p:sp>
        <p:sp>
          <p:nvSpPr>
            <p:cNvPr id="72" name="Google Shape;72;p15"/>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dk1"/>
                  </a:solidFill>
                  <a:latin typeface="Noto Sans Light"/>
                  <a:ea typeface="Noto Sans Light"/>
                  <a:cs typeface="Noto Sans Light"/>
                  <a:sym typeface="Noto Sans Light"/>
                </a:rPr>
                <a:t>The Web Exposure Company</a:t>
              </a:r>
              <a:endParaRPr sz="600" i="0" u="none" strike="noStrike" cap="none">
                <a:solidFill>
                  <a:schemeClr val="dk1"/>
                </a:solidFill>
                <a:latin typeface="Noto Sans Light"/>
                <a:ea typeface="Noto Sans Light"/>
                <a:cs typeface="Noto Sans Light"/>
                <a:sym typeface="Noto Sans Light"/>
              </a:endParaRPr>
            </a:p>
          </p:txBody>
        </p:sp>
        <p:sp>
          <p:nvSpPr>
            <p:cNvPr id="73" name="Google Shape;73;p15"/>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extLst>
    <p:ext uri="{DCECCB84-F9BA-43D5-87BE-67443E8EF086}">
      <p15:sldGuideLst xmlns:p15="http://schemas.microsoft.com/office/powerpoint/2012/main">
        <p15:guide id="1" pos="257">
          <p15:clr>
            <a:srgbClr val="E46962"/>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ustom Layout 1 3">
  <p:cSld name="CUSTOM_5">
    <p:bg>
      <p:bgPr>
        <a:gradFill>
          <a:gsLst>
            <a:gs pos="0">
              <a:schemeClr val="dk1"/>
            </a:gs>
            <a:gs pos="50000">
              <a:schemeClr val="dk1"/>
            </a:gs>
            <a:gs pos="100000">
              <a:schemeClr val="accent3"/>
            </a:gs>
          </a:gsLst>
          <a:lin ang="8100019" scaled="0"/>
        </a:gradFill>
        <a:effectLst/>
      </p:bgPr>
    </p:bg>
    <p:spTree>
      <p:nvGrpSpPr>
        <p:cNvPr id="1" name="Shape 74"/>
        <p:cNvGrpSpPr/>
        <p:nvPr/>
      </p:nvGrpSpPr>
      <p:grpSpPr>
        <a:xfrm>
          <a:off x="0" y="0"/>
          <a:ext cx="0" cy="0"/>
          <a:chOff x="0" y="0"/>
          <a:chExt cx="0" cy="0"/>
        </a:xfrm>
      </p:grpSpPr>
      <p:pic>
        <p:nvPicPr>
          <p:cNvPr id="75" name="Google Shape;75;p16"/>
          <p:cNvPicPr preferRelativeResize="0"/>
          <p:nvPr/>
        </p:nvPicPr>
        <p:blipFill rotWithShape="1">
          <a:blip r:embed="rId2">
            <a:alphaModFix/>
          </a:blip>
          <a:srcRect l="-69877" t="15859" r="48562" b="15900"/>
          <a:stretch/>
        </p:blipFill>
        <p:spPr>
          <a:xfrm>
            <a:off x="2722" y="0"/>
            <a:ext cx="9144001" cy="5143501"/>
          </a:xfrm>
          <a:prstGeom prst="rect">
            <a:avLst/>
          </a:prstGeom>
          <a:noFill/>
          <a:ln>
            <a:noFill/>
          </a:ln>
        </p:spPr>
      </p:pic>
      <p:sp>
        <p:nvSpPr>
          <p:cNvPr id="76" name="Google Shape;76;p16"/>
          <p:cNvSpPr txBox="1">
            <a:spLocks noGrp="1"/>
          </p:cNvSpPr>
          <p:nvPr>
            <p:ph type="title"/>
          </p:nvPr>
        </p:nvSpPr>
        <p:spPr>
          <a:xfrm>
            <a:off x="208100" y="228825"/>
            <a:ext cx="8328000" cy="485700"/>
          </a:xfrm>
          <a:prstGeom prst="rect">
            <a:avLst/>
          </a:prstGeom>
        </p:spPr>
        <p:txBody>
          <a:bodyPr spcFirstLastPara="1" wrap="square" lIns="91425" tIns="91425" rIns="91425" bIns="91425" anchor="t" anchorCtr="0">
            <a:normAutofit/>
          </a:bodyPr>
          <a:lstStyle>
            <a:lvl1pPr lvl="0" algn="ctr">
              <a:spcBef>
                <a:spcPts val="0"/>
              </a:spcBef>
              <a:spcAft>
                <a:spcPts val="0"/>
              </a:spcAft>
              <a:buClr>
                <a:schemeClr val="lt1"/>
              </a:buClr>
              <a:buSzPts val="2000"/>
              <a:buNone/>
              <a:defRPr sz="2000">
                <a:solidFill>
                  <a:schemeClr val="lt1"/>
                </a:solidFill>
              </a:defRPr>
            </a:lvl1pPr>
            <a:lvl2pPr lvl="1" algn="ctr">
              <a:spcBef>
                <a:spcPts val="0"/>
              </a:spcBef>
              <a:spcAft>
                <a:spcPts val="0"/>
              </a:spcAft>
              <a:buClr>
                <a:schemeClr val="lt1"/>
              </a:buClr>
              <a:buSzPts val="2000"/>
              <a:buNone/>
              <a:defRPr sz="2000">
                <a:solidFill>
                  <a:schemeClr val="lt1"/>
                </a:solidFill>
              </a:defRPr>
            </a:lvl2pPr>
            <a:lvl3pPr lvl="2" algn="ctr">
              <a:spcBef>
                <a:spcPts val="0"/>
              </a:spcBef>
              <a:spcAft>
                <a:spcPts val="0"/>
              </a:spcAft>
              <a:buClr>
                <a:schemeClr val="lt1"/>
              </a:buClr>
              <a:buSzPts val="2000"/>
              <a:buNone/>
              <a:defRPr sz="2000">
                <a:solidFill>
                  <a:schemeClr val="lt1"/>
                </a:solidFill>
              </a:defRPr>
            </a:lvl3pPr>
            <a:lvl4pPr lvl="3" algn="ctr">
              <a:spcBef>
                <a:spcPts val="0"/>
              </a:spcBef>
              <a:spcAft>
                <a:spcPts val="0"/>
              </a:spcAft>
              <a:buClr>
                <a:schemeClr val="lt1"/>
              </a:buClr>
              <a:buSzPts val="2000"/>
              <a:buNone/>
              <a:defRPr sz="2000">
                <a:solidFill>
                  <a:schemeClr val="lt1"/>
                </a:solidFill>
              </a:defRPr>
            </a:lvl4pPr>
            <a:lvl5pPr lvl="4" algn="ctr">
              <a:spcBef>
                <a:spcPts val="0"/>
              </a:spcBef>
              <a:spcAft>
                <a:spcPts val="0"/>
              </a:spcAft>
              <a:buClr>
                <a:schemeClr val="lt1"/>
              </a:buClr>
              <a:buSzPts val="2000"/>
              <a:buNone/>
              <a:defRPr sz="2000">
                <a:solidFill>
                  <a:schemeClr val="lt1"/>
                </a:solidFill>
              </a:defRPr>
            </a:lvl5pPr>
            <a:lvl6pPr lvl="5" algn="ctr">
              <a:spcBef>
                <a:spcPts val="0"/>
              </a:spcBef>
              <a:spcAft>
                <a:spcPts val="0"/>
              </a:spcAft>
              <a:buClr>
                <a:schemeClr val="lt1"/>
              </a:buClr>
              <a:buSzPts val="2000"/>
              <a:buNone/>
              <a:defRPr sz="2000">
                <a:solidFill>
                  <a:schemeClr val="lt1"/>
                </a:solidFill>
              </a:defRPr>
            </a:lvl6pPr>
            <a:lvl7pPr lvl="6" algn="ctr">
              <a:spcBef>
                <a:spcPts val="0"/>
              </a:spcBef>
              <a:spcAft>
                <a:spcPts val="0"/>
              </a:spcAft>
              <a:buClr>
                <a:schemeClr val="lt1"/>
              </a:buClr>
              <a:buSzPts val="2000"/>
              <a:buNone/>
              <a:defRPr sz="2000">
                <a:solidFill>
                  <a:schemeClr val="lt1"/>
                </a:solidFill>
              </a:defRPr>
            </a:lvl7pPr>
            <a:lvl8pPr lvl="7" algn="ctr">
              <a:spcBef>
                <a:spcPts val="0"/>
              </a:spcBef>
              <a:spcAft>
                <a:spcPts val="0"/>
              </a:spcAft>
              <a:buClr>
                <a:schemeClr val="lt1"/>
              </a:buClr>
              <a:buSzPts val="2000"/>
              <a:buNone/>
              <a:defRPr sz="2000">
                <a:solidFill>
                  <a:schemeClr val="lt1"/>
                </a:solidFill>
              </a:defRPr>
            </a:lvl8pPr>
            <a:lvl9pPr lvl="8" algn="ctr">
              <a:spcBef>
                <a:spcPts val="0"/>
              </a:spcBef>
              <a:spcAft>
                <a:spcPts val="0"/>
              </a:spcAft>
              <a:buClr>
                <a:schemeClr val="lt1"/>
              </a:buClr>
              <a:buSzPts val="2000"/>
              <a:buNone/>
              <a:defRPr sz="2000">
                <a:solidFill>
                  <a:schemeClr val="lt1"/>
                </a:solidFill>
              </a:defRPr>
            </a:lvl9pPr>
          </a:lstStyle>
          <a:p>
            <a:endParaRPr/>
          </a:p>
        </p:txBody>
      </p:sp>
      <p:grpSp>
        <p:nvGrpSpPr>
          <p:cNvPr id="77" name="Google Shape;77;p16"/>
          <p:cNvGrpSpPr/>
          <p:nvPr/>
        </p:nvGrpSpPr>
        <p:grpSpPr>
          <a:xfrm>
            <a:off x="8836375" y="1586263"/>
            <a:ext cx="315000" cy="1970974"/>
            <a:chOff x="8836375" y="1160138"/>
            <a:chExt cx="315000" cy="1970974"/>
          </a:xfrm>
        </p:grpSpPr>
        <p:sp>
          <p:nvSpPr>
            <p:cNvPr id="78" name="Google Shape;78;p16"/>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79" name="Google Shape;79;p16"/>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80" name="Google Shape;80;p16"/>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extLst>
    <p:ext uri="{DCECCB84-F9BA-43D5-87BE-67443E8EF086}">
      <p15:sldGuideLst xmlns:p15="http://schemas.microsoft.com/office/powerpoint/2012/main">
        <p15:guide id="1" pos="257">
          <p15:clr>
            <a:srgbClr val="E46962"/>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ustom Layout 1 2">
  <p:cSld name="CUSTOM_2">
    <p:bg>
      <p:bgPr>
        <a:gradFill>
          <a:gsLst>
            <a:gs pos="0">
              <a:schemeClr val="dk1"/>
            </a:gs>
            <a:gs pos="50000">
              <a:schemeClr val="dk1"/>
            </a:gs>
            <a:gs pos="100000">
              <a:schemeClr val="accent3"/>
            </a:gs>
          </a:gsLst>
          <a:lin ang="8100019" scaled="0"/>
        </a:gradFill>
        <a:effectLst/>
      </p:bgPr>
    </p:bg>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175675" y="1611925"/>
            <a:ext cx="8328000" cy="432300"/>
          </a:xfrm>
          <a:prstGeom prst="rect">
            <a:avLst/>
          </a:prstGeom>
        </p:spPr>
        <p:txBody>
          <a:bodyPr spcFirstLastPara="1" wrap="square" lIns="91425" tIns="91425" rIns="91425" bIns="91425" anchor="t" anchorCtr="0">
            <a:normAutofit/>
          </a:bodyPr>
          <a:lstStyle>
            <a:lvl1pPr lvl="0" algn="ctr">
              <a:spcBef>
                <a:spcPts val="0"/>
              </a:spcBef>
              <a:spcAft>
                <a:spcPts val="0"/>
              </a:spcAft>
              <a:buClr>
                <a:schemeClr val="lt1"/>
              </a:buClr>
              <a:buSzPts val="2000"/>
              <a:buNone/>
              <a:defRPr sz="2000">
                <a:solidFill>
                  <a:schemeClr val="lt1"/>
                </a:solidFill>
              </a:defRPr>
            </a:lvl1pPr>
            <a:lvl2pPr lvl="1" algn="ctr">
              <a:spcBef>
                <a:spcPts val="0"/>
              </a:spcBef>
              <a:spcAft>
                <a:spcPts val="0"/>
              </a:spcAft>
              <a:buClr>
                <a:schemeClr val="lt1"/>
              </a:buClr>
              <a:buSzPts val="5000"/>
              <a:buNone/>
              <a:defRPr sz="5000">
                <a:solidFill>
                  <a:schemeClr val="lt1"/>
                </a:solidFill>
              </a:defRPr>
            </a:lvl2pPr>
            <a:lvl3pPr lvl="2" algn="ctr">
              <a:spcBef>
                <a:spcPts val="0"/>
              </a:spcBef>
              <a:spcAft>
                <a:spcPts val="0"/>
              </a:spcAft>
              <a:buClr>
                <a:schemeClr val="lt1"/>
              </a:buClr>
              <a:buSzPts val="5000"/>
              <a:buNone/>
              <a:defRPr sz="5000">
                <a:solidFill>
                  <a:schemeClr val="lt1"/>
                </a:solidFill>
              </a:defRPr>
            </a:lvl3pPr>
            <a:lvl4pPr lvl="3" algn="ctr">
              <a:spcBef>
                <a:spcPts val="0"/>
              </a:spcBef>
              <a:spcAft>
                <a:spcPts val="0"/>
              </a:spcAft>
              <a:buClr>
                <a:schemeClr val="lt1"/>
              </a:buClr>
              <a:buSzPts val="5000"/>
              <a:buNone/>
              <a:defRPr sz="5000">
                <a:solidFill>
                  <a:schemeClr val="lt1"/>
                </a:solidFill>
              </a:defRPr>
            </a:lvl4pPr>
            <a:lvl5pPr lvl="4" algn="ctr">
              <a:spcBef>
                <a:spcPts val="0"/>
              </a:spcBef>
              <a:spcAft>
                <a:spcPts val="0"/>
              </a:spcAft>
              <a:buClr>
                <a:schemeClr val="lt1"/>
              </a:buClr>
              <a:buSzPts val="5000"/>
              <a:buNone/>
              <a:defRPr sz="5000">
                <a:solidFill>
                  <a:schemeClr val="lt1"/>
                </a:solidFill>
              </a:defRPr>
            </a:lvl5pPr>
            <a:lvl6pPr lvl="5" algn="ctr">
              <a:spcBef>
                <a:spcPts val="0"/>
              </a:spcBef>
              <a:spcAft>
                <a:spcPts val="0"/>
              </a:spcAft>
              <a:buClr>
                <a:schemeClr val="lt1"/>
              </a:buClr>
              <a:buSzPts val="5000"/>
              <a:buNone/>
              <a:defRPr sz="5000">
                <a:solidFill>
                  <a:schemeClr val="lt1"/>
                </a:solidFill>
              </a:defRPr>
            </a:lvl6pPr>
            <a:lvl7pPr lvl="6" algn="ctr">
              <a:spcBef>
                <a:spcPts val="0"/>
              </a:spcBef>
              <a:spcAft>
                <a:spcPts val="0"/>
              </a:spcAft>
              <a:buClr>
                <a:schemeClr val="lt1"/>
              </a:buClr>
              <a:buSzPts val="5000"/>
              <a:buNone/>
              <a:defRPr sz="5000">
                <a:solidFill>
                  <a:schemeClr val="lt1"/>
                </a:solidFill>
              </a:defRPr>
            </a:lvl7pPr>
            <a:lvl8pPr lvl="7" algn="ctr">
              <a:spcBef>
                <a:spcPts val="0"/>
              </a:spcBef>
              <a:spcAft>
                <a:spcPts val="0"/>
              </a:spcAft>
              <a:buClr>
                <a:schemeClr val="lt1"/>
              </a:buClr>
              <a:buSzPts val="5000"/>
              <a:buNone/>
              <a:defRPr sz="5000">
                <a:solidFill>
                  <a:schemeClr val="lt1"/>
                </a:solidFill>
              </a:defRPr>
            </a:lvl8pPr>
            <a:lvl9pPr lvl="8" algn="ctr">
              <a:spcBef>
                <a:spcPts val="0"/>
              </a:spcBef>
              <a:spcAft>
                <a:spcPts val="0"/>
              </a:spcAft>
              <a:buClr>
                <a:schemeClr val="lt1"/>
              </a:buClr>
              <a:buSzPts val="5000"/>
              <a:buNone/>
              <a:defRPr sz="5000">
                <a:solidFill>
                  <a:schemeClr val="lt1"/>
                </a:solidFill>
              </a:defRPr>
            </a:lvl9pPr>
          </a:lstStyle>
          <a:p>
            <a:endParaRPr/>
          </a:p>
        </p:txBody>
      </p:sp>
      <p:sp>
        <p:nvSpPr>
          <p:cNvPr id="83" name="Google Shape;83;p17"/>
          <p:cNvSpPr txBox="1">
            <a:spLocks noGrp="1"/>
          </p:cNvSpPr>
          <p:nvPr>
            <p:ph type="title" idx="2"/>
          </p:nvPr>
        </p:nvSpPr>
        <p:spPr>
          <a:xfrm>
            <a:off x="175675" y="2044225"/>
            <a:ext cx="8328000" cy="536400"/>
          </a:xfrm>
          <a:prstGeom prst="rect">
            <a:avLst/>
          </a:prstGeom>
        </p:spPr>
        <p:txBody>
          <a:bodyPr spcFirstLastPara="1" wrap="square" lIns="91425" tIns="91425" rIns="91425" bIns="91425" anchor="t" anchorCtr="0">
            <a:normAutofit/>
          </a:bodyPr>
          <a:lstStyle>
            <a:lvl1pPr lvl="0" algn="ctr">
              <a:spcBef>
                <a:spcPts val="0"/>
              </a:spcBef>
              <a:spcAft>
                <a:spcPts val="0"/>
              </a:spcAft>
              <a:buClr>
                <a:schemeClr val="lt1"/>
              </a:buClr>
              <a:buSzPts val="1800"/>
              <a:buFont typeface="Noto Sans ExtraLight"/>
              <a:buNone/>
              <a:defRPr sz="1800">
                <a:solidFill>
                  <a:schemeClr val="lt1"/>
                </a:solidFill>
                <a:latin typeface="Noto Sans ExtraLight"/>
                <a:ea typeface="Noto Sans ExtraLight"/>
                <a:cs typeface="Noto Sans ExtraLight"/>
                <a:sym typeface="Noto Sans ExtraLight"/>
              </a:defRPr>
            </a:lvl1pPr>
            <a:lvl2pPr lvl="1"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2pPr>
            <a:lvl3pPr lvl="2"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3pPr>
            <a:lvl4pPr lvl="3"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4pPr>
            <a:lvl5pPr lvl="4"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5pPr>
            <a:lvl6pPr lvl="5"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6pPr>
            <a:lvl7pPr lvl="6"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7pPr>
            <a:lvl8pPr lvl="7"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8pPr>
            <a:lvl9pPr lvl="8"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9pPr>
          </a:lstStyle>
          <a:p>
            <a:endParaRPr/>
          </a:p>
        </p:txBody>
      </p:sp>
      <p:sp>
        <p:nvSpPr>
          <p:cNvPr id="84" name="Google Shape;84;p17"/>
          <p:cNvSpPr/>
          <p:nvPr/>
        </p:nvSpPr>
        <p:spPr>
          <a:xfrm>
            <a:off x="8837600" y="0"/>
            <a:ext cx="313800" cy="51504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nvGrpSpPr>
          <p:cNvPr id="85" name="Google Shape;85;p17"/>
          <p:cNvGrpSpPr/>
          <p:nvPr/>
        </p:nvGrpSpPr>
        <p:grpSpPr>
          <a:xfrm>
            <a:off x="8836375" y="1586263"/>
            <a:ext cx="315000" cy="1970974"/>
            <a:chOff x="8836375" y="1160138"/>
            <a:chExt cx="315000" cy="1970974"/>
          </a:xfrm>
        </p:grpSpPr>
        <p:sp>
          <p:nvSpPr>
            <p:cNvPr id="86" name="Google Shape;86;p17"/>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dk1"/>
                  </a:solidFill>
                  <a:latin typeface="Noto Sans"/>
                  <a:ea typeface="Noto Sans"/>
                  <a:cs typeface="Noto Sans"/>
                  <a:sym typeface="Noto Sans"/>
                </a:rPr>
                <a:t>‹#›</a:t>
              </a:fld>
              <a:endParaRPr sz="600" b="1">
                <a:solidFill>
                  <a:schemeClr val="dk1"/>
                </a:solidFill>
                <a:latin typeface="Noto Sans"/>
                <a:ea typeface="Noto Sans"/>
                <a:cs typeface="Noto Sans"/>
                <a:sym typeface="Noto Sans"/>
              </a:endParaRPr>
            </a:p>
          </p:txBody>
        </p:sp>
        <p:sp>
          <p:nvSpPr>
            <p:cNvPr id="87" name="Google Shape;87;p17"/>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dk1"/>
                  </a:solidFill>
                  <a:latin typeface="Noto Sans Light"/>
                  <a:ea typeface="Noto Sans Light"/>
                  <a:cs typeface="Noto Sans Light"/>
                  <a:sym typeface="Noto Sans Light"/>
                </a:rPr>
                <a:t>The Web Exposure Company</a:t>
              </a:r>
              <a:endParaRPr sz="600" i="0" u="none" strike="noStrike" cap="none">
                <a:solidFill>
                  <a:schemeClr val="dk1"/>
                </a:solidFill>
                <a:latin typeface="Noto Sans Light"/>
                <a:ea typeface="Noto Sans Light"/>
                <a:cs typeface="Noto Sans Light"/>
                <a:sym typeface="Noto Sans Light"/>
              </a:endParaRPr>
            </a:p>
          </p:txBody>
        </p:sp>
        <p:sp>
          <p:nvSpPr>
            <p:cNvPr id="88" name="Google Shape;88;p17"/>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extLst>
    <p:ext uri="{DCECCB84-F9BA-43D5-87BE-67443E8EF086}">
      <p15:sldGuideLst xmlns:p15="http://schemas.microsoft.com/office/powerpoint/2012/main">
        <p15:guide id="1" pos="257">
          <p15:clr>
            <a:srgbClr val="E46962"/>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ustom Layout 1 1">
  <p:cSld name="CUSTOM_1">
    <p:bg>
      <p:bgPr>
        <a:gradFill>
          <a:gsLst>
            <a:gs pos="0">
              <a:schemeClr val="dk1"/>
            </a:gs>
            <a:gs pos="50000">
              <a:schemeClr val="dk1"/>
            </a:gs>
            <a:gs pos="100000">
              <a:schemeClr val="accent3"/>
            </a:gs>
          </a:gsLst>
          <a:lin ang="8100019" scaled="0"/>
        </a:gradFill>
        <a:effectLst/>
      </p:bgPr>
    </p:bg>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408000" y="1029925"/>
            <a:ext cx="4132200" cy="22314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5000"/>
              <a:buNone/>
              <a:defRPr sz="5000">
                <a:solidFill>
                  <a:schemeClr val="lt1"/>
                </a:solidFill>
              </a:defRPr>
            </a:lvl1pPr>
            <a:lvl2pPr lvl="1">
              <a:spcBef>
                <a:spcPts val="0"/>
              </a:spcBef>
              <a:spcAft>
                <a:spcPts val="0"/>
              </a:spcAft>
              <a:buClr>
                <a:schemeClr val="lt1"/>
              </a:buClr>
              <a:buSzPts val="5000"/>
              <a:buNone/>
              <a:defRPr sz="5000">
                <a:solidFill>
                  <a:schemeClr val="lt1"/>
                </a:solidFill>
              </a:defRPr>
            </a:lvl2pPr>
            <a:lvl3pPr lvl="2">
              <a:spcBef>
                <a:spcPts val="0"/>
              </a:spcBef>
              <a:spcAft>
                <a:spcPts val="0"/>
              </a:spcAft>
              <a:buClr>
                <a:schemeClr val="lt1"/>
              </a:buClr>
              <a:buSzPts val="5000"/>
              <a:buNone/>
              <a:defRPr sz="5000">
                <a:solidFill>
                  <a:schemeClr val="lt1"/>
                </a:solidFill>
              </a:defRPr>
            </a:lvl3pPr>
            <a:lvl4pPr lvl="3">
              <a:spcBef>
                <a:spcPts val="0"/>
              </a:spcBef>
              <a:spcAft>
                <a:spcPts val="0"/>
              </a:spcAft>
              <a:buClr>
                <a:schemeClr val="lt1"/>
              </a:buClr>
              <a:buSzPts val="5000"/>
              <a:buNone/>
              <a:defRPr sz="5000">
                <a:solidFill>
                  <a:schemeClr val="lt1"/>
                </a:solidFill>
              </a:defRPr>
            </a:lvl4pPr>
            <a:lvl5pPr lvl="4">
              <a:spcBef>
                <a:spcPts val="0"/>
              </a:spcBef>
              <a:spcAft>
                <a:spcPts val="0"/>
              </a:spcAft>
              <a:buClr>
                <a:schemeClr val="lt1"/>
              </a:buClr>
              <a:buSzPts val="5000"/>
              <a:buNone/>
              <a:defRPr sz="5000">
                <a:solidFill>
                  <a:schemeClr val="lt1"/>
                </a:solidFill>
              </a:defRPr>
            </a:lvl5pPr>
            <a:lvl6pPr lvl="5">
              <a:spcBef>
                <a:spcPts val="0"/>
              </a:spcBef>
              <a:spcAft>
                <a:spcPts val="0"/>
              </a:spcAft>
              <a:buClr>
                <a:schemeClr val="lt1"/>
              </a:buClr>
              <a:buSzPts val="5000"/>
              <a:buNone/>
              <a:defRPr sz="5000">
                <a:solidFill>
                  <a:schemeClr val="lt1"/>
                </a:solidFill>
              </a:defRPr>
            </a:lvl6pPr>
            <a:lvl7pPr lvl="6">
              <a:spcBef>
                <a:spcPts val="0"/>
              </a:spcBef>
              <a:spcAft>
                <a:spcPts val="0"/>
              </a:spcAft>
              <a:buClr>
                <a:schemeClr val="lt1"/>
              </a:buClr>
              <a:buSzPts val="5000"/>
              <a:buNone/>
              <a:defRPr sz="5000">
                <a:solidFill>
                  <a:schemeClr val="lt1"/>
                </a:solidFill>
              </a:defRPr>
            </a:lvl7pPr>
            <a:lvl8pPr lvl="7">
              <a:spcBef>
                <a:spcPts val="0"/>
              </a:spcBef>
              <a:spcAft>
                <a:spcPts val="0"/>
              </a:spcAft>
              <a:buClr>
                <a:schemeClr val="lt1"/>
              </a:buClr>
              <a:buSzPts val="5000"/>
              <a:buNone/>
              <a:defRPr sz="5000">
                <a:solidFill>
                  <a:schemeClr val="lt1"/>
                </a:solidFill>
              </a:defRPr>
            </a:lvl8pPr>
            <a:lvl9pPr lvl="8">
              <a:spcBef>
                <a:spcPts val="0"/>
              </a:spcBef>
              <a:spcAft>
                <a:spcPts val="0"/>
              </a:spcAft>
              <a:buClr>
                <a:schemeClr val="lt1"/>
              </a:buClr>
              <a:buSzPts val="5000"/>
              <a:buNone/>
              <a:defRPr sz="5000">
                <a:solidFill>
                  <a:schemeClr val="lt1"/>
                </a:solidFill>
              </a:defRPr>
            </a:lvl9pPr>
          </a:lstStyle>
          <a:p>
            <a:endParaRPr/>
          </a:p>
        </p:txBody>
      </p:sp>
      <p:sp>
        <p:nvSpPr>
          <p:cNvPr id="91" name="Google Shape;91;p18"/>
          <p:cNvSpPr/>
          <p:nvPr/>
        </p:nvSpPr>
        <p:spPr>
          <a:xfrm>
            <a:off x="540000" y="578974"/>
            <a:ext cx="1083407" cy="240516"/>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rgbClr val="103A77"/>
              </a:solidFill>
              <a:latin typeface="Noto Sans"/>
              <a:ea typeface="Noto Sans"/>
              <a:cs typeface="Noto Sans"/>
              <a:sym typeface="Noto Sans"/>
            </a:endParaRPr>
          </a:p>
        </p:txBody>
      </p:sp>
      <p:sp>
        <p:nvSpPr>
          <p:cNvPr id="92" name="Google Shape;92;p18"/>
          <p:cNvSpPr txBox="1">
            <a:spLocks noGrp="1"/>
          </p:cNvSpPr>
          <p:nvPr>
            <p:ph type="title" idx="2"/>
          </p:nvPr>
        </p:nvSpPr>
        <p:spPr>
          <a:xfrm>
            <a:off x="430677" y="3521650"/>
            <a:ext cx="4014300" cy="8811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1800"/>
              <a:buFont typeface="Noto Sans ExtraLight"/>
              <a:buNone/>
              <a:defRPr sz="1800">
                <a:solidFill>
                  <a:schemeClr val="lt1"/>
                </a:solidFill>
                <a:latin typeface="Noto Sans ExtraLight"/>
                <a:ea typeface="Noto Sans ExtraLight"/>
                <a:cs typeface="Noto Sans ExtraLight"/>
                <a:sym typeface="Noto Sans ExtraLight"/>
              </a:defRPr>
            </a:lvl1pPr>
            <a:lvl2pPr lvl="1">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2pPr>
            <a:lvl3pPr lvl="2">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3pPr>
            <a:lvl4pPr lvl="3">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4pPr>
            <a:lvl5pPr lvl="4">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5pPr>
            <a:lvl6pPr lvl="5">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6pPr>
            <a:lvl7pPr lvl="6">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7pPr>
            <a:lvl8pPr lvl="7">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8pPr>
            <a:lvl9pPr lvl="8">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9pPr>
          </a:lstStyle>
          <a:p>
            <a:endParaRPr/>
          </a:p>
        </p:txBody>
      </p:sp>
      <p:sp>
        <p:nvSpPr>
          <p:cNvPr id="93" name="Google Shape;93;p18"/>
          <p:cNvSpPr/>
          <p:nvPr/>
        </p:nvSpPr>
        <p:spPr>
          <a:xfrm>
            <a:off x="8837600" y="0"/>
            <a:ext cx="313800" cy="51504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nvGrpSpPr>
          <p:cNvPr id="94" name="Google Shape;94;p18"/>
          <p:cNvGrpSpPr/>
          <p:nvPr/>
        </p:nvGrpSpPr>
        <p:grpSpPr>
          <a:xfrm>
            <a:off x="8836375" y="1586263"/>
            <a:ext cx="315000" cy="1970974"/>
            <a:chOff x="8836375" y="1160138"/>
            <a:chExt cx="315000" cy="1970974"/>
          </a:xfrm>
        </p:grpSpPr>
        <p:sp>
          <p:nvSpPr>
            <p:cNvPr id="95" name="Google Shape;95;p18"/>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dk1"/>
                  </a:solidFill>
                  <a:latin typeface="Noto Sans"/>
                  <a:ea typeface="Noto Sans"/>
                  <a:cs typeface="Noto Sans"/>
                  <a:sym typeface="Noto Sans"/>
                </a:rPr>
                <a:t>‹#›</a:t>
              </a:fld>
              <a:endParaRPr sz="600" b="1">
                <a:solidFill>
                  <a:schemeClr val="dk1"/>
                </a:solidFill>
                <a:latin typeface="Noto Sans"/>
                <a:ea typeface="Noto Sans"/>
                <a:cs typeface="Noto Sans"/>
                <a:sym typeface="Noto Sans"/>
              </a:endParaRPr>
            </a:p>
          </p:txBody>
        </p:sp>
        <p:sp>
          <p:nvSpPr>
            <p:cNvPr id="96" name="Google Shape;96;p18"/>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dk1"/>
                  </a:solidFill>
                  <a:latin typeface="Noto Sans Light"/>
                  <a:ea typeface="Noto Sans Light"/>
                  <a:cs typeface="Noto Sans Light"/>
                  <a:sym typeface="Noto Sans Light"/>
                </a:rPr>
                <a:t>The Web Exposure Company</a:t>
              </a:r>
              <a:endParaRPr sz="600" i="0" u="none" strike="noStrike" cap="none">
                <a:solidFill>
                  <a:schemeClr val="dk1"/>
                </a:solidFill>
                <a:latin typeface="Noto Sans Light"/>
                <a:ea typeface="Noto Sans Light"/>
                <a:cs typeface="Noto Sans Light"/>
                <a:sym typeface="Noto Sans Light"/>
              </a:endParaRPr>
            </a:p>
          </p:txBody>
        </p:sp>
        <p:sp>
          <p:nvSpPr>
            <p:cNvPr id="97" name="Google Shape;97;p18"/>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extLst>
    <p:ext uri="{DCECCB84-F9BA-43D5-87BE-67443E8EF086}">
      <p15:sldGuideLst xmlns:p15="http://schemas.microsoft.com/office/powerpoint/2012/main">
        <p15:guide id="1" pos="257">
          <p15:clr>
            <a:srgbClr val="E46962"/>
          </p15:clr>
        </p15:guide>
        <p15:guide id="2" pos="340">
          <p15:clr>
            <a:srgbClr val="E46962"/>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08" name="Google Shape;108;p20"/>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219600" y="1271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111" name="Google Shape;111;p21"/>
          <p:cNvSpPr txBox="1">
            <a:spLocks noGrp="1"/>
          </p:cNvSpPr>
          <p:nvPr>
            <p:ph type="body" idx="1"/>
          </p:nvPr>
        </p:nvSpPr>
        <p:spPr>
          <a:xfrm>
            <a:off x="219600" y="863550"/>
            <a:ext cx="8520600" cy="3416400"/>
          </a:xfrm>
          <a:prstGeom prst="rect">
            <a:avLst/>
          </a:prstGeom>
        </p:spPr>
        <p:txBody>
          <a:bodyPr spcFirstLastPara="1" wrap="square" lIns="0" tIns="91425" rIns="91425" bIns="91425" anchor="t" anchorCtr="0">
            <a:normAutofit/>
          </a:bodyPr>
          <a:lstStyle>
            <a:lvl1pPr marL="457200" lvl="0" indent="-342900">
              <a:spcBef>
                <a:spcPts val="0"/>
              </a:spcBef>
              <a:spcAft>
                <a:spcPts val="0"/>
              </a:spcAft>
              <a:buClr>
                <a:schemeClr val="dk1"/>
              </a:buClr>
              <a:buSzPts val="1800"/>
              <a:buFont typeface="Noto Sans"/>
              <a:buChar char="●"/>
              <a:defRPr>
                <a:solidFill>
                  <a:schemeClr val="dk1"/>
                </a:solidFill>
                <a:latin typeface="Noto Sans"/>
                <a:ea typeface="Noto Sans"/>
                <a:cs typeface="Noto Sans"/>
                <a:sym typeface="Noto Sans"/>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112" name="Google Shape;112;p21"/>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grpSp>
        <p:nvGrpSpPr>
          <p:cNvPr id="113" name="Google Shape;113;p21"/>
          <p:cNvGrpSpPr/>
          <p:nvPr/>
        </p:nvGrpSpPr>
        <p:grpSpPr>
          <a:xfrm>
            <a:off x="8473437" y="4390494"/>
            <a:ext cx="680087" cy="757855"/>
            <a:chOff x="8349225" y="4254824"/>
            <a:chExt cx="797475" cy="888667"/>
          </a:xfrm>
        </p:grpSpPr>
        <p:sp>
          <p:nvSpPr>
            <p:cNvPr id="114" name="Google Shape;114;p21"/>
            <p:cNvSpPr/>
            <p:nvPr/>
          </p:nvSpPr>
          <p:spPr>
            <a:xfrm>
              <a:off x="8349225" y="4254824"/>
              <a:ext cx="794766" cy="888667"/>
            </a:xfrm>
            <a:custGeom>
              <a:avLst/>
              <a:gdLst/>
              <a:ahLst/>
              <a:cxnLst/>
              <a:rect l="l" t="t" r="r" b="b"/>
              <a:pathLst>
                <a:path w="9083040" h="10156190" extrusionOk="0">
                  <a:moveTo>
                    <a:pt x="9082456" y="0"/>
                  </a:moveTo>
                  <a:lnTo>
                    <a:pt x="9082081" y="48576"/>
                  </a:lnTo>
                  <a:lnTo>
                    <a:pt x="9080960" y="96972"/>
                  </a:lnTo>
                  <a:lnTo>
                    <a:pt x="9079099" y="145182"/>
                  </a:lnTo>
                  <a:lnTo>
                    <a:pt x="9076503" y="193199"/>
                  </a:lnTo>
                  <a:lnTo>
                    <a:pt x="9073177" y="241019"/>
                  </a:lnTo>
                  <a:lnTo>
                    <a:pt x="9069127" y="288636"/>
                  </a:lnTo>
                  <a:lnTo>
                    <a:pt x="9064359" y="336045"/>
                  </a:lnTo>
                  <a:lnTo>
                    <a:pt x="9058878" y="383240"/>
                  </a:lnTo>
                  <a:lnTo>
                    <a:pt x="9052689" y="430215"/>
                  </a:lnTo>
                  <a:lnTo>
                    <a:pt x="9045798" y="476965"/>
                  </a:lnTo>
                  <a:lnTo>
                    <a:pt x="9038210" y="523485"/>
                  </a:lnTo>
                  <a:lnTo>
                    <a:pt x="9029931" y="569769"/>
                  </a:lnTo>
                  <a:lnTo>
                    <a:pt x="9020967" y="615812"/>
                  </a:lnTo>
                  <a:lnTo>
                    <a:pt x="9011322" y="661608"/>
                  </a:lnTo>
                  <a:lnTo>
                    <a:pt x="9001003" y="707151"/>
                  </a:lnTo>
                  <a:lnTo>
                    <a:pt x="8990015" y="752437"/>
                  </a:lnTo>
                  <a:lnTo>
                    <a:pt x="8978363" y="797460"/>
                  </a:lnTo>
                  <a:lnTo>
                    <a:pt x="8966052" y="842213"/>
                  </a:lnTo>
                  <a:lnTo>
                    <a:pt x="8953089" y="886693"/>
                  </a:lnTo>
                  <a:lnTo>
                    <a:pt x="8939479" y="930892"/>
                  </a:lnTo>
                  <a:lnTo>
                    <a:pt x="8925227" y="974807"/>
                  </a:lnTo>
                  <a:lnTo>
                    <a:pt x="8910339" y="1018430"/>
                  </a:lnTo>
                  <a:lnTo>
                    <a:pt x="8894820" y="1061758"/>
                  </a:lnTo>
                  <a:lnTo>
                    <a:pt x="8878676" y="1104784"/>
                  </a:lnTo>
                  <a:lnTo>
                    <a:pt x="8861912" y="1147502"/>
                  </a:lnTo>
                  <a:lnTo>
                    <a:pt x="8844533" y="1189908"/>
                  </a:lnTo>
                  <a:lnTo>
                    <a:pt x="8826546" y="1231996"/>
                  </a:lnTo>
                  <a:lnTo>
                    <a:pt x="8807956" y="1273760"/>
                  </a:lnTo>
                  <a:lnTo>
                    <a:pt x="8788767" y="1315196"/>
                  </a:lnTo>
                  <a:lnTo>
                    <a:pt x="8768986" y="1356296"/>
                  </a:lnTo>
                  <a:lnTo>
                    <a:pt x="8748619" y="1397056"/>
                  </a:lnTo>
                  <a:lnTo>
                    <a:pt x="8727670" y="1437471"/>
                  </a:lnTo>
                  <a:lnTo>
                    <a:pt x="8706145" y="1477535"/>
                  </a:lnTo>
                  <a:lnTo>
                    <a:pt x="8684049" y="1517242"/>
                  </a:lnTo>
                  <a:lnTo>
                    <a:pt x="8661389" y="1556588"/>
                  </a:lnTo>
                  <a:lnTo>
                    <a:pt x="8638169" y="1595566"/>
                  </a:lnTo>
                  <a:lnTo>
                    <a:pt x="8614395" y="1634170"/>
                  </a:lnTo>
                  <a:lnTo>
                    <a:pt x="8590073" y="1672397"/>
                  </a:lnTo>
                  <a:lnTo>
                    <a:pt x="8565207" y="1710239"/>
                  </a:lnTo>
                  <a:lnTo>
                    <a:pt x="8539804" y="1747692"/>
                  </a:lnTo>
                  <a:lnTo>
                    <a:pt x="8513870" y="1784750"/>
                  </a:lnTo>
                  <a:lnTo>
                    <a:pt x="8487408" y="1821407"/>
                  </a:lnTo>
                  <a:lnTo>
                    <a:pt x="8460426" y="1857659"/>
                  </a:lnTo>
                  <a:lnTo>
                    <a:pt x="8432927" y="1893500"/>
                  </a:lnTo>
                  <a:lnTo>
                    <a:pt x="8404919" y="1928923"/>
                  </a:lnTo>
                  <a:lnTo>
                    <a:pt x="8376406" y="1963924"/>
                  </a:lnTo>
                  <a:lnTo>
                    <a:pt x="8347395" y="1998497"/>
                  </a:lnTo>
                  <a:lnTo>
                    <a:pt x="8317889" y="2032637"/>
                  </a:lnTo>
                  <a:lnTo>
                    <a:pt x="8287895" y="2066338"/>
                  </a:lnTo>
                  <a:lnTo>
                    <a:pt x="8257419" y="2099595"/>
                  </a:lnTo>
                  <a:lnTo>
                    <a:pt x="8226465" y="2132402"/>
                  </a:lnTo>
                  <a:lnTo>
                    <a:pt x="8195040" y="2164754"/>
                  </a:lnTo>
                  <a:lnTo>
                    <a:pt x="8163149" y="2196645"/>
                  </a:lnTo>
                  <a:lnTo>
                    <a:pt x="8130796" y="2228070"/>
                  </a:lnTo>
                  <a:lnTo>
                    <a:pt x="8097989" y="2259023"/>
                  </a:lnTo>
                  <a:lnTo>
                    <a:pt x="8064732" y="2289499"/>
                  </a:lnTo>
                  <a:lnTo>
                    <a:pt x="8031030" y="2319493"/>
                  </a:lnTo>
                  <a:lnTo>
                    <a:pt x="7996890" y="2348998"/>
                  </a:lnTo>
                  <a:lnTo>
                    <a:pt x="7962317" y="2378009"/>
                  </a:lnTo>
                  <a:lnTo>
                    <a:pt x="7927315" y="2406522"/>
                  </a:lnTo>
                  <a:lnTo>
                    <a:pt x="7891892" y="2434529"/>
                  </a:lnTo>
                  <a:lnTo>
                    <a:pt x="7856051" y="2462027"/>
                  </a:lnTo>
                  <a:lnTo>
                    <a:pt x="7819799" y="2489009"/>
                  </a:lnTo>
                  <a:lnTo>
                    <a:pt x="7783141" y="2515470"/>
                  </a:lnTo>
                  <a:lnTo>
                    <a:pt x="7746083" y="2541404"/>
                  </a:lnTo>
                  <a:lnTo>
                    <a:pt x="7708630" y="2566807"/>
                  </a:lnTo>
                  <a:lnTo>
                    <a:pt x="7670788" y="2591672"/>
                  </a:lnTo>
                  <a:lnTo>
                    <a:pt x="7632561" y="2615993"/>
                  </a:lnTo>
                  <a:lnTo>
                    <a:pt x="7593956" y="2639767"/>
                  </a:lnTo>
                  <a:lnTo>
                    <a:pt x="7554979" y="2662986"/>
                  </a:lnTo>
                  <a:lnTo>
                    <a:pt x="7515633" y="2685646"/>
                  </a:lnTo>
                  <a:lnTo>
                    <a:pt x="7475926" y="2707741"/>
                  </a:lnTo>
                  <a:lnTo>
                    <a:pt x="7435862" y="2729265"/>
                  </a:lnTo>
                  <a:lnTo>
                    <a:pt x="7395448" y="2750214"/>
                  </a:lnTo>
                  <a:lnTo>
                    <a:pt x="7354687" y="2770581"/>
                  </a:lnTo>
                  <a:lnTo>
                    <a:pt x="7313587" y="2790362"/>
                  </a:lnTo>
                  <a:lnTo>
                    <a:pt x="7272152" y="2809550"/>
                  </a:lnTo>
                  <a:lnTo>
                    <a:pt x="7230388" y="2828140"/>
                  </a:lnTo>
                  <a:lnTo>
                    <a:pt x="7188301" y="2846126"/>
                  </a:lnTo>
                  <a:lnTo>
                    <a:pt x="7145895" y="2863504"/>
                  </a:lnTo>
                  <a:lnTo>
                    <a:pt x="7103177" y="2880268"/>
                  </a:lnTo>
                  <a:lnTo>
                    <a:pt x="7060151" y="2896412"/>
                  </a:lnTo>
                  <a:lnTo>
                    <a:pt x="7016824" y="2911930"/>
                  </a:lnTo>
                  <a:lnTo>
                    <a:pt x="6973201" y="2926818"/>
                  </a:lnTo>
                  <a:lnTo>
                    <a:pt x="6929287" y="2941070"/>
                  </a:lnTo>
                  <a:lnTo>
                    <a:pt x="6885088" y="2954679"/>
                  </a:lnTo>
                  <a:lnTo>
                    <a:pt x="6840609" y="2967642"/>
                  </a:lnTo>
                  <a:lnTo>
                    <a:pt x="6795856" y="2979952"/>
                  </a:lnTo>
                  <a:lnTo>
                    <a:pt x="6750834" y="2991603"/>
                  </a:lnTo>
                  <a:lnTo>
                    <a:pt x="6705549" y="3002592"/>
                  </a:lnTo>
                  <a:lnTo>
                    <a:pt x="6660006" y="3012910"/>
                  </a:lnTo>
                  <a:lnTo>
                    <a:pt x="6614211" y="3022555"/>
                  </a:lnTo>
                  <a:lnTo>
                    <a:pt x="6568169" y="3031519"/>
                  </a:lnTo>
                  <a:lnTo>
                    <a:pt x="6521886" y="3039797"/>
                  </a:lnTo>
                  <a:lnTo>
                    <a:pt x="6475367" y="3047385"/>
                  </a:lnTo>
                  <a:lnTo>
                    <a:pt x="6428618" y="3054275"/>
                  </a:lnTo>
                  <a:lnTo>
                    <a:pt x="6381644" y="3060464"/>
                  </a:lnTo>
                  <a:lnTo>
                    <a:pt x="6334450" y="3065945"/>
                  </a:lnTo>
                  <a:lnTo>
                    <a:pt x="6287043" y="3070714"/>
                  </a:lnTo>
                  <a:lnTo>
                    <a:pt x="6239427" y="3074763"/>
                  </a:lnTo>
                  <a:lnTo>
                    <a:pt x="6191608" y="3078089"/>
                  </a:lnTo>
                  <a:lnTo>
                    <a:pt x="6143592" y="3080685"/>
                  </a:lnTo>
                  <a:lnTo>
                    <a:pt x="6095384" y="3082546"/>
                  </a:lnTo>
                  <a:lnTo>
                    <a:pt x="6046989" y="3083667"/>
                  </a:lnTo>
                  <a:lnTo>
                    <a:pt x="5998414" y="3084042"/>
                  </a:lnTo>
                  <a:lnTo>
                    <a:pt x="5951529" y="3084442"/>
                  </a:lnTo>
                  <a:lnTo>
                    <a:pt x="5904825" y="3085637"/>
                  </a:lnTo>
                  <a:lnTo>
                    <a:pt x="5858309" y="3087623"/>
                  </a:lnTo>
                  <a:lnTo>
                    <a:pt x="5811984" y="3090391"/>
                  </a:lnTo>
                  <a:lnTo>
                    <a:pt x="5765858" y="3093937"/>
                  </a:lnTo>
                  <a:lnTo>
                    <a:pt x="5719934" y="3098254"/>
                  </a:lnTo>
                  <a:lnTo>
                    <a:pt x="5674219" y="3103335"/>
                  </a:lnTo>
                  <a:lnTo>
                    <a:pt x="5628719" y="3109174"/>
                  </a:lnTo>
                  <a:lnTo>
                    <a:pt x="5583437" y="3115766"/>
                  </a:lnTo>
                  <a:lnTo>
                    <a:pt x="5538381" y="3123104"/>
                  </a:lnTo>
                  <a:lnTo>
                    <a:pt x="5493555" y="3131181"/>
                  </a:lnTo>
                  <a:lnTo>
                    <a:pt x="5448965" y="3139992"/>
                  </a:lnTo>
                  <a:lnTo>
                    <a:pt x="5404616" y="3149530"/>
                  </a:lnTo>
                  <a:lnTo>
                    <a:pt x="5360514" y="3159790"/>
                  </a:lnTo>
                  <a:lnTo>
                    <a:pt x="5316663" y="3170764"/>
                  </a:lnTo>
                  <a:lnTo>
                    <a:pt x="5273071" y="3182446"/>
                  </a:lnTo>
                  <a:lnTo>
                    <a:pt x="5229741" y="3194831"/>
                  </a:lnTo>
                  <a:lnTo>
                    <a:pt x="5186680" y="3207912"/>
                  </a:lnTo>
                  <a:lnTo>
                    <a:pt x="5143893" y="3221683"/>
                  </a:lnTo>
                  <a:lnTo>
                    <a:pt x="5101385" y="3236138"/>
                  </a:lnTo>
                  <a:lnTo>
                    <a:pt x="5059161" y="3251270"/>
                  </a:lnTo>
                  <a:lnTo>
                    <a:pt x="5017228" y="3267073"/>
                  </a:lnTo>
                  <a:lnTo>
                    <a:pt x="4975591" y="3283541"/>
                  </a:lnTo>
                  <a:lnTo>
                    <a:pt x="4934255" y="3300668"/>
                  </a:lnTo>
                  <a:lnTo>
                    <a:pt x="4893225" y="3318447"/>
                  </a:lnTo>
                  <a:lnTo>
                    <a:pt x="4852507" y="3336873"/>
                  </a:lnTo>
                  <a:lnTo>
                    <a:pt x="4812106" y="3355939"/>
                  </a:lnTo>
                  <a:lnTo>
                    <a:pt x="4772029" y="3375638"/>
                  </a:lnTo>
                  <a:lnTo>
                    <a:pt x="4732279" y="3395966"/>
                  </a:lnTo>
                  <a:lnTo>
                    <a:pt x="4692863" y="3416914"/>
                  </a:lnTo>
                  <a:lnTo>
                    <a:pt x="4653787" y="3438478"/>
                  </a:lnTo>
                  <a:lnTo>
                    <a:pt x="4615054" y="3460650"/>
                  </a:lnTo>
                  <a:lnTo>
                    <a:pt x="4576672" y="3483426"/>
                  </a:lnTo>
                  <a:lnTo>
                    <a:pt x="4538646" y="3506797"/>
                  </a:lnTo>
                  <a:lnTo>
                    <a:pt x="4500980" y="3530759"/>
                  </a:lnTo>
                  <a:lnTo>
                    <a:pt x="4463681" y="3555305"/>
                  </a:lnTo>
                  <a:lnTo>
                    <a:pt x="4426753" y="3580429"/>
                  </a:lnTo>
                  <a:lnTo>
                    <a:pt x="4390202" y="3606124"/>
                  </a:lnTo>
                  <a:lnTo>
                    <a:pt x="4354035" y="3632384"/>
                  </a:lnTo>
                  <a:lnTo>
                    <a:pt x="4318255" y="3659204"/>
                  </a:lnTo>
                  <a:lnTo>
                    <a:pt x="4282869" y="3686576"/>
                  </a:lnTo>
                  <a:lnTo>
                    <a:pt x="4247881" y="3714495"/>
                  </a:lnTo>
                  <a:lnTo>
                    <a:pt x="4213299" y="3742955"/>
                  </a:lnTo>
                  <a:lnTo>
                    <a:pt x="4179125" y="3771948"/>
                  </a:lnTo>
                  <a:lnTo>
                    <a:pt x="4145368" y="3801470"/>
                  </a:lnTo>
                  <a:lnTo>
                    <a:pt x="4112031" y="3831513"/>
                  </a:lnTo>
                  <a:lnTo>
                    <a:pt x="4079120" y="3862072"/>
                  </a:lnTo>
                  <a:lnTo>
                    <a:pt x="4046640" y="3893140"/>
                  </a:lnTo>
                  <a:lnTo>
                    <a:pt x="4014598" y="3924711"/>
                  </a:lnTo>
                  <a:lnTo>
                    <a:pt x="3982998" y="3956778"/>
                  </a:lnTo>
                  <a:lnTo>
                    <a:pt x="3951846" y="3989337"/>
                  </a:lnTo>
                  <a:lnTo>
                    <a:pt x="3921148" y="4022379"/>
                  </a:lnTo>
                  <a:lnTo>
                    <a:pt x="3890908" y="4055900"/>
                  </a:lnTo>
                  <a:lnTo>
                    <a:pt x="3861132" y="4089892"/>
                  </a:lnTo>
                  <a:lnTo>
                    <a:pt x="3831826" y="4124351"/>
                  </a:lnTo>
                  <a:lnTo>
                    <a:pt x="3802995" y="4159268"/>
                  </a:lnTo>
                  <a:lnTo>
                    <a:pt x="3774645" y="4194639"/>
                  </a:lnTo>
                  <a:lnTo>
                    <a:pt x="3746780" y="4230457"/>
                  </a:lnTo>
                  <a:lnTo>
                    <a:pt x="3719407" y="4266715"/>
                  </a:lnTo>
                  <a:lnTo>
                    <a:pt x="3692531" y="4303408"/>
                  </a:lnTo>
                  <a:lnTo>
                    <a:pt x="3666157" y="4340529"/>
                  </a:lnTo>
                  <a:lnTo>
                    <a:pt x="3640291" y="4378072"/>
                  </a:lnTo>
                  <a:lnTo>
                    <a:pt x="3614938" y="4416031"/>
                  </a:lnTo>
                  <a:lnTo>
                    <a:pt x="3590104" y="4454400"/>
                  </a:lnTo>
                  <a:lnTo>
                    <a:pt x="3565793" y="4493172"/>
                  </a:lnTo>
                  <a:lnTo>
                    <a:pt x="3542013" y="4532341"/>
                  </a:lnTo>
                  <a:lnTo>
                    <a:pt x="3518767" y="4571901"/>
                  </a:lnTo>
                  <a:lnTo>
                    <a:pt x="3496061" y="4611846"/>
                  </a:lnTo>
                  <a:lnTo>
                    <a:pt x="3473901" y="4652169"/>
                  </a:lnTo>
                  <a:lnTo>
                    <a:pt x="3452293" y="4692864"/>
                  </a:lnTo>
                  <a:lnTo>
                    <a:pt x="3431241" y="4733925"/>
                  </a:lnTo>
                  <a:lnTo>
                    <a:pt x="3410751" y="4775346"/>
                  </a:lnTo>
                  <a:lnTo>
                    <a:pt x="3390829" y="4817120"/>
                  </a:lnTo>
                  <a:lnTo>
                    <a:pt x="3371479" y="4859242"/>
                  </a:lnTo>
                  <a:lnTo>
                    <a:pt x="3352708" y="4901705"/>
                  </a:lnTo>
                  <a:lnTo>
                    <a:pt x="3334521" y="4944503"/>
                  </a:lnTo>
                  <a:lnTo>
                    <a:pt x="3316924" y="4987629"/>
                  </a:lnTo>
                  <a:lnTo>
                    <a:pt x="3299921" y="5031077"/>
                  </a:lnTo>
                  <a:lnTo>
                    <a:pt x="3283518" y="5074842"/>
                  </a:lnTo>
                  <a:lnTo>
                    <a:pt x="3267721" y="5118917"/>
                  </a:lnTo>
                  <a:lnTo>
                    <a:pt x="3252534" y="5163295"/>
                  </a:lnTo>
                  <a:lnTo>
                    <a:pt x="3237965" y="5207971"/>
                  </a:lnTo>
                  <a:lnTo>
                    <a:pt x="3224017" y="5252938"/>
                  </a:lnTo>
                  <a:lnTo>
                    <a:pt x="3210697" y="5298190"/>
                  </a:lnTo>
                  <a:lnTo>
                    <a:pt x="3198009" y="5343721"/>
                  </a:lnTo>
                  <a:lnTo>
                    <a:pt x="3185960" y="5389524"/>
                  </a:lnTo>
                  <a:lnTo>
                    <a:pt x="3174554" y="5435594"/>
                  </a:lnTo>
                  <a:lnTo>
                    <a:pt x="3163798" y="5481923"/>
                  </a:lnTo>
                  <a:lnTo>
                    <a:pt x="3153696" y="5528507"/>
                  </a:lnTo>
                  <a:lnTo>
                    <a:pt x="3144254" y="5575338"/>
                  </a:lnTo>
                  <a:lnTo>
                    <a:pt x="3135477" y="5622411"/>
                  </a:lnTo>
                  <a:lnTo>
                    <a:pt x="3127371" y="5669718"/>
                  </a:lnTo>
                  <a:lnTo>
                    <a:pt x="3119942" y="5717255"/>
                  </a:lnTo>
                  <a:lnTo>
                    <a:pt x="3113194" y="5765014"/>
                  </a:lnTo>
                  <a:lnTo>
                    <a:pt x="3107134" y="5812990"/>
                  </a:lnTo>
                  <a:lnTo>
                    <a:pt x="3101766" y="5861176"/>
                  </a:lnTo>
                  <a:lnTo>
                    <a:pt x="3097096" y="5909566"/>
                  </a:lnTo>
                  <a:lnTo>
                    <a:pt x="3093130" y="5958154"/>
                  </a:lnTo>
                  <a:lnTo>
                    <a:pt x="3089873" y="6006933"/>
                  </a:lnTo>
                  <a:lnTo>
                    <a:pt x="3087330" y="6055898"/>
                  </a:lnTo>
                  <a:lnTo>
                    <a:pt x="3085507" y="6105042"/>
                  </a:lnTo>
                  <a:lnTo>
                    <a:pt x="3084409" y="6154359"/>
                  </a:lnTo>
                  <a:lnTo>
                    <a:pt x="3084042" y="6203842"/>
                  </a:lnTo>
                  <a:lnTo>
                    <a:pt x="3084042" y="7071784"/>
                  </a:lnTo>
                  <a:lnTo>
                    <a:pt x="3083667" y="7120361"/>
                  </a:lnTo>
                  <a:lnTo>
                    <a:pt x="3082546" y="7168757"/>
                  </a:lnTo>
                  <a:lnTo>
                    <a:pt x="3080685" y="7216967"/>
                  </a:lnTo>
                  <a:lnTo>
                    <a:pt x="3078089" y="7264984"/>
                  </a:lnTo>
                  <a:lnTo>
                    <a:pt x="3074763" y="7312804"/>
                  </a:lnTo>
                  <a:lnTo>
                    <a:pt x="3070713" y="7360421"/>
                  </a:lnTo>
                  <a:lnTo>
                    <a:pt x="3065945" y="7407830"/>
                  </a:lnTo>
                  <a:lnTo>
                    <a:pt x="3060463" y="7455024"/>
                  </a:lnTo>
                  <a:lnTo>
                    <a:pt x="3054274" y="7502000"/>
                  </a:lnTo>
                  <a:lnTo>
                    <a:pt x="3047383" y="7548750"/>
                  </a:lnTo>
                  <a:lnTo>
                    <a:pt x="3039795" y="7595270"/>
                  </a:lnTo>
                  <a:lnTo>
                    <a:pt x="3031517" y="7641554"/>
                  </a:lnTo>
                  <a:lnTo>
                    <a:pt x="3022552" y="7687597"/>
                  </a:lnTo>
                  <a:lnTo>
                    <a:pt x="3012907" y="7733392"/>
                  </a:lnTo>
                  <a:lnTo>
                    <a:pt x="3002588" y="7778936"/>
                  </a:lnTo>
                  <a:lnTo>
                    <a:pt x="2991600" y="7824222"/>
                  </a:lnTo>
                  <a:lnTo>
                    <a:pt x="2979948" y="7869244"/>
                  </a:lnTo>
                  <a:lnTo>
                    <a:pt x="2967637" y="7913998"/>
                  </a:lnTo>
                  <a:lnTo>
                    <a:pt x="2954674" y="7958477"/>
                  </a:lnTo>
                  <a:lnTo>
                    <a:pt x="2941064" y="8002677"/>
                  </a:lnTo>
                  <a:lnTo>
                    <a:pt x="2926812" y="8046591"/>
                  </a:lnTo>
                  <a:lnTo>
                    <a:pt x="2911924" y="8090215"/>
                  </a:lnTo>
                  <a:lnTo>
                    <a:pt x="2896405" y="8133543"/>
                  </a:lnTo>
                  <a:lnTo>
                    <a:pt x="2880260" y="8176568"/>
                  </a:lnTo>
                  <a:lnTo>
                    <a:pt x="2863496" y="8219287"/>
                  </a:lnTo>
                  <a:lnTo>
                    <a:pt x="2846118" y="8261693"/>
                  </a:lnTo>
                  <a:lnTo>
                    <a:pt x="2828130" y="8303781"/>
                  </a:lnTo>
                  <a:lnTo>
                    <a:pt x="2809540" y="8345545"/>
                  </a:lnTo>
                  <a:lnTo>
                    <a:pt x="2790351" y="8386980"/>
                  </a:lnTo>
                  <a:lnTo>
                    <a:pt x="2770570" y="8428081"/>
                  </a:lnTo>
                  <a:lnTo>
                    <a:pt x="2750202" y="8468841"/>
                  </a:lnTo>
                  <a:lnTo>
                    <a:pt x="2729253" y="8509256"/>
                  </a:lnTo>
                  <a:lnTo>
                    <a:pt x="2707728" y="8549320"/>
                  </a:lnTo>
                  <a:lnTo>
                    <a:pt x="2685633" y="8589027"/>
                  </a:lnTo>
                  <a:lnTo>
                    <a:pt x="2662972" y="8628372"/>
                  </a:lnTo>
                  <a:lnTo>
                    <a:pt x="2639752" y="8667350"/>
                  </a:lnTo>
                  <a:lnTo>
                    <a:pt x="2615978" y="8705955"/>
                  </a:lnTo>
                  <a:lnTo>
                    <a:pt x="2591656" y="8744181"/>
                  </a:lnTo>
                  <a:lnTo>
                    <a:pt x="2566790" y="8782024"/>
                  </a:lnTo>
                  <a:lnTo>
                    <a:pt x="2541387" y="8819477"/>
                  </a:lnTo>
                  <a:lnTo>
                    <a:pt x="2515452" y="8856535"/>
                  </a:lnTo>
                  <a:lnTo>
                    <a:pt x="2488991" y="8893192"/>
                  </a:lnTo>
                  <a:lnTo>
                    <a:pt x="2462008" y="8929444"/>
                  </a:lnTo>
                  <a:lnTo>
                    <a:pt x="2434510" y="8965284"/>
                  </a:lnTo>
                  <a:lnTo>
                    <a:pt x="2406502" y="9000708"/>
                  </a:lnTo>
                  <a:lnTo>
                    <a:pt x="2377989" y="9035709"/>
                  </a:lnTo>
                  <a:lnTo>
                    <a:pt x="2348977" y="9070282"/>
                  </a:lnTo>
                  <a:lnTo>
                    <a:pt x="2319471" y="9104422"/>
                  </a:lnTo>
                  <a:lnTo>
                    <a:pt x="2289477" y="9138123"/>
                  </a:lnTo>
                  <a:lnTo>
                    <a:pt x="2259001" y="9171380"/>
                  </a:lnTo>
                  <a:lnTo>
                    <a:pt x="2228047" y="9204187"/>
                  </a:lnTo>
                  <a:lnTo>
                    <a:pt x="2196622" y="9236539"/>
                  </a:lnTo>
                  <a:lnTo>
                    <a:pt x="2164730" y="9268430"/>
                  </a:lnTo>
                  <a:lnTo>
                    <a:pt x="2132378" y="9299855"/>
                  </a:lnTo>
                  <a:lnTo>
                    <a:pt x="2099571" y="9330808"/>
                  </a:lnTo>
                  <a:lnTo>
                    <a:pt x="2066313" y="9361284"/>
                  </a:lnTo>
                  <a:lnTo>
                    <a:pt x="2032612" y="9391277"/>
                  </a:lnTo>
                  <a:lnTo>
                    <a:pt x="1998472" y="9420782"/>
                  </a:lnTo>
                  <a:lnTo>
                    <a:pt x="1963898" y="9449794"/>
                  </a:lnTo>
                  <a:lnTo>
                    <a:pt x="1928897" y="9478306"/>
                  </a:lnTo>
                  <a:lnTo>
                    <a:pt x="1893473" y="9506314"/>
                  </a:lnTo>
                  <a:lnTo>
                    <a:pt x="1857632" y="9533812"/>
                  </a:lnTo>
                  <a:lnTo>
                    <a:pt x="1821380" y="9560794"/>
                  </a:lnTo>
                  <a:lnTo>
                    <a:pt x="1784723" y="9587255"/>
                  </a:lnTo>
                  <a:lnTo>
                    <a:pt x="1747664" y="9613189"/>
                  </a:lnTo>
                  <a:lnTo>
                    <a:pt x="1710211" y="9638591"/>
                  </a:lnTo>
                  <a:lnTo>
                    <a:pt x="1672369" y="9663456"/>
                  </a:lnTo>
                  <a:lnTo>
                    <a:pt x="1634142" y="9687778"/>
                  </a:lnTo>
                  <a:lnTo>
                    <a:pt x="1595538" y="9711551"/>
                  </a:lnTo>
                  <a:lnTo>
                    <a:pt x="1556560" y="9734771"/>
                  </a:lnTo>
                  <a:lnTo>
                    <a:pt x="1517215" y="9757431"/>
                  </a:lnTo>
                  <a:lnTo>
                    <a:pt x="1477507" y="9779526"/>
                  </a:lnTo>
                  <a:lnTo>
                    <a:pt x="1437444" y="9801050"/>
                  </a:lnTo>
                  <a:lnTo>
                    <a:pt x="1397029" y="9821999"/>
                  </a:lnTo>
                  <a:lnTo>
                    <a:pt x="1356269" y="9842366"/>
                  </a:lnTo>
                  <a:lnTo>
                    <a:pt x="1315168" y="9862146"/>
                  </a:lnTo>
                  <a:lnTo>
                    <a:pt x="1273733" y="9881334"/>
                  </a:lnTo>
                  <a:lnTo>
                    <a:pt x="1231969" y="9899924"/>
                  </a:lnTo>
                  <a:lnTo>
                    <a:pt x="1189882" y="9917911"/>
                  </a:lnTo>
                  <a:lnTo>
                    <a:pt x="1147476" y="9935289"/>
                  </a:lnTo>
                  <a:lnTo>
                    <a:pt x="1104758" y="9952053"/>
                  </a:lnTo>
                  <a:lnTo>
                    <a:pt x="1061733" y="9968196"/>
                  </a:lnTo>
                  <a:lnTo>
                    <a:pt x="1018406" y="9983715"/>
                  </a:lnTo>
                  <a:lnTo>
                    <a:pt x="974783" y="9998603"/>
                  </a:lnTo>
                  <a:lnTo>
                    <a:pt x="930869" y="10012854"/>
                  </a:lnTo>
                  <a:lnTo>
                    <a:pt x="886670" y="10026464"/>
                  </a:lnTo>
                  <a:lnTo>
                    <a:pt x="842191" y="10039427"/>
                  </a:lnTo>
                  <a:lnTo>
                    <a:pt x="797438" y="10051736"/>
                  </a:lnTo>
                  <a:lnTo>
                    <a:pt x="752416" y="10063388"/>
                  </a:lnTo>
                  <a:lnTo>
                    <a:pt x="707132" y="10074376"/>
                  </a:lnTo>
                  <a:lnTo>
                    <a:pt x="661589" y="10084695"/>
                  </a:lnTo>
                  <a:lnTo>
                    <a:pt x="615794" y="10094339"/>
                  </a:lnTo>
                  <a:lnTo>
                    <a:pt x="569752" y="10103303"/>
                  </a:lnTo>
                  <a:lnTo>
                    <a:pt x="523469" y="10111582"/>
                  </a:lnTo>
                  <a:lnTo>
                    <a:pt x="476951" y="10119169"/>
                  </a:lnTo>
                  <a:lnTo>
                    <a:pt x="430201" y="10126060"/>
                  </a:lnTo>
                  <a:lnTo>
                    <a:pt x="383227" y="10132249"/>
                  </a:lnTo>
                  <a:lnTo>
                    <a:pt x="336034" y="10137730"/>
                  </a:lnTo>
                  <a:lnTo>
                    <a:pt x="288627" y="10142498"/>
                  </a:lnTo>
                  <a:lnTo>
                    <a:pt x="241011" y="10146548"/>
                  </a:lnTo>
                  <a:lnTo>
                    <a:pt x="193193" y="10149873"/>
                  </a:lnTo>
                  <a:lnTo>
                    <a:pt x="145177" y="10152470"/>
                  </a:lnTo>
                  <a:lnTo>
                    <a:pt x="96969" y="10154331"/>
                  </a:lnTo>
                  <a:lnTo>
                    <a:pt x="48575" y="10155452"/>
                  </a:lnTo>
                  <a:lnTo>
                    <a:pt x="0" y="10155826"/>
                  </a:lnTo>
                  <a:lnTo>
                    <a:pt x="5998414" y="10155889"/>
                  </a:lnTo>
                  <a:lnTo>
                    <a:pt x="6046793" y="10155512"/>
                  </a:lnTo>
                  <a:lnTo>
                    <a:pt x="6094998" y="10154386"/>
                  </a:lnTo>
                  <a:lnTo>
                    <a:pt x="6143024" y="10152516"/>
                  </a:lnTo>
                  <a:lnTo>
                    <a:pt x="6190866" y="10149906"/>
                  </a:lnTo>
                  <a:lnTo>
                    <a:pt x="6238518" y="10146564"/>
                  </a:lnTo>
                  <a:lnTo>
                    <a:pt x="6285974" y="10142495"/>
                  </a:lnTo>
                  <a:lnTo>
                    <a:pt x="6333228" y="10137704"/>
                  </a:lnTo>
                  <a:lnTo>
                    <a:pt x="6380275" y="10132197"/>
                  </a:lnTo>
                  <a:lnTo>
                    <a:pt x="6427110" y="10125979"/>
                  </a:lnTo>
                  <a:lnTo>
                    <a:pt x="6473726" y="10119056"/>
                  </a:lnTo>
                  <a:lnTo>
                    <a:pt x="6520119" y="10111434"/>
                  </a:lnTo>
                  <a:lnTo>
                    <a:pt x="6566282" y="10103118"/>
                  </a:lnTo>
                  <a:lnTo>
                    <a:pt x="6612211" y="10094114"/>
                  </a:lnTo>
                  <a:lnTo>
                    <a:pt x="6657899" y="10084428"/>
                  </a:lnTo>
                  <a:lnTo>
                    <a:pt x="6703340" y="10074064"/>
                  </a:lnTo>
                  <a:lnTo>
                    <a:pt x="6748530" y="10063029"/>
                  </a:lnTo>
                  <a:lnTo>
                    <a:pt x="6793462" y="10051328"/>
                  </a:lnTo>
                  <a:lnTo>
                    <a:pt x="6838132" y="10038967"/>
                  </a:lnTo>
                  <a:lnTo>
                    <a:pt x="6882533" y="10025952"/>
                  </a:lnTo>
                  <a:lnTo>
                    <a:pt x="6926660" y="10012287"/>
                  </a:lnTo>
                  <a:lnTo>
                    <a:pt x="6970507" y="9997979"/>
                  </a:lnTo>
                  <a:lnTo>
                    <a:pt x="7014069" y="9983034"/>
                  </a:lnTo>
                  <a:lnTo>
                    <a:pt x="7057339" y="9967456"/>
                  </a:lnTo>
                  <a:lnTo>
                    <a:pt x="7100314" y="9951251"/>
                  </a:lnTo>
                  <a:lnTo>
                    <a:pt x="7142986" y="9934426"/>
                  </a:lnTo>
                  <a:lnTo>
                    <a:pt x="7185350" y="9916985"/>
                  </a:lnTo>
                  <a:lnTo>
                    <a:pt x="7227402" y="9898934"/>
                  </a:lnTo>
                  <a:lnTo>
                    <a:pt x="7269134" y="9880279"/>
                  </a:lnTo>
                  <a:lnTo>
                    <a:pt x="7310542" y="9861025"/>
                  </a:lnTo>
                  <a:lnTo>
                    <a:pt x="7351619" y="9841178"/>
                  </a:lnTo>
                  <a:lnTo>
                    <a:pt x="7392361" y="9820744"/>
                  </a:lnTo>
                  <a:lnTo>
                    <a:pt x="7432762" y="9799728"/>
                  </a:lnTo>
                  <a:lnTo>
                    <a:pt x="7472816" y="9778135"/>
                  </a:lnTo>
                  <a:lnTo>
                    <a:pt x="7512517" y="9755972"/>
                  </a:lnTo>
                  <a:lnTo>
                    <a:pt x="7551861" y="9733244"/>
                  </a:lnTo>
                  <a:lnTo>
                    <a:pt x="7590840" y="9709957"/>
                  </a:lnTo>
                  <a:lnTo>
                    <a:pt x="7629451" y="9686115"/>
                  </a:lnTo>
                  <a:lnTo>
                    <a:pt x="7667686" y="9661726"/>
                  </a:lnTo>
                  <a:lnTo>
                    <a:pt x="7705542" y="9636793"/>
                  </a:lnTo>
                  <a:lnTo>
                    <a:pt x="7743011" y="9611324"/>
                  </a:lnTo>
                  <a:lnTo>
                    <a:pt x="7780088" y="9585323"/>
                  </a:lnTo>
                  <a:lnTo>
                    <a:pt x="7816768" y="9558796"/>
                  </a:lnTo>
                  <a:lnTo>
                    <a:pt x="7853046" y="9531749"/>
                  </a:lnTo>
                  <a:lnTo>
                    <a:pt x="7888915" y="9504187"/>
                  </a:lnTo>
                  <a:lnTo>
                    <a:pt x="7924370" y="9476116"/>
                  </a:lnTo>
                  <a:lnTo>
                    <a:pt x="7959405" y="9447541"/>
                  </a:lnTo>
                  <a:lnTo>
                    <a:pt x="7994016" y="9418469"/>
                  </a:lnTo>
                  <a:lnTo>
                    <a:pt x="8028195" y="9388904"/>
                  </a:lnTo>
                  <a:lnTo>
                    <a:pt x="8061938" y="9358852"/>
                  </a:lnTo>
                  <a:lnTo>
                    <a:pt x="8095239" y="9328319"/>
                  </a:lnTo>
                  <a:lnTo>
                    <a:pt x="8128093" y="9297311"/>
                  </a:lnTo>
                  <a:lnTo>
                    <a:pt x="8160493" y="9265833"/>
                  </a:lnTo>
                  <a:lnTo>
                    <a:pt x="8192435" y="9233890"/>
                  </a:lnTo>
                  <a:lnTo>
                    <a:pt x="8223912" y="9201489"/>
                  </a:lnTo>
                  <a:lnTo>
                    <a:pt x="8254919" y="9168635"/>
                  </a:lnTo>
                  <a:lnTo>
                    <a:pt x="8285451" y="9135333"/>
                  </a:lnTo>
                  <a:lnTo>
                    <a:pt x="8315501" y="9101589"/>
                  </a:lnTo>
                  <a:lnTo>
                    <a:pt x="8345065" y="9067408"/>
                  </a:lnTo>
                  <a:lnTo>
                    <a:pt x="8374137" y="9032797"/>
                  </a:lnTo>
                  <a:lnTo>
                    <a:pt x="8402710" y="8997761"/>
                  </a:lnTo>
                  <a:lnTo>
                    <a:pt x="8430780" y="8962305"/>
                  </a:lnTo>
                  <a:lnTo>
                    <a:pt x="8458341" y="8926435"/>
                  </a:lnTo>
                  <a:lnTo>
                    <a:pt x="8485388" y="8890156"/>
                  </a:lnTo>
                  <a:lnTo>
                    <a:pt x="8511914" y="8853475"/>
                  </a:lnTo>
                  <a:lnTo>
                    <a:pt x="8537914" y="8816397"/>
                  </a:lnTo>
                  <a:lnTo>
                    <a:pt x="8563382" y="8778927"/>
                  </a:lnTo>
                  <a:lnTo>
                    <a:pt x="8588314" y="8741071"/>
                  </a:lnTo>
                  <a:lnTo>
                    <a:pt x="8612702" y="8702835"/>
                  </a:lnTo>
                  <a:lnTo>
                    <a:pt x="8636543" y="8664223"/>
                  </a:lnTo>
                  <a:lnTo>
                    <a:pt x="8659830" y="8625243"/>
                  </a:lnTo>
                  <a:lnTo>
                    <a:pt x="8682557" y="8585899"/>
                  </a:lnTo>
                  <a:lnTo>
                    <a:pt x="8704719" y="8546196"/>
                  </a:lnTo>
                  <a:lnTo>
                    <a:pt x="8726310" y="8506142"/>
                  </a:lnTo>
                  <a:lnTo>
                    <a:pt x="8747326" y="8465740"/>
                  </a:lnTo>
                  <a:lnTo>
                    <a:pt x="8767759" y="8424998"/>
                  </a:lnTo>
                  <a:lnTo>
                    <a:pt x="8787605" y="8383919"/>
                  </a:lnTo>
                  <a:lnTo>
                    <a:pt x="8806858" y="8342511"/>
                  </a:lnTo>
                  <a:lnTo>
                    <a:pt x="8825512" y="8300778"/>
                  </a:lnTo>
                  <a:lnTo>
                    <a:pt x="8843562" y="8258726"/>
                  </a:lnTo>
                  <a:lnTo>
                    <a:pt x="8861003" y="8216361"/>
                  </a:lnTo>
                  <a:lnTo>
                    <a:pt x="8877828" y="8173688"/>
                  </a:lnTo>
                  <a:lnTo>
                    <a:pt x="8894031" y="8130713"/>
                  </a:lnTo>
                  <a:lnTo>
                    <a:pt x="8909609" y="8087442"/>
                  </a:lnTo>
                  <a:lnTo>
                    <a:pt x="8924554" y="8043880"/>
                  </a:lnTo>
                  <a:lnTo>
                    <a:pt x="8938861" y="8000032"/>
                  </a:lnTo>
                  <a:lnTo>
                    <a:pt x="8952525" y="7955905"/>
                  </a:lnTo>
                  <a:lnTo>
                    <a:pt x="8965540" y="7911504"/>
                  </a:lnTo>
                  <a:lnTo>
                    <a:pt x="8977900" y="7866834"/>
                  </a:lnTo>
                  <a:lnTo>
                    <a:pt x="8989600" y="7821901"/>
                  </a:lnTo>
                  <a:lnTo>
                    <a:pt x="9000635" y="7776711"/>
                  </a:lnTo>
                  <a:lnTo>
                    <a:pt x="9010998" y="7731269"/>
                  </a:lnTo>
                  <a:lnTo>
                    <a:pt x="9020684" y="7685581"/>
                  </a:lnTo>
                  <a:lnTo>
                    <a:pt x="9029688" y="7639652"/>
                  </a:lnTo>
                  <a:lnTo>
                    <a:pt x="9038003" y="7593489"/>
                  </a:lnTo>
                  <a:lnTo>
                    <a:pt x="9045625" y="7547096"/>
                  </a:lnTo>
                  <a:lnTo>
                    <a:pt x="9052547" y="7500479"/>
                  </a:lnTo>
                  <a:lnTo>
                    <a:pt x="9058765" y="7453645"/>
                  </a:lnTo>
                  <a:lnTo>
                    <a:pt x="9064272" y="7406597"/>
                  </a:lnTo>
                  <a:lnTo>
                    <a:pt x="9069062" y="7359343"/>
                  </a:lnTo>
                  <a:lnTo>
                    <a:pt x="9073132" y="7311887"/>
                  </a:lnTo>
                  <a:lnTo>
                    <a:pt x="9076473" y="7264236"/>
                  </a:lnTo>
                  <a:lnTo>
                    <a:pt x="9079082" y="7216394"/>
                  </a:lnTo>
                  <a:lnTo>
                    <a:pt x="9080953" y="7168368"/>
                  </a:lnTo>
                  <a:lnTo>
                    <a:pt x="9082079" y="7120163"/>
                  </a:lnTo>
                  <a:lnTo>
                    <a:pt x="9082456" y="7071784"/>
                  </a:lnTo>
                  <a:lnTo>
                    <a:pt x="9082456" y="0"/>
                  </a:ln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0" tIns="0" rIns="0" bIns="0" anchor="t" anchorCtr="0">
              <a:noAutofit/>
            </a:bodyPr>
            <a:lstStyle/>
            <a:p>
              <a:pPr marL="0" lvl="0" indent="0" algn="l" rtl="0">
                <a:spcBef>
                  <a:spcPts val="0"/>
                </a:spcBef>
                <a:spcAft>
                  <a:spcPts val="0"/>
                </a:spcAft>
                <a:buNone/>
              </a:pPr>
              <a:endParaRPr sz="600"/>
            </a:p>
          </p:txBody>
        </p:sp>
        <p:sp>
          <p:nvSpPr>
            <p:cNvPr id="115" name="Google Shape;115;p21"/>
            <p:cNvSpPr/>
            <p:nvPr/>
          </p:nvSpPr>
          <p:spPr>
            <a:xfrm>
              <a:off x="8754900" y="4627400"/>
              <a:ext cx="391800" cy="5133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sp>
        <p:nvSpPr>
          <p:cNvPr id="116" name="Google Shape;116;p21"/>
          <p:cNvSpPr/>
          <p:nvPr/>
        </p:nvSpPr>
        <p:spPr>
          <a:xfrm rot="10800000" flipH="1">
            <a:off x="8829619" y="4771489"/>
            <a:ext cx="237487" cy="237487"/>
          </a:xfrm>
          <a:custGeom>
            <a:avLst/>
            <a:gdLst/>
            <a:ahLst/>
            <a:cxnLst/>
            <a:rect l="l" t="t" r="r" b="b"/>
            <a:pathLst>
              <a:path w="10554969" h="10554970" extrusionOk="0">
                <a:moveTo>
                  <a:pt x="5588089" y="0"/>
                </a:moveTo>
                <a:lnTo>
                  <a:pt x="4008704" y="0"/>
                </a:lnTo>
                <a:lnTo>
                  <a:pt x="3961904" y="292"/>
                </a:lnTo>
                <a:lnTo>
                  <a:pt x="3915232" y="1155"/>
                </a:lnTo>
                <a:lnTo>
                  <a:pt x="3868699" y="2603"/>
                </a:lnTo>
                <a:lnTo>
                  <a:pt x="3822293" y="4610"/>
                </a:lnTo>
                <a:lnTo>
                  <a:pt x="3776027" y="7188"/>
                </a:lnTo>
                <a:lnTo>
                  <a:pt x="3729913" y="10337"/>
                </a:lnTo>
                <a:lnTo>
                  <a:pt x="3683927" y="14033"/>
                </a:lnTo>
                <a:lnTo>
                  <a:pt x="3638105" y="18300"/>
                </a:lnTo>
                <a:lnTo>
                  <a:pt x="3592423" y="23114"/>
                </a:lnTo>
                <a:lnTo>
                  <a:pt x="3546894" y="28473"/>
                </a:lnTo>
                <a:lnTo>
                  <a:pt x="3501529" y="34391"/>
                </a:lnTo>
                <a:lnTo>
                  <a:pt x="3456317" y="40855"/>
                </a:lnTo>
                <a:lnTo>
                  <a:pt x="3411270" y="47853"/>
                </a:lnTo>
                <a:lnTo>
                  <a:pt x="3366376" y="55384"/>
                </a:lnTo>
                <a:lnTo>
                  <a:pt x="3321659" y="63461"/>
                </a:lnTo>
                <a:lnTo>
                  <a:pt x="3277120" y="72059"/>
                </a:lnTo>
                <a:lnTo>
                  <a:pt x="3232747" y="81191"/>
                </a:lnTo>
                <a:lnTo>
                  <a:pt x="3188538" y="90855"/>
                </a:lnTo>
                <a:lnTo>
                  <a:pt x="3144520" y="101028"/>
                </a:lnTo>
                <a:lnTo>
                  <a:pt x="3100679" y="111721"/>
                </a:lnTo>
                <a:lnTo>
                  <a:pt x="3057029" y="122936"/>
                </a:lnTo>
                <a:lnTo>
                  <a:pt x="3013557" y="134658"/>
                </a:lnTo>
                <a:lnTo>
                  <a:pt x="2970288" y="146888"/>
                </a:lnTo>
                <a:lnTo>
                  <a:pt x="2927197" y="159626"/>
                </a:lnTo>
                <a:lnTo>
                  <a:pt x="2884309" y="172859"/>
                </a:lnTo>
                <a:lnTo>
                  <a:pt x="2841625" y="186601"/>
                </a:lnTo>
                <a:lnTo>
                  <a:pt x="2799130" y="200837"/>
                </a:lnTo>
                <a:lnTo>
                  <a:pt x="2756852" y="215557"/>
                </a:lnTo>
                <a:lnTo>
                  <a:pt x="2714777" y="230771"/>
                </a:lnTo>
                <a:lnTo>
                  <a:pt x="2672905" y="246468"/>
                </a:lnTo>
                <a:lnTo>
                  <a:pt x="2631249" y="262648"/>
                </a:lnTo>
                <a:lnTo>
                  <a:pt x="2589809" y="279311"/>
                </a:lnTo>
                <a:lnTo>
                  <a:pt x="2548598" y="296456"/>
                </a:lnTo>
                <a:lnTo>
                  <a:pt x="2507602" y="314058"/>
                </a:lnTo>
                <a:lnTo>
                  <a:pt x="2466822" y="332143"/>
                </a:lnTo>
                <a:lnTo>
                  <a:pt x="2426284" y="350685"/>
                </a:lnTo>
                <a:lnTo>
                  <a:pt x="2385961" y="369684"/>
                </a:lnTo>
                <a:lnTo>
                  <a:pt x="2345880" y="389153"/>
                </a:lnTo>
                <a:lnTo>
                  <a:pt x="2306028" y="409079"/>
                </a:lnTo>
                <a:lnTo>
                  <a:pt x="2266429" y="429450"/>
                </a:lnTo>
                <a:lnTo>
                  <a:pt x="2227059" y="450278"/>
                </a:lnTo>
                <a:lnTo>
                  <a:pt x="2187930" y="471551"/>
                </a:lnTo>
                <a:lnTo>
                  <a:pt x="2149056" y="493268"/>
                </a:lnTo>
                <a:lnTo>
                  <a:pt x="2110435" y="515416"/>
                </a:lnTo>
                <a:lnTo>
                  <a:pt x="2072055" y="538010"/>
                </a:lnTo>
                <a:lnTo>
                  <a:pt x="2033943" y="561035"/>
                </a:lnTo>
                <a:lnTo>
                  <a:pt x="1996084" y="584479"/>
                </a:lnTo>
                <a:lnTo>
                  <a:pt x="1958492" y="608368"/>
                </a:lnTo>
                <a:lnTo>
                  <a:pt x="1921154" y="632675"/>
                </a:lnTo>
                <a:lnTo>
                  <a:pt x="1884095" y="657390"/>
                </a:lnTo>
                <a:lnTo>
                  <a:pt x="1847303" y="682536"/>
                </a:lnTo>
                <a:lnTo>
                  <a:pt x="1810778" y="708088"/>
                </a:lnTo>
                <a:lnTo>
                  <a:pt x="1774532" y="734060"/>
                </a:lnTo>
                <a:lnTo>
                  <a:pt x="1738566" y="760425"/>
                </a:lnTo>
                <a:lnTo>
                  <a:pt x="1702879" y="787209"/>
                </a:lnTo>
                <a:lnTo>
                  <a:pt x="1667471" y="814387"/>
                </a:lnTo>
                <a:lnTo>
                  <a:pt x="1632356" y="841959"/>
                </a:lnTo>
                <a:lnTo>
                  <a:pt x="1597533" y="869924"/>
                </a:lnTo>
                <a:lnTo>
                  <a:pt x="1563001" y="898283"/>
                </a:lnTo>
                <a:lnTo>
                  <a:pt x="1528775" y="927036"/>
                </a:lnTo>
                <a:lnTo>
                  <a:pt x="1494828" y="956157"/>
                </a:lnTo>
                <a:lnTo>
                  <a:pt x="1461198" y="985672"/>
                </a:lnTo>
                <a:lnTo>
                  <a:pt x="1427861" y="1015568"/>
                </a:lnTo>
                <a:lnTo>
                  <a:pt x="1394841" y="1045832"/>
                </a:lnTo>
                <a:lnTo>
                  <a:pt x="1362125" y="1076464"/>
                </a:lnTo>
                <a:lnTo>
                  <a:pt x="1329728" y="1107465"/>
                </a:lnTo>
                <a:lnTo>
                  <a:pt x="1297635" y="1138834"/>
                </a:lnTo>
                <a:lnTo>
                  <a:pt x="1265872" y="1170559"/>
                </a:lnTo>
                <a:lnTo>
                  <a:pt x="1234427" y="1202651"/>
                </a:lnTo>
                <a:lnTo>
                  <a:pt x="1203312" y="1235087"/>
                </a:lnTo>
                <a:lnTo>
                  <a:pt x="1172514" y="1267879"/>
                </a:lnTo>
                <a:lnTo>
                  <a:pt x="1142047" y="1301026"/>
                </a:lnTo>
                <a:lnTo>
                  <a:pt x="1111923" y="1334516"/>
                </a:lnTo>
                <a:lnTo>
                  <a:pt x="1082128" y="1368336"/>
                </a:lnTo>
                <a:lnTo>
                  <a:pt x="1052664" y="1402511"/>
                </a:lnTo>
                <a:lnTo>
                  <a:pt x="1023556" y="1437005"/>
                </a:lnTo>
                <a:lnTo>
                  <a:pt x="994778" y="1471841"/>
                </a:lnTo>
                <a:lnTo>
                  <a:pt x="966355" y="1507007"/>
                </a:lnTo>
                <a:lnTo>
                  <a:pt x="938288" y="1542491"/>
                </a:lnTo>
                <a:lnTo>
                  <a:pt x="910564" y="1578305"/>
                </a:lnTo>
                <a:lnTo>
                  <a:pt x="883196" y="1614436"/>
                </a:lnTo>
                <a:lnTo>
                  <a:pt x="856195" y="1650873"/>
                </a:lnTo>
                <a:lnTo>
                  <a:pt x="829551" y="1687639"/>
                </a:lnTo>
                <a:lnTo>
                  <a:pt x="803262" y="1724698"/>
                </a:lnTo>
                <a:lnTo>
                  <a:pt x="777354" y="1762074"/>
                </a:lnTo>
                <a:lnTo>
                  <a:pt x="751814" y="1799742"/>
                </a:lnTo>
                <a:lnTo>
                  <a:pt x="726643" y="1837728"/>
                </a:lnTo>
                <a:lnTo>
                  <a:pt x="701840" y="1875993"/>
                </a:lnTo>
                <a:lnTo>
                  <a:pt x="677430" y="1914550"/>
                </a:lnTo>
                <a:lnTo>
                  <a:pt x="653389" y="1953399"/>
                </a:lnTo>
                <a:lnTo>
                  <a:pt x="629742" y="1992541"/>
                </a:lnTo>
                <a:lnTo>
                  <a:pt x="606475" y="2031961"/>
                </a:lnTo>
                <a:lnTo>
                  <a:pt x="583603" y="2071662"/>
                </a:lnTo>
                <a:lnTo>
                  <a:pt x="561124" y="2111641"/>
                </a:lnTo>
                <a:lnTo>
                  <a:pt x="539038" y="2151888"/>
                </a:lnTo>
                <a:lnTo>
                  <a:pt x="517347" y="2192413"/>
                </a:lnTo>
                <a:lnTo>
                  <a:pt x="496062" y="2233193"/>
                </a:lnTo>
                <a:lnTo>
                  <a:pt x="475183" y="2274239"/>
                </a:lnTo>
                <a:lnTo>
                  <a:pt x="454710" y="2315553"/>
                </a:lnTo>
                <a:lnTo>
                  <a:pt x="434644" y="2357120"/>
                </a:lnTo>
                <a:lnTo>
                  <a:pt x="414997" y="2398941"/>
                </a:lnTo>
                <a:lnTo>
                  <a:pt x="395757" y="2441016"/>
                </a:lnTo>
                <a:lnTo>
                  <a:pt x="376948" y="2483332"/>
                </a:lnTo>
                <a:lnTo>
                  <a:pt x="358546" y="2525890"/>
                </a:lnTo>
                <a:lnTo>
                  <a:pt x="340575" y="2568689"/>
                </a:lnTo>
                <a:lnTo>
                  <a:pt x="323037" y="2611729"/>
                </a:lnTo>
                <a:lnTo>
                  <a:pt x="305917" y="2654998"/>
                </a:lnTo>
                <a:lnTo>
                  <a:pt x="289242" y="2698496"/>
                </a:lnTo>
                <a:lnTo>
                  <a:pt x="272999" y="2742234"/>
                </a:lnTo>
                <a:lnTo>
                  <a:pt x="257187" y="2786189"/>
                </a:lnTo>
                <a:lnTo>
                  <a:pt x="241820" y="2830360"/>
                </a:lnTo>
                <a:lnTo>
                  <a:pt x="226898" y="2874746"/>
                </a:lnTo>
                <a:lnTo>
                  <a:pt x="212432" y="2919361"/>
                </a:lnTo>
                <a:lnTo>
                  <a:pt x="198399" y="2964180"/>
                </a:lnTo>
                <a:lnTo>
                  <a:pt x="184835" y="3009201"/>
                </a:lnTo>
                <a:lnTo>
                  <a:pt x="171716" y="3054426"/>
                </a:lnTo>
                <a:lnTo>
                  <a:pt x="159054" y="3099854"/>
                </a:lnTo>
                <a:lnTo>
                  <a:pt x="146862" y="3145485"/>
                </a:lnTo>
                <a:lnTo>
                  <a:pt x="135128" y="3191306"/>
                </a:lnTo>
                <a:lnTo>
                  <a:pt x="123863" y="3237319"/>
                </a:lnTo>
                <a:lnTo>
                  <a:pt x="113068" y="3283521"/>
                </a:lnTo>
                <a:lnTo>
                  <a:pt x="102755" y="3329914"/>
                </a:lnTo>
                <a:lnTo>
                  <a:pt x="92900" y="3376485"/>
                </a:lnTo>
                <a:lnTo>
                  <a:pt x="83540" y="3423234"/>
                </a:lnTo>
                <a:lnTo>
                  <a:pt x="74650" y="3470148"/>
                </a:lnTo>
                <a:lnTo>
                  <a:pt x="66255" y="3517239"/>
                </a:lnTo>
                <a:lnTo>
                  <a:pt x="58331" y="3564509"/>
                </a:lnTo>
                <a:lnTo>
                  <a:pt x="50914" y="3611930"/>
                </a:lnTo>
                <a:lnTo>
                  <a:pt x="43980" y="3659530"/>
                </a:lnTo>
                <a:lnTo>
                  <a:pt x="37541" y="3707269"/>
                </a:lnTo>
                <a:lnTo>
                  <a:pt x="31610" y="3755174"/>
                </a:lnTo>
                <a:lnTo>
                  <a:pt x="26162" y="3803231"/>
                </a:lnTo>
                <a:lnTo>
                  <a:pt x="21234" y="3851440"/>
                </a:lnTo>
                <a:lnTo>
                  <a:pt x="16814" y="3899789"/>
                </a:lnTo>
                <a:lnTo>
                  <a:pt x="12890" y="3948277"/>
                </a:lnTo>
                <a:lnTo>
                  <a:pt x="9486" y="3996906"/>
                </a:lnTo>
                <a:lnTo>
                  <a:pt x="6604" y="4045674"/>
                </a:lnTo>
                <a:lnTo>
                  <a:pt x="4241" y="4094581"/>
                </a:lnTo>
                <a:lnTo>
                  <a:pt x="2387" y="4143603"/>
                </a:lnTo>
                <a:lnTo>
                  <a:pt x="1066" y="4192765"/>
                </a:lnTo>
                <a:lnTo>
                  <a:pt x="266" y="4242041"/>
                </a:lnTo>
                <a:lnTo>
                  <a:pt x="0" y="4291431"/>
                </a:lnTo>
                <a:lnTo>
                  <a:pt x="0" y="10554348"/>
                </a:lnTo>
                <a:lnTo>
                  <a:pt x="3619500" y="10554348"/>
                </a:lnTo>
                <a:lnTo>
                  <a:pt x="3619500" y="5249291"/>
                </a:lnTo>
                <a:lnTo>
                  <a:pt x="3620325" y="5198719"/>
                </a:lnTo>
                <a:lnTo>
                  <a:pt x="3622776" y="5148758"/>
                </a:lnTo>
                <a:lnTo>
                  <a:pt x="3626828" y="5099456"/>
                </a:lnTo>
                <a:lnTo>
                  <a:pt x="3632466" y="5050815"/>
                </a:lnTo>
                <a:lnTo>
                  <a:pt x="3639655" y="5002873"/>
                </a:lnTo>
                <a:lnTo>
                  <a:pt x="3648354" y="4955629"/>
                </a:lnTo>
                <a:lnTo>
                  <a:pt x="3658565" y="4909134"/>
                </a:lnTo>
                <a:lnTo>
                  <a:pt x="3670236" y="4863376"/>
                </a:lnTo>
                <a:lnTo>
                  <a:pt x="3683368" y="4818405"/>
                </a:lnTo>
                <a:lnTo>
                  <a:pt x="3697897" y="4774235"/>
                </a:lnTo>
                <a:lnTo>
                  <a:pt x="3713835" y="4730889"/>
                </a:lnTo>
                <a:lnTo>
                  <a:pt x="3731133" y="4688383"/>
                </a:lnTo>
                <a:lnTo>
                  <a:pt x="3749764" y="4646739"/>
                </a:lnTo>
                <a:lnTo>
                  <a:pt x="3769715" y="4605972"/>
                </a:lnTo>
                <a:lnTo>
                  <a:pt x="3790950" y="4566132"/>
                </a:lnTo>
                <a:lnTo>
                  <a:pt x="3813441" y="4527207"/>
                </a:lnTo>
                <a:lnTo>
                  <a:pt x="3837178" y="4489247"/>
                </a:lnTo>
                <a:lnTo>
                  <a:pt x="3862108" y="4452264"/>
                </a:lnTo>
                <a:lnTo>
                  <a:pt x="3888219" y="4416260"/>
                </a:lnTo>
                <a:lnTo>
                  <a:pt x="3915486" y="4381284"/>
                </a:lnTo>
                <a:lnTo>
                  <a:pt x="3943883" y="4347349"/>
                </a:lnTo>
                <a:lnTo>
                  <a:pt x="3973385" y="4314482"/>
                </a:lnTo>
                <a:lnTo>
                  <a:pt x="4003954" y="4282694"/>
                </a:lnTo>
                <a:lnTo>
                  <a:pt x="4035577" y="4252011"/>
                </a:lnTo>
                <a:lnTo>
                  <a:pt x="4068216" y="4222458"/>
                </a:lnTo>
                <a:lnTo>
                  <a:pt x="4101858" y="4194048"/>
                </a:lnTo>
                <a:lnTo>
                  <a:pt x="4136453" y="4166819"/>
                </a:lnTo>
                <a:lnTo>
                  <a:pt x="4172000" y="4140784"/>
                </a:lnTo>
                <a:lnTo>
                  <a:pt x="4208475" y="4115955"/>
                </a:lnTo>
                <a:lnTo>
                  <a:pt x="4245826" y="4092371"/>
                </a:lnTo>
                <a:lnTo>
                  <a:pt x="4284040" y="4070045"/>
                </a:lnTo>
                <a:lnTo>
                  <a:pt x="4323092" y="4049001"/>
                </a:lnTo>
                <a:lnTo>
                  <a:pt x="4362958" y="4029265"/>
                </a:lnTo>
                <a:lnTo>
                  <a:pt x="4403598" y="4010850"/>
                </a:lnTo>
                <a:lnTo>
                  <a:pt x="4445012" y="3993781"/>
                </a:lnTo>
                <a:lnTo>
                  <a:pt x="4487138" y="3978084"/>
                </a:lnTo>
                <a:lnTo>
                  <a:pt x="4529975" y="3963771"/>
                </a:lnTo>
                <a:lnTo>
                  <a:pt x="4573498" y="3950881"/>
                </a:lnTo>
                <a:lnTo>
                  <a:pt x="4617669" y="3939413"/>
                </a:lnTo>
                <a:lnTo>
                  <a:pt x="4662462" y="3929418"/>
                </a:lnTo>
                <a:lnTo>
                  <a:pt x="4707852" y="3920883"/>
                </a:lnTo>
                <a:lnTo>
                  <a:pt x="4753813" y="3913860"/>
                </a:lnTo>
                <a:lnTo>
                  <a:pt x="4800333" y="3908361"/>
                </a:lnTo>
                <a:lnTo>
                  <a:pt x="4847361" y="3904411"/>
                </a:lnTo>
                <a:lnTo>
                  <a:pt x="4894885" y="3902011"/>
                </a:lnTo>
                <a:lnTo>
                  <a:pt x="4942865" y="3901211"/>
                </a:lnTo>
                <a:lnTo>
                  <a:pt x="5588089" y="3901211"/>
                </a:lnTo>
                <a:lnTo>
                  <a:pt x="5588089" y="0"/>
                </a:lnTo>
                <a:close/>
              </a:path>
              <a:path w="10554969" h="10554970" extrusionOk="0">
                <a:moveTo>
                  <a:pt x="10554500" y="0"/>
                </a:moveTo>
                <a:lnTo>
                  <a:pt x="6935000" y="0"/>
                </a:lnTo>
                <a:lnTo>
                  <a:pt x="6935000" y="5305069"/>
                </a:lnTo>
                <a:lnTo>
                  <a:pt x="6934174" y="5355641"/>
                </a:lnTo>
                <a:lnTo>
                  <a:pt x="6931723" y="5405590"/>
                </a:lnTo>
                <a:lnTo>
                  <a:pt x="6927672" y="5454904"/>
                </a:lnTo>
                <a:lnTo>
                  <a:pt x="6922033" y="5503532"/>
                </a:lnTo>
                <a:lnTo>
                  <a:pt x="6914858" y="5551487"/>
                </a:lnTo>
                <a:lnTo>
                  <a:pt x="6906146" y="5598731"/>
                </a:lnTo>
                <a:lnTo>
                  <a:pt x="6895935" y="5645239"/>
                </a:lnTo>
                <a:lnTo>
                  <a:pt x="6884263" y="5690984"/>
                </a:lnTo>
                <a:lnTo>
                  <a:pt x="6871144" y="5735955"/>
                </a:lnTo>
                <a:lnTo>
                  <a:pt x="6856603" y="5780138"/>
                </a:lnTo>
                <a:lnTo>
                  <a:pt x="6840664" y="5823483"/>
                </a:lnTo>
                <a:lnTo>
                  <a:pt x="6823367" y="5866003"/>
                </a:lnTo>
                <a:lnTo>
                  <a:pt x="6804736" y="5907646"/>
                </a:lnTo>
                <a:lnTo>
                  <a:pt x="6784784" y="5948413"/>
                </a:lnTo>
                <a:lnTo>
                  <a:pt x="6763550" y="5988266"/>
                </a:lnTo>
                <a:lnTo>
                  <a:pt x="6741058" y="6027178"/>
                </a:lnTo>
                <a:lnTo>
                  <a:pt x="6717322" y="6065151"/>
                </a:lnTo>
                <a:lnTo>
                  <a:pt x="6692392" y="6102147"/>
                </a:lnTo>
                <a:lnTo>
                  <a:pt x="6666281" y="6138138"/>
                </a:lnTo>
                <a:lnTo>
                  <a:pt x="6639014" y="6173127"/>
                </a:lnTo>
                <a:lnTo>
                  <a:pt x="6610617" y="6207061"/>
                </a:lnTo>
                <a:lnTo>
                  <a:pt x="6581114" y="6239942"/>
                </a:lnTo>
                <a:lnTo>
                  <a:pt x="6550546" y="6271730"/>
                </a:lnTo>
                <a:lnTo>
                  <a:pt x="6518923" y="6302426"/>
                </a:lnTo>
                <a:lnTo>
                  <a:pt x="6486284" y="6331979"/>
                </a:lnTo>
                <a:lnTo>
                  <a:pt x="6452654" y="6360388"/>
                </a:lnTo>
                <a:lnTo>
                  <a:pt x="6418046" y="6387630"/>
                </a:lnTo>
                <a:lnTo>
                  <a:pt x="6382499" y="6413665"/>
                </a:lnTo>
                <a:lnTo>
                  <a:pt x="6346025" y="6438493"/>
                </a:lnTo>
                <a:lnTo>
                  <a:pt x="6308674" y="6462090"/>
                </a:lnTo>
                <a:lnTo>
                  <a:pt x="6270460" y="6484417"/>
                </a:lnTo>
                <a:lnTo>
                  <a:pt x="6231407" y="6505461"/>
                </a:lnTo>
                <a:lnTo>
                  <a:pt x="6191542" y="6525209"/>
                </a:lnTo>
                <a:lnTo>
                  <a:pt x="6150902" y="6543624"/>
                </a:lnTo>
                <a:lnTo>
                  <a:pt x="6109500" y="6560706"/>
                </a:lnTo>
                <a:lnTo>
                  <a:pt x="6067361" y="6576403"/>
                </a:lnTo>
                <a:lnTo>
                  <a:pt x="6024524" y="6590716"/>
                </a:lnTo>
                <a:lnTo>
                  <a:pt x="5981001" y="6603619"/>
                </a:lnTo>
                <a:lnTo>
                  <a:pt x="5936831" y="6615074"/>
                </a:lnTo>
                <a:lnTo>
                  <a:pt x="5892038" y="6625082"/>
                </a:lnTo>
                <a:lnTo>
                  <a:pt x="5846648" y="6633604"/>
                </a:lnTo>
                <a:lnTo>
                  <a:pt x="5800687" y="6640639"/>
                </a:lnTo>
                <a:lnTo>
                  <a:pt x="5754167" y="6646138"/>
                </a:lnTo>
                <a:lnTo>
                  <a:pt x="5707138" y="6650088"/>
                </a:lnTo>
                <a:lnTo>
                  <a:pt x="5659615" y="6652488"/>
                </a:lnTo>
                <a:lnTo>
                  <a:pt x="5611634" y="6653289"/>
                </a:lnTo>
                <a:lnTo>
                  <a:pt x="4966411" y="6653289"/>
                </a:lnTo>
                <a:lnTo>
                  <a:pt x="4966411" y="10554348"/>
                </a:lnTo>
                <a:lnTo>
                  <a:pt x="6545656" y="10554348"/>
                </a:lnTo>
                <a:lnTo>
                  <a:pt x="6592456" y="10554056"/>
                </a:lnTo>
                <a:lnTo>
                  <a:pt x="6639128" y="10553192"/>
                </a:lnTo>
                <a:lnTo>
                  <a:pt x="6685674" y="10551757"/>
                </a:lnTo>
                <a:lnTo>
                  <a:pt x="6732079" y="10549738"/>
                </a:lnTo>
                <a:lnTo>
                  <a:pt x="6778345" y="10547160"/>
                </a:lnTo>
                <a:lnTo>
                  <a:pt x="6824459" y="10544023"/>
                </a:lnTo>
                <a:lnTo>
                  <a:pt x="6870446" y="10540314"/>
                </a:lnTo>
                <a:lnTo>
                  <a:pt x="6916280" y="10536060"/>
                </a:lnTo>
                <a:lnTo>
                  <a:pt x="6961949" y="10531246"/>
                </a:lnTo>
                <a:lnTo>
                  <a:pt x="7007479" y="10525874"/>
                </a:lnTo>
                <a:lnTo>
                  <a:pt x="7052856" y="10519956"/>
                </a:lnTo>
                <a:lnTo>
                  <a:pt x="7098068" y="10513504"/>
                </a:lnTo>
                <a:lnTo>
                  <a:pt x="7143128" y="10506507"/>
                </a:lnTo>
                <a:lnTo>
                  <a:pt x="7188009" y="10498963"/>
                </a:lnTo>
                <a:lnTo>
                  <a:pt x="7232726" y="10490898"/>
                </a:lnTo>
                <a:lnTo>
                  <a:pt x="7277278" y="10482288"/>
                </a:lnTo>
                <a:lnTo>
                  <a:pt x="7321664" y="10473157"/>
                </a:lnTo>
                <a:lnTo>
                  <a:pt x="7365860" y="10463505"/>
                </a:lnTo>
                <a:lnTo>
                  <a:pt x="7409878" y="10453319"/>
                </a:lnTo>
                <a:lnTo>
                  <a:pt x="7453731" y="10442626"/>
                </a:lnTo>
                <a:lnTo>
                  <a:pt x="7497381" y="10431412"/>
                </a:lnTo>
                <a:lnTo>
                  <a:pt x="7540853" y="10419690"/>
                </a:lnTo>
                <a:lnTo>
                  <a:pt x="7584135" y="10407459"/>
                </a:lnTo>
                <a:lnTo>
                  <a:pt x="7627213" y="10394721"/>
                </a:lnTo>
                <a:lnTo>
                  <a:pt x="7670114" y="10381488"/>
                </a:lnTo>
                <a:lnTo>
                  <a:pt x="7712799" y="10367747"/>
                </a:lnTo>
                <a:lnTo>
                  <a:pt x="7755293" y="10353523"/>
                </a:lnTo>
                <a:lnTo>
                  <a:pt x="7797571" y="10338791"/>
                </a:lnTo>
                <a:lnTo>
                  <a:pt x="7839659" y="10323576"/>
                </a:lnTo>
                <a:lnTo>
                  <a:pt x="7881518" y="10307879"/>
                </a:lnTo>
                <a:lnTo>
                  <a:pt x="7923174" y="10291699"/>
                </a:lnTo>
                <a:lnTo>
                  <a:pt x="7964614" y="10275037"/>
                </a:lnTo>
                <a:lnTo>
                  <a:pt x="8005839" y="10257904"/>
                </a:lnTo>
                <a:lnTo>
                  <a:pt x="8046834" y="10240289"/>
                </a:lnTo>
                <a:lnTo>
                  <a:pt x="8087614" y="10222217"/>
                </a:lnTo>
                <a:lnTo>
                  <a:pt x="8128165" y="10203675"/>
                </a:lnTo>
                <a:lnTo>
                  <a:pt x="8168475" y="10184663"/>
                </a:lnTo>
                <a:lnTo>
                  <a:pt x="8208569" y="10165194"/>
                </a:lnTo>
                <a:lnTo>
                  <a:pt x="8248409" y="10145281"/>
                </a:lnTo>
                <a:lnTo>
                  <a:pt x="8288020" y="10124897"/>
                </a:lnTo>
                <a:lnTo>
                  <a:pt x="8327390" y="10104082"/>
                </a:lnTo>
                <a:lnTo>
                  <a:pt x="8366519" y="10082809"/>
                </a:lnTo>
                <a:lnTo>
                  <a:pt x="8405393" y="10061092"/>
                </a:lnTo>
                <a:lnTo>
                  <a:pt x="8444014" y="10038944"/>
                </a:lnTo>
                <a:lnTo>
                  <a:pt x="8482393" y="10016350"/>
                </a:lnTo>
                <a:lnTo>
                  <a:pt x="8520506" y="9993325"/>
                </a:lnTo>
                <a:lnTo>
                  <a:pt x="8558365" y="9969868"/>
                </a:lnTo>
                <a:lnTo>
                  <a:pt x="8595970" y="9945992"/>
                </a:lnTo>
                <a:lnTo>
                  <a:pt x="8633295" y="9921684"/>
                </a:lnTo>
                <a:lnTo>
                  <a:pt x="8670366" y="9896958"/>
                </a:lnTo>
                <a:lnTo>
                  <a:pt x="8707158" y="9871824"/>
                </a:lnTo>
                <a:lnTo>
                  <a:pt x="8743683" y="9846259"/>
                </a:lnTo>
                <a:lnTo>
                  <a:pt x="8779929" y="9820300"/>
                </a:lnTo>
                <a:lnTo>
                  <a:pt x="8815908" y="9793922"/>
                </a:lnTo>
                <a:lnTo>
                  <a:pt x="8851595" y="9767151"/>
                </a:lnTo>
                <a:lnTo>
                  <a:pt x="8886990" y="9739973"/>
                </a:lnTo>
                <a:lnTo>
                  <a:pt x="8922106" y="9712401"/>
                </a:lnTo>
                <a:lnTo>
                  <a:pt x="8956929" y="9684423"/>
                </a:lnTo>
                <a:lnTo>
                  <a:pt x="8991460" y="9656064"/>
                </a:lnTo>
                <a:lnTo>
                  <a:pt x="9025699" y="9627324"/>
                </a:lnTo>
                <a:lnTo>
                  <a:pt x="9059647" y="9598190"/>
                </a:lnTo>
                <a:lnTo>
                  <a:pt x="9093276" y="9568675"/>
                </a:lnTo>
                <a:lnTo>
                  <a:pt x="9126614" y="9538792"/>
                </a:lnTo>
                <a:lnTo>
                  <a:pt x="9159634" y="9508528"/>
                </a:lnTo>
                <a:lnTo>
                  <a:pt x="9192349" y="9477896"/>
                </a:lnTo>
                <a:lnTo>
                  <a:pt x="9224747" y="9446895"/>
                </a:lnTo>
                <a:lnTo>
                  <a:pt x="9256839" y="9415526"/>
                </a:lnTo>
                <a:lnTo>
                  <a:pt x="9288602" y="9383789"/>
                </a:lnTo>
                <a:lnTo>
                  <a:pt x="9320047" y="9351708"/>
                </a:lnTo>
                <a:lnTo>
                  <a:pt x="9351175" y="9319260"/>
                </a:lnTo>
                <a:lnTo>
                  <a:pt x="9381973" y="9286469"/>
                </a:lnTo>
                <a:lnTo>
                  <a:pt x="9412427" y="9253334"/>
                </a:lnTo>
                <a:lnTo>
                  <a:pt x="9442564" y="9219844"/>
                </a:lnTo>
                <a:lnTo>
                  <a:pt x="9472358" y="9186012"/>
                </a:lnTo>
                <a:lnTo>
                  <a:pt x="9501822" y="9151849"/>
                </a:lnTo>
                <a:lnTo>
                  <a:pt x="9530931" y="9117343"/>
                </a:lnTo>
                <a:lnTo>
                  <a:pt x="9559709" y="9082507"/>
                </a:lnTo>
                <a:lnTo>
                  <a:pt x="9588132" y="9047353"/>
                </a:lnTo>
                <a:lnTo>
                  <a:pt x="9616199" y="9011856"/>
                </a:lnTo>
                <a:lnTo>
                  <a:pt x="9643923" y="8976055"/>
                </a:lnTo>
                <a:lnTo>
                  <a:pt x="9671291" y="8939924"/>
                </a:lnTo>
                <a:lnTo>
                  <a:pt x="9698304" y="8903475"/>
                </a:lnTo>
                <a:lnTo>
                  <a:pt x="9724949" y="8866721"/>
                </a:lnTo>
                <a:lnTo>
                  <a:pt x="9751225" y="8829650"/>
                </a:lnTo>
                <a:lnTo>
                  <a:pt x="9777133" y="8792286"/>
                </a:lnTo>
                <a:lnTo>
                  <a:pt x="9802685" y="8754605"/>
                </a:lnTo>
                <a:lnTo>
                  <a:pt x="9827857" y="8716632"/>
                </a:lnTo>
                <a:lnTo>
                  <a:pt x="9852647" y="8678367"/>
                </a:lnTo>
                <a:lnTo>
                  <a:pt x="9877069" y="8639797"/>
                </a:lnTo>
                <a:lnTo>
                  <a:pt x="9901098" y="8600948"/>
                </a:lnTo>
                <a:lnTo>
                  <a:pt x="9924758" y="8561807"/>
                </a:lnTo>
                <a:lnTo>
                  <a:pt x="9948012" y="8522386"/>
                </a:lnTo>
                <a:lnTo>
                  <a:pt x="9970897" y="8482686"/>
                </a:lnTo>
                <a:lnTo>
                  <a:pt x="9993376" y="8442719"/>
                </a:lnTo>
                <a:lnTo>
                  <a:pt x="10015461" y="8402460"/>
                </a:lnTo>
                <a:lnTo>
                  <a:pt x="10037140" y="8361947"/>
                </a:lnTo>
                <a:lnTo>
                  <a:pt x="10058425" y="8321154"/>
                </a:lnTo>
                <a:lnTo>
                  <a:pt x="10079317" y="8280108"/>
                </a:lnTo>
                <a:lnTo>
                  <a:pt x="10099789" y="8238795"/>
                </a:lnTo>
                <a:lnTo>
                  <a:pt x="10119855" y="8197228"/>
                </a:lnTo>
                <a:lnTo>
                  <a:pt x="10139502" y="8155419"/>
                </a:lnTo>
                <a:lnTo>
                  <a:pt x="10158730" y="8113344"/>
                </a:lnTo>
                <a:lnTo>
                  <a:pt x="10177551" y="8071028"/>
                </a:lnTo>
                <a:lnTo>
                  <a:pt x="10195954" y="8028470"/>
                </a:lnTo>
                <a:lnTo>
                  <a:pt x="10213924" y="7985671"/>
                </a:lnTo>
                <a:lnTo>
                  <a:pt x="10231463" y="7942631"/>
                </a:lnTo>
                <a:lnTo>
                  <a:pt x="10248582" y="7899362"/>
                </a:lnTo>
                <a:lnTo>
                  <a:pt x="10265258" y="7855852"/>
                </a:lnTo>
                <a:lnTo>
                  <a:pt x="10281501" y="7812125"/>
                </a:lnTo>
                <a:lnTo>
                  <a:pt x="10297312" y="7768171"/>
                </a:lnTo>
                <a:lnTo>
                  <a:pt x="10312679" y="7724000"/>
                </a:lnTo>
                <a:lnTo>
                  <a:pt x="10327602" y="7679601"/>
                </a:lnTo>
                <a:lnTo>
                  <a:pt x="10342067" y="7634999"/>
                </a:lnTo>
                <a:lnTo>
                  <a:pt x="10356101" y="7590180"/>
                </a:lnTo>
                <a:lnTo>
                  <a:pt x="10369664" y="7545159"/>
                </a:lnTo>
                <a:lnTo>
                  <a:pt x="10382783" y="7499921"/>
                </a:lnTo>
                <a:lnTo>
                  <a:pt x="10395445" y="7454493"/>
                </a:lnTo>
                <a:lnTo>
                  <a:pt x="10407637" y="7408862"/>
                </a:lnTo>
                <a:lnTo>
                  <a:pt x="10419372" y="7363041"/>
                </a:lnTo>
                <a:lnTo>
                  <a:pt x="10430637" y="7317029"/>
                </a:lnTo>
                <a:lnTo>
                  <a:pt x="10441432" y="7270826"/>
                </a:lnTo>
                <a:lnTo>
                  <a:pt x="10451744" y="7224446"/>
                </a:lnTo>
                <a:lnTo>
                  <a:pt x="10461600" y="7177875"/>
                </a:lnTo>
                <a:lnTo>
                  <a:pt x="10470959" y="7131126"/>
                </a:lnTo>
                <a:lnTo>
                  <a:pt x="10479849" y="7084200"/>
                </a:lnTo>
                <a:lnTo>
                  <a:pt x="10488244" y="7037108"/>
                </a:lnTo>
                <a:lnTo>
                  <a:pt x="10496169" y="6989851"/>
                </a:lnTo>
                <a:lnTo>
                  <a:pt x="10503586" y="6942417"/>
                </a:lnTo>
                <a:lnTo>
                  <a:pt x="10510520" y="6894830"/>
                </a:lnTo>
                <a:lnTo>
                  <a:pt x="10516959" y="6847078"/>
                </a:lnTo>
                <a:lnTo>
                  <a:pt x="10522902" y="6799173"/>
                </a:lnTo>
                <a:lnTo>
                  <a:pt x="10528338" y="6751117"/>
                </a:lnTo>
                <a:lnTo>
                  <a:pt x="10533266" y="6702920"/>
                </a:lnTo>
                <a:lnTo>
                  <a:pt x="10537685" y="6654571"/>
                </a:lnTo>
                <a:lnTo>
                  <a:pt x="10541610" y="6606070"/>
                </a:lnTo>
                <a:lnTo>
                  <a:pt x="10545013" y="6557442"/>
                </a:lnTo>
                <a:lnTo>
                  <a:pt x="10547896" y="6508674"/>
                </a:lnTo>
                <a:lnTo>
                  <a:pt x="10550258" y="6459779"/>
                </a:lnTo>
                <a:lnTo>
                  <a:pt x="10552113" y="6410744"/>
                </a:lnTo>
                <a:lnTo>
                  <a:pt x="10553433" y="6361595"/>
                </a:lnTo>
                <a:lnTo>
                  <a:pt x="10554233" y="6312319"/>
                </a:lnTo>
                <a:lnTo>
                  <a:pt x="10554500" y="6262916"/>
                </a:lnTo>
                <a:lnTo>
                  <a:pt x="10554500" y="0"/>
                </a:lnTo>
                <a:close/>
              </a:path>
            </a:pathLst>
          </a:custGeom>
          <a:solidFill>
            <a:schemeClr val="lt1"/>
          </a:solidFill>
          <a:ln>
            <a:noFill/>
          </a:ln>
        </p:spPr>
        <p:txBody>
          <a:bodyPr spcFirstLastPara="1" wrap="square" lIns="0" tIns="0" rIns="0" bIns="0" anchor="t" anchorCtr="0">
            <a:noAutofit/>
          </a:bodyPr>
          <a:lstStyle/>
          <a:p>
            <a:pPr marL="0" lvl="0" indent="0" algn="l" rtl="0">
              <a:spcBef>
                <a:spcPts val="0"/>
              </a:spcBef>
              <a:spcAft>
                <a:spcPts val="0"/>
              </a:spcAft>
              <a:buNone/>
            </a:pPr>
            <a:endParaRPr sz="60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 1">
  <p:cSld name="TITLE_AND_BODY_1">
    <p:spTree>
      <p:nvGrpSpPr>
        <p:cNvPr id="1" name="Shape 117"/>
        <p:cNvGrpSpPr/>
        <p:nvPr/>
      </p:nvGrpSpPr>
      <p:grpSpPr>
        <a:xfrm>
          <a:off x="0" y="0"/>
          <a:ext cx="0" cy="0"/>
          <a:chOff x="0" y="0"/>
          <a:chExt cx="0" cy="0"/>
        </a:xfrm>
      </p:grpSpPr>
      <p:sp>
        <p:nvSpPr>
          <p:cNvPr id="118" name="Google Shape;118;p22"/>
          <p:cNvSpPr/>
          <p:nvPr/>
        </p:nvSpPr>
        <p:spPr>
          <a:xfrm>
            <a:off x="5368175" y="0"/>
            <a:ext cx="37761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119" name="Google Shape;119;p22"/>
          <p:cNvSpPr txBox="1">
            <a:spLocks noGrp="1"/>
          </p:cNvSpPr>
          <p:nvPr>
            <p:ph type="title"/>
          </p:nvPr>
        </p:nvSpPr>
        <p:spPr>
          <a:xfrm>
            <a:off x="219600" y="127125"/>
            <a:ext cx="37089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120" name="Google Shape;120;p22"/>
          <p:cNvSpPr txBox="1">
            <a:spLocks noGrp="1"/>
          </p:cNvSpPr>
          <p:nvPr>
            <p:ph type="body" idx="1"/>
          </p:nvPr>
        </p:nvSpPr>
        <p:spPr>
          <a:xfrm>
            <a:off x="219600" y="863550"/>
            <a:ext cx="4185600" cy="3416400"/>
          </a:xfrm>
          <a:prstGeom prst="rect">
            <a:avLst/>
          </a:prstGeom>
        </p:spPr>
        <p:txBody>
          <a:bodyPr spcFirstLastPara="1" wrap="square" lIns="0" tIns="91425" rIns="91425" bIns="91425" anchor="t" anchorCtr="0">
            <a:normAutofit/>
          </a:bodyPr>
          <a:lstStyle>
            <a:lvl1pPr marL="457200" lvl="0" indent="-342900">
              <a:spcBef>
                <a:spcPts val="0"/>
              </a:spcBef>
              <a:spcAft>
                <a:spcPts val="0"/>
              </a:spcAft>
              <a:buClr>
                <a:schemeClr val="dk1"/>
              </a:buClr>
              <a:buSzPts val="1800"/>
              <a:buFont typeface="Noto Sans ExtraLight"/>
              <a:buChar char="●"/>
              <a:defRPr>
                <a:solidFill>
                  <a:schemeClr val="dk1"/>
                </a:solidFill>
                <a:latin typeface="Noto Sans ExtraLight"/>
                <a:ea typeface="Noto Sans ExtraLight"/>
                <a:cs typeface="Noto Sans ExtraLight"/>
                <a:sym typeface="Noto Sans ExtraLight"/>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121" name="Google Shape;121;p22"/>
          <p:cNvSpPr/>
          <p:nvPr/>
        </p:nvSpPr>
        <p:spPr>
          <a:xfrm>
            <a:off x="0" y="0"/>
            <a:ext cx="23700" cy="5143500"/>
          </a:xfrm>
          <a:prstGeom prst="rect">
            <a:avLst/>
          </a:prstGeom>
          <a:gradFill>
            <a:gsLst>
              <a:gs pos="0">
                <a:schemeClr val="dk1"/>
              </a:gs>
              <a:gs pos="100000">
                <a:schemeClr val="dk2"/>
              </a:gs>
            </a:gsLst>
            <a:lin ang="8099331"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122" name="Google Shape;122;p22"/>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123" name="Google Shape;123;p22"/>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grpSp>
        <p:nvGrpSpPr>
          <p:cNvPr id="124" name="Google Shape;124;p22"/>
          <p:cNvGrpSpPr/>
          <p:nvPr/>
        </p:nvGrpSpPr>
        <p:grpSpPr>
          <a:xfrm>
            <a:off x="8836375" y="1586263"/>
            <a:ext cx="315000" cy="1970974"/>
            <a:chOff x="8836375" y="1160138"/>
            <a:chExt cx="315000" cy="1970974"/>
          </a:xfrm>
        </p:grpSpPr>
        <p:sp>
          <p:nvSpPr>
            <p:cNvPr id="125" name="Google Shape;125;p22"/>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126" name="Google Shape;126;p22"/>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127" name="Google Shape;127;p22"/>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body 1 1">
  <p:cSld name="TITLE_AND_BODY_1_1">
    <p:spTree>
      <p:nvGrpSpPr>
        <p:cNvPr id="1" name="Shape 128"/>
        <p:cNvGrpSpPr/>
        <p:nvPr/>
      </p:nvGrpSpPr>
      <p:grpSpPr>
        <a:xfrm>
          <a:off x="0" y="0"/>
          <a:ext cx="0" cy="0"/>
          <a:chOff x="0" y="0"/>
          <a:chExt cx="0" cy="0"/>
        </a:xfrm>
      </p:grpSpPr>
      <p:sp>
        <p:nvSpPr>
          <p:cNvPr id="129" name="Google Shape;129;p23"/>
          <p:cNvSpPr/>
          <p:nvPr/>
        </p:nvSpPr>
        <p:spPr>
          <a:xfrm>
            <a:off x="275" y="1086975"/>
            <a:ext cx="9144000" cy="40566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130" name="Google Shape;130;p23"/>
          <p:cNvSpPr txBox="1">
            <a:spLocks noGrp="1"/>
          </p:cNvSpPr>
          <p:nvPr>
            <p:ph type="title"/>
          </p:nvPr>
        </p:nvSpPr>
        <p:spPr>
          <a:xfrm>
            <a:off x="219600" y="127125"/>
            <a:ext cx="37089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131" name="Google Shape;131;p23"/>
          <p:cNvSpPr txBox="1">
            <a:spLocks noGrp="1"/>
          </p:cNvSpPr>
          <p:nvPr>
            <p:ph type="title" idx="2"/>
          </p:nvPr>
        </p:nvSpPr>
        <p:spPr>
          <a:xfrm>
            <a:off x="219600" y="1161675"/>
            <a:ext cx="3708900" cy="3162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1000"/>
              <a:buNone/>
              <a:defRPr sz="1000">
                <a:solidFill>
                  <a:schemeClr val="lt1"/>
                </a:solidFill>
              </a:defRPr>
            </a:lvl1pPr>
            <a:lvl2pPr lvl="1">
              <a:spcBef>
                <a:spcPts val="0"/>
              </a:spcBef>
              <a:spcAft>
                <a:spcPts val="0"/>
              </a:spcAft>
              <a:buClr>
                <a:schemeClr val="lt1"/>
              </a:buClr>
              <a:buSzPts val="1000"/>
              <a:buNone/>
              <a:defRPr sz="1000">
                <a:solidFill>
                  <a:schemeClr val="lt1"/>
                </a:solidFill>
              </a:defRPr>
            </a:lvl2pPr>
            <a:lvl3pPr lvl="2">
              <a:spcBef>
                <a:spcPts val="0"/>
              </a:spcBef>
              <a:spcAft>
                <a:spcPts val="0"/>
              </a:spcAft>
              <a:buClr>
                <a:schemeClr val="lt1"/>
              </a:buClr>
              <a:buSzPts val="1000"/>
              <a:buNone/>
              <a:defRPr sz="1000">
                <a:solidFill>
                  <a:schemeClr val="lt1"/>
                </a:solidFill>
              </a:defRPr>
            </a:lvl3pPr>
            <a:lvl4pPr lvl="3">
              <a:spcBef>
                <a:spcPts val="0"/>
              </a:spcBef>
              <a:spcAft>
                <a:spcPts val="0"/>
              </a:spcAft>
              <a:buClr>
                <a:schemeClr val="lt1"/>
              </a:buClr>
              <a:buSzPts val="1000"/>
              <a:buNone/>
              <a:defRPr sz="1000">
                <a:solidFill>
                  <a:schemeClr val="lt1"/>
                </a:solidFill>
              </a:defRPr>
            </a:lvl4pPr>
            <a:lvl5pPr lvl="4">
              <a:spcBef>
                <a:spcPts val="0"/>
              </a:spcBef>
              <a:spcAft>
                <a:spcPts val="0"/>
              </a:spcAft>
              <a:buClr>
                <a:schemeClr val="lt1"/>
              </a:buClr>
              <a:buSzPts val="1000"/>
              <a:buNone/>
              <a:defRPr sz="1000">
                <a:solidFill>
                  <a:schemeClr val="lt1"/>
                </a:solidFill>
              </a:defRPr>
            </a:lvl5pPr>
            <a:lvl6pPr lvl="5">
              <a:spcBef>
                <a:spcPts val="0"/>
              </a:spcBef>
              <a:spcAft>
                <a:spcPts val="0"/>
              </a:spcAft>
              <a:buClr>
                <a:schemeClr val="lt1"/>
              </a:buClr>
              <a:buSzPts val="1000"/>
              <a:buNone/>
              <a:defRPr sz="1000">
                <a:solidFill>
                  <a:schemeClr val="lt1"/>
                </a:solidFill>
              </a:defRPr>
            </a:lvl6pPr>
            <a:lvl7pPr lvl="6">
              <a:spcBef>
                <a:spcPts val="0"/>
              </a:spcBef>
              <a:spcAft>
                <a:spcPts val="0"/>
              </a:spcAft>
              <a:buClr>
                <a:schemeClr val="lt1"/>
              </a:buClr>
              <a:buSzPts val="1000"/>
              <a:buNone/>
              <a:defRPr sz="1000">
                <a:solidFill>
                  <a:schemeClr val="lt1"/>
                </a:solidFill>
              </a:defRPr>
            </a:lvl7pPr>
            <a:lvl8pPr lvl="7">
              <a:spcBef>
                <a:spcPts val="0"/>
              </a:spcBef>
              <a:spcAft>
                <a:spcPts val="0"/>
              </a:spcAft>
              <a:buClr>
                <a:schemeClr val="lt1"/>
              </a:buClr>
              <a:buSzPts val="1000"/>
              <a:buNone/>
              <a:defRPr sz="1000">
                <a:solidFill>
                  <a:schemeClr val="lt1"/>
                </a:solidFill>
              </a:defRPr>
            </a:lvl8pPr>
            <a:lvl9pPr lvl="8">
              <a:spcBef>
                <a:spcPts val="0"/>
              </a:spcBef>
              <a:spcAft>
                <a:spcPts val="0"/>
              </a:spcAft>
              <a:buClr>
                <a:schemeClr val="lt1"/>
              </a:buClr>
              <a:buSzPts val="1000"/>
              <a:buNone/>
              <a:defRPr sz="1000">
                <a:solidFill>
                  <a:schemeClr val="lt1"/>
                </a:solidFill>
              </a:defRPr>
            </a:lvl9pPr>
          </a:lstStyle>
          <a:p>
            <a:endParaRPr/>
          </a:p>
        </p:txBody>
      </p:sp>
      <p:grpSp>
        <p:nvGrpSpPr>
          <p:cNvPr id="132" name="Google Shape;132;p23"/>
          <p:cNvGrpSpPr/>
          <p:nvPr/>
        </p:nvGrpSpPr>
        <p:grpSpPr>
          <a:xfrm>
            <a:off x="8836375" y="1586263"/>
            <a:ext cx="315000" cy="1970974"/>
            <a:chOff x="8836375" y="1160138"/>
            <a:chExt cx="315000" cy="1970974"/>
          </a:xfrm>
        </p:grpSpPr>
        <p:sp>
          <p:nvSpPr>
            <p:cNvPr id="133" name="Google Shape;133;p23"/>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134" name="Google Shape;134;p23"/>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135" name="Google Shape;135;p23"/>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body 1 1 2">
  <p:cSld name="TITLE_AND_BODY_1_1_2">
    <p:spTree>
      <p:nvGrpSpPr>
        <p:cNvPr id="1" name="Shape 136"/>
        <p:cNvGrpSpPr/>
        <p:nvPr/>
      </p:nvGrpSpPr>
      <p:grpSpPr>
        <a:xfrm>
          <a:off x="0" y="0"/>
          <a:ext cx="0" cy="0"/>
          <a:chOff x="0" y="0"/>
          <a:chExt cx="0" cy="0"/>
        </a:xfrm>
      </p:grpSpPr>
      <p:sp>
        <p:nvSpPr>
          <p:cNvPr id="137" name="Google Shape;137;p24"/>
          <p:cNvSpPr/>
          <p:nvPr/>
        </p:nvSpPr>
        <p:spPr>
          <a:xfrm>
            <a:off x="275" y="2009325"/>
            <a:ext cx="8841900" cy="31344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latin typeface="Noto Sans Black"/>
                <a:ea typeface="Noto Sans Black"/>
                <a:cs typeface="Noto Sans Black"/>
                <a:sym typeface="Noto Sans Black"/>
              </a:rPr>
              <a:t> </a:t>
            </a:r>
            <a:endParaRPr>
              <a:latin typeface="Noto Sans Black"/>
              <a:ea typeface="Noto Sans Black"/>
              <a:cs typeface="Noto Sans Black"/>
              <a:sym typeface="Noto Sans Black"/>
            </a:endParaRPr>
          </a:p>
        </p:txBody>
      </p:sp>
      <p:sp>
        <p:nvSpPr>
          <p:cNvPr id="138" name="Google Shape;138;p24"/>
          <p:cNvSpPr txBox="1">
            <a:spLocks noGrp="1"/>
          </p:cNvSpPr>
          <p:nvPr>
            <p:ph type="title"/>
          </p:nvPr>
        </p:nvSpPr>
        <p:spPr>
          <a:xfrm>
            <a:off x="1343400" y="547125"/>
            <a:ext cx="6155100" cy="572700"/>
          </a:xfrm>
          <a:prstGeom prst="rect">
            <a:avLst/>
          </a:prstGeom>
        </p:spPr>
        <p:txBody>
          <a:bodyPr spcFirstLastPara="1" wrap="square" lIns="91425" tIns="91425" rIns="91425" bIns="91425" anchor="t" anchorCtr="0">
            <a:normAutofit/>
          </a:bodyPr>
          <a:lstStyle>
            <a:lvl1pPr lvl="0" algn="ctr">
              <a:spcBef>
                <a:spcPts val="0"/>
              </a:spcBef>
              <a:spcAft>
                <a:spcPts val="0"/>
              </a:spcAft>
              <a:buSzPts val="5300"/>
              <a:buNone/>
              <a:defRPr sz="53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body 1 1 1">
  <p:cSld name="TITLE_AND_BODY_1_1_1">
    <p:spTree>
      <p:nvGrpSpPr>
        <p:cNvPr id="1" name="Shape 139"/>
        <p:cNvGrpSpPr/>
        <p:nvPr/>
      </p:nvGrpSpPr>
      <p:grpSpPr>
        <a:xfrm>
          <a:off x="0" y="0"/>
          <a:ext cx="0" cy="0"/>
          <a:chOff x="0" y="0"/>
          <a:chExt cx="0" cy="0"/>
        </a:xfrm>
      </p:grpSpPr>
      <p:sp>
        <p:nvSpPr>
          <p:cNvPr id="140" name="Google Shape;140;p25"/>
          <p:cNvSpPr/>
          <p:nvPr/>
        </p:nvSpPr>
        <p:spPr>
          <a:xfrm>
            <a:off x="275" y="3483025"/>
            <a:ext cx="8859900" cy="16653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141" name="Google Shape;141;p25"/>
          <p:cNvSpPr txBox="1">
            <a:spLocks noGrp="1"/>
          </p:cNvSpPr>
          <p:nvPr>
            <p:ph type="title"/>
          </p:nvPr>
        </p:nvSpPr>
        <p:spPr>
          <a:xfrm>
            <a:off x="219600" y="3814875"/>
            <a:ext cx="3708900" cy="3162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1000"/>
              <a:buNone/>
              <a:defRPr sz="1000">
                <a:solidFill>
                  <a:schemeClr val="lt1"/>
                </a:solidFill>
              </a:defRPr>
            </a:lvl1pPr>
            <a:lvl2pPr lvl="1">
              <a:spcBef>
                <a:spcPts val="0"/>
              </a:spcBef>
              <a:spcAft>
                <a:spcPts val="0"/>
              </a:spcAft>
              <a:buClr>
                <a:schemeClr val="lt1"/>
              </a:buClr>
              <a:buSzPts val="1000"/>
              <a:buNone/>
              <a:defRPr sz="1000">
                <a:solidFill>
                  <a:schemeClr val="lt1"/>
                </a:solidFill>
              </a:defRPr>
            </a:lvl2pPr>
            <a:lvl3pPr lvl="2">
              <a:spcBef>
                <a:spcPts val="0"/>
              </a:spcBef>
              <a:spcAft>
                <a:spcPts val="0"/>
              </a:spcAft>
              <a:buClr>
                <a:schemeClr val="lt1"/>
              </a:buClr>
              <a:buSzPts val="1000"/>
              <a:buNone/>
              <a:defRPr sz="1000">
                <a:solidFill>
                  <a:schemeClr val="lt1"/>
                </a:solidFill>
              </a:defRPr>
            </a:lvl3pPr>
            <a:lvl4pPr lvl="3">
              <a:spcBef>
                <a:spcPts val="0"/>
              </a:spcBef>
              <a:spcAft>
                <a:spcPts val="0"/>
              </a:spcAft>
              <a:buClr>
                <a:schemeClr val="lt1"/>
              </a:buClr>
              <a:buSzPts val="1000"/>
              <a:buNone/>
              <a:defRPr sz="1000">
                <a:solidFill>
                  <a:schemeClr val="lt1"/>
                </a:solidFill>
              </a:defRPr>
            </a:lvl4pPr>
            <a:lvl5pPr lvl="4">
              <a:spcBef>
                <a:spcPts val="0"/>
              </a:spcBef>
              <a:spcAft>
                <a:spcPts val="0"/>
              </a:spcAft>
              <a:buClr>
                <a:schemeClr val="lt1"/>
              </a:buClr>
              <a:buSzPts val="1000"/>
              <a:buNone/>
              <a:defRPr sz="1000">
                <a:solidFill>
                  <a:schemeClr val="lt1"/>
                </a:solidFill>
              </a:defRPr>
            </a:lvl5pPr>
            <a:lvl6pPr lvl="5">
              <a:spcBef>
                <a:spcPts val="0"/>
              </a:spcBef>
              <a:spcAft>
                <a:spcPts val="0"/>
              </a:spcAft>
              <a:buClr>
                <a:schemeClr val="lt1"/>
              </a:buClr>
              <a:buSzPts val="1000"/>
              <a:buNone/>
              <a:defRPr sz="1000">
                <a:solidFill>
                  <a:schemeClr val="lt1"/>
                </a:solidFill>
              </a:defRPr>
            </a:lvl6pPr>
            <a:lvl7pPr lvl="6">
              <a:spcBef>
                <a:spcPts val="0"/>
              </a:spcBef>
              <a:spcAft>
                <a:spcPts val="0"/>
              </a:spcAft>
              <a:buClr>
                <a:schemeClr val="lt1"/>
              </a:buClr>
              <a:buSzPts val="1000"/>
              <a:buNone/>
              <a:defRPr sz="1000">
                <a:solidFill>
                  <a:schemeClr val="lt1"/>
                </a:solidFill>
              </a:defRPr>
            </a:lvl7pPr>
            <a:lvl8pPr lvl="7">
              <a:spcBef>
                <a:spcPts val="0"/>
              </a:spcBef>
              <a:spcAft>
                <a:spcPts val="0"/>
              </a:spcAft>
              <a:buClr>
                <a:schemeClr val="lt1"/>
              </a:buClr>
              <a:buSzPts val="1000"/>
              <a:buNone/>
              <a:defRPr sz="1000">
                <a:solidFill>
                  <a:schemeClr val="lt1"/>
                </a:solidFill>
              </a:defRPr>
            </a:lvl8pPr>
            <a:lvl9pPr lvl="8">
              <a:spcBef>
                <a:spcPts val="0"/>
              </a:spcBef>
              <a:spcAft>
                <a:spcPts val="0"/>
              </a:spcAft>
              <a:buClr>
                <a:schemeClr val="lt1"/>
              </a:buClr>
              <a:buSzPts val="1000"/>
              <a:buNone/>
              <a:defRPr sz="1000">
                <a:solidFill>
                  <a:schemeClr val="lt1"/>
                </a:solidFill>
              </a:defRPr>
            </a:lvl9pPr>
          </a:lstStyle>
          <a:p>
            <a:endParaRPr/>
          </a:p>
        </p:txBody>
      </p:sp>
      <p:sp>
        <p:nvSpPr>
          <p:cNvPr id="142" name="Google Shape;142;p25"/>
          <p:cNvSpPr txBox="1">
            <a:spLocks noGrp="1"/>
          </p:cNvSpPr>
          <p:nvPr>
            <p:ph type="title" idx="2"/>
          </p:nvPr>
        </p:nvSpPr>
        <p:spPr>
          <a:xfrm>
            <a:off x="219600" y="127125"/>
            <a:ext cx="37089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body 1 1 1 2">
  <p:cSld name="TITLE_AND_BODY_1_1_1_2">
    <p:spTree>
      <p:nvGrpSpPr>
        <p:cNvPr id="1" name="Shape 143"/>
        <p:cNvGrpSpPr/>
        <p:nvPr/>
      </p:nvGrpSpPr>
      <p:grpSpPr>
        <a:xfrm>
          <a:off x="0" y="0"/>
          <a:ext cx="0" cy="0"/>
          <a:chOff x="0" y="0"/>
          <a:chExt cx="0" cy="0"/>
        </a:xfrm>
      </p:grpSpPr>
      <p:sp>
        <p:nvSpPr>
          <p:cNvPr id="144" name="Google Shape;144;p26"/>
          <p:cNvSpPr/>
          <p:nvPr/>
        </p:nvSpPr>
        <p:spPr>
          <a:xfrm>
            <a:off x="275" y="1643750"/>
            <a:ext cx="8859900" cy="35046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145" name="Google Shape;145;p26"/>
          <p:cNvSpPr txBox="1">
            <a:spLocks noGrp="1"/>
          </p:cNvSpPr>
          <p:nvPr>
            <p:ph type="title"/>
          </p:nvPr>
        </p:nvSpPr>
        <p:spPr>
          <a:xfrm>
            <a:off x="219600" y="3814875"/>
            <a:ext cx="3708900" cy="3162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1000"/>
              <a:buNone/>
              <a:defRPr sz="1000">
                <a:solidFill>
                  <a:schemeClr val="lt1"/>
                </a:solidFill>
              </a:defRPr>
            </a:lvl1pPr>
            <a:lvl2pPr lvl="1">
              <a:spcBef>
                <a:spcPts val="0"/>
              </a:spcBef>
              <a:spcAft>
                <a:spcPts val="0"/>
              </a:spcAft>
              <a:buClr>
                <a:schemeClr val="lt1"/>
              </a:buClr>
              <a:buSzPts val="1000"/>
              <a:buNone/>
              <a:defRPr sz="1000">
                <a:solidFill>
                  <a:schemeClr val="lt1"/>
                </a:solidFill>
              </a:defRPr>
            </a:lvl2pPr>
            <a:lvl3pPr lvl="2">
              <a:spcBef>
                <a:spcPts val="0"/>
              </a:spcBef>
              <a:spcAft>
                <a:spcPts val="0"/>
              </a:spcAft>
              <a:buClr>
                <a:schemeClr val="lt1"/>
              </a:buClr>
              <a:buSzPts val="1000"/>
              <a:buNone/>
              <a:defRPr sz="1000">
                <a:solidFill>
                  <a:schemeClr val="lt1"/>
                </a:solidFill>
              </a:defRPr>
            </a:lvl3pPr>
            <a:lvl4pPr lvl="3">
              <a:spcBef>
                <a:spcPts val="0"/>
              </a:spcBef>
              <a:spcAft>
                <a:spcPts val="0"/>
              </a:spcAft>
              <a:buClr>
                <a:schemeClr val="lt1"/>
              </a:buClr>
              <a:buSzPts val="1000"/>
              <a:buNone/>
              <a:defRPr sz="1000">
                <a:solidFill>
                  <a:schemeClr val="lt1"/>
                </a:solidFill>
              </a:defRPr>
            </a:lvl4pPr>
            <a:lvl5pPr lvl="4">
              <a:spcBef>
                <a:spcPts val="0"/>
              </a:spcBef>
              <a:spcAft>
                <a:spcPts val="0"/>
              </a:spcAft>
              <a:buClr>
                <a:schemeClr val="lt1"/>
              </a:buClr>
              <a:buSzPts val="1000"/>
              <a:buNone/>
              <a:defRPr sz="1000">
                <a:solidFill>
                  <a:schemeClr val="lt1"/>
                </a:solidFill>
              </a:defRPr>
            </a:lvl5pPr>
            <a:lvl6pPr lvl="5">
              <a:spcBef>
                <a:spcPts val="0"/>
              </a:spcBef>
              <a:spcAft>
                <a:spcPts val="0"/>
              </a:spcAft>
              <a:buClr>
                <a:schemeClr val="lt1"/>
              </a:buClr>
              <a:buSzPts val="1000"/>
              <a:buNone/>
              <a:defRPr sz="1000">
                <a:solidFill>
                  <a:schemeClr val="lt1"/>
                </a:solidFill>
              </a:defRPr>
            </a:lvl6pPr>
            <a:lvl7pPr lvl="6">
              <a:spcBef>
                <a:spcPts val="0"/>
              </a:spcBef>
              <a:spcAft>
                <a:spcPts val="0"/>
              </a:spcAft>
              <a:buClr>
                <a:schemeClr val="lt1"/>
              </a:buClr>
              <a:buSzPts val="1000"/>
              <a:buNone/>
              <a:defRPr sz="1000">
                <a:solidFill>
                  <a:schemeClr val="lt1"/>
                </a:solidFill>
              </a:defRPr>
            </a:lvl7pPr>
            <a:lvl8pPr lvl="7">
              <a:spcBef>
                <a:spcPts val="0"/>
              </a:spcBef>
              <a:spcAft>
                <a:spcPts val="0"/>
              </a:spcAft>
              <a:buClr>
                <a:schemeClr val="lt1"/>
              </a:buClr>
              <a:buSzPts val="1000"/>
              <a:buNone/>
              <a:defRPr sz="1000">
                <a:solidFill>
                  <a:schemeClr val="lt1"/>
                </a:solidFill>
              </a:defRPr>
            </a:lvl8pPr>
            <a:lvl9pPr lvl="8">
              <a:spcBef>
                <a:spcPts val="0"/>
              </a:spcBef>
              <a:spcAft>
                <a:spcPts val="0"/>
              </a:spcAft>
              <a:buClr>
                <a:schemeClr val="lt1"/>
              </a:buClr>
              <a:buSzPts val="1000"/>
              <a:buNone/>
              <a:defRPr sz="1000">
                <a:solidFill>
                  <a:schemeClr val="lt1"/>
                </a:solidFill>
              </a:defRPr>
            </a:lvl9pPr>
          </a:lstStyle>
          <a:p>
            <a:endParaRPr/>
          </a:p>
        </p:txBody>
      </p:sp>
      <p:sp>
        <p:nvSpPr>
          <p:cNvPr id="146" name="Google Shape;146;p26"/>
          <p:cNvSpPr txBox="1">
            <a:spLocks noGrp="1"/>
          </p:cNvSpPr>
          <p:nvPr>
            <p:ph type="title" idx="2"/>
          </p:nvPr>
        </p:nvSpPr>
        <p:spPr>
          <a:xfrm>
            <a:off x="219600" y="127125"/>
            <a:ext cx="37089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body 1 1 1 1">
  <p:cSld name="TITLE_AND_BODY_1_1_1_1">
    <p:spTree>
      <p:nvGrpSpPr>
        <p:cNvPr id="1" name="Shape 147"/>
        <p:cNvGrpSpPr/>
        <p:nvPr/>
      </p:nvGrpSpPr>
      <p:grpSpPr>
        <a:xfrm>
          <a:off x="0" y="0"/>
          <a:ext cx="0" cy="0"/>
          <a:chOff x="0" y="0"/>
          <a:chExt cx="0" cy="0"/>
        </a:xfrm>
      </p:grpSpPr>
      <p:sp>
        <p:nvSpPr>
          <p:cNvPr id="148" name="Google Shape;148;p27"/>
          <p:cNvSpPr/>
          <p:nvPr/>
        </p:nvSpPr>
        <p:spPr>
          <a:xfrm>
            <a:off x="275" y="4367200"/>
            <a:ext cx="8859900" cy="7812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pic>
        <p:nvPicPr>
          <p:cNvPr id="149" name="Google Shape;149;p27"/>
          <p:cNvPicPr preferRelativeResize="0"/>
          <p:nvPr/>
        </p:nvPicPr>
        <p:blipFill rotWithShape="1">
          <a:blip r:embed="rId2">
            <a:alphaModFix/>
          </a:blip>
          <a:srcRect l="7422" t="73796" r="37843" b="15995"/>
          <a:stretch/>
        </p:blipFill>
        <p:spPr>
          <a:xfrm>
            <a:off x="4734925" y="4367200"/>
            <a:ext cx="4125250" cy="769399"/>
          </a:xfrm>
          <a:prstGeom prst="rect">
            <a:avLst/>
          </a:prstGeom>
          <a:noFill/>
          <a:ln>
            <a:noFill/>
          </a:ln>
        </p:spPr>
      </p:pic>
      <p:pic>
        <p:nvPicPr>
          <p:cNvPr id="150" name="Google Shape;150;p27"/>
          <p:cNvPicPr preferRelativeResize="0"/>
          <p:nvPr/>
        </p:nvPicPr>
        <p:blipFill rotWithShape="1">
          <a:blip r:embed="rId2">
            <a:alphaModFix/>
          </a:blip>
          <a:srcRect l="7422" t="73796" r="37843" b="15995"/>
          <a:stretch/>
        </p:blipFill>
        <p:spPr>
          <a:xfrm rot="10800000">
            <a:off x="0" y="4367200"/>
            <a:ext cx="4125250" cy="769399"/>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51"/>
        <p:cNvGrpSpPr/>
        <p:nvPr/>
      </p:nvGrpSpPr>
      <p:grpSpPr>
        <a:xfrm>
          <a:off x="0" y="0"/>
          <a:ext cx="0" cy="0"/>
          <a:chOff x="0" y="0"/>
          <a:chExt cx="0" cy="0"/>
        </a:xfrm>
      </p:grpSpPr>
      <p:sp>
        <p:nvSpPr>
          <p:cNvPr id="152" name="Google Shape;152;p28"/>
          <p:cNvSpPr txBox="1">
            <a:spLocks noGrp="1"/>
          </p:cNvSpPr>
          <p:nvPr>
            <p:ph type="title"/>
          </p:nvPr>
        </p:nvSpPr>
        <p:spPr>
          <a:xfrm>
            <a:off x="219600" y="1271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153" name="Google Shape;153;p28"/>
          <p:cNvSpPr txBox="1">
            <a:spLocks noGrp="1"/>
          </p:cNvSpPr>
          <p:nvPr>
            <p:ph type="body" idx="1"/>
          </p:nvPr>
        </p:nvSpPr>
        <p:spPr>
          <a:xfrm>
            <a:off x="311700" y="1152475"/>
            <a:ext cx="3999900" cy="3416400"/>
          </a:xfrm>
          <a:prstGeom prst="rect">
            <a:avLst/>
          </a:prstGeom>
        </p:spPr>
        <p:txBody>
          <a:bodyPr spcFirstLastPara="1" wrap="square" lIns="0" tIns="91425" rIns="91425" bIns="91425" anchor="t" anchorCtr="0">
            <a:normAutofit/>
          </a:bodyPr>
          <a:lstStyle>
            <a:lvl1pPr marL="457200" lvl="0" indent="-317500">
              <a:spcBef>
                <a:spcPts val="0"/>
              </a:spcBef>
              <a:spcAft>
                <a:spcPts val="0"/>
              </a:spcAft>
              <a:buClr>
                <a:schemeClr val="dk1"/>
              </a:buClr>
              <a:buSzPts val="1400"/>
              <a:buChar char="●"/>
              <a:defRPr sz="1400">
                <a:solidFill>
                  <a:schemeClr val="dk1"/>
                </a:solidFill>
              </a:defRPr>
            </a:lvl1pPr>
            <a:lvl2pPr marL="914400" lvl="1" indent="-304800">
              <a:spcBef>
                <a:spcPts val="0"/>
              </a:spcBef>
              <a:spcAft>
                <a:spcPts val="0"/>
              </a:spcAft>
              <a:buClr>
                <a:schemeClr val="dk1"/>
              </a:buClr>
              <a:buSzPts val="1200"/>
              <a:buChar char="○"/>
              <a:defRPr sz="1200">
                <a:solidFill>
                  <a:schemeClr val="dk1"/>
                </a:solidFill>
              </a:defRPr>
            </a:lvl2pPr>
            <a:lvl3pPr marL="1371600" lvl="2" indent="-304800">
              <a:spcBef>
                <a:spcPts val="0"/>
              </a:spcBef>
              <a:spcAft>
                <a:spcPts val="0"/>
              </a:spcAft>
              <a:buClr>
                <a:schemeClr val="dk1"/>
              </a:buClr>
              <a:buSzPts val="1200"/>
              <a:buChar char="■"/>
              <a:defRPr sz="1200">
                <a:solidFill>
                  <a:schemeClr val="dk1"/>
                </a:solidFill>
              </a:defRPr>
            </a:lvl3pPr>
            <a:lvl4pPr marL="1828800" lvl="3" indent="-304800">
              <a:spcBef>
                <a:spcPts val="0"/>
              </a:spcBef>
              <a:spcAft>
                <a:spcPts val="0"/>
              </a:spcAft>
              <a:buClr>
                <a:schemeClr val="dk1"/>
              </a:buClr>
              <a:buSzPts val="1200"/>
              <a:buChar char="●"/>
              <a:defRPr sz="1200">
                <a:solidFill>
                  <a:schemeClr val="dk1"/>
                </a:solidFill>
              </a:defRPr>
            </a:lvl4pPr>
            <a:lvl5pPr marL="2286000" lvl="4" indent="-304800">
              <a:spcBef>
                <a:spcPts val="0"/>
              </a:spcBef>
              <a:spcAft>
                <a:spcPts val="0"/>
              </a:spcAft>
              <a:buClr>
                <a:schemeClr val="dk1"/>
              </a:buClr>
              <a:buSzPts val="1200"/>
              <a:buChar char="○"/>
              <a:defRPr sz="1200">
                <a:solidFill>
                  <a:schemeClr val="dk1"/>
                </a:solidFill>
              </a:defRPr>
            </a:lvl5pPr>
            <a:lvl6pPr marL="2743200" lvl="5" indent="-304800">
              <a:spcBef>
                <a:spcPts val="0"/>
              </a:spcBef>
              <a:spcAft>
                <a:spcPts val="0"/>
              </a:spcAft>
              <a:buClr>
                <a:schemeClr val="dk1"/>
              </a:buClr>
              <a:buSzPts val="1200"/>
              <a:buChar char="■"/>
              <a:defRPr sz="1200">
                <a:solidFill>
                  <a:schemeClr val="dk1"/>
                </a:solidFill>
              </a:defRPr>
            </a:lvl6pPr>
            <a:lvl7pPr marL="3200400" lvl="6" indent="-304800">
              <a:spcBef>
                <a:spcPts val="0"/>
              </a:spcBef>
              <a:spcAft>
                <a:spcPts val="0"/>
              </a:spcAft>
              <a:buClr>
                <a:schemeClr val="dk1"/>
              </a:buClr>
              <a:buSzPts val="1200"/>
              <a:buChar char="●"/>
              <a:defRPr sz="1200">
                <a:solidFill>
                  <a:schemeClr val="dk1"/>
                </a:solidFill>
              </a:defRPr>
            </a:lvl7pPr>
            <a:lvl8pPr marL="3657600" lvl="7" indent="-304800">
              <a:spcBef>
                <a:spcPts val="0"/>
              </a:spcBef>
              <a:spcAft>
                <a:spcPts val="0"/>
              </a:spcAft>
              <a:buClr>
                <a:schemeClr val="dk1"/>
              </a:buClr>
              <a:buSzPts val="1200"/>
              <a:buChar char="○"/>
              <a:defRPr sz="1200">
                <a:solidFill>
                  <a:schemeClr val="dk1"/>
                </a:solidFill>
              </a:defRPr>
            </a:lvl8pPr>
            <a:lvl9pPr marL="4114800" lvl="8" indent="-304800">
              <a:spcBef>
                <a:spcPts val="0"/>
              </a:spcBef>
              <a:spcAft>
                <a:spcPts val="0"/>
              </a:spcAft>
              <a:buClr>
                <a:schemeClr val="dk1"/>
              </a:buClr>
              <a:buSzPts val="1200"/>
              <a:buChar char="■"/>
              <a:defRPr sz="1200">
                <a:solidFill>
                  <a:schemeClr val="dk1"/>
                </a:solidFill>
              </a:defRPr>
            </a:lvl9pPr>
          </a:lstStyle>
          <a:p>
            <a:endParaRPr/>
          </a:p>
        </p:txBody>
      </p:sp>
      <p:sp>
        <p:nvSpPr>
          <p:cNvPr id="154" name="Google Shape;154;p28"/>
          <p:cNvSpPr txBox="1">
            <a:spLocks noGrp="1"/>
          </p:cNvSpPr>
          <p:nvPr>
            <p:ph type="body" idx="2"/>
          </p:nvPr>
        </p:nvSpPr>
        <p:spPr>
          <a:xfrm>
            <a:off x="4832400" y="1152475"/>
            <a:ext cx="3999900" cy="3416400"/>
          </a:xfrm>
          <a:prstGeom prst="rect">
            <a:avLst/>
          </a:prstGeom>
        </p:spPr>
        <p:txBody>
          <a:bodyPr spcFirstLastPara="1" wrap="square" lIns="0" tIns="91425" rIns="91425" bIns="91425" anchor="t" anchorCtr="0">
            <a:normAutofit/>
          </a:bodyPr>
          <a:lstStyle>
            <a:lvl1pPr marL="457200" lvl="0" indent="-317500">
              <a:spcBef>
                <a:spcPts val="0"/>
              </a:spcBef>
              <a:spcAft>
                <a:spcPts val="0"/>
              </a:spcAft>
              <a:buClr>
                <a:schemeClr val="dk1"/>
              </a:buClr>
              <a:buSzPts val="1400"/>
              <a:buChar char="●"/>
              <a:defRPr sz="1400">
                <a:solidFill>
                  <a:schemeClr val="dk1"/>
                </a:solidFill>
              </a:defRPr>
            </a:lvl1pPr>
            <a:lvl2pPr marL="914400" lvl="1" indent="-304800">
              <a:spcBef>
                <a:spcPts val="0"/>
              </a:spcBef>
              <a:spcAft>
                <a:spcPts val="0"/>
              </a:spcAft>
              <a:buClr>
                <a:schemeClr val="dk1"/>
              </a:buClr>
              <a:buSzPts val="1200"/>
              <a:buChar char="○"/>
              <a:defRPr sz="1200">
                <a:solidFill>
                  <a:schemeClr val="dk1"/>
                </a:solidFill>
              </a:defRPr>
            </a:lvl2pPr>
            <a:lvl3pPr marL="1371600" lvl="2" indent="-304800">
              <a:spcBef>
                <a:spcPts val="0"/>
              </a:spcBef>
              <a:spcAft>
                <a:spcPts val="0"/>
              </a:spcAft>
              <a:buClr>
                <a:schemeClr val="dk1"/>
              </a:buClr>
              <a:buSzPts val="1200"/>
              <a:buChar char="■"/>
              <a:defRPr sz="1200">
                <a:solidFill>
                  <a:schemeClr val="dk1"/>
                </a:solidFill>
              </a:defRPr>
            </a:lvl3pPr>
            <a:lvl4pPr marL="1828800" lvl="3" indent="-304800">
              <a:spcBef>
                <a:spcPts val="0"/>
              </a:spcBef>
              <a:spcAft>
                <a:spcPts val="0"/>
              </a:spcAft>
              <a:buClr>
                <a:schemeClr val="dk1"/>
              </a:buClr>
              <a:buSzPts val="1200"/>
              <a:buChar char="●"/>
              <a:defRPr sz="1200">
                <a:solidFill>
                  <a:schemeClr val="dk1"/>
                </a:solidFill>
              </a:defRPr>
            </a:lvl4pPr>
            <a:lvl5pPr marL="2286000" lvl="4" indent="-304800">
              <a:spcBef>
                <a:spcPts val="0"/>
              </a:spcBef>
              <a:spcAft>
                <a:spcPts val="0"/>
              </a:spcAft>
              <a:buClr>
                <a:schemeClr val="dk1"/>
              </a:buClr>
              <a:buSzPts val="1200"/>
              <a:buChar char="○"/>
              <a:defRPr sz="1200">
                <a:solidFill>
                  <a:schemeClr val="dk1"/>
                </a:solidFill>
              </a:defRPr>
            </a:lvl5pPr>
            <a:lvl6pPr marL="2743200" lvl="5" indent="-304800">
              <a:spcBef>
                <a:spcPts val="0"/>
              </a:spcBef>
              <a:spcAft>
                <a:spcPts val="0"/>
              </a:spcAft>
              <a:buClr>
                <a:schemeClr val="dk1"/>
              </a:buClr>
              <a:buSzPts val="1200"/>
              <a:buChar char="■"/>
              <a:defRPr sz="1200">
                <a:solidFill>
                  <a:schemeClr val="dk1"/>
                </a:solidFill>
              </a:defRPr>
            </a:lvl6pPr>
            <a:lvl7pPr marL="3200400" lvl="6" indent="-304800">
              <a:spcBef>
                <a:spcPts val="0"/>
              </a:spcBef>
              <a:spcAft>
                <a:spcPts val="0"/>
              </a:spcAft>
              <a:buClr>
                <a:schemeClr val="dk1"/>
              </a:buClr>
              <a:buSzPts val="1200"/>
              <a:buChar char="●"/>
              <a:defRPr sz="1200">
                <a:solidFill>
                  <a:schemeClr val="dk1"/>
                </a:solidFill>
              </a:defRPr>
            </a:lvl7pPr>
            <a:lvl8pPr marL="3657600" lvl="7" indent="-304800">
              <a:spcBef>
                <a:spcPts val="0"/>
              </a:spcBef>
              <a:spcAft>
                <a:spcPts val="0"/>
              </a:spcAft>
              <a:buClr>
                <a:schemeClr val="dk1"/>
              </a:buClr>
              <a:buSzPts val="1200"/>
              <a:buChar char="○"/>
              <a:defRPr sz="1200">
                <a:solidFill>
                  <a:schemeClr val="dk1"/>
                </a:solidFill>
              </a:defRPr>
            </a:lvl8pPr>
            <a:lvl9pPr marL="4114800" lvl="8" indent="-304800">
              <a:spcBef>
                <a:spcPts val="0"/>
              </a:spcBef>
              <a:spcAft>
                <a:spcPts val="0"/>
              </a:spcAft>
              <a:buClr>
                <a:schemeClr val="dk1"/>
              </a:buClr>
              <a:buSzPts val="1200"/>
              <a:buChar char="■"/>
              <a:defRPr sz="1200">
                <a:solidFill>
                  <a:schemeClr val="dk1"/>
                </a:solidFill>
              </a:defRPr>
            </a:lvl9pPr>
          </a:lstStyle>
          <a:p>
            <a:endParaRPr/>
          </a:p>
        </p:txBody>
      </p:sp>
      <p:sp>
        <p:nvSpPr>
          <p:cNvPr id="155" name="Google Shape;155;p28"/>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6"/>
        <p:cNvGrpSpPr/>
        <p:nvPr/>
      </p:nvGrpSpPr>
      <p:grpSpPr>
        <a:xfrm>
          <a:off x="0" y="0"/>
          <a:ext cx="0" cy="0"/>
          <a:chOff x="0" y="0"/>
          <a:chExt cx="0" cy="0"/>
        </a:xfrm>
      </p:grpSpPr>
      <p:sp>
        <p:nvSpPr>
          <p:cNvPr id="157" name="Google Shape;157;p29"/>
          <p:cNvSpPr/>
          <p:nvPr/>
        </p:nvSpPr>
        <p:spPr>
          <a:xfrm>
            <a:off x="0" y="0"/>
            <a:ext cx="24993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pic>
        <p:nvPicPr>
          <p:cNvPr id="158" name="Google Shape;158;p29"/>
          <p:cNvPicPr preferRelativeResize="0"/>
          <p:nvPr/>
        </p:nvPicPr>
        <p:blipFill rotWithShape="1">
          <a:blip r:embed="rId2">
            <a:alphaModFix/>
          </a:blip>
          <a:srcRect l="14643" t="15763" r="52195" b="15995"/>
          <a:stretch/>
        </p:blipFill>
        <p:spPr>
          <a:xfrm>
            <a:off x="0" y="-6900"/>
            <a:ext cx="2499299" cy="5143501"/>
          </a:xfrm>
          <a:prstGeom prst="rect">
            <a:avLst/>
          </a:prstGeom>
          <a:noFill/>
          <a:ln>
            <a:noFill/>
          </a:ln>
        </p:spPr>
      </p:pic>
      <p:sp>
        <p:nvSpPr>
          <p:cNvPr id="159" name="Google Shape;159;p29"/>
          <p:cNvSpPr txBox="1">
            <a:spLocks noGrp="1"/>
          </p:cNvSpPr>
          <p:nvPr>
            <p:ph type="title"/>
          </p:nvPr>
        </p:nvSpPr>
        <p:spPr>
          <a:xfrm>
            <a:off x="396500" y="362075"/>
            <a:ext cx="1916700" cy="572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160" name="Google Shape;160;p29"/>
          <p:cNvSpPr txBox="1">
            <a:spLocks noGrp="1"/>
          </p:cNvSpPr>
          <p:nvPr>
            <p:ph type="body" idx="1"/>
          </p:nvPr>
        </p:nvSpPr>
        <p:spPr>
          <a:xfrm>
            <a:off x="2969625" y="566050"/>
            <a:ext cx="2808000" cy="3179400"/>
          </a:xfrm>
          <a:prstGeom prst="rect">
            <a:avLst/>
          </a:prstGeom>
        </p:spPr>
        <p:txBody>
          <a:bodyPr spcFirstLastPara="1" wrap="square" lIns="0" tIns="91425" rIns="91425" bIns="91425" anchor="t" anchorCtr="0">
            <a:normAutofit/>
          </a:bodyPr>
          <a:lstStyle>
            <a:lvl1pPr marL="457200" lvl="0" indent="-304800">
              <a:spcBef>
                <a:spcPts val="0"/>
              </a:spcBef>
              <a:spcAft>
                <a:spcPts val="0"/>
              </a:spcAft>
              <a:buClr>
                <a:schemeClr val="dk1"/>
              </a:buClr>
              <a:buSzPts val="1200"/>
              <a:buChar char="●"/>
              <a:defRPr sz="1200">
                <a:solidFill>
                  <a:schemeClr val="dk1"/>
                </a:solidFill>
              </a:defRPr>
            </a:lvl1pPr>
            <a:lvl2pPr marL="914400" lvl="1" indent="-304800">
              <a:spcBef>
                <a:spcPts val="0"/>
              </a:spcBef>
              <a:spcAft>
                <a:spcPts val="0"/>
              </a:spcAft>
              <a:buClr>
                <a:schemeClr val="dk1"/>
              </a:buClr>
              <a:buSzPts val="1200"/>
              <a:buChar char="○"/>
              <a:defRPr sz="1200">
                <a:solidFill>
                  <a:schemeClr val="dk1"/>
                </a:solidFill>
              </a:defRPr>
            </a:lvl2pPr>
            <a:lvl3pPr marL="1371600" lvl="2" indent="-304800">
              <a:spcBef>
                <a:spcPts val="0"/>
              </a:spcBef>
              <a:spcAft>
                <a:spcPts val="0"/>
              </a:spcAft>
              <a:buClr>
                <a:schemeClr val="dk1"/>
              </a:buClr>
              <a:buSzPts val="1200"/>
              <a:buChar char="■"/>
              <a:defRPr sz="1200">
                <a:solidFill>
                  <a:schemeClr val="dk1"/>
                </a:solidFill>
              </a:defRPr>
            </a:lvl3pPr>
            <a:lvl4pPr marL="1828800" lvl="3" indent="-304800">
              <a:spcBef>
                <a:spcPts val="0"/>
              </a:spcBef>
              <a:spcAft>
                <a:spcPts val="0"/>
              </a:spcAft>
              <a:buClr>
                <a:schemeClr val="dk1"/>
              </a:buClr>
              <a:buSzPts val="1200"/>
              <a:buChar char="●"/>
              <a:defRPr sz="1200">
                <a:solidFill>
                  <a:schemeClr val="dk1"/>
                </a:solidFill>
              </a:defRPr>
            </a:lvl4pPr>
            <a:lvl5pPr marL="2286000" lvl="4" indent="-304800">
              <a:spcBef>
                <a:spcPts val="0"/>
              </a:spcBef>
              <a:spcAft>
                <a:spcPts val="0"/>
              </a:spcAft>
              <a:buClr>
                <a:schemeClr val="dk1"/>
              </a:buClr>
              <a:buSzPts val="1200"/>
              <a:buChar char="○"/>
              <a:defRPr sz="1200">
                <a:solidFill>
                  <a:schemeClr val="dk1"/>
                </a:solidFill>
              </a:defRPr>
            </a:lvl5pPr>
            <a:lvl6pPr marL="2743200" lvl="5" indent="-304800">
              <a:spcBef>
                <a:spcPts val="0"/>
              </a:spcBef>
              <a:spcAft>
                <a:spcPts val="0"/>
              </a:spcAft>
              <a:buClr>
                <a:schemeClr val="dk1"/>
              </a:buClr>
              <a:buSzPts val="1200"/>
              <a:buChar char="■"/>
              <a:defRPr sz="1200">
                <a:solidFill>
                  <a:schemeClr val="dk1"/>
                </a:solidFill>
              </a:defRPr>
            </a:lvl6pPr>
            <a:lvl7pPr marL="3200400" lvl="6" indent="-304800">
              <a:spcBef>
                <a:spcPts val="0"/>
              </a:spcBef>
              <a:spcAft>
                <a:spcPts val="0"/>
              </a:spcAft>
              <a:buClr>
                <a:schemeClr val="dk1"/>
              </a:buClr>
              <a:buSzPts val="1200"/>
              <a:buChar char="●"/>
              <a:defRPr sz="1200">
                <a:solidFill>
                  <a:schemeClr val="dk1"/>
                </a:solidFill>
              </a:defRPr>
            </a:lvl7pPr>
            <a:lvl8pPr marL="3657600" lvl="7" indent="-304800">
              <a:spcBef>
                <a:spcPts val="0"/>
              </a:spcBef>
              <a:spcAft>
                <a:spcPts val="0"/>
              </a:spcAft>
              <a:buClr>
                <a:schemeClr val="dk1"/>
              </a:buClr>
              <a:buSzPts val="1200"/>
              <a:buChar char="○"/>
              <a:defRPr sz="1200">
                <a:solidFill>
                  <a:schemeClr val="dk1"/>
                </a:solidFill>
              </a:defRPr>
            </a:lvl8pPr>
            <a:lvl9pPr marL="4114800" lvl="8" indent="-304800">
              <a:spcBef>
                <a:spcPts val="0"/>
              </a:spcBef>
              <a:spcAft>
                <a:spcPts val="0"/>
              </a:spcAft>
              <a:buClr>
                <a:schemeClr val="dk1"/>
              </a:buClr>
              <a:buSzPts val="1200"/>
              <a:buChar char="■"/>
              <a:defRPr sz="1200">
                <a:solidFill>
                  <a:schemeClr val="dk1"/>
                </a:solidFill>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161"/>
        <p:cNvGrpSpPr/>
        <p:nvPr/>
      </p:nvGrpSpPr>
      <p:grpSpPr>
        <a:xfrm>
          <a:off x="0" y="0"/>
          <a:ext cx="0" cy="0"/>
          <a:chOff x="0" y="0"/>
          <a:chExt cx="0" cy="0"/>
        </a:xfrm>
      </p:grpSpPr>
      <p:sp>
        <p:nvSpPr>
          <p:cNvPr id="162" name="Google Shape;162;p30"/>
          <p:cNvSpPr/>
          <p:nvPr/>
        </p:nvSpPr>
        <p:spPr>
          <a:xfrm>
            <a:off x="0" y="0"/>
            <a:ext cx="7778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pic>
        <p:nvPicPr>
          <p:cNvPr id="163" name="Google Shape;163;p30"/>
          <p:cNvPicPr preferRelativeResize="0"/>
          <p:nvPr/>
        </p:nvPicPr>
        <p:blipFill rotWithShape="1">
          <a:blip r:embed="rId2">
            <a:alphaModFix/>
          </a:blip>
          <a:srcRect l="5186" t="15763" r="52194" b="15995"/>
          <a:stretch/>
        </p:blipFill>
        <p:spPr>
          <a:xfrm>
            <a:off x="4566550" y="-6900"/>
            <a:ext cx="3212151" cy="5143501"/>
          </a:xfrm>
          <a:prstGeom prst="rect">
            <a:avLst/>
          </a:prstGeom>
          <a:noFill/>
          <a:ln>
            <a:noFill/>
          </a:ln>
        </p:spPr>
      </p:pic>
      <p:sp>
        <p:nvSpPr>
          <p:cNvPr id="164" name="Google Shape;164;p30"/>
          <p:cNvSpPr txBox="1">
            <a:spLocks noGrp="1"/>
          </p:cNvSpPr>
          <p:nvPr>
            <p:ph type="title"/>
          </p:nvPr>
        </p:nvSpPr>
        <p:spPr>
          <a:xfrm>
            <a:off x="396500" y="362075"/>
            <a:ext cx="5844600" cy="18831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5000"/>
              <a:buNone/>
              <a:defRPr sz="5000">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165" name="Google Shape;165;p30"/>
          <p:cNvSpPr txBox="1">
            <a:spLocks noGrp="1"/>
          </p:cNvSpPr>
          <p:nvPr>
            <p:ph type="body" idx="1"/>
          </p:nvPr>
        </p:nvSpPr>
        <p:spPr>
          <a:xfrm>
            <a:off x="396500" y="2203425"/>
            <a:ext cx="3915600" cy="1134900"/>
          </a:xfrm>
          <a:prstGeom prst="rect">
            <a:avLst/>
          </a:prstGeom>
        </p:spPr>
        <p:txBody>
          <a:bodyPr spcFirstLastPara="1" wrap="square" lIns="0" tIns="91425" rIns="91425" bIns="91425" anchor="t" anchorCtr="0">
            <a:normAutofit/>
          </a:bodyPr>
          <a:lstStyle>
            <a:lvl1pPr marL="457200" lvl="0" indent="-342900">
              <a:spcBef>
                <a:spcPts val="0"/>
              </a:spcBef>
              <a:spcAft>
                <a:spcPts val="0"/>
              </a:spcAft>
              <a:buClr>
                <a:schemeClr val="lt1"/>
              </a:buClr>
              <a:buSzPts val="1800"/>
              <a:buFont typeface="Noto Sans ExtraLight"/>
              <a:buChar char="●"/>
              <a:defRPr>
                <a:solidFill>
                  <a:schemeClr val="lt1"/>
                </a:solidFill>
                <a:latin typeface="Noto Sans ExtraLight"/>
                <a:ea typeface="Noto Sans ExtraLight"/>
                <a:cs typeface="Noto Sans ExtraLight"/>
                <a:sym typeface="Noto Sans ExtraLight"/>
              </a:defRPr>
            </a:lvl1pPr>
            <a:lvl2pPr marL="914400" lvl="1" indent="-304800">
              <a:spcBef>
                <a:spcPts val="0"/>
              </a:spcBef>
              <a:spcAft>
                <a:spcPts val="0"/>
              </a:spcAft>
              <a:buClr>
                <a:schemeClr val="lt1"/>
              </a:buClr>
              <a:buSzPts val="1200"/>
              <a:buChar char="○"/>
              <a:defRPr sz="1200">
                <a:solidFill>
                  <a:schemeClr val="lt1"/>
                </a:solidFill>
              </a:defRPr>
            </a:lvl2pPr>
            <a:lvl3pPr marL="1371600" lvl="2" indent="-304800">
              <a:spcBef>
                <a:spcPts val="0"/>
              </a:spcBef>
              <a:spcAft>
                <a:spcPts val="0"/>
              </a:spcAft>
              <a:buClr>
                <a:schemeClr val="lt1"/>
              </a:buClr>
              <a:buSzPts val="1200"/>
              <a:buChar char="■"/>
              <a:defRPr sz="1200">
                <a:solidFill>
                  <a:schemeClr val="lt1"/>
                </a:solidFill>
              </a:defRPr>
            </a:lvl3pPr>
            <a:lvl4pPr marL="1828800" lvl="3" indent="-304800">
              <a:spcBef>
                <a:spcPts val="0"/>
              </a:spcBef>
              <a:spcAft>
                <a:spcPts val="0"/>
              </a:spcAft>
              <a:buClr>
                <a:schemeClr val="lt1"/>
              </a:buClr>
              <a:buSzPts val="1200"/>
              <a:buChar char="●"/>
              <a:defRPr sz="1200">
                <a:solidFill>
                  <a:schemeClr val="lt1"/>
                </a:solidFill>
              </a:defRPr>
            </a:lvl4pPr>
            <a:lvl5pPr marL="2286000" lvl="4" indent="-304800">
              <a:spcBef>
                <a:spcPts val="0"/>
              </a:spcBef>
              <a:spcAft>
                <a:spcPts val="0"/>
              </a:spcAft>
              <a:buClr>
                <a:schemeClr val="lt1"/>
              </a:buClr>
              <a:buSzPts val="1200"/>
              <a:buChar char="○"/>
              <a:defRPr sz="1200">
                <a:solidFill>
                  <a:schemeClr val="lt1"/>
                </a:solidFill>
              </a:defRPr>
            </a:lvl5pPr>
            <a:lvl6pPr marL="2743200" lvl="5" indent="-304800">
              <a:spcBef>
                <a:spcPts val="0"/>
              </a:spcBef>
              <a:spcAft>
                <a:spcPts val="0"/>
              </a:spcAft>
              <a:buClr>
                <a:schemeClr val="lt1"/>
              </a:buClr>
              <a:buSzPts val="1200"/>
              <a:buChar char="■"/>
              <a:defRPr sz="1200">
                <a:solidFill>
                  <a:schemeClr val="lt1"/>
                </a:solidFill>
              </a:defRPr>
            </a:lvl6pPr>
            <a:lvl7pPr marL="3200400" lvl="6" indent="-304800">
              <a:spcBef>
                <a:spcPts val="0"/>
              </a:spcBef>
              <a:spcAft>
                <a:spcPts val="0"/>
              </a:spcAft>
              <a:buClr>
                <a:schemeClr val="lt1"/>
              </a:buClr>
              <a:buSzPts val="1200"/>
              <a:buChar char="●"/>
              <a:defRPr sz="1200">
                <a:solidFill>
                  <a:schemeClr val="lt1"/>
                </a:solidFill>
              </a:defRPr>
            </a:lvl7pPr>
            <a:lvl8pPr marL="3657600" lvl="7" indent="-304800">
              <a:spcBef>
                <a:spcPts val="0"/>
              </a:spcBef>
              <a:spcAft>
                <a:spcPts val="0"/>
              </a:spcAft>
              <a:buClr>
                <a:schemeClr val="lt1"/>
              </a:buClr>
              <a:buSzPts val="1200"/>
              <a:buChar char="○"/>
              <a:defRPr sz="1200">
                <a:solidFill>
                  <a:schemeClr val="lt1"/>
                </a:solidFill>
              </a:defRPr>
            </a:lvl8pPr>
            <a:lvl9pPr marL="4114800" lvl="8" indent="-304800">
              <a:spcBef>
                <a:spcPts val="0"/>
              </a:spcBef>
              <a:spcAft>
                <a:spcPts val="0"/>
              </a:spcAft>
              <a:buClr>
                <a:schemeClr val="lt1"/>
              </a:buClr>
              <a:buSzPts val="1200"/>
              <a:buChar char="■"/>
              <a:defRPr sz="1200">
                <a:solidFill>
                  <a:schemeClr val="lt1"/>
                </a:solidFill>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66"/>
        <p:cNvGrpSpPr/>
        <p:nvPr/>
      </p:nvGrpSpPr>
      <p:grpSpPr>
        <a:xfrm>
          <a:off x="0" y="0"/>
          <a:ext cx="0" cy="0"/>
          <a:chOff x="0" y="0"/>
          <a:chExt cx="0" cy="0"/>
        </a:xfrm>
      </p:grpSpPr>
      <p:sp>
        <p:nvSpPr>
          <p:cNvPr id="167" name="Google Shape;167;p31"/>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168" name="Google Shape;168;p31"/>
          <p:cNvSpPr txBox="1">
            <a:spLocks noGrp="1"/>
          </p:cNvSpPr>
          <p:nvPr>
            <p:ph type="body" idx="1"/>
          </p:nvPr>
        </p:nvSpPr>
        <p:spPr>
          <a:xfrm>
            <a:off x="311700" y="1389600"/>
            <a:ext cx="2808000" cy="3179400"/>
          </a:xfrm>
          <a:prstGeom prst="rect">
            <a:avLst/>
          </a:prstGeom>
        </p:spPr>
        <p:txBody>
          <a:bodyPr spcFirstLastPara="1" wrap="square" lIns="0" tIns="91425" rIns="91425" bIns="91425" anchor="t" anchorCtr="0">
            <a:normAutofit/>
          </a:bodyPr>
          <a:lstStyle>
            <a:lvl1pPr marL="457200" lvl="0" indent="-304800">
              <a:spcBef>
                <a:spcPts val="0"/>
              </a:spcBef>
              <a:spcAft>
                <a:spcPts val="0"/>
              </a:spcAft>
              <a:buClr>
                <a:schemeClr val="dk1"/>
              </a:buClr>
              <a:buSzPts val="1200"/>
              <a:buChar char="●"/>
              <a:defRPr sz="1200">
                <a:solidFill>
                  <a:schemeClr val="dk1"/>
                </a:solidFill>
              </a:defRPr>
            </a:lvl1pPr>
            <a:lvl2pPr marL="914400" lvl="1" indent="-304800">
              <a:spcBef>
                <a:spcPts val="0"/>
              </a:spcBef>
              <a:spcAft>
                <a:spcPts val="0"/>
              </a:spcAft>
              <a:buClr>
                <a:schemeClr val="dk1"/>
              </a:buClr>
              <a:buSzPts val="1200"/>
              <a:buChar char="○"/>
              <a:defRPr sz="1200">
                <a:solidFill>
                  <a:schemeClr val="dk1"/>
                </a:solidFill>
              </a:defRPr>
            </a:lvl2pPr>
            <a:lvl3pPr marL="1371600" lvl="2" indent="-304800">
              <a:spcBef>
                <a:spcPts val="0"/>
              </a:spcBef>
              <a:spcAft>
                <a:spcPts val="0"/>
              </a:spcAft>
              <a:buClr>
                <a:schemeClr val="dk1"/>
              </a:buClr>
              <a:buSzPts val="1200"/>
              <a:buChar char="■"/>
              <a:defRPr sz="1200">
                <a:solidFill>
                  <a:schemeClr val="dk1"/>
                </a:solidFill>
              </a:defRPr>
            </a:lvl3pPr>
            <a:lvl4pPr marL="1828800" lvl="3" indent="-304800">
              <a:spcBef>
                <a:spcPts val="0"/>
              </a:spcBef>
              <a:spcAft>
                <a:spcPts val="0"/>
              </a:spcAft>
              <a:buClr>
                <a:schemeClr val="dk1"/>
              </a:buClr>
              <a:buSzPts val="1200"/>
              <a:buChar char="●"/>
              <a:defRPr sz="1200">
                <a:solidFill>
                  <a:schemeClr val="dk1"/>
                </a:solidFill>
              </a:defRPr>
            </a:lvl4pPr>
            <a:lvl5pPr marL="2286000" lvl="4" indent="-304800">
              <a:spcBef>
                <a:spcPts val="0"/>
              </a:spcBef>
              <a:spcAft>
                <a:spcPts val="0"/>
              </a:spcAft>
              <a:buClr>
                <a:schemeClr val="dk1"/>
              </a:buClr>
              <a:buSzPts val="1200"/>
              <a:buChar char="○"/>
              <a:defRPr sz="1200">
                <a:solidFill>
                  <a:schemeClr val="dk1"/>
                </a:solidFill>
              </a:defRPr>
            </a:lvl5pPr>
            <a:lvl6pPr marL="2743200" lvl="5" indent="-304800">
              <a:spcBef>
                <a:spcPts val="0"/>
              </a:spcBef>
              <a:spcAft>
                <a:spcPts val="0"/>
              </a:spcAft>
              <a:buClr>
                <a:schemeClr val="dk1"/>
              </a:buClr>
              <a:buSzPts val="1200"/>
              <a:buChar char="■"/>
              <a:defRPr sz="1200">
                <a:solidFill>
                  <a:schemeClr val="dk1"/>
                </a:solidFill>
              </a:defRPr>
            </a:lvl6pPr>
            <a:lvl7pPr marL="3200400" lvl="6" indent="-304800">
              <a:spcBef>
                <a:spcPts val="0"/>
              </a:spcBef>
              <a:spcAft>
                <a:spcPts val="0"/>
              </a:spcAft>
              <a:buClr>
                <a:schemeClr val="dk1"/>
              </a:buClr>
              <a:buSzPts val="1200"/>
              <a:buChar char="●"/>
              <a:defRPr sz="1200">
                <a:solidFill>
                  <a:schemeClr val="dk1"/>
                </a:solidFill>
              </a:defRPr>
            </a:lvl7pPr>
            <a:lvl8pPr marL="3657600" lvl="7" indent="-304800">
              <a:spcBef>
                <a:spcPts val="0"/>
              </a:spcBef>
              <a:spcAft>
                <a:spcPts val="0"/>
              </a:spcAft>
              <a:buClr>
                <a:schemeClr val="dk1"/>
              </a:buClr>
              <a:buSzPts val="1200"/>
              <a:buChar char="○"/>
              <a:defRPr sz="1200">
                <a:solidFill>
                  <a:schemeClr val="dk1"/>
                </a:solidFill>
              </a:defRPr>
            </a:lvl8pPr>
            <a:lvl9pPr marL="4114800" lvl="8" indent="-304800">
              <a:spcBef>
                <a:spcPts val="0"/>
              </a:spcBef>
              <a:spcAft>
                <a:spcPts val="0"/>
              </a:spcAft>
              <a:buClr>
                <a:schemeClr val="dk1"/>
              </a:buClr>
              <a:buSzPts val="1200"/>
              <a:buChar char="■"/>
              <a:defRPr sz="1200">
                <a:solidFill>
                  <a:schemeClr val="dk1"/>
                </a:solidFill>
              </a:defRPr>
            </a:lvl9pPr>
          </a:lstStyle>
          <a:p>
            <a:endParaRPr/>
          </a:p>
        </p:txBody>
      </p:sp>
      <p:sp>
        <p:nvSpPr>
          <p:cNvPr id="169" name="Google Shape;169;p31"/>
          <p:cNvSpPr txBox="1">
            <a:spLocks noGrp="1"/>
          </p:cNvSpPr>
          <p:nvPr>
            <p:ph type="sldNum" idx="12"/>
          </p:nvPr>
        </p:nvSpPr>
        <p:spPr>
          <a:xfrm>
            <a:off x="8784600" y="4903200"/>
            <a:ext cx="267600" cy="126900"/>
          </a:xfrm>
          <a:prstGeom prst="rect">
            <a:avLst/>
          </a:prstGeom>
          <a:solidFill>
            <a:schemeClr val="dk1"/>
          </a:solidFill>
          <a:ln>
            <a:noFill/>
          </a:ln>
        </p:spPr>
        <p:txBody>
          <a:bodyPr spcFirstLastPara="1" wrap="square" lIns="91425" tIns="91425" rIns="36000" bIns="91425" anchor="ctr" anchorCtr="0">
            <a:noAutofit/>
          </a:bodyPr>
          <a:lstStyle>
            <a:lvl1pPr lvl="0" algn="r">
              <a:buNone/>
              <a:defRPr sz="700">
                <a:solidFill>
                  <a:schemeClr val="lt1"/>
                </a:solidFill>
                <a:latin typeface="Noto Sans Black"/>
                <a:ea typeface="Noto Sans Black"/>
                <a:cs typeface="Noto Sans Black"/>
                <a:sym typeface="Noto Sans Black"/>
              </a:defRPr>
            </a:lvl1pPr>
            <a:lvl2pPr lvl="1" algn="r">
              <a:buNone/>
              <a:defRPr sz="700">
                <a:solidFill>
                  <a:schemeClr val="lt1"/>
                </a:solidFill>
                <a:latin typeface="Noto Sans Black"/>
                <a:ea typeface="Noto Sans Black"/>
                <a:cs typeface="Noto Sans Black"/>
                <a:sym typeface="Noto Sans Black"/>
              </a:defRPr>
            </a:lvl2pPr>
            <a:lvl3pPr lvl="2" algn="r">
              <a:buNone/>
              <a:defRPr sz="700">
                <a:solidFill>
                  <a:schemeClr val="lt1"/>
                </a:solidFill>
                <a:latin typeface="Noto Sans Black"/>
                <a:ea typeface="Noto Sans Black"/>
                <a:cs typeface="Noto Sans Black"/>
                <a:sym typeface="Noto Sans Black"/>
              </a:defRPr>
            </a:lvl3pPr>
            <a:lvl4pPr lvl="3" algn="r">
              <a:buNone/>
              <a:defRPr sz="700">
                <a:solidFill>
                  <a:schemeClr val="lt1"/>
                </a:solidFill>
                <a:latin typeface="Noto Sans Black"/>
                <a:ea typeface="Noto Sans Black"/>
                <a:cs typeface="Noto Sans Black"/>
                <a:sym typeface="Noto Sans Black"/>
              </a:defRPr>
            </a:lvl4pPr>
            <a:lvl5pPr lvl="4" algn="r">
              <a:buNone/>
              <a:defRPr sz="700">
                <a:solidFill>
                  <a:schemeClr val="lt1"/>
                </a:solidFill>
                <a:latin typeface="Noto Sans Black"/>
                <a:ea typeface="Noto Sans Black"/>
                <a:cs typeface="Noto Sans Black"/>
                <a:sym typeface="Noto Sans Black"/>
              </a:defRPr>
            </a:lvl5pPr>
            <a:lvl6pPr lvl="5" algn="r">
              <a:buNone/>
              <a:defRPr sz="700">
                <a:solidFill>
                  <a:schemeClr val="lt1"/>
                </a:solidFill>
                <a:latin typeface="Noto Sans Black"/>
                <a:ea typeface="Noto Sans Black"/>
                <a:cs typeface="Noto Sans Black"/>
                <a:sym typeface="Noto Sans Black"/>
              </a:defRPr>
            </a:lvl6pPr>
            <a:lvl7pPr lvl="6" algn="r">
              <a:buNone/>
              <a:defRPr sz="700">
                <a:solidFill>
                  <a:schemeClr val="lt1"/>
                </a:solidFill>
                <a:latin typeface="Noto Sans Black"/>
                <a:ea typeface="Noto Sans Black"/>
                <a:cs typeface="Noto Sans Black"/>
                <a:sym typeface="Noto Sans Black"/>
              </a:defRPr>
            </a:lvl7pPr>
            <a:lvl8pPr lvl="7" algn="r">
              <a:buNone/>
              <a:defRPr sz="700">
                <a:solidFill>
                  <a:schemeClr val="lt1"/>
                </a:solidFill>
                <a:latin typeface="Noto Sans Black"/>
                <a:ea typeface="Noto Sans Black"/>
                <a:cs typeface="Noto Sans Black"/>
                <a:sym typeface="Noto Sans Black"/>
              </a:defRPr>
            </a:lvl8pPr>
            <a:lvl9pPr lvl="8" algn="r">
              <a:buNone/>
              <a:defRPr sz="700">
                <a:solidFill>
                  <a:schemeClr val="lt1"/>
                </a:solidFill>
                <a:latin typeface="Noto Sans Black"/>
                <a:ea typeface="Noto Sans Black"/>
                <a:cs typeface="Noto Sans Black"/>
                <a:sym typeface="Noto Sans Black"/>
              </a:defRPr>
            </a:lvl9pPr>
          </a:lstStyle>
          <a:p>
            <a:pPr marL="0" lvl="0" indent="0" algn="r" rtl="0">
              <a:spcBef>
                <a:spcPts val="0"/>
              </a:spcBef>
              <a:spcAft>
                <a:spcPts val="0"/>
              </a:spcAft>
              <a:buNone/>
            </a:pPr>
            <a:fld id="{00000000-1234-1234-1234-123412341234}" type="slidenum">
              <a:rPr lang="en-GB"/>
              <a:t>‹#›</a:t>
            </a:fld>
            <a:endParaRPr/>
          </a:p>
        </p:txBody>
      </p:sp>
      <p:sp>
        <p:nvSpPr>
          <p:cNvPr id="170" name="Google Shape;170;p31"/>
          <p:cNvSpPr/>
          <p:nvPr/>
        </p:nvSpPr>
        <p:spPr>
          <a:xfrm>
            <a:off x="8142885" y="4894293"/>
            <a:ext cx="570214" cy="126587"/>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rgbClr val="103A77"/>
              </a:solidFill>
              <a:latin typeface="Noto Sans"/>
              <a:ea typeface="Noto Sans"/>
              <a:cs typeface="Noto Sans"/>
              <a:sym typeface="Noto Sans"/>
            </a:endParaRPr>
          </a:p>
        </p:txBody>
      </p:sp>
      <p:sp>
        <p:nvSpPr>
          <p:cNvPr id="171" name="Google Shape;171;p31"/>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72"/>
        <p:cNvGrpSpPr/>
        <p:nvPr/>
      </p:nvGrpSpPr>
      <p:grpSpPr>
        <a:xfrm>
          <a:off x="0" y="0"/>
          <a:ext cx="0" cy="0"/>
          <a:chOff x="0" y="0"/>
          <a:chExt cx="0" cy="0"/>
        </a:xfrm>
      </p:grpSpPr>
      <p:sp>
        <p:nvSpPr>
          <p:cNvPr id="173" name="Google Shape;173;p32"/>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174" name="Google Shape;174;p32"/>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175" name="Google Shape;175;p3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grpSp>
        <p:nvGrpSpPr>
          <p:cNvPr id="176" name="Google Shape;176;p32"/>
          <p:cNvGrpSpPr/>
          <p:nvPr/>
        </p:nvGrpSpPr>
        <p:grpSpPr>
          <a:xfrm>
            <a:off x="8836375" y="1586263"/>
            <a:ext cx="315000" cy="1970974"/>
            <a:chOff x="8836375" y="1160138"/>
            <a:chExt cx="315000" cy="1970974"/>
          </a:xfrm>
        </p:grpSpPr>
        <p:sp>
          <p:nvSpPr>
            <p:cNvPr id="177" name="Google Shape;177;p32"/>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178" name="Google Shape;178;p32"/>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179" name="Google Shape;179;p32"/>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80"/>
        <p:cNvGrpSpPr/>
        <p:nvPr/>
      </p:nvGrpSpPr>
      <p:grpSpPr>
        <a:xfrm>
          <a:off x="0" y="0"/>
          <a:ext cx="0" cy="0"/>
          <a:chOff x="0" y="0"/>
          <a:chExt cx="0" cy="0"/>
        </a:xfrm>
      </p:grpSpPr>
      <p:sp>
        <p:nvSpPr>
          <p:cNvPr id="181" name="Google Shape;181;p3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33"/>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183" name="Google Shape;183;p33"/>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184" name="Google Shape;184;p33"/>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85" name="Google Shape;185;p33"/>
          <p:cNvSpPr txBox="1">
            <a:spLocks noGrp="1"/>
          </p:cNvSpPr>
          <p:nvPr>
            <p:ph type="subTitle" idx="1"/>
          </p:nvPr>
        </p:nvSpPr>
        <p:spPr>
          <a:xfrm>
            <a:off x="265500" y="2803075"/>
            <a:ext cx="4045200" cy="1235100"/>
          </a:xfrm>
          <a:prstGeom prst="rect">
            <a:avLst/>
          </a:prstGeom>
        </p:spPr>
        <p:txBody>
          <a:bodyPr spcFirstLastPara="1" wrap="square" lIns="0" tIns="91425" rIns="91425" bIns="91425" anchor="t" anchorCtr="0">
            <a:normAutofit/>
          </a:bodyPr>
          <a:lstStyle>
            <a:lvl1pPr lvl="0">
              <a:lnSpc>
                <a:spcPct val="100000"/>
              </a:lnSpc>
              <a:spcBef>
                <a:spcPts val="0"/>
              </a:spcBef>
              <a:spcAft>
                <a:spcPts val="0"/>
              </a:spcAft>
              <a:buClr>
                <a:schemeClr val="dk1"/>
              </a:buClr>
              <a:buSzPts val="2100"/>
              <a:buFont typeface="Noto Sans ExtraLight"/>
              <a:buNone/>
              <a:defRPr sz="2100">
                <a:solidFill>
                  <a:schemeClr val="dk1"/>
                </a:solidFill>
                <a:latin typeface="Noto Sans ExtraLight"/>
                <a:ea typeface="Noto Sans ExtraLight"/>
                <a:cs typeface="Noto Sans ExtraLight"/>
                <a:sym typeface="Noto Sans ExtraLight"/>
              </a:defRPr>
            </a:lvl1pPr>
            <a:lvl2pPr lvl="1">
              <a:lnSpc>
                <a:spcPct val="100000"/>
              </a:lnSpc>
              <a:spcBef>
                <a:spcPts val="0"/>
              </a:spcBef>
              <a:spcAft>
                <a:spcPts val="0"/>
              </a:spcAft>
              <a:buClr>
                <a:schemeClr val="dk1"/>
              </a:buClr>
              <a:buSzPts val="2100"/>
              <a:buNone/>
              <a:defRPr sz="2100">
                <a:solidFill>
                  <a:schemeClr val="dk1"/>
                </a:solidFill>
              </a:defRPr>
            </a:lvl2pPr>
            <a:lvl3pPr lvl="2">
              <a:lnSpc>
                <a:spcPct val="100000"/>
              </a:lnSpc>
              <a:spcBef>
                <a:spcPts val="0"/>
              </a:spcBef>
              <a:spcAft>
                <a:spcPts val="0"/>
              </a:spcAft>
              <a:buClr>
                <a:schemeClr val="dk1"/>
              </a:buClr>
              <a:buSzPts val="2100"/>
              <a:buNone/>
              <a:defRPr sz="2100">
                <a:solidFill>
                  <a:schemeClr val="dk1"/>
                </a:solidFill>
              </a:defRPr>
            </a:lvl3pPr>
            <a:lvl4pPr lvl="3">
              <a:lnSpc>
                <a:spcPct val="100000"/>
              </a:lnSpc>
              <a:spcBef>
                <a:spcPts val="0"/>
              </a:spcBef>
              <a:spcAft>
                <a:spcPts val="0"/>
              </a:spcAft>
              <a:buClr>
                <a:schemeClr val="dk1"/>
              </a:buClr>
              <a:buSzPts val="2100"/>
              <a:buNone/>
              <a:defRPr sz="2100">
                <a:solidFill>
                  <a:schemeClr val="dk1"/>
                </a:solidFill>
              </a:defRPr>
            </a:lvl4pPr>
            <a:lvl5pPr lvl="4">
              <a:lnSpc>
                <a:spcPct val="100000"/>
              </a:lnSpc>
              <a:spcBef>
                <a:spcPts val="0"/>
              </a:spcBef>
              <a:spcAft>
                <a:spcPts val="0"/>
              </a:spcAft>
              <a:buClr>
                <a:schemeClr val="dk1"/>
              </a:buClr>
              <a:buSzPts val="2100"/>
              <a:buNone/>
              <a:defRPr sz="2100">
                <a:solidFill>
                  <a:schemeClr val="dk1"/>
                </a:solidFill>
              </a:defRPr>
            </a:lvl5pPr>
            <a:lvl6pPr lvl="5">
              <a:lnSpc>
                <a:spcPct val="100000"/>
              </a:lnSpc>
              <a:spcBef>
                <a:spcPts val="0"/>
              </a:spcBef>
              <a:spcAft>
                <a:spcPts val="0"/>
              </a:spcAft>
              <a:buClr>
                <a:schemeClr val="dk1"/>
              </a:buClr>
              <a:buSzPts val="2100"/>
              <a:buNone/>
              <a:defRPr sz="2100">
                <a:solidFill>
                  <a:schemeClr val="dk1"/>
                </a:solidFill>
              </a:defRPr>
            </a:lvl6pPr>
            <a:lvl7pPr lvl="6">
              <a:lnSpc>
                <a:spcPct val="100000"/>
              </a:lnSpc>
              <a:spcBef>
                <a:spcPts val="0"/>
              </a:spcBef>
              <a:spcAft>
                <a:spcPts val="0"/>
              </a:spcAft>
              <a:buClr>
                <a:schemeClr val="dk1"/>
              </a:buClr>
              <a:buSzPts val="2100"/>
              <a:buNone/>
              <a:defRPr sz="2100">
                <a:solidFill>
                  <a:schemeClr val="dk1"/>
                </a:solidFill>
              </a:defRPr>
            </a:lvl7pPr>
            <a:lvl8pPr lvl="7">
              <a:lnSpc>
                <a:spcPct val="100000"/>
              </a:lnSpc>
              <a:spcBef>
                <a:spcPts val="0"/>
              </a:spcBef>
              <a:spcAft>
                <a:spcPts val="0"/>
              </a:spcAft>
              <a:buClr>
                <a:schemeClr val="dk1"/>
              </a:buClr>
              <a:buSzPts val="2100"/>
              <a:buNone/>
              <a:defRPr sz="2100">
                <a:solidFill>
                  <a:schemeClr val="dk1"/>
                </a:solidFill>
              </a:defRPr>
            </a:lvl8pPr>
            <a:lvl9pPr lvl="8">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186" name="Google Shape;186;p33"/>
          <p:cNvSpPr txBox="1">
            <a:spLocks noGrp="1"/>
          </p:cNvSpPr>
          <p:nvPr>
            <p:ph type="body" idx="2"/>
          </p:nvPr>
        </p:nvSpPr>
        <p:spPr>
          <a:xfrm>
            <a:off x="4939500" y="724075"/>
            <a:ext cx="3837000" cy="3695100"/>
          </a:xfrm>
          <a:prstGeom prst="rect">
            <a:avLst/>
          </a:prstGeom>
        </p:spPr>
        <p:txBody>
          <a:bodyPr spcFirstLastPara="1" wrap="square" lIns="0" tIns="91425" rIns="91425" bIns="91425" anchor="ctr" anchorCtr="0">
            <a:normAutofit/>
          </a:bodyPr>
          <a:lstStyle>
            <a:lvl1pPr marL="457200" lvl="0" indent="-342900">
              <a:spcBef>
                <a:spcPts val="0"/>
              </a:spcBef>
              <a:spcAft>
                <a:spcPts val="0"/>
              </a:spcAft>
              <a:buClr>
                <a:schemeClr val="dk1"/>
              </a:buClr>
              <a:buSzPts val="1800"/>
              <a:buFont typeface="Noto Sans ExtraLight"/>
              <a:buChar char="●"/>
              <a:defRPr>
                <a:solidFill>
                  <a:schemeClr val="dk1"/>
                </a:solidFill>
                <a:latin typeface="Noto Sans ExtraLight"/>
                <a:ea typeface="Noto Sans ExtraLight"/>
                <a:cs typeface="Noto Sans ExtraLight"/>
                <a:sym typeface="Noto Sans ExtraLight"/>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grpSp>
        <p:nvGrpSpPr>
          <p:cNvPr id="187" name="Google Shape;187;p33"/>
          <p:cNvGrpSpPr/>
          <p:nvPr/>
        </p:nvGrpSpPr>
        <p:grpSpPr>
          <a:xfrm>
            <a:off x="8836375" y="1586263"/>
            <a:ext cx="315000" cy="1970974"/>
            <a:chOff x="8836375" y="1160138"/>
            <a:chExt cx="315000" cy="1970974"/>
          </a:xfrm>
        </p:grpSpPr>
        <p:sp>
          <p:nvSpPr>
            <p:cNvPr id="188" name="Google Shape;188;p33"/>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189" name="Google Shape;189;p33"/>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190" name="Google Shape;190;p33"/>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91"/>
        <p:cNvGrpSpPr/>
        <p:nvPr/>
      </p:nvGrpSpPr>
      <p:grpSpPr>
        <a:xfrm>
          <a:off x="0" y="0"/>
          <a:ext cx="0" cy="0"/>
          <a:chOff x="0" y="0"/>
          <a:chExt cx="0" cy="0"/>
        </a:xfrm>
      </p:grpSpPr>
      <p:sp>
        <p:nvSpPr>
          <p:cNvPr id="192" name="Google Shape;192;p34"/>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193" name="Google Shape;193;p34"/>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194" name="Google Shape;194;p34"/>
          <p:cNvSpPr txBox="1">
            <a:spLocks noGrp="1"/>
          </p:cNvSpPr>
          <p:nvPr>
            <p:ph type="body" idx="1"/>
          </p:nvPr>
        </p:nvSpPr>
        <p:spPr>
          <a:xfrm>
            <a:off x="311700" y="4230575"/>
            <a:ext cx="5998800" cy="605100"/>
          </a:xfrm>
          <a:prstGeom prst="rect">
            <a:avLst/>
          </a:prstGeom>
        </p:spPr>
        <p:txBody>
          <a:bodyPr spcFirstLastPara="1" wrap="square" lIns="0" tIns="91425" rIns="91425" bIns="91425" anchor="ctr" anchorCtr="0">
            <a:normAutofit/>
          </a:bodyPr>
          <a:lstStyle>
            <a:lvl1pPr marL="457200" lvl="0" indent="-228600">
              <a:lnSpc>
                <a:spcPct val="100000"/>
              </a:lnSpc>
              <a:spcBef>
                <a:spcPts val="0"/>
              </a:spcBef>
              <a:spcAft>
                <a:spcPts val="0"/>
              </a:spcAft>
              <a:buClr>
                <a:schemeClr val="dk1"/>
              </a:buClr>
              <a:buSzPts val="1800"/>
              <a:buFont typeface="Noto Sans ExtraLight"/>
              <a:buNone/>
              <a:defRPr>
                <a:solidFill>
                  <a:schemeClr val="dk1"/>
                </a:solidFill>
                <a:latin typeface="Noto Sans ExtraLight"/>
                <a:ea typeface="Noto Sans ExtraLight"/>
                <a:cs typeface="Noto Sans ExtraLight"/>
                <a:sym typeface="Noto Sans ExtraLight"/>
              </a:defRPr>
            </a:lvl1pPr>
          </a:lstStyle>
          <a:p>
            <a:endParaRPr/>
          </a:p>
        </p:txBody>
      </p:sp>
      <p:sp>
        <p:nvSpPr>
          <p:cNvPr id="195" name="Google Shape;195;p34"/>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196" name="Google Shape;196;p34"/>
          <p:cNvSpPr txBox="1"/>
          <p:nvPr/>
        </p:nvSpPr>
        <p:spPr>
          <a:xfrm rot="-5400000">
            <a:off x="8540750" y="1424175"/>
            <a:ext cx="8910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i="0" u="none" strike="noStrike" cap="none">
                <a:solidFill>
                  <a:schemeClr val="lt1"/>
                </a:solidFill>
                <a:latin typeface="Noto Sans Light"/>
                <a:ea typeface="Noto Sans Light"/>
                <a:cs typeface="Noto Sans Light"/>
                <a:sym typeface="Noto Sans Light"/>
              </a:rPr>
              <a:t>STRICTLY CONFIDENTIAL</a:t>
            </a:r>
            <a:endParaRPr sz="600" i="0" u="none" strike="noStrike" cap="none">
              <a:solidFill>
                <a:schemeClr val="lt1"/>
              </a:solidFill>
              <a:latin typeface="Noto Sans Light"/>
              <a:ea typeface="Noto Sans Light"/>
              <a:cs typeface="Noto Sans Light"/>
              <a:sym typeface="Noto Sans Light"/>
            </a:endParaRPr>
          </a:p>
        </p:txBody>
      </p:sp>
      <p:sp>
        <p:nvSpPr>
          <p:cNvPr id="197" name="Google Shape;197;p34"/>
          <p:cNvSpPr txBox="1"/>
          <p:nvPr/>
        </p:nvSpPr>
        <p:spPr>
          <a:xfrm rot="-5400000">
            <a:off x="8231750" y="3236925"/>
            <a:ext cx="1509000" cy="1734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REFLECTIZ, 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198" name="Google Shape;198;p34"/>
          <p:cNvSpPr txBox="1"/>
          <p:nvPr/>
        </p:nvSpPr>
        <p:spPr>
          <a:xfrm>
            <a:off x="8836375" y="2148725"/>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Raleway"/>
                <a:ea typeface="Raleway"/>
                <a:cs typeface="Raleway"/>
                <a:sym typeface="Raleway"/>
              </a:rPr>
              <a:t>‹#›</a:t>
            </a:fld>
            <a:endParaRPr sz="600" b="1">
              <a:solidFill>
                <a:schemeClr val="lt1"/>
              </a:solidFill>
              <a:latin typeface="Noto Sans"/>
              <a:ea typeface="Noto Sans"/>
              <a:cs typeface="Noto Sans"/>
              <a:sym typeface="Noto San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99"/>
        <p:cNvGrpSpPr/>
        <p:nvPr/>
      </p:nvGrpSpPr>
      <p:grpSpPr>
        <a:xfrm>
          <a:off x="0" y="0"/>
          <a:ext cx="0" cy="0"/>
          <a:chOff x="0" y="0"/>
          <a:chExt cx="0" cy="0"/>
        </a:xfrm>
      </p:grpSpPr>
      <p:sp>
        <p:nvSpPr>
          <p:cNvPr id="200" name="Google Shape;200;p35"/>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201" name="Google Shape;201;p35"/>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202" name="Google Shape;202;p3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accent1"/>
              </a:buClr>
              <a:buSzPts val="12000"/>
              <a:buNone/>
              <a:defRPr sz="12000">
                <a:solidFill>
                  <a:schemeClr val="accent1"/>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203" name="Google Shape;203;p35"/>
          <p:cNvSpPr txBox="1">
            <a:spLocks noGrp="1"/>
          </p:cNvSpPr>
          <p:nvPr>
            <p:ph type="body" idx="1"/>
          </p:nvPr>
        </p:nvSpPr>
        <p:spPr>
          <a:xfrm>
            <a:off x="311700" y="3152225"/>
            <a:ext cx="8520600" cy="1300800"/>
          </a:xfrm>
          <a:prstGeom prst="rect">
            <a:avLst/>
          </a:prstGeom>
        </p:spPr>
        <p:txBody>
          <a:bodyPr spcFirstLastPara="1" wrap="square" lIns="0" tIns="91425" rIns="91425" bIns="91425" anchor="t" anchorCtr="0">
            <a:normAutofit/>
          </a:bodyPr>
          <a:lstStyle>
            <a:lvl1pPr marL="457200" lvl="0" indent="-342900" algn="ctr">
              <a:spcBef>
                <a:spcPts val="0"/>
              </a:spcBef>
              <a:spcAft>
                <a:spcPts val="0"/>
              </a:spcAft>
              <a:buClr>
                <a:schemeClr val="dk1"/>
              </a:buClr>
              <a:buSzPts val="1800"/>
              <a:buFont typeface="Noto Sans ExtraLight"/>
              <a:buChar char="●"/>
              <a:defRPr>
                <a:solidFill>
                  <a:schemeClr val="dk1"/>
                </a:solidFill>
                <a:latin typeface="Noto Sans ExtraLight"/>
                <a:ea typeface="Noto Sans ExtraLight"/>
                <a:cs typeface="Noto Sans ExtraLight"/>
                <a:sym typeface="Noto Sans ExtraLight"/>
              </a:defRPr>
            </a:lvl1pPr>
            <a:lvl2pPr marL="914400" lvl="1" indent="-317500" algn="ctr">
              <a:spcBef>
                <a:spcPts val="0"/>
              </a:spcBef>
              <a:spcAft>
                <a:spcPts val="0"/>
              </a:spcAft>
              <a:buClr>
                <a:schemeClr val="dk1"/>
              </a:buClr>
              <a:buSzPts val="1400"/>
              <a:buChar char="○"/>
              <a:defRPr>
                <a:solidFill>
                  <a:schemeClr val="dk1"/>
                </a:solidFill>
              </a:defRPr>
            </a:lvl2pPr>
            <a:lvl3pPr marL="1371600" lvl="2" indent="-317500" algn="ctr">
              <a:spcBef>
                <a:spcPts val="0"/>
              </a:spcBef>
              <a:spcAft>
                <a:spcPts val="0"/>
              </a:spcAft>
              <a:buClr>
                <a:schemeClr val="dk1"/>
              </a:buClr>
              <a:buSzPts val="1400"/>
              <a:buChar char="■"/>
              <a:defRPr>
                <a:solidFill>
                  <a:schemeClr val="dk1"/>
                </a:solidFill>
              </a:defRPr>
            </a:lvl3pPr>
            <a:lvl4pPr marL="1828800" lvl="3" indent="-317500" algn="ctr">
              <a:spcBef>
                <a:spcPts val="0"/>
              </a:spcBef>
              <a:spcAft>
                <a:spcPts val="0"/>
              </a:spcAft>
              <a:buClr>
                <a:schemeClr val="dk1"/>
              </a:buClr>
              <a:buSzPts val="1400"/>
              <a:buChar char="●"/>
              <a:defRPr>
                <a:solidFill>
                  <a:schemeClr val="dk1"/>
                </a:solidFill>
              </a:defRPr>
            </a:lvl4pPr>
            <a:lvl5pPr marL="2286000" lvl="4" indent="-317500" algn="ctr">
              <a:spcBef>
                <a:spcPts val="0"/>
              </a:spcBef>
              <a:spcAft>
                <a:spcPts val="0"/>
              </a:spcAft>
              <a:buClr>
                <a:schemeClr val="dk1"/>
              </a:buClr>
              <a:buSzPts val="1400"/>
              <a:buChar char="○"/>
              <a:defRPr>
                <a:solidFill>
                  <a:schemeClr val="dk1"/>
                </a:solidFill>
              </a:defRPr>
            </a:lvl5pPr>
            <a:lvl6pPr marL="2743200" lvl="5" indent="-317500" algn="ctr">
              <a:spcBef>
                <a:spcPts val="0"/>
              </a:spcBef>
              <a:spcAft>
                <a:spcPts val="0"/>
              </a:spcAft>
              <a:buClr>
                <a:schemeClr val="dk1"/>
              </a:buClr>
              <a:buSzPts val="1400"/>
              <a:buChar char="■"/>
              <a:defRPr>
                <a:solidFill>
                  <a:schemeClr val="dk1"/>
                </a:solidFill>
              </a:defRPr>
            </a:lvl6pPr>
            <a:lvl7pPr marL="3200400" lvl="6" indent="-317500" algn="ctr">
              <a:spcBef>
                <a:spcPts val="0"/>
              </a:spcBef>
              <a:spcAft>
                <a:spcPts val="0"/>
              </a:spcAft>
              <a:buClr>
                <a:schemeClr val="dk1"/>
              </a:buClr>
              <a:buSzPts val="1400"/>
              <a:buChar char="●"/>
              <a:defRPr>
                <a:solidFill>
                  <a:schemeClr val="dk1"/>
                </a:solidFill>
              </a:defRPr>
            </a:lvl7pPr>
            <a:lvl8pPr marL="3657600" lvl="7" indent="-317500" algn="ctr">
              <a:spcBef>
                <a:spcPts val="0"/>
              </a:spcBef>
              <a:spcAft>
                <a:spcPts val="0"/>
              </a:spcAft>
              <a:buClr>
                <a:schemeClr val="dk1"/>
              </a:buClr>
              <a:buSzPts val="1400"/>
              <a:buChar char="○"/>
              <a:defRPr>
                <a:solidFill>
                  <a:schemeClr val="dk1"/>
                </a:solidFill>
              </a:defRPr>
            </a:lvl8pPr>
            <a:lvl9pPr marL="4114800" lvl="8" indent="-317500" algn="ctr">
              <a:spcBef>
                <a:spcPts val="0"/>
              </a:spcBef>
              <a:spcAft>
                <a:spcPts val="0"/>
              </a:spcAft>
              <a:buClr>
                <a:schemeClr val="dk1"/>
              </a:buClr>
              <a:buSzPts val="1400"/>
              <a:buChar char="■"/>
              <a:defRPr>
                <a:solidFill>
                  <a:schemeClr val="dk1"/>
                </a:solidFill>
              </a:defRPr>
            </a:lvl9pPr>
          </a:lstStyle>
          <a:p>
            <a:endParaRPr/>
          </a:p>
        </p:txBody>
      </p:sp>
      <p:grpSp>
        <p:nvGrpSpPr>
          <p:cNvPr id="204" name="Google Shape;204;p35"/>
          <p:cNvGrpSpPr/>
          <p:nvPr/>
        </p:nvGrpSpPr>
        <p:grpSpPr>
          <a:xfrm>
            <a:off x="8836375" y="1586263"/>
            <a:ext cx="315000" cy="1970974"/>
            <a:chOff x="8836375" y="1160138"/>
            <a:chExt cx="315000" cy="1970974"/>
          </a:xfrm>
        </p:grpSpPr>
        <p:sp>
          <p:nvSpPr>
            <p:cNvPr id="205" name="Google Shape;205;p35"/>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206" name="Google Shape;206;p35"/>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207" name="Google Shape;207;p35"/>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08"/>
        <p:cNvGrpSpPr/>
        <p:nvPr/>
      </p:nvGrpSpPr>
      <p:grpSpPr>
        <a:xfrm>
          <a:off x="0" y="0"/>
          <a:ext cx="0" cy="0"/>
          <a:chOff x="0" y="0"/>
          <a:chExt cx="0" cy="0"/>
        </a:xfrm>
      </p:grpSpPr>
      <p:sp>
        <p:nvSpPr>
          <p:cNvPr id="209" name="Google Shape;209;p36"/>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210" name="Google Shape;210;p36"/>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211" name="Google Shape;211;p36"/>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grpSp>
        <p:nvGrpSpPr>
          <p:cNvPr id="212" name="Google Shape;212;p36"/>
          <p:cNvGrpSpPr/>
          <p:nvPr/>
        </p:nvGrpSpPr>
        <p:grpSpPr>
          <a:xfrm>
            <a:off x="8836375" y="1586263"/>
            <a:ext cx="315000" cy="1970974"/>
            <a:chOff x="8836375" y="1160138"/>
            <a:chExt cx="315000" cy="1970974"/>
          </a:xfrm>
        </p:grpSpPr>
        <p:sp>
          <p:nvSpPr>
            <p:cNvPr id="213" name="Google Shape;213;p36"/>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214" name="Google Shape;214;p36"/>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215" name="Google Shape;215;p36"/>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Custom Layout 2">
  <p:cSld name="CUSTOM_3">
    <p:spTree>
      <p:nvGrpSpPr>
        <p:cNvPr id="1" name="Shape 216"/>
        <p:cNvGrpSpPr/>
        <p:nvPr/>
      </p:nvGrpSpPr>
      <p:grpSpPr>
        <a:xfrm>
          <a:off x="0" y="0"/>
          <a:ext cx="0" cy="0"/>
          <a:chOff x="0" y="0"/>
          <a:chExt cx="0" cy="0"/>
        </a:xfrm>
      </p:grpSpPr>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Custom Layout 2 2">
  <p:cSld name="CUSTOM_3_2">
    <p:spTree>
      <p:nvGrpSpPr>
        <p:cNvPr id="1" name="Shape 236"/>
        <p:cNvGrpSpPr/>
        <p:nvPr/>
      </p:nvGrpSpPr>
      <p:grpSpPr>
        <a:xfrm>
          <a:off x="0" y="0"/>
          <a:ext cx="0" cy="0"/>
          <a:chOff x="0" y="0"/>
          <a:chExt cx="0" cy="0"/>
        </a:xfrm>
      </p:grpSpPr>
      <p:sp>
        <p:nvSpPr>
          <p:cNvPr id="237" name="Google Shape;237;p40"/>
          <p:cNvSpPr/>
          <p:nvPr/>
        </p:nvSpPr>
        <p:spPr>
          <a:xfrm>
            <a:off x="8151993" y="4378526"/>
            <a:ext cx="690107" cy="771652"/>
          </a:xfrm>
          <a:custGeom>
            <a:avLst/>
            <a:gdLst/>
            <a:ahLst/>
            <a:cxnLst/>
            <a:rect l="l" t="t" r="r" b="b"/>
            <a:pathLst>
              <a:path w="8904605" h="9956800" extrusionOk="0">
                <a:moveTo>
                  <a:pt x="8904378" y="0"/>
                </a:moveTo>
                <a:lnTo>
                  <a:pt x="8903996" y="48547"/>
                </a:lnTo>
                <a:lnTo>
                  <a:pt x="8902854" y="96910"/>
                </a:lnTo>
                <a:lnTo>
                  <a:pt x="8900958" y="145083"/>
                </a:lnTo>
                <a:lnTo>
                  <a:pt x="8898313" y="193060"/>
                </a:lnTo>
                <a:lnTo>
                  <a:pt x="8894926" y="240836"/>
                </a:lnTo>
                <a:lnTo>
                  <a:pt x="8890802" y="288404"/>
                </a:lnTo>
                <a:lnTo>
                  <a:pt x="8885946" y="335758"/>
                </a:lnTo>
                <a:lnTo>
                  <a:pt x="8880364" y="382895"/>
                </a:lnTo>
                <a:lnTo>
                  <a:pt x="8874063" y="429807"/>
                </a:lnTo>
                <a:lnTo>
                  <a:pt x="8867047" y="476488"/>
                </a:lnTo>
                <a:lnTo>
                  <a:pt x="8859322" y="522934"/>
                </a:lnTo>
                <a:lnTo>
                  <a:pt x="8850894" y="569138"/>
                </a:lnTo>
                <a:lnTo>
                  <a:pt x="8841770" y="615096"/>
                </a:lnTo>
                <a:lnTo>
                  <a:pt x="8831953" y="660800"/>
                </a:lnTo>
                <a:lnTo>
                  <a:pt x="8821451" y="706245"/>
                </a:lnTo>
                <a:lnTo>
                  <a:pt x="8810269" y="751427"/>
                </a:lnTo>
                <a:lnTo>
                  <a:pt x="8798412" y="796338"/>
                </a:lnTo>
                <a:lnTo>
                  <a:pt x="8785886" y="840974"/>
                </a:lnTo>
                <a:lnTo>
                  <a:pt x="8772698" y="885328"/>
                </a:lnTo>
                <a:lnTo>
                  <a:pt x="8758852" y="929395"/>
                </a:lnTo>
                <a:lnTo>
                  <a:pt x="8744354" y="973170"/>
                </a:lnTo>
                <a:lnTo>
                  <a:pt x="8729211" y="1016646"/>
                </a:lnTo>
                <a:lnTo>
                  <a:pt x="8713427" y="1059817"/>
                </a:lnTo>
                <a:lnTo>
                  <a:pt x="8697008" y="1102679"/>
                </a:lnTo>
                <a:lnTo>
                  <a:pt x="8679961" y="1145226"/>
                </a:lnTo>
                <a:lnTo>
                  <a:pt x="8662290" y="1187451"/>
                </a:lnTo>
                <a:lnTo>
                  <a:pt x="8644002" y="1229349"/>
                </a:lnTo>
                <a:lnTo>
                  <a:pt x="8625103" y="1270914"/>
                </a:lnTo>
                <a:lnTo>
                  <a:pt x="8605597" y="1312141"/>
                </a:lnTo>
                <a:lnTo>
                  <a:pt x="8585491" y="1353024"/>
                </a:lnTo>
                <a:lnTo>
                  <a:pt x="8564790" y="1393558"/>
                </a:lnTo>
                <a:lnTo>
                  <a:pt x="8543500" y="1433736"/>
                </a:lnTo>
                <a:lnTo>
                  <a:pt x="8521627" y="1473552"/>
                </a:lnTo>
                <a:lnTo>
                  <a:pt x="8499176" y="1513002"/>
                </a:lnTo>
                <a:lnTo>
                  <a:pt x="8476153" y="1552080"/>
                </a:lnTo>
                <a:lnTo>
                  <a:pt x="8452564" y="1590779"/>
                </a:lnTo>
                <a:lnTo>
                  <a:pt x="8428415" y="1629094"/>
                </a:lnTo>
                <a:lnTo>
                  <a:pt x="8403711" y="1667020"/>
                </a:lnTo>
                <a:lnTo>
                  <a:pt x="8378457" y="1704550"/>
                </a:lnTo>
                <a:lnTo>
                  <a:pt x="8352661" y="1741679"/>
                </a:lnTo>
                <a:lnTo>
                  <a:pt x="8326326" y="1778402"/>
                </a:lnTo>
                <a:lnTo>
                  <a:pt x="8299460" y="1814712"/>
                </a:lnTo>
                <a:lnTo>
                  <a:pt x="8272067" y="1850604"/>
                </a:lnTo>
                <a:lnTo>
                  <a:pt x="8244153" y="1886072"/>
                </a:lnTo>
                <a:lnTo>
                  <a:pt x="8215725" y="1921111"/>
                </a:lnTo>
                <a:lnTo>
                  <a:pt x="8186787" y="1955715"/>
                </a:lnTo>
                <a:lnTo>
                  <a:pt x="8157346" y="1989878"/>
                </a:lnTo>
                <a:lnTo>
                  <a:pt x="8127407" y="2023594"/>
                </a:lnTo>
                <a:lnTo>
                  <a:pt x="8096976" y="2056858"/>
                </a:lnTo>
                <a:lnTo>
                  <a:pt x="8066059" y="2089663"/>
                </a:lnTo>
                <a:lnTo>
                  <a:pt x="8034660" y="2122006"/>
                </a:lnTo>
                <a:lnTo>
                  <a:pt x="8002787" y="2153879"/>
                </a:lnTo>
                <a:lnTo>
                  <a:pt x="7970444" y="2185276"/>
                </a:lnTo>
                <a:lnTo>
                  <a:pt x="7937638" y="2216193"/>
                </a:lnTo>
                <a:lnTo>
                  <a:pt x="7904374" y="2246624"/>
                </a:lnTo>
                <a:lnTo>
                  <a:pt x="7870657" y="2276562"/>
                </a:lnTo>
                <a:lnTo>
                  <a:pt x="7836494" y="2306003"/>
                </a:lnTo>
                <a:lnTo>
                  <a:pt x="7801890" y="2334940"/>
                </a:lnTo>
                <a:lnTo>
                  <a:pt x="7766851" y="2363368"/>
                </a:lnTo>
                <a:lnTo>
                  <a:pt x="7731383" y="2391281"/>
                </a:lnTo>
                <a:lnTo>
                  <a:pt x="7695490" y="2418673"/>
                </a:lnTo>
                <a:lnTo>
                  <a:pt x="7659180" y="2445539"/>
                </a:lnTo>
                <a:lnTo>
                  <a:pt x="7622457" y="2471873"/>
                </a:lnTo>
                <a:lnTo>
                  <a:pt x="7585328" y="2497669"/>
                </a:lnTo>
                <a:lnTo>
                  <a:pt x="7547797" y="2522922"/>
                </a:lnTo>
                <a:lnTo>
                  <a:pt x="7509872" y="2547625"/>
                </a:lnTo>
                <a:lnTo>
                  <a:pt x="7471556" y="2571774"/>
                </a:lnTo>
                <a:lnTo>
                  <a:pt x="7432857" y="2595362"/>
                </a:lnTo>
                <a:lnTo>
                  <a:pt x="7393780" y="2618384"/>
                </a:lnTo>
                <a:lnTo>
                  <a:pt x="7354330" y="2640835"/>
                </a:lnTo>
                <a:lnTo>
                  <a:pt x="7314513" y="2662707"/>
                </a:lnTo>
                <a:lnTo>
                  <a:pt x="7274335" y="2683996"/>
                </a:lnTo>
                <a:lnTo>
                  <a:pt x="7233802" y="2704697"/>
                </a:lnTo>
                <a:lnTo>
                  <a:pt x="7192919" y="2724802"/>
                </a:lnTo>
                <a:lnTo>
                  <a:pt x="7151692" y="2744308"/>
                </a:lnTo>
                <a:lnTo>
                  <a:pt x="7110127" y="2763207"/>
                </a:lnTo>
                <a:lnTo>
                  <a:pt x="7068229" y="2781494"/>
                </a:lnTo>
                <a:lnTo>
                  <a:pt x="7026005" y="2799164"/>
                </a:lnTo>
                <a:lnTo>
                  <a:pt x="6983459" y="2816211"/>
                </a:lnTo>
                <a:lnTo>
                  <a:pt x="6940597" y="2832629"/>
                </a:lnTo>
                <a:lnTo>
                  <a:pt x="6897426" y="2848412"/>
                </a:lnTo>
                <a:lnTo>
                  <a:pt x="6853951" y="2863555"/>
                </a:lnTo>
                <a:lnTo>
                  <a:pt x="6810177" y="2878052"/>
                </a:lnTo>
                <a:lnTo>
                  <a:pt x="6766110" y="2891898"/>
                </a:lnTo>
                <a:lnTo>
                  <a:pt x="6721757" y="2905086"/>
                </a:lnTo>
                <a:lnTo>
                  <a:pt x="6677122" y="2917611"/>
                </a:lnTo>
                <a:lnTo>
                  <a:pt x="6632211" y="2929467"/>
                </a:lnTo>
                <a:lnTo>
                  <a:pt x="6587031" y="2940649"/>
                </a:lnTo>
                <a:lnTo>
                  <a:pt x="6541586" y="2951151"/>
                </a:lnTo>
                <a:lnTo>
                  <a:pt x="6495883" y="2960967"/>
                </a:lnTo>
                <a:lnTo>
                  <a:pt x="6449927" y="2970091"/>
                </a:lnTo>
                <a:lnTo>
                  <a:pt x="6403723" y="2978519"/>
                </a:lnTo>
                <a:lnTo>
                  <a:pt x="6357279" y="2986243"/>
                </a:lnTo>
                <a:lnTo>
                  <a:pt x="6310598" y="2993259"/>
                </a:lnTo>
                <a:lnTo>
                  <a:pt x="6263688" y="2999560"/>
                </a:lnTo>
                <a:lnTo>
                  <a:pt x="6216553" y="3005141"/>
                </a:lnTo>
                <a:lnTo>
                  <a:pt x="6169199" y="3009997"/>
                </a:lnTo>
                <a:lnTo>
                  <a:pt x="6121632" y="3014121"/>
                </a:lnTo>
                <a:lnTo>
                  <a:pt x="6073859" y="3017509"/>
                </a:lnTo>
                <a:lnTo>
                  <a:pt x="6025883" y="3020153"/>
                </a:lnTo>
                <a:lnTo>
                  <a:pt x="5977712" y="3022049"/>
                </a:lnTo>
                <a:lnTo>
                  <a:pt x="5929351" y="3023191"/>
                </a:lnTo>
                <a:lnTo>
                  <a:pt x="5880805" y="3023572"/>
                </a:lnTo>
                <a:lnTo>
                  <a:pt x="5833931" y="3023980"/>
                </a:lnTo>
                <a:lnTo>
                  <a:pt x="5787242" y="3025199"/>
                </a:lnTo>
                <a:lnTo>
                  <a:pt x="5740743" y="3027223"/>
                </a:lnTo>
                <a:lnTo>
                  <a:pt x="5694442" y="3030045"/>
                </a:lnTo>
                <a:lnTo>
                  <a:pt x="5648342" y="3033659"/>
                </a:lnTo>
                <a:lnTo>
                  <a:pt x="5602450" y="3038058"/>
                </a:lnTo>
                <a:lnTo>
                  <a:pt x="5556771" y="3043236"/>
                </a:lnTo>
                <a:lnTo>
                  <a:pt x="5511311" y="3049187"/>
                </a:lnTo>
                <a:lnTo>
                  <a:pt x="5466076" y="3055903"/>
                </a:lnTo>
                <a:lnTo>
                  <a:pt x="5421071" y="3063379"/>
                </a:lnTo>
                <a:lnTo>
                  <a:pt x="5376303" y="3071608"/>
                </a:lnTo>
                <a:lnTo>
                  <a:pt x="5331776" y="3080583"/>
                </a:lnTo>
                <a:lnTo>
                  <a:pt x="5287496" y="3090299"/>
                </a:lnTo>
                <a:lnTo>
                  <a:pt x="5243469" y="3100747"/>
                </a:lnTo>
                <a:lnTo>
                  <a:pt x="5199701" y="3111923"/>
                </a:lnTo>
                <a:lnTo>
                  <a:pt x="5156196" y="3123820"/>
                </a:lnTo>
                <a:lnTo>
                  <a:pt x="5112962" y="3136430"/>
                </a:lnTo>
                <a:lnTo>
                  <a:pt x="5070004" y="3149749"/>
                </a:lnTo>
                <a:lnTo>
                  <a:pt x="5027326" y="3163768"/>
                </a:lnTo>
                <a:lnTo>
                  <a:pt x="4984936" y="3178482"/>
                </a:lnTo>
                <a:lnTo>
                  <a:pt x="4942838" y="3193884"/>
                </a:lnTo>
                <a:lnTo>
                  <a:pt x="4901038" y="3209968"/>
                </a:lnTo>
                <a:lnTo>
                  <a:pt x="4859542" y="3226727"/>
                </a:lnTo>
                <a:lnTo>
                  <a:pt x="4818356" y="3244155"/>
                </a:lnTo>
                <a:lnTo>
                  <a:pt x="4777484" y="3262245"/>
                </a:lnTo>
                <a:lnTo>
                  <a:pt x="4736934" y="3280991"/>
                </a:lnTo>
                <a:lnTo>
                  <a:pt x="4696710" y="3300386"/>
                </a:lnTo>
                <a:lnTo>
                  <a:pt x="4656818" y="3320424"/>
                </a:lnTo>
                <a:lnTo>
                  <a:pt x="4617264" y="3341099"/>
                </a:lnTo>
                <a:lnTo>
                  <a:pt x="4578053" y="3362403"/>
                </a:lnTo>
                <a:lnTo>
                  <a:pt x="4539191" y="3384331"/>
                </a:lnTo>
                <a:lnTo>
                  <a:pt x="4500684" y="3406876"/>
                </a:lnTo>
                <a:lnTo>
                  <a:pt x="4462537" y="3430031"/>
                </a:lnTo>
                <a:lnTo>
                  <a:pt x="4424757" y="3453790"/>
                </a:lnTo>
                <a:lnTo>
                  <a:pt x="4387348" y="3478147"/>
                </a:lnTo>
                <a:lnTo>
                  <a:pt x="4350317" y="3503095"/>
                </a:lnTo>
                <a:lnTo>
                  <a:pt x="4313668" y="3528627"/>
                </a:lnTo>
                <a:lnTo>
                  <a:pt x="4277408" y="3554737"/>
                </a:lnTo>
                <a:lnTo>
                  <a:pt x="4241543" y="3581419"/>
                </a:lnTo>
                <a:lnTo>
                  <a:pt x="4206077" y="3608667"/>
                </a:lnTo>
                <a:lnTo>
                  <a:pt x="4171017" y="3636472"/>
                </a:lnTo>
                <a:lnTo>
                  <a:pt x="4136368" y="3664830"/>
                </a:lnTo>
                <a:lnTo>
                  <a:pt x="4102137" y="3693734"/>
                </a:lnTo>
                <a:lnTo>
                  <a:pt x="4068327" y="3723177"/>
                </a:lnTo>
                <a:lnTo>
                  <a:pt x="4034947" y="3753152"/>
                </a:lnTo>
                <a:lnTo>
                  <a:pt x="4002000" y="3783654"/>
                </a:lnTo>
                <a:lnTo>
                  <a:pt x="3969492" y="3814676"/>
                </a:lnTo>
                <a:lnTo>
                  <a:pt x="3937430" y="3846211"/>
                </a:lnTo>
                <a:lnTo>
                  <a:pt x="3905818" y="3878253"/>
                </a:lnTo>
                <a:lnTo>
                  <a:pt x="3874663" y="3910795"/>
                </a:lnTo>
                <a:lnTo>
                  <a:pt x="3843971" y="3943831"/>
                </a:lnTo>
                <a:lnTo>
                  <a:pt x="3813746" y="3977354"/>
                </a:lnTo>
                <a:lnTo>
                  <a:pt x="3783994" y="4011359"/>
                </a:lnTo>
                <a:lnTo>
                  <a:pt x="3754722" y="4045838"/>
                </a:lnTo>
                <a:lnTo>
                  <a:pt x="3725935" y="4080784"/>
                </a:lnTo>
                <a:lnTo>
                  <a:pt x="3697638" y="4116193"/>
                </a:lnTo>
                <a:lnTo>
                  <a:pt x="3669837" y="4152056"/>
                </a:lnTo>
                <a:lnTo>
                  <a:pt x="3642537" y="4188368"/>
                </a:lnTo>
                <a:lnTo>
                  <a:pt x="3615746" y="4225122"/>
                </a:lnTo>
                <a:lnTo>
                  <a:pt x="3589467" y="4262311"/>
                </a:lnTo>
                <a:lnTo>
                  <a:pt x="3563707" y="4299930"/>
                </a:lnTo>
                <a:lnTo>
                  <a:pt x="3538471" y="4337971"/>
                </a:lnTo>
                <a:lnTo>
                  <a:pt x="3513766" y="4376429"/>
                </a:lnTo>
                <a:lnTo>
                  <a:pt x="3489596" y="4415296"/>
                </a:lnTo>
                <a:lnTo>
                  <a:pt x="3465967" y="4454566"/>
                </a:lnTo>
                <a:lnTo>
                  <a:pt x="3442885" y="4494233"/>
                </a:lnTo>
                <a:lnTo>
                  <a:pt x="3420356" y="4534290"/>
                </a:lnTo>
                <a:lnTo>
                  <a:pt x="3398386" y="4574731"/>
                </a:lnTo>
                <a:lnTo>
                  <a:pt x="3376979" y="4615550"/>
                </a:lnTo>
                <a:lnTo>
                  <a:pt x="3356142" y="4656739"/>
                </a:lnTo>
                <a:lnTo>
                  <a:pt x="3335880" y="4698292"/>
                </a:lnTo>
                <a:lnTo>
                  <a:pt x="3316199" y="4740204"/>
                </a:lnTo>
                <a:lnTo>
                  <a:pt x="3297105" y="4782467"/>
                </a:lnTo>
                <a:lnTo>
                  <a:pt x="3278603" y="4825074"/>
                </a:lnTo>
                <a:lnTo>
                  <a:pt x="3260699" y="4868020"/>
                </a:lnTo>
                <a:lnTo>
                  <a:pt x="3243398" y="4911298"/>
                </a:lnTo>
                <a:lnTo>
                  <a:pt x="3226707" y="4954902"/>
                </a:lnTo>
                <a:lnTo>
                  <a:pt x="3210630" y="4998825"/>
                </a:lnTo>
                <a:lnTo>
                  <a:pt x="3195174" y="5043060"/>
                </a:lnTo>
                <a:lnTo>
                  <a:pt x="3180344" y="5087601"/>
                </a:lnTo>
                <a:lnTo>
                  <a:pt x="3166146" y="5132441"/>
                </a:lnTo>
                <a:lnTo>
                  <a:pt x="3152585" y="5177575"/>
                </a:lnTo>
                <a:lnTo>
                  <a:pt x="3139668" y="5222996"/>
                </a:lnTo>
                <a:lnTo>
                  <a:pt x="3127399" y="5268696"/>
                </a:lnTo>
                <a:lnTo>
                  <a:pt x="3115784" y="5314670"/>
                </a:lnTo>
                <a:lnTo>
                  <a:pt x="3104830" y="5360912"/>
                </a:lnTo>
                <a:lnTo>
                  <a:pt x="3094542" y="5407414"/>
                </a:lnTo>
                <a:lnTo>
                  <a:pt x="3084925" y="5454170"/>
                </a:lnTo>
                <a:lnTo>
                  <a:pt x="3075985" y="5501174"/>
                </a:lnTo>
                <a:lnTo>
                  <a:pt x="3067727" y="5548420"/>
                </a:lnTo>
                <a:lnTo>
                  <a:pt x="3060158" y="5595900"/>
                </a:lnTo>
                <a:lnTo>
                  <a:pt x="3053283" y="5643609"/>
                </a:lnTo>
                <a:lnTo>
                  <a:pt x="3047108" y="5691539"/>
                </a:lnTo>
                <a:lnTo>
                  <a:pt x="3041638" y="5739685"/>
                </a:lnTo>
                <a:lnTo>
                  <a:pt x="3036879" y="5788039"/>
                </a:lnTo>
                <a:lnTo>
                  <a:pt x="3032837" y="5836596"/>
                </a:lnTo>
                <a:lnTo>
                  <a:pt x="3029517" y="5885349"/>
                </a:lnTo>
                <a:lnTo>
                  <a:pt x="3026924" y="5934292"/>
                </a:lnTo>
                <a:lnTo>
                  <a:pt x="3025066" y="5983417"/>
                </a:lnTo>
                <a:lnTo>
                  <a:pt x="3023947" y="6032719"/>
                </a:lnTo>
                <a:lnTo>
                  <a:pt x="3023572" y="6082191"/>
                </a:lnTo>
                <a:lnTo>
                  <a:pt x="3023572" y="6933118"/>
                </a:lnTo>
                <a:lnTo>
                  <a:pt x="3023191" y="6981666"/>
                </a:lnTo>
                <a:lnTo>
                  <a:pt x="3022049" y="7030029"/>
                </a:lnTo>
                <a:lnTo>
                  <a:pt x="3020153" y="7078202"/>
                </a:lnTo>
                <a:lnTo>
                  <a:pt x="3017508" y="7126179"/>
                </a:lnTo>
                <a:lnTo>
                  <a:pt x="3014121" y="7173954"/>
                </a:lnTo>
                <a:lnTo>
                  <a:pt x="3009996" y="7221522"/>
                </a:lnTo>
                <a:lnTo>
                  <a:pt x="3005141" y="7268877"/>
                </a:lnTo>
                <a:lnTo>
                  <a:pt x="2999559" y="7316013"/>
                </a:lnTo>
                <a:lnTo>
                  <a:pt x="2993257" y="7362925"/>
                </a:lnTo>
                <a:lnTo>
                  <a:pt x="2986241" y="7409607"/>
                </a:lnTo>
                <a:lnTo>
                  <a:pt x="2978517" y="7456053"/>
                </a:lnTo>
                <a:lnTo>
                  <a:pt x="2970089" y="7502257"/>
                </a:lnTo>
                <a:lnTo>
                  <a:pt x="2960964" y="7548214"/>
                </a:lnTo>
                <a:lnTo>
                  <a:pt x="2951148" y="7593919"/>
                </a:lnTo>
                <a:lnTo>
                  <a:pt x="2940646" y="7639364"/>
                </a:lnTo>
                <a:lnTo>
                  <a:pt x="2929464" y="7684546"/>
                </a:lnTo>
                <a:lnTo>
                  <a:pt x="2917607" y="7729457"/>
                </a:lnTo>
                <a:lnTo>
                  <a:pt x="2905081" y="7774093"/>
                </a:lnTo>
                <a:lnTo>
                  <a:pt x="2891893" y="7818447"/>
                </a:lnTo>
                <a:lnTo>
                  <a:pt x="2878047" y="7862514"/>
                </a:lnTo>
                <a:lnTo>
                  <a:pt x="2863549" y="7906288"/>
                </a:lnTo>
                <a:lnTo>
                  <a:pt x="2848405" y="7949764"/>
                </a:lnTo>
                <a:lnTo>
                  <a:pt x="2832621" y="7992936"/>
                </a:lnTo>
                <a:lnTo>
                  <a:pt x="2816203" y="8035798"/>
                </a:lnTo>
                <a:lnTo>
                  <a:pt x="2799156" y="8078344"/>
                </a:lnTo>
                <a:lnTo>
                  <a:pt x="2781485" y="8120569"/>
                </a:lnTo>
                <a:lnTo>
                  <a:pt x="2763197" y="8162468"/>
                </a:lnTo>
                <a:lnTo>
                  <a:pt x="2744298" y="8204033"/>
                </a:lnTo>
                <a:lnTo>
                  <a:pt x="2724792" y="8245260"/>
                </a:lnTo>
                <a:lnTo>
                  <a:pt x="2704685" y="8286143"/>
                </a:lnTo>
                <a:lnTo>
                  <a:pt x="2683985" y="8326677"/>
                </a:lnTo>
                <a:lnTo>
                  <a:pt x="2662695" y="8366854"/>
                </a:lnTo>
                <a:lnTo>
                  <a:pt x="2640821" y="8406671"/>
                </a:lnTo>
                <a:lnTo>
                  <a:pt x="2618371" y="8446121"/>
                </a:lnTo>
                <a:lnTo>
                  <a:pt x="2595348" y="8485198"/>
                </a:lnTo>
                <a:lnTo>
                  <a:pt x="2571759" y="8523898"/>
                </a:lnTo>
                <a:lnTo>
                  <a:pt x="2547610" y="8562213"/>
                </a:lnTo>
                <a:lnTo>
                  <a:pt x="2522905" y="8600138"/>
                </a:lnTo>
                <a:lnTo>
                  <a:pt x="2497652" y="8637669"/>
                </a:lnTo>
                <a:lnTo>
                  <a:pt x="2471855" y="8674798"/>
                </a:lnTo>
                <a:lnTo>
                  <a:pt x="2445521" y="8711521"/>
                </a:lnTo>
                <a:lnTo>
                  <a:pt x="2418654" y="8747831"/>
                </a:lnTo>
                <a:lnTo>
                  <a:pt x="2391262" y="8783723"/>
                </a:lnTo>
                <a:lnTo>
                  <a:pt x="2363348" y="8819191"/>
                </a:lnTo>
                <a:lnTo>
                  <a:pt x="2334920" y="8854230"/>
                </a:lnTo>
                <a:lnTo>
                  <a:pt x="2305982" y="8888834"/>
                </a:lnTo>
                <a:lnTo>
                  <a:pt x="2276541" y="8922996"/>
                </a:lnTo>
                <a:lnTo>
                  <a:pt x="2246602" y="8956712"/>
                </a:lnTo>
                <a:lnTo>
                  <a:pt x="2216171" y="8989976"/>
                </a:lnTo>
                <a:lnTo>
                  <a:pt x="2185253" y="9022782"/>
                </a:lnTo>
                <a:lnTo>
                  <a:pt x="2153855" y="9055124"/>
                </a:lnTo>
                <a:lnTo>
                  <a:pt x="2121982" y="9086997"/>
                </a:lnTo>
                <a:lnTo>
                  <a:pt x="2089639" y="9118395"/>
                </a:lnTo>
                <a:lnTo>
                  <a:pt x="2056833" y="9149312"/>
                </a:lnTo>
                <a:lnTo>
                  <a:pt x="2023569" y="9179743"/>
                </a:lnTo>
                <a:lnTo>
                  <a:pt x="1989852" y="9209681"/>
                </a:lnTo>
                <a:lnTo>
                  <a:pt x="1955689" y="9239122"/>
                </a:lnTo>
                <a:lnTo>
                  <a:pt x="1921085" y="9268059"/>
                </a:lnTo>
                <a:lnTo>
                  <a:pt x="1886046" y="9296487"/>
                </a:lnTo>
                <a:lnTo>
                  <a:pt x="1850577" y="9324399"/>
                </a:lnTo>
                <a:lnTo>
                  <a:pt x="1814685" y="9351792"/>
                </a:lnTo>
                <a:lnTo>
                  <a:pt x="1778375" y="9378658"/>
                </a:lnTo>
                <a:lnTo>
                  <a:pt x="1741652" y="9404991"/>
                </a:lnTo>
                <a:lnTo>
                  <a:pt x="1704522" y="9430788"/>
                </a:lnTo>
                <a:lnTo>
                  <a:pt x="1666992" y="9456040"/>
                </a:lnTo>
                <a:lnTo>
                  <a:pt x="1629066" y="9480744"/>
                </a:lnTo>
                <a:lnTo>
                  <a:pt x="1590751" y="9504893"/>
                </a:lnTo>
                <a:lnTo>
                  <a:pt x="1552052" y="9528481"/>
                </a:lnTo>
                <a:lnTo>
                  <a:pt x="1512974" y="9551503"/>
                </a:lnTo>
                <a:lnTo>
                  <a:pt x="1473525" y="9573953"/>
                </a:lnTo>
                <a:lnTo>
                  <a:pt x="1433708" y="9595826"/>
                </a:lnTo>
                <a:lnTo>
                  <a:pt x="1393530" y="9617115"/>
                </a:lnTo>
                <a:lnTo>
                  <a:pt x="1352997" y="9637816"/>
                </a:lnTo>
                <a:lnTo>
                  <a:pt x="1312114" y="9657921"/>
                </a:lnTo>
                <a:lnTo>
                  <a:pt x="1270887" y="9677426"/>
                </a:lnTo>
                <a:lnTo>
                  <a:pt x="1229322" y="9696326"/>
                </a:lnTo>
                <a:lnTo>
                  <a:pt x="1187424" y="9714613"/>
                </a:lnTo>
                <a:lnTo>
                  <a:pt x="1145199" y="9732283"/>
                </a:lnTo>
                <a:lnTo>
                  <a:pt x="1102653" y="9749330"/>
                </a:lnTo>
                <a:lnTo>
                  <a:pt x="1059792" y="9765748"/>
                </a:lnTo>
                <a:lnTo>
                  <a:pt x="1016621" y="9781531"/>
                </a:lnTo>
                <a:lnTo>
                  <a:pt x="973145" y="9796674"/>
                </a:lnTo>
                <a:lnTo>
                  <a:pt x="929372" y="9811171"/>
                </a:lnTo>
                <a:lnTo>
                  <a:pt x="885305" y="9825017"/>
                </a:lnTo>
                <a:lnTo>
                  <a:pt x="840951" y="9838205"/>
                </a:lnTo>
                <a:lnTo>
                  <a:pt x="796317" y="9850730"/>
                </a:lnTo>
                <a:lnTo>
                  <a:pt x="751406" y="9862586"/>
                </a:lnTo>
                <a:lnTo>
                  <a:pt x="706225" y="9873768"/>
                </a:lnTo>
                <a:lnTo>
                  <a:pt x="660781" y="9884270"/>
                </a:lnTo>
                <a:lnTo>
                  <a:pt x="615077" y="9894086"/>
                </a:lnTo>
                <a:lnTo>
                  <a:pt x="569121" y="9903210"/>
                </a:lnTo>
                <a:lnTo>
                  <a:pt x="522918" y="9911637"/>
                </a:lnTo>
                <a:lnTo>
                  <a:pt x="476473" y="9919362"/>
                </a:lnTo>
                <a:lnTo>
                  <a:pt x="429793" y="9926377"/>
                </a:lnTo>
                <a:lnTo>
                  <a:pt x="382882" y="9932679"/>
                </a:lnTo>
                <a:lnTo>
                  <a:pt x="335747" y="9938260"/>
                </a:lnTo>
                <a:lnTo>
                  <a:pt x="288394" y="9943116"/>
                </a:lnTo>
                <a:lnTo>
                  <a:pt x="240827" y="9947240"/>
                </a:lnTo>
                <a:lnTo>
                  <a:pt x="193053" y="9950627"/>
                </a:lnTo>
                <a:lnTo>
                  <a:pt x="145078" y="9953272"/>
                </a:lnTo>
                <a:lnTo>
                  <a:pt x="96907" y="9955168"/>
                </a:lnTo>
                <a:lnTo>
                  <a:pt x="48545" y="9956309"/>
                </a:lnTo>
                <a:lnTo>
                  <a:pt x="0" y="9956691"/>
                </a:lnTo>
                <a:lnTo>
                  <a:pt x="8904378" y="9956754"/>
                </a:lnTo>
                <a:lnTo>
                  <a:pt x="8904378" y="0"/>
                </a:lnTo>
                <a:close/>
              </a:path>
            </a:pathLst>
          </a:custGeom>
          <a:gradFill>
            <a:gsLst>
              <a:gs pos="0">
                <a:schemeClr val="dk1"/>
              </a:gs>
              <a:gs pos="50000">
                <a:schemeClr val="dk1"/>
              </a:gs>
              <a:gs pos="100000">
                <a:schemeClr val="accent3"/>
              </a:gs>
            </a:gsLst>
            <a:lin ang="8099331" scaled="0"/>
          </a:gradFill>
          <a:ln>
            <a:noFill/>
          </a:ln>
        </p:spPr>
        <p:txBody>
          <a:bodyPr spcFirstLastPara="1" wrap="square" lIns="0" tIns="0" rIns="0" bIns="0" anchor="t" anchorCtr="0">
            <a:noAutofit/>
          </a:bodyPr>
          <a:lstStyle/>
          <a:p>
            <a:pPr marL="0" lvl="0" indent="0" algn="l" rtl="0">
              <a:spcBef>
                <a:spcPts val="0"/>
              </a:spcBef>
              <a:spcAft>
                <a:spcPts val="0"/>
              </a:spcAft>
              <a:buNone/>
            </a:pPr>
            <a:endParaRPr sz="600"/>
          </a:p>
        </p:txBody>
      </p:sp>
      <p:sp>
        <p:nvSpPr>
          <p:cNvPr id="238" name="Google Shape;238;p40"/>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239" name="Google Shape;239;p40"/>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grpSp>
        <p:nvGrpSpPr>
          <p:cNvPr id="240" name="Google Shape;240;p40"/>
          <p:cNvGrpSpPr/>
          <p:nvPr/>
        </p:nvGrpSpPr>
        <p:grpSpPr>
          <a:xfrm>
            <a:off x="8836375" y="1586263"/>
            <a:ext cx="315000" cy="1970974"/>
            <a:chOff x="8836375" y="1160138"/>
            <a:chExt cx="315000" cy="1970974"/>
          </a:xfrm>
        </p:grpSpPr>
        <p:sp>
          <p:nvSpPr>
            <p:cNvPr id="241" name="Google Shape;241;p40"/>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242" name="Google Shape;242;p40"/>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243" name="Google Shape;243;p40"/>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Custom Layout 2 1">
  <p:cSld name="CUSTOM_3_1">
    <p:spTree>
      <p:nvGrpSpPr>
        <p:cNvPr id="1" name="Shape 244"/>
        <p:cNvGrpSpPr/>
        <p:nvPr/>
      </p:nvGrpSpPr>
      <p:grpSpPr>
        <a:xfrm>
          <a:off x="0" y="0"/>
          <a:ext cx="0" cy="0"/>
          <a:chOff x="0" y="0"/>
          <a:chExt cx="0" cy="0"/>
        </a:xfrm>
      </p:grpSpPr>
      <p:sp>
        <p:nvSpPr>
          <p:cNvPr id="245" name="Google Shape;245;p41"/>
          <p:cNvSpPr/>
          <p:nvPr/>
        </p:nvSpPr>
        <p:spPr>
          <a:xfrm>
            <a:off x="0" y="1614375"/>
            <a:ext cx="8818200" cy="3529200"/>
          </a:xfrm>
          <a:prstGeom prst="round2SameRect">
            <a:avLst>
              <a:gd name="adj1" fmla="val 0"/>
              <a:gd name="adj2" fmla="val 0"/>
            </a:avLst>
          </a:prstGeom>
          <a:gradFill>
            <a:gsLst>
              <a:gs pos="0">
                <a:schemeClr val="dk1"/>
              </a:gs>
              <a:gs pos="50000">
                <a:schemeClr val="dk1"/>
              </a:gs>
              <a:gs pos="100000">
                <a:schemeClr val="accent3"/>
              </a:gs>
            </a:gsLst>
            <a:lin ang="8099331"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246" name="Google Shape;246;p41"/>
          <p:cNvPicPr preferRelativeResize="0"/>
          <p:nvPr/>
        </p:nvPicPr>
        <p:blipFill rotWithShape="1">
          <a:blip r:embed="rId2">
            <a:alphaModFix/>
          </a:blip>
          <a:srcRect l="9344" t="25534" r="48562" b="-1057"/>
          <a:stretch/>
        </p:blipFill>
        <p:spPr>
          <a:xfrm rot="5400000">
            <a:off x="4385524" y="711050"/>
            <a:ext cx="3172576" cy="5692576"/>
          </a:xfrm>
          <a:prstGeom prst="rect">
            <a:avLst/>
          </a:prstGeom>
          <a:noFill/>
          <a:ln>
            <a:noFill/>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Custom Layout 2 1 1">
  <p:cSld name="CUSTOM_3_1_1">
    <p:spTree>
      <p:nvGrpSpPr>
        <p:cNvPr id="1" name="Shape 247"/>
        <p:cNvGrpSpPr/>
        <p:nvPr/>
      </p:nvGrpSpPr>
      <p:grpSpPr>
        <a:xfrm>
          <a:off x="0" y="0"/>
          <a:ext cx="0" cy="0"/>
          <a:chOff x="0" y="0"/>
          <a:chExt cx="0" cy="0"/>
        </a:xfrm>
      </p:grpSpPr>
      <p:sp>
        <p:nvSpPr>
          <p:cNvPr id="248" name="Google Shape;248;p42"/>
          <p:cNvSpPr/>
          <p:nvPr/>
        </p:nvSpPr>
        <p:spPr>
          <a:xfrm>
            <a:off x="0" y="4031925"/>
            <a:ext cx="8818200" cy="1111500"/>
          </a:xfrm>
          <a:prstGeom prst="round2SameRect">
            <a:avLst>
              <a:gd name="adj1" fmla="val 0"/>
              <a:gd name="adj2" fmla="val 0"/>
            </a:avLst>
          </a:prstGeom>
          <a:gradFill>
            <a:gsLst>
              <a:gs pos="0">
                <a:schemeClr val="dk1"/>
              </a:gs>
              <a:gs pos="50000">
                <a:schemeClr val="dk1"/>
              </a:gs>
              <a:gs pos="100000">
                <a:schemeClr val="accent3"/>
              </a:gs>
            </a:gsLst>
            <a:lin ang="8099331"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249" name="Google Shape;249;p42"/>
          <p:cNvPicPr preferRelativeResize="0"/>
          <p:nvPr/>
        </p:nvPicPr>
        <p:blipFill rotWithShape="1">
          <a:blip r:embed="rId2">
            <a:alphaModFix/>
          </a:blip>
          <a:srcRect l="26583" t="2530" r="58671" b="21946"/>
          <a:stretch/>
        </p:blipFill>
        <p:spPr>
          <a:xfrm rot="5400000">
            <a:off x="2290599" y="1741650"/>
            <a:ext cx="1111376" cy="5692576"/>
          </a:xfrm>
          <a:prstGeom prst="rect">
            <a:avLst/>
          </a:prstGeom>
          <a:noFill/>
          <a:ln>
            <a:noFill/>
          </a:ln>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Blank 2">
  <p:cSld name="BLANK_2">
    <p:spTree>
      <p:nvGrpSpPr>
        <p:cNvPr id="1" name="Shape 250"/>
        <p:cNvGrpSpPr/>
        <p:nvPr/>
      </p:nvGrpSpPr>
      <p:grpSpPr>
        <a:xfrm>
          <a:off x="0" y="0"/>
          <a:ext cx="0" cy="0"/>
          <a:chOff x="0" y="0"/>
          <a:chExt cx="0" cy="0"/>
        </a:xfrm>
      </p:grpSpPr>
      <p:sp>
        <p:nvSpPr>
          <p:cNvPr id="251" name="Google Shape;251;p43"/>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252" name="Google Shape;252;p43"/>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253" name="Google Shape;253;p43"/>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254" name="Google Shape;254;p43"/>
          <p:cNvSpPr txBox="1">
            <a:spLocks noGrp="1"/>
          </p:cNvSpPr>
          <p:nvPr>
            <p:ph type="title"/>
          </p:nvPr>
        </p:nvSpPr>
        <p:spPr>
          <a:xfrm>
            <a:off x="219600" y="127125"/>
            <a:ext cx="37089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grpSp>
        <p:nvGrpSpPr>
          <p:cNvPr id="255" name="Google Shape;255;p43"/>
          <p:cNvGrpSpPr/>
          <p:nvPr/>
        </p:nvGrpSpPr>
        <p:grpSpPr>
          <a:xfrm>
            <a:off x="8836375" y="1586263"/>
            <a:ext cx="315000" cy="1970974"/>
            <a:chOff x="8836375" y="1160138"/>
            <a:chExt cx="315000" cy="1970974"/>
          </a:xfrm>
        </p:grpSpPr>
        <p:sp>
          <p:nvSpPr>
            <p:cNvPr id="256" name="Google Shape;256;p43"/>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257" name="Google Shape;257;p43"/>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258" name="Google Shape;258;p43"/>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Blank 1">
  <p:cSld name="BLANK_1">
    <p:spTree>
      <p:nvGrpSpPr>
        <p:cNvPr id="1" name="Shape 259"/>
        <p:cNvGrpSpPr/>
        <p:nvPr/>
      </p:nvGrpSpPr>
      <p:grpSpPr>
        <a:xfrm>
          <a:off x="0" y="0"/>
          <a:ext cx="0" cy="0"/>
          <a:chOff x="0" y="0"/>
          <a:chExt cx="0" cy="0"/>
        </a:xfrm>
      </p:grpSpPr>
      <p:sp>
        <p:nvSpPr>
          <p:cNvPr id="260" name="Google Shape;260;p44"/>
          <p:cNvSpPr/>
          <p:nvPr/>
        </p:nvSpPr>
        <p:spPr>
          <a:xfrm>
            <a:off x="2670300" y="0"/>
            <a:ext cx="6474000" cy="5143500"/>
          </a:xfrm>
          <a:prstGeom prst="roundRect">
            <a:avLst>
              <a:gd name="adj" fmla="val 0"/>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sp>
        <p:nvSpPr>
          <p:cNvPr id="261" name="Google Shape;261;p44"/>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262" name="Google Shape;262;p44"/>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grpSp>
        <p:nvGrpSpPr>
          <p:cNvPr id="263" name="Google Shape;263;p44"/>
          <p:cNvGrpSpPr/>
          <p:nvPr/>
        </p:nvGrpSpPr>
        <p:grpSpPr>
          <a:xfrm>
            <a:off x="8836375" y="1586263"/>
            <a:ext cx="315000" cy="1970974"/>
            <a:chOff x="8836375" y="1160138"/>
            <a:chExt cx="315000" cy="1970974"/>
          </a:xfrm>
        </p:grpSpPr>
        <p:sp>
          <p:nvSpPr>
            <p:cNvPr id="264" name="Google Shape;264;p44"/>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265" name="Google Shape;265;p44"/>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266" name="Google Shape;266;p44"/>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67"/>
        <p:cNvGrpSpPr/>
        <p:nvPr/>
      </p:nvGrpSpPr>
      <p:grpSpPr>
        <a:xfrm>
          <a:off x="0" y="0"/>
          <a:ext cx="0" cy="0"/>
          <a:chOff x="0" y="0"/>
          <a:chExt cx="0" cy="0"/>
        </a:xfrm>
      </p:grpSpPr>
      <p:sp>
        <p:nvSpPr>
          <p:cNvPr id="268" name="Google Shape;268;p45"/>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269" name="Google Shape;269;p45"/>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270" name="Google Shape;270;p45"/>
          <p:cNvSpPr txBox="1">
            <a:spLocks noGrp="1"/>
          </p:cNvSpPr>
          <p:nvPr>
            <p:ph type="title"/>
          </p:nvPr>
        </p:nvSpPr>
        <p:spPr>
          <a:xfrm>
            <a:off x="641923" y="256818"/>
            <a:ext cx="2055600" cy="23070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500"/>
              <a:buNone/>
              <a:defRPr sz="1500" b="1" i="0">
                <a:solidFill>
                  <a:srgbClr val="4568FF"/>
                </a:solidFill>
                <a:latin typeface="Noto Sans Black"/>
                <a:ea typeface="Noto Sans Black"/>
                <a:cs typeface="Noto Sans Black"/>
                <a:sym typeface="Noto Sans Black"/>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a:endParaRPr/>
          </a:p>
        </p:txBody>
      </p:sp>
      <p:sp>
        <p:nvSpPr>
          <p:cNvPr id="271" name="Google Shape;271;p45"/>
          <p:cNvSpPr txBox="1">
            <a:spLocks noGrp="1"/>
          </p:cNvSpPr>
          <p:nvPr>
            <p:ph type="body" idx="1"/>
          </p:nvPr>
        </p:nvSpPr>
        <p:spPr>
          <a:xfrm>
            <a:off x="457200" y="1183005"/>
            <a:ext cx="8229600" cy="92400"/>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0"/>
              </a:spcBef>
              <a:spcAft>
                <a:spcPts val="0"/>
              </a:spcAft>
              <a:buSzPts val="500"/>
              <a:buNone/>
              <a:defRPr/>
            </a:lvl1pPr>
            <a:lvl2pPr marL="914400" lvl="1" indent="-228600" algn="l">
              <a:lnSpc>
                <a:spcPct val="100000"/>
              </a:lnSpc>
              <a:spcBef>
                <a:spcPts val="0"/>
              </a:spcBef>
              <a:spcAft>
                <a:spcPts val="0"/>
              </a:spcAft>
              <a:buSzPts val="500"/>
              <a:buNone/>
              <a:defRPr/>
            </a:lvl2pPr>
            <a:lvl3pPr marL="1371600" lvl="2" indent="-228600" algn="l">
              <a:lnSpc>
                <a:spcPct val="100000"/>
              </a:lnSpc>
              <a:spcBef>
                <a:spcPts val="0"/>
              </a:spcBef>
              <a:spcAft>
                <a:spcPts val="0"/>
              </a:spcAft>
              <a:buSzPts val="500"/>
              <a:buNone/>
              <a:defRPr/>
            </a:lvl3pPr>
            <a:lvl4pPr marL="1828800" lvl="3" indent="-228600" algn="l">
              <a:lnSpc>
                <a:spcPct val="100000"/>
              </a:lnSpc>
              <a:spcBef>
                <a:spcPts val="0"/>
              </a:spcBef>
              <a:spcAft>
                <a:spcPts val="0"/>
              </a:spcAft>
              <a:buSzPts val="500"/>
              <a:buNone/>
              <a:defRPr/>
            </a:lvl4pPr>
            <a:lvl5pPr marL="2286000" lvl="4" indent="-228600" algn="l">
              <a:lnSpc>
                <a:spcPct val="100000"/>
              </a:lnSpc>
              <a:spcBef>
                <a:spcPts val="0"/>
              </a:spcBef>
              <a:spcAft>
                <a:spcPts val="0"/>
              </a:spcAft>
              <a:buSzPts val="500"/>
              <a:buNone/>
              <a:defRPr/>
            </a:lvl5pPr>
            <a:lvl6pPr marL="2743200" lvl="5" indent="-228600" algn="l">
              <a:lnSpc>
                <a:spcPct val="100000"/>
              </a:lnSpc>
              <a:spcBef>
                <a:spcPts val="0"/>
              </a:spcBef>
              <a:spcAft>
                <a:spcPts val="0"/>
              </a:spcAft>
              <a:buSzPts val="500"/>
              <a:buNone/>
              <a:defRPr/>
            </a:lvl6pPr>
            <a:lvl7pPr marL="3200400" lvl="6" indent="-228600" algn="l">
              <a:lnSpc>
                <a:spcPct val="100000"/>
              </a:lnSpc>
              <a:spcBef>
                <a:spcPts val="0"/>
              </a:spcBef>
              <a:spcAft>
                <a:spcPts val="0"/>
              </a:spcAft>
              <a:buSzPts val="500"/>
              <a:buNone/>
              <a:defRPr/>
            </a:lvl7pPr>
            <a:lvl8pPr marL="3657600" lvl="7" indent="-228600" algn="l">
              <a:lnSpc>
                <a:spcPct val="100000"/>
              </a:lnSpc>
              <a:spcBef>
                <a:spcPts val="0"/>
              </a:spcBef>
              <a:spcAft>
                <a:spcPts val="0"/>
              </a:spcAft>
              <a:buSzPts val="500"/>
              <a:buNone/>
              <a:defRPr/>
            </a:lvl8pPr>
            <a:lvl9pPr marL="4114800" lvl="8" indent="-228600" algn="l">
              <a:lnSpc>
                <a:spcPct val="100000"/>
              </a:lnSpc>
              <a:spcBef>
                <a:spcPts val="0"/>
              </a:spcBef>
              <a:spcAft>
                <a:spcPts val="0"/>
              </a:spcAft>
              <a:buSzPts val="500"/>
              <a:buNone/>
              <a:defRPr/>
            </a:lvl9pPr>
          </a:lstStyle>
          <a:p>
            <a:endParaRPr/>
          </a:p>
        </p:txBody>
      </p:sp>
      <p:sp>
        <p:nvSpPr>
          <p:cNvPr id="272" name="Google Shape;272;p45"/>
          <p:cNvSpPr txBox="1">
            <a:spLocks noGrp="1"/>
          </p:cNvSpPr>
          <p:nvPr>
            <p:ph type="ftr" idx="11"/>
          </p:nvPr>
        </p:nvSpPr>
        <p:spPr>
          <a:xfrm>
            <a:off x="3108960" y="4783455"/>
            <a:ext cx="2925900" cy="12330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a:endParaRPr/>
          </a:p>
        </p:txBody>
      </p:sp>
      <p:sp>
        <p:nvSpPr>
          <p:cNvPr id="273" name="Google Shape;273;p45"/>
          <p:cNvSpPr txBox="1">
            <a:spLocks noGrp="1"/>
          </p:cNvSpPr>
          <p:nvPr>
            <p:ph type="dt" idx="10"/>
          </p:nvPr>
        </p:nvSpPr>
        <p:spPr>
          <a:xfrm>
            <a:off x="457200" y="4783455"/>
            <a:ext cx="2103000" cy="12330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a:endParaRPr/>
          </a:p>
        </p:txBody>
      </p:sp>
      <p:sp>
        <p:nvSpPr>
          <p:cNvPr id="274" name="Google Shape;274;p45"/>
          <p:cNvSpPr txBox="1">
            <a:spLocks noGrp="1"/>
          </p:cNvSpPr>
          <p:nvPr>
            <p:ph type="sldNum" idx="12"/>
          </p:nvPr>
        </p:nvSpPr>
        <p:spPr>
          <a:xfrm>
            <a:off x="70625" y="4880206"/>
            <a:ext cx="107400" cy="61500"/>
          </a:xfrm>
          <a:prstGeom prst="rect">
            <a:avLst/>
          </a:prstGeom>
          <a:noFill/>
          <a:ln>
            <a:noFill/>
          </a:ln>
        </p:spPr>
        <p:txBody>
          <a:bodyPr spcFirstLastPara="1" wrap="square" lIns="0" tIns="0" rIns="0" bIns="0" anchor="t" anchorCtr="0">
            <a:spAutoFit/>
          </a:bodyPr>
          <a:lstStyle>
            <a:lvl1pPr marL="38100" marR="0" lvl="0"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1pPr>
            <a:lvl2pPr marL="38100" marR="0" lvl="1"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2pPr>
            <a:lvl3pPr marL="38100" marR="0" lvl="2"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3pPr>
            <a:lvl4pPr marL="38100" marR="0" lvl="3"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4pPr>
            <a:lvl5pPr marL="38100" marR="0" lvl="4"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5pPr>
            <a:lvl6pPr marL="38100" marR="0" lvl="5"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6pPr>
            <a:lvl7pPr marL="38100" marR="0" lvl="6"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7pPr>
            <a:lvl8pPr marL="38100" marR="0" lvl="7"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8pPr>
            <a:lvl9pPr marL="38100" marR="0" lvl="8"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9pPr>
          </a:lstStyle>
          <a:p>
            <a:pPr marL="38100" lvl="0" indent="0" algn="l" rtl="0">
              <a:spcBef>
                <a:spcPts val="0"/>
              </a:spcBef>
              <a:spcAft>
                <a:spcPts val="0"/>
              </a:spcAft>
              <a:buNone/>
            </a:pPr>
            <a:fld id="{00000000-1234-1234-1234-123412341234}" type="slidenum">
              <a:rPr lang="en-GB"/>
              <a:t>‹#›</a:t>
            </a:fld>
            <a:endParaRPr/>
          </a:p>
        </p:txBody>
      </p:sp>
      <p:grpSp>
        <p:nvGrpSpPr>
          <p:cNvPr id="275" name="Google Shape;275;p45"/>
          <p:cNvGrpSpPr/>
          <p:nvPr/>
        </p:nvGrpSpPr>
        <p:grpSpPr>
          <a:xfrm>
            <a:off x="8836375" y="1586263"/>
            <a:ext cx="315000" cy="1970974"/>
            <a:chOff x="8836375" y="1160138"/>
            <a:chExt cx="315000" cy="1970974"/>
          </a:xfrm>
        </p:grpSpPr>
        <p:sp>
          <p:nvSpPr>
            <p:cNvPr id="276" name="Google Shape;276;p45"/>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277" name="Google Shape;277;p45"/>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278" name="Google Shape;278;p45"/>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2_Clean Slide">
  <p:cSld name="2_Clean Slide">
    <p:spTree>
      <p:nvGrpSpPr>
        <p:cNvPr id="1" name="Shape 279"/>
        <p:cNvGrpSpPr/>
        <p:nvPr/>
      </p:nvGrpSpPr>
      <p:grpSpPr>
        <a:xfrm>
          <a:off x="0" y="0"/>
          <a:ext cx="0" cy="0"/>
          <a:chOff x="0" y="0"/>
          <a:chExt cx="0" cy="0"/>
        </a:xfrm>
      </p:grpSpPr>
      <p:sp>
        <p:nvSpPr>
          <p:cNvPr id="280" name="Google Shape;280;p46"/>
          <p:cNvSpPr/>
          <p:nvPr/>
        </p:nvSpPr>
        <p:spPr>
          <a:xfrm>
            <a:off x="8151993" y="4378526"/>
            <a:ext cx="690107" cy="771652"/>
          </a:xfrm>
          <a:custGeom>
            <a:avLst/>
            <a:gdLst/>
            <a:ahLst/>
            <a:cxnLst/>
            <a:rect l="l" t="t" r="r" b="b"/>
            <a:pathLst>
              <a:path w="8904605" h="9956800" extrusionOk="0">
                <a:moveTo>
                  <a:pt x="8904378" y="0"/>
                </a:moveTo>
                <a:lnTo>
                  <a:pt x="8903996" y="48547"/>
                </a:lnTo>
                <a:lnTo>
                  <a:pt x="8902854" y="96910"/>
                </a:lnTo>
                <a:lnTo>
                  <a:pt x="8900958" y="145083"/>
                </a:lnTo>
                <a:lnTo>
                  <a:pt x="8898313" y="193060"/>
                </a:lnTo>
                <a:lnTo>
                  <a:pt x="8894926" y="240836"/>
                </a:lnTo>
                <a:lnTo>
                  <a:pt x="8890802" y="288404"/>
                </a:lnTo>
                <a:lnTo>
                  <a:pt x="8885946" y="335758"/>
                </a:lnTo>
                <a:lnTo>
                  <a:pt x="8880364" y="382895"/>
                </a:lnTo>
                <a:lnTo>
                  <a:pt x="8874063" y="429807"/>
                </a:lnTo>
                <a:lnTo>
                  <a:pt x="8867047" y="476488"/>
                </a:lnTo>
                <a:lnTo>
                  <a:pt x="8859322" y="522934"/>
                </a:lnTo>
                <a:lnTo>
                  <a:pt x="8850894" y="569138"/>
                </a:lnTo>
                <a:lnTo>
                  <a:pt x="8841770" y="615096"/>
                </a:lnTo>
                <a:lnTo>
                  <a:pt x="8831953" y="660800"/>
                </a:lnTo>
                <a:lnTo>
                  <a:pt x="8821451" y="706245"/>
                </a:lnTo>
                <a:lnTo>
                  <a:pt x="8810269" y="751427"/>
                </a:lnTo>
                <a:lnTo>
                  <a:pt x="8798412" y="796338"/>
                </a:lnTo>
                <a:lnTo>
                  <a:pt x="8785886" y="840974"/>
                </a:lnTo>
                <a:lnTo>
                  <a:pt x="8772698" y="885328"/>
                </a:lnTo>
                <a:lnTo>
                  <a:pt x="8758852" y="929395"/>
                </a:lnTo>
                <a:lnTo>
                  <a:pt x="8744354" y="973170"/>
                </a:lnTo>
                <a:lnTo>
                  <a:pt x="8729211" y="1016646"/>
                </a:lnTo>
                <a:lnTo>
                  <a:pt x="8713427" y="1059817"/>
                </a:lnTo>
                <a:lnTo>
                  <a:pt x="8697008" y="1102679"/>
                </a:lnTo>
                <a:lnTo>
                  <a:pt x="8679961" y="1145226"/>
                </a:lnTo>
                <a:lnTo>
                  <a:pt x="8662290" y="1187451"/>
                </a:lnTo>
                <a:lnTo>
                  <a:pt x="8644002" y="1229349"/>
                </a:lnTo>
                <a:lnTo>
                  <a:pt x="8625103" y="1270914"/>
                </a:lnTo>
                <a:lnTo>
                  <a:pt x="8605597" y="1312141"/>
                </a:lnTo>
                <a:lnTo>
                  <a:pt x="8585491" y="1353024"/>
                </a:lnTo>
                <a:lnTo>
                  <a:pt x="8564790" y="1393558"/>
                </a:lnTo>
                <a:lnTo>
                  <a:pt x="8543500" y="1433736"/>
                </a:lnTo>
                <a:lnTo>
                  <a:pt x="8521627" y="1473552"/>
                </a:lnTo>
                <a:lnTo>
                  <a:pt x="8499176" y="1513002"/>
                </a:lnTo>
                <a:lnTo>
                  <a:pt x="8476153" y="1552080"/>
                </a:lnTo>
                <a:lnTo>
                  <a:pt x="8452564" y="1590779"/>
                </a:lnTo>
                <a:lnTo>
                  <a:pt x="8428415" y="1629094"/>
                </a:lnTo>
                <a:lnTo>
                  <a:pt x="8403711" y="1667020"/>
                </a:lnTo>
                <a:lnTo>
                  <a:pt x="8378457" y="1704550"/>
                </a:lnTo>
                <a:lnTo>
                  <a:pt x="8352661" y="1741679"/>
                </a:lnTo>
                <a:lnTo>
                  <a:pt x="8326326" y="1778402"/>
                </a:lnTo>
                <a:lnTo>
                  <a:pt x="8299460" y="1814712"/>
                </a:lnTo>
                <a:lnTo>
                  <a:pt x="8272067" y="1850604"/>
                </a:lnTo>
                <a:lnTo>
                  <a:pt x="8244153" y="1886072"/>
                </a:lnTo>
                <a:lnTo>
                  <a:pt x="8215725" y="1921111"/>
                </a:lnTo>
                <a:lnTo>
                  <a:pt x="8186787" y="1955715"/>
                </a:lnTo>
                <a:lnTo>
                  <a:pt x="8157346" y="1989878"/>
                </a:lnTo>
                <a:lnTo>
                  <a:pt x="8127407" y="2023594"/>
                </a:lnTo>
                <a:lnTo>
                  <a:pt x="8096976" y="2056858"/>
                </a:lnTo>
                <a:lnTo>
                  <a:pt x="8066059" y="2089663"/>
                </a:lnTo>
                <a:lnTo>
                  <a:pt x="8034660" y="2122006"/>
                </a:lnTo>
                <a:lnTo>
                  <a:pt x="8002787" y="2153879"/>
                </a:lnTo>
                <a:lnTo>
                  <a:pt x="7970444" y="2185276"/>
                </a:lnTo>
                <a:lnTo>
                  <a:pt x="7937638" y="2216193"/>
                </a:lnTo>
                <a:lnTo>
                  <a:pt x="7904374" y="2246624"/>
                </a:lnTo>
                <a:lnTo>
                  <a:pt x="7870657" y="2276562"/>
                </a:lnTo>
                <a:lnTo>
                  <a:pt x="7836494" y="2306003"/>
                </a:lnTo>
                <a:lnTo>
                  <a:pt x="7801890" y="2334940"/>
                </a:lnTo>
                <a:lnTo>
                  <a:pt x="7766851" y="2363368"/>
                </a:lnTo>
                <a:lnTo>
                  <a:pt x="7731383" y="2391281"/>
                </a:lnTo>
                <a:lnTo>
                  <a:pt x="7695490" y="2418673"/>
                </a:lnTo>
                <a:lnTo>
                  <a:pt x="7659180" y="2445539"/>
                </a:lnTo>
                <a:lnTo>
                  <a:pt x="7622457" y="2471873"/>
                </a:lnTo>
                <a:lnTo>
                  <a:pt x="7585328" y="2497669"/>
                </a:lnTo>
                <a:lnTo>
                  <a:pt x="7547797" y="2522922"/>
                </a:lnTo>
                <a:lnTo>
                  <a:pt x="7509872" y="2547625"/>
                </a:lnTo>
                <a:lnTo>
                  <a:pt x="7471556" y="2571774"/>
                </a:lnTo>
                <a:lnTo>
                  <a:pt x="7432857" y="2595362"/>
                </a:lnTo>
                <a:lnTo>
                  <a:pt x="7393780" y="2618384"/>
                </a:lnTo>
                <a:lnTo>
                  <a:pt x="7354330" y="2640835"/>
                </a:lnTo>
                <a:lnTo>
                  <a:pt x="7314513" y="2662707"/>
                </a:lnTo>
                <a:lnTo>
                  <a:pt x="7274335" y="2683996"/>
                </a:lnTo>
                <a:lnTo>
                  <a:pt x="7233802" y="2704697"/>
                </a:lnTo>
                <a:lnTo>
                  <a:pt x="7192919" y="2724802"/>
                </a:lnTo>
                <a:lnTo>
                  <a:pt x="7151692" y="2744308"/>
                </a:lnTo>
                <a:lnTo>
                  <a:pt x="7110127" y="2763207"/>
                </a:lnTo>
                <a:lnTo>
                  <a:pt x="7068229" y="2781494"/>
                </a:lnTo>
                <a:lnTo>
                  <a:pt x="7026005" y="2799164"/>
                </a:lnTo>
                <a:lnTo>
                  <a:pt x="6983459" y="2816211"/>
                </a:lnTo>
                <a:lnTo>
                  <a:pt x="6940597" y="2832629"/>
                </a:lnTo>
                <a:lnTo>
                  <a:pt x="6897426" y="2848412"/>
                </a:lnTo>
                <a:lnTo>
                  <a:pt x="6853951" y="2863555"/>
                </a:lnTo>
                <a:lnTo>
                  <a:pt x="6810177" y="2878052"/>
                </a:lnTo>
                <a:lnTo>
                  <a:pt x="6766110" y="2891898"/>
                </a:lnTo>
                <a:lnTo>
                  <a:pt x="6721757" y="2905086"/>
                </a:lnTo>
                <a:lnTo>
                  <a:pt x="6677122" y="2917611"/>
                </a:lnTo>
                <a:lnTo>
                  <a:pt x="6632211" y="2929467"/>
                </a:lnTo>
                <a:lnTo>
                  <a:pt x="6587031" y="2940649"/>
                </a:lnTo>
                <a:lnTo>
                  <a:pt x="6541586" y="2951151"/>
                </a:lnTo>
                <a:lnTo>
                  <a:pt x="6495883" y="2960967"/>
                </a:lnTo>
                <a:lnTo>
                  <a:pt x="6449927" y="2970091"/>
                </a:lnTo>
                <a:lnTo>
                  <a:pt x="6403723" y="2978519"/>
                </a:lnTo>
                <a:lnTo>
                  <a:pt x="6357279" y="2986243"/>
                </a:lnTo>
                <a:lnTo>
                  <a:pt x="6310598" y="2993259"/>
                </a:lnTo>
                <a:lnTo>
                  <a:pt x="6263688" y="2999560"/>
                </a:lnTo>
                <a:lnTo>
                  <a:pt x="6216553" y="3005141"/>
                </a:lnTo>
                <a:lnTo>
                  <a:pt x="6169199" y="3009997"/>
                </a:lnTo>
                <a:lnTo>
                  <a:pt x="6121632" y="3014121"/>
                </a:lnTo>
                <a:lnTo>
                  <a:pt x="6073859" y="3017509"/>
                </a:lnTo>
                <a:lnTo>
                  <a:pt x="6025883" y="3020153"/>
                </a:lnTo>
                <a:lnTo>
                  <a:pt x="5977712" y="3022049"/>
                </a:lnTo>
                <a:lnTo>
                  <a:pt x="5929351" y="3023191"/>
                </a:lnTo>
                <a:lnTo>
                  <a:pt x="5880805" y="3023572"/>
                </a:lnTo>
                <a:lnTo>
                  <a:pt x="5833931" y="3023980"/>
                </a:lnTo>
                <a:lnTo>
                  <a:pt x="5787242" y="3025199"/>
                </a:lnTo>
                <a:lnTo>
                  <a:pt x="5740743" y="3027223"/>
                </a:lnTo>
                <a:lnTo>
                  <a:pt x="5694442" y="3030045"/>
                </a:lnTo>
                <a:lnTo>
                  <a:pt x="5648342" y="3033659"/>
                </a:lnTo>
                <a:lnTo>
                  <a:pt x="5602450" y="3038058"/>
                </a:lnTo>
                <a:lnTo>
                  <a:pt x="5556771" y="3043236"/>
                </a:lnTo>
                <a:lnTo>
                  <a:pt x="5511311" y="3049187"/>
                </a:lnTo>
                <a:lnTo>
                  <a:pt x="5466076" y="3055903"/>
                </a:lnTo>
                <a:lnTo>
                  <a:pt x="5421071" y="3063379"/>
                </a:lnTo>
                <a:lnTo>
                  <a:pt x="5376303" y="3071608"/>
                </a:lnTo>
                <a:lnTo>
                  <a:pt x="5331776" y="3080583"/>
                </a:lnTo>
                <a:lnTo>
                  <a:pt x="5287496" y="3090299"/>
                </a:lnTo>
                <a:lnTo>
                  <a:pt x="5243469" y="3100747"/>
                </a:lnTo>
                <a:lnTo>
                  <a:pt x="5199701" y="3111923"/>
                </a:lnTo>
                <a:lnTo>
                  <a:pt x="5156196" y="3123820"/>
                </a:lnTo>
                <a:lnTo>
                  <a:pt x="5112962" y="3136430"/>
                </a:lnTo>
                <a:lnTo>
                  <a:pt x="5070004" y="3149749"/>
                </a:lnTo>
                <a:lnTo>
                  <a:pt x="5027326" y="3163768"/>
                </a:lnTo>
                <a:lnTo>
                  <a:pt x="4984936" y="3178482"/>
                </a:lnTo>
                <a:lnTo>
                  <a:pt x="4942838" y="3193884"/>
                </a:lnTo>
                <a:lnTo>
                  <a:pt x="4901038" y="3209968"/>
                </a:lnTo>
                <a:lnTo>
                  <a:pt x="4859542" y="3226727"/>
                </a:lnTo>
                <a:lnTo>
                  <a:pt x="4818356" y="3244155"/>
                </a:lnTo>
                <a:lnTo>
                  <a:pt x="4777484" y="3262245"/>
                </a:lnTo>
                <a:lnTo>
                  <a:pt x="4736934" y="3280991"/>
                </a:lnTo>
                <a:lnTo>
                  <a:pt x="4696710" y="3300386"/>
                </a:lnTo>
                <a:lnTo>
                  <a:pt x="4656818" y="3320424"/>
                </a:lnTo>
                <a:lnTo>
                  <a:pt x="4617264" y="3341099"/>
                </a:lnTo>
                <a:lnTo>
                  <a:pt x="4578053" y="3362403"/>
                </a:lnTo>
                <a:lnTo>
                  <a:pt x="4539191" y="3384331"/>
                </a:lnTo>
                <a:lnTo>
                  <a:pt x="4500684" y="3406876"/>
                </a:lnTo>
                <a:lnTo>
                  <a:pt x="4462537" y="3430031"/>
                </a:lnTo>
                <a:lnTo>
                  <a:pt x="4424757" y="3453790"/>
                </a:lnTo>
                <a:lnTo>
                  <a:pt x="4387348" y="3478147"/>
                </a:lnTo>
                <a:lnTo>
                  <a:pt x="4350317" y="3503095"/>
                </a:lnTo>
                <a:lnTo>
                  <a:pt x="4313668" y="3528627"/>
                </a:lnTo>
                <a:lnTo>
                  <a:pt x="4277408" y="3554737"/>
                </a:lnTo>
                <a:lnTo>
                  <a:pt x="4241543" y="3581419"/>
                </a:lnTo>
                <a:lnTo>
                  <a:pt x="4206077" y="3608667"/>
                </a:lnTo>
                <a:lnTo>
                  <a:pt x="4171017" y="3636472"/>
                </a:lnTo>
                <a:lnTo>
                  <a:pt x="4136368" y="3664830"/>
                </a:lnTo>
                <a:lnTo>
                  <a:pt x="4102137" y="3693734"/>
                </a:lnTo>
                <a:lnTo>
                  <a:pt x="4068327" y="3723177"/>
                </a:lnTo>
                <a:lnTo>
                  <a:pt x="4034947" y="3753152"/>
                </a:lnTo>
                <a:lnTo>
                  <a:pt x="4002000" y="3783654"/>
                </a:lnTo>
                <a:lnTo>
                  <a:pt x="3969492" y="3814676"/>
                </a:lnTo>
                <a:lnTo>
                  <a:pt x="3937430" y="3846211"/>
                </a:lnTo>
                <a:lnTo>
                  <a:pt x="3905818" y="3878253"/>
                </a:lnTo>
                <a:lnTo>
                  <a:pt x="3874663" y="3910795"/>
                </a:lnTo>
                <a:lnTo>
                  <a:pt x="3843971" y="3943831"/>
                </a:lnTo>
                <a:lnTo>
                  <a:pt x="3813746" y="3977354"/>
                </a:lnTo>
                <a:lnTo>
                  <a:pt x="3783994" y="4011359"/>
                </a:lnTo>
                <a:lnTo>
                  <a:pt x="3754722" y="4045838"/>
                </a:lnTo>
                <a:lnTo>
                  <a:pt x="3725935" y="4080784"/>
                </a:lnTo>
                <a:lnTo>
                  <a:pt x="3697638" y="4116193"/>
                </a:lnTo>
                <a:lnTo>
                  <a:pt x="3669837" y="4152056"/>
                </a:lnTo>
                <a:lnTo>
                  <a:pt x="3642537" y="4188368"/>
                </a:lnTo>
                <a:lnTo>
                  <a:pt x="3615746" y="4225122"/>
                </a:lnTo>
                <a:lnTo>
                  <a:pt x="3589467" y="4262311"/>
                </a:lnTo>
                <a:lnTo>
                  <a:pt x="3563707" y="4299930"/>
                </a:lnTo>
                <a:lnTo>
                  <a:pt x="3538471" y="4337971"/>
                </a:lnTo>
                <a:lnTo>
                  <a:pt x="3513766" y="4376429"/>
                </a:lnTo>
                <a:lnTo>
                  <a:pt x="3489596" y="4415296"/>
                </a:lnTo>
                <a:lnTo>
                  <a:pt x="3465967" y="4454566"/>
                </a:lnTo>
                <a:lnTo>
                  <a:pt x="3442885" y="4494233"/>
                </a:lnTo>
                <a:lnTo>
                  <a:pt x="3420356" y="4534290"/>
                </a:lnTo>
                <a:lnTo>
                  <a:pt x="3398386" y="4574731"/>
                </a:lnTo>
                <a:lnTo>
                  <a:pt x="3376979" y="4615550"/>
                </a:lnTo>
                <a:lnTo>
                  <a:pt x="3356142" y="4656739"/>
                </a:lnTo>
                <a:lnTo>
                  <a:pt x="3335880" y="4698292"/>
                </a:lnTo>
                <a:lnTo>
                  <a:pt x="3316199" y="4740204"/>
                </a:lnTo>
                <a:lnTo>
                  <a:pt x="3297105" y="4782467"/>
                </a:lnTo>
                <a:lnTo>
                  <a:pt x="3278603" y="4825074"/>
                </a:lnTo>
                <a:lnTo>
                  <a:pt x="3260699" y="4868020"/>
                </a:lnTo>
                <a:lnTo>
                  <a:pt x="3243398" y="4911298"/>
                </a:lnTo>
                <a:lnTo>
                  <a:pt x="3226707" y="4954902"/>
                </a:lnTo>
                <a:lnTo>
                  <a:pt x="3210630" y="4998825"/>
                </a:lnTo>
                <a:lnTo>
                  <a:pt x="3195174" y="5043060"/>
                </a:lnTo>
                <a:lnTo>
                  <a:pt x="3180344" y="5087601"/>
                </a:lnTo>
                <a:lnTo>
                  <a:pt x="3166146" y="5132441"/>
                </a:lnTo>
                <a:lnTo>
                  <a:pt x="3152585" y="5177575"/>
                </a:lnTo>
                <a:lnTo>
                  <a:pt x="3139668" y="5222996"/>
                </a:lnTo>
                <a:lnTo>
                  <a:pt x="3127399" y="5268696"/>
                </a:lnTo>
                <a:lnTo>
                  <a:pt x="3115784" y="5314670"/>
                </a:lnTo>
                <a:lnTo>
                  <a:pt x="3104830" y="5360912"/>
                </a:lnTo>
                <a:lnTo>
                  <a:pt x="3094542" y="5407414"/>
                </a:lnTo>
                <a:lnTo>
                  <a:pt x="3084925" y="5454170"/>
                </a:lnTo>
                <a:lnTo>
                  <a:pt x="3075985" y="5501174"/>
                </a:lnTo>
                <a:lnTo>
                  <a:pt x="3067727" y="5548420"/>
                </a:lnTo>
                <a:lnTo>
                  <a:pt x="3060158" y="5595900"/>
                </a:lnTo>
                <a:lnTo>
                  <a:pt x="3053283" y="5643609"/>
                </a:lnTo>
                <a:lnTo>
                  <a:pt x="3047108" y="5691539"/>
                </a:lnTo>
                <a:lnTo>
                  <a:pt x="3041638" y="5739685"/>
                </a:lnTo>
                <a:lnTo>
                  <a:pt x="3036879" y="5788039"/>
                </a:lnTo>
                <a:lnTo>
                  <a:pt x="3032837" y="5836596"/>
                </a:lnTo>
                <a:lnTo>
                  <a:pt x="3029517" y="5885349"/>
                </a:lnTo>
                <a:lnTo>
                  <a:pt x="3026924" y="5934292"/>
                </a:lnTo>
                <a:lnTo>
                  <a:pt x="3025066" y="5983417"/>
                </a:lnTo>
                <a:lnTo>
                  <a:pt x="3023947" y="6032719"/>
                </a:lnTo>
                <a:lnTo>
                  <a:pt x="3023572" y="6082191"/>
                </a:lnTo>
                <a:lnTo>
                  <a:pt x="3023572" y="6933118"/>
                </a:lnTo>
                <a:lnTo>
                  <a:pt x="3023191" y="6981666"/>
                </a:lnTo>
                <a:lnTo>
                  <a:pt x="3022049" y="7030029"/>
                </a:lnTo>
                <a:lnTo>
                  <a:pt x="3020153" y="7078202"/>
                </a:lnTo>
                <a:lnTo>
                  <a:pt x="3017508" y="7126179"/>
                </a:lnTo>
                <a:lnTo>
                  <a:pt x="3014121" y="7173954"/>
                </a:lnTo>
                <a:lnTo>
                  <a:pt x="3009996" y="7221522"/>
                </a:lnTo>
                <a:lnTo>
                  <a:pt x="3005141" y="7268877"/>
                </a:lnTo>
                <a:lnTo>
                  <a:pt x="2999559" y="7316013"/>
                </a:lnTo>
                <a:lnTo>
                  <a:pt x="2993257" y="7362925"/>
                </a:lnTo>
                <a:lnTo>
                  <a:pt x="2986241" y="7409607"/>
                </a:lnTo>
                <a:lnTo>
                  <a:pt x="2978517" y="7456053"/>
                </a:lnTo>
                <a:lnTo>
                  <a:pt x="2970089" y="7502257"/>
                </a:lnTo>
                <a:lnTo>
                  <a:pt x="2960964" y="7548214"/>
                </a:lnTo>
                <a:lnTo>
                  <a:pt x="2951148" y="7593919"/>
                </a:lnTo>
                <a:lnTo>
                  <a:pt x="2940646" y="7639364"/>
                </a:lnTo>
                <a:lnTo>
                  <a:pt x="2929464" y="7684546"/>
                </a:lnTo>
                <a:lnTo>
                  <a:pt x="2917607" y="7729457"/>
                </a:lnTo>
                <a:lnTo>
                  <a:pt x="2905081" y="7774093"/>
                </a:lnTo>
                <a:lnTo>
                  <a:pt x="2891893" y="7818447"/>
                </a:lnTo>
                <a:lnTo>
                  <a:pt x="2878047" y="7862514"/>
                </a:lnTo>
                <a:lnTo>
                  <a:pt x="2863549" y="7906288"/>
                </a:lnTo>
                <a:lnTo>
                  <a:pt x="2848405" y="7949764"/>
                </a:lnTo>
                <a:lnTo>
                  <a:pt x="2832621" y="7992936"/>
                </a:lnTo>
                <a:lnTo>
                  <a:pt x="2816203" y="8035798"/>
                </a:lnTo>
                <a:lnTo>
                  <a:pt x="2799156" y="8078344"/>
                </a:lnTo>
                <a:lnTo>
                  <a:pt x="2781485" y="8120569"/>
                </a:lnTo>
                <a:lnTo>
                  <a:pt x="2763197" y="8162468"/>
                </a:lnTo>
                <a:lnTo>
                  <a:pt x="2744298" y="8204033"/>
                </a:lnTo>
                <a:lnTo>
                  <a:pt x="2724792" y="8245260"/>
                </a:lnTo>
                <a:lnTo>
                  <a:pt x="2704685" y="8286143"/>
                </a:lnTo>
                <a:lnTo>
                  <a:pt x="2683985" y="8326677"/>
                </a:lnTo>
                <a:lnTo>
                  <a:pt x="2662695" y="8366854"/>
                </a:lnTo>
                <a:lnTo>
                  <a:pt x="2640821" y="8406671"/>
                </a:lnTo>
                <a:lnTo>
                  <a:pt x="2618371" y="8446121"/>
                </a:lnTo>
                <a:lnTo>
                  <a:pt x="2595348" y="8485198"/>
                </a:lnTo>
                <a:lnTo>
                  <a:pt x="2571759" y="8523898"/>
                </a:lnTo>
                <a:lnTo>
                  <a:pt x="2547610" y="8562213"/>
                </a:lnTo>
                <a:lnTo>
                  <a:pt x="2522905" y="8600138"/>
                </a:lnTo>
                <a:lnTo>
                  <a:pt x="2497652" y="8637669"/>
                </a:lnTo>
                <a:lnTo>
                  <a:pt x="2471855" y="8674798"/>
                </a:lnTo>
                <a:lnTo>
                  <a:pt x="2445521" y="8711521"/>
                </a:lnTo>
                <a:lnTo>
                  <a:pt x="2418654" y="8747831"/>
                </a:lnTo>
                <a:lnTo>
                  <a:pt x="2391262" y="8783723"/>
                </a:lnTo>
                <a:lnTo>
                  <a:pt x="2363348" y="8819191"/>
                </a:lnTo>
                <a:lnTo>
                  <a:pt x="2334920" y="8854230"/>
                </a:lnTo>
                <a:lnTo>
                  <a:pt x="2305982" y="8888834"/>
                </a:lnTo>
                <a:lnTo>
                  <a:pt x="2276541" y="8922996"/>
                </a:lnTo>
                <a:lnTo>
                  <a:pt x="2246602" y="8956712"/>
                </a:lnTo>
                <a:lnTo>
                  <a:pt x="2216171" y="8989976"/>
                </a:lnTo>
                <a:lnTo>
                  <a:pt x="2185253" y="9022782"/>
                </a:lnTo>
                <a:lnTo>
                  <a:pt x="2153855" y="9055124"/>
                </a:lnTo>
                <a:lnTo>
                  <a:pt x="2121982" y="9086997"/>
                </a:lnTo>
                <a:lnTo>
                  <a:pt x="2089639" y="9118395"/>
                </a:lnTo>
                <a:lnTo>
                  <a:pt x="2056833" y="9149312"/>
                </a:lnTo>
                <a:lnTo>
                  <a:pt x="2023569" y="9179743"/>
                </a:lnTo>
                <a:lnTo>
                  <a:pt x="1989852" y="9209681"/>
                </a:lnTo>
                <a:lnTo>
                  <a:pt x="1955689" y="9239122"/>
                </a:lnTo>
                <a:lnTo>
                  <a:pt x="1921085" y="9268059"/>
                </a:lnTo>
                <a:lnTo>
                  <a:pt x="1886046" y="9296487"/>
                </a:lnTo>
                <a:lnTo>
                  <a:pt x="1850577" y="9324399"/>
                </a:lnTo>
                <a:lnTo>
                  <a:pt x="1814685" y="9351792"/>
                </a:lnTo>
                <a:lnTo>
                  <a:pt x="1778375" y="9378658"/>
                </a:lnTo>
                <a:lnTo>
                  <a:pt x="1741652" y="9404991"/>
                </a:lnTo>
                <a:lnTo>
                  <a:pt x="1704522" y="9430788"/>
                </a:lnTo>
                <a:lnTo>
                  <a:pt x="1666992" y="9456040"/>
                </a:lnTo>
                <a:lnTo>
                  <a:pt x="1629066" y="9480744"/>
                </a:lnTo>
                <a:lnTo>
                  <a:pt x="1590751" y="9504893"/>
                </a:lnTo>
                <a:lnTo>
                  <a:pt x="1552052" y="9528481"/>
                </a:lnTo>
                <a:lnTo>
                  <a:pt x="1512974" y="9551503"/>
                </a:lnTo>
                <a:lnTo>
                  <a:pt x="1473525" y="9573953"/>
                </a:lnTo>
                <a:lnTo>
                  <a:pt x="1433708" y="9595826"/>
                </a:lnTo>
                <a:lnTo>
                  <a:pt x="1393530" y="9617115"/>
                </a:lnTo>
                <a:lnTo>
                  <a:pt x="1352997" y="9637816"/>
                </a:lnTo>
                <a:lnTo>
                  <a:pt x="1312114" y="9657921"/>
                </a:lnTo>
                <a:lnTo>
                  <a:pt x="1270887" y="9677426"/>
                </a:lnTo>
                <a:lnTo>
                  <a:pt x="1229322" y="9696326"/>
                </a:lnTo>
                <a:lnTo>
                  <a:pt x="1187424" y="9714613"/>
                </a:lnTo>
                <a:lnTo>
                  <a:pt x="1145199" y="9732283"/>
                </a:lnTo>
                <a:lnTo>
                  <a:pt x="1102653" y="9749330"/>
                </a:lnTo>
                <a:lnTo>
                  <a:pt x="1059792" y="9765748"/>
                </a:lnTo>
                <a:lnTo>
                  <a:pt x="1016621" y="9781531"/>
                </a:lnTo>
                <a:lnTo>
                  <a:pt x="973145" y="9796674"/>
                </a:lnTo>
                <a:lnTo>
                  <a:pt x="929372" y="9811171"/>
                </a:lnTo>
                <a:lnTo>
                  <a:pt x="885305" y="9825017"/>
                </a:lnTo>
                <a:lnTo>
                  <a:pt x="840951" y="9838205"/>
                </a:lnTo>
                <a:lnTo>
                  <a:pt x="796317" y="9850730"/>
                </a:lnTo>
                <a:lnTo>
                  <a:pt x="751406" y="9862586"/>
                </a:lnTo>
                <a:lnTo>
                  <a:pt x="706225" y="9873768"/>
                </a:lnTo>
                <a:lnTo>
                  <a:pt x="660781" y="9884270"/>
                </a:lnTo>
                <a:lnTo>
                  <a:pt x="615077" y="9894086"/>
                </a:lnTo>
                <a:lnTo>
                  <a:pt x="569121" y="9903210"/>
                </a:lnTo>
                <a:lnTo>
                  <a:pt x="522918" y="9911637"/>
                </a:lnTo>
                <a:lnTo>
                  <a:pt x="476473" y="9919362"/>
                </a:lnTo>
                <a:lnTo>
                  <a:pt x="429793" y="9926377"/>
                </a:lnTo>
                <a:lnTo>
                  <a:pt x="382882" y="9932679"/>
                </a:lnTo>
                <a:lnTo>
                  <a:pt x="335747" y="9938260"/>
                </a:lnTo>
                <a:lnTo>
                  <a:pt x="288394" y="9943116"/>
                </a:lnTo>
                <a:lnTo>
                  <a:pt x="240827" y="9947240"/>
                </a:lnTo>
                <a:lnTo>
                  <a:pt x="193053" y="9950627"/>
                </a:lnTo>
                <a:lnTo>
                  <a:pt x="145078" y="9953272"/>
                </a:lnTo>
                <a:lnTo>
                  <a:pt x="96907" y="9955168"/>
                </a:lnTo>
                <a:lnTo>
                  <a:pt x="48545" y="9956309"/>
                </a:lnTo>
                <a:lnTo>
                  <a:pt x="0" y="9956691"/>
                </a:lnTo>
                <a:lnTo>
                  <a:pt x="8904378" y="9956754"/>
                </a:lnTo>
                <a:lnTo>
                  <a:pt x="8904378" y="0"/>
                </a:lnTo>
                <a:close/>
              </a:path>
            </a:pathLst>
          </a:custGeom>
          <a:gradFill>
            <a:gsLst>
              <a:gs pos="0">
                <a:schemeClr val="dk1"/>
              </a:gs>
              <a:gs pos="50000">
                <a:schemeClr val="dk1"/>
              </a:gs>
              <a:gs pos="100000">
                <a:schemeClr val="accent3"/>
              </a:gs>
            </a:gsLst>
            <a:lin ang="8099331" scaled="0"/>
          </a:gradFill>
          <a:ln>
            <a:noFill/>
          </a:ln>
        </p:spPr>
        <p:txBody>
          <a:bodyPr spcFirstLastPara="1" wrap="square" lIns="0" tIns="0" rIns="0" bIns="0" anchor="t" anchorCtr="0">
            <a:noAutofit/>
          </a:bodyPr>
          <a:lstStyle/>
          <a:p>
            <a:pPr marL="0" lvl="0" indent="0" algn="l" rtl="0">
              <a:spcBef>
                <a:spcPts val="0"/>
              </a:spcBef>
              <a:spcAft>
                <a:spcPts val="0"/>
              </a:spcAft>
              <a:buNone/>
            </a:pPr>
            <a:endParaRPr sz="600"/>
          </a:p>
        </p:txBody>
      </p:sp>
      <p:sp>
        <p:nvSpPr>
          <p:cNvPr id="281" name="Google Shape;281;p46"/>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282" name="Google Shape;282;p46"/>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283" name="Google Shape;283;p46"/>
          <p:cNvSpPr txBox="1">
            <a:spLocks noGrp="1"/>
          </p:cNvSpPr>
          <p:nvPr>
            <p:ph type="body" idx="1"/>
          </p:nvPr>
        </p:nvSpPr>
        <p:spPr>
          <a:xfrm>
            <a:off x="308642" y="330545"/>
            <a:ext cx="3913500" cy="339000"/>
          </a:xfrm>
          <a:prstGeom prst="rect">
            <a:avLst/>
          </a:prstGeom>
          <a:noFill/>
          <a:ln>
            <a:noFill/>
          </a:ln>
        </p:spPr>
        <p:txBody>
          <a:bodyPr spcFirstLastPara="1" wrap="square" lIns="0" tIns="34275" rIns="68575" bIns="34275" anchor="t" anchorCtr="0">
            <a:normAutofit/>
          </a:bodyPr>
          <a:lstStyle>
            <a:lvl1pPr marL="457200" lvl="0" indent="-228600" algn="l">
              <a:lnSpc>
                <a:spcPct val="90000"/>
              </a:lnSpc>
              <a:spcBef>
                <a:spcPts val="800"/>
              </a:spcBef>
              <a:spcAft>
                <a:spcPts val="0"/>
              </a:spcAft>
              <a:buClr>
                <a:schemeClr val="dk2"/>
              </a:buClr>
              <a:buSzPts val="2100"/>
              <a:buNone/>
              <a:defRPr b="1" i="0">
                <a:solidFill>
                  <a:schemeClr val="dk2"/>
                </a:solidFill>
                <a:latin typeface="Noto Sans Black"/>
                <a:ea typeface="Noto Sans Black"/>
                <a:cs typeface="Noto Sans Black"/>
                <a:sym typeface="Noto Sans Black"/>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284" name="Google Shape;284;p46"/>
          <p:cNvSpPr txBox="1">
            <a:spLocks noGrp="1"/>
          </p:cNvSpPr>
          <p:nvPr>
            <p:ph type="body" idx="2"/>
          </p:nvPr>
        </p:nvSpPr>
        <p:spPr>
          <a:xfrm>
            <a:off x="308642" y="669579"/>
            <a:ext cx="3913500" cy="228600"/>
          </a:xfrm>
          <a:prstGeom prst="rect">
            <a:avLst/>
          </a:prstGeom>
          <a:noFill/>
          <a:ln>
            <a:noFill/>
          </a:ln>
        </p:spPr>
        <p:txBody>
          <a:bodyPr spcFirstLastPara="1" wrap="square" lIns="0" tIns="34275" rIns="68575" bIns="34275" anchor="t" anchorCtr="0">
            <a:normAutofit/>
          </a:bodyPr>
          <a:lstStyle>
            <a:lvl1pPr marL="457200" lvl="0" indent="-228600" algn="l">
              <a:lnSpc>
                <a:spcPct val="90000"/>
              </a:lnSpc>
              <a:spcBef>
                <a:spcPts val="800"/>
              </a:spcBef>
              <a:spcAft>
                <a:spcPts val="0"/>
              </a:spcAft>
              <a:buClr>
                <a:schemeClr val="dk2"/>
              </a:buClr>
              <a:buSzPts val="1400"/>
              <a:buNone/>
              <a:defRPr sz="1400" b="0" i="0">
                <a:solidFill>
                  <a:schemeClr val="dk2"/>
                </a:solidFill>
                <a:latin typeface="Noto Sans Light"/>
                <a:ea typeface="Noto Sans Light"/>
                <a:cs typeface="Noto Sans Light"/>
                <a:sym typeface="Noto Sans Light"/>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285" name="Google Shape;285;p46"/>
          <p:cNvSpPr txBox="1">
            <a:spLocks noGrp="1"/>
          </p:cNvSpPr>
          <p:nvPr>
            <p:ph type="body" idx="3"/>
          </p:nvPr>
        </p:nvSpPr>
        <p:spPr>
          <a:xfrm>
            <a:off x="308642" y="1292010"/>
            <a:ext cx="3048000" cy="3390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pic>
        <p:nvPicPr>
          <p:cNvPr id="286" name="Google Shape;286;p46" descr="A blue and purple background&#10;&#10;Description automatically generated"/>
          <p:cNvPicPr preferRelativeResize="0"/>
          <p:nvPr/>
        </p:nvPicPr>
        <p:blipFill rotWithShape="1">
          <a:blip r:embed="rId3">
            <a:alphaModFix/>
          </a:blip>
          <a:srcRect l="3774" r="95790" b="960"/>
          <a:stretch/>
        </p:blipFill>
        <p:spPr>
          <a:xfrm>
            <a:off x="0" y="1"/>
            <a:ext cx="43467" cy="5143500"/>
          </a:xfrm>
          <a:prstGeom prst="rect">
            <a:avLst/>
          </a:prstGeom>
          <a:noFill/>
          <a:ln>
            <a:noFill/>
          </a:ln>
        </p:spPr>
      </p:pic>
      <p:grpSp>
        <p:nvGrpSpPr>
          <p:cNvPr id="287" name="Google Shape;287;p46"/>
          <p:cNvGrpSpPr/>
          <p:nvPr/>
        </p:nvGrpSpPr>
        <p:grpSpPr>
          <a:xfrm>
            <a:off x="8836375" y="1586263"/>
            <a:ext cx="315000" cy="1970974"/>
            <a:chOff x="8836375" y="1160138"/>
            <a:chExt cx="315000" cy="1970974"/>
          </a:xfrm>
        </p:grpSpPr>
        <p:sp>
          <p:nvSpPr>
            <p:cNvPr id="288" name="Google Shape;288;p46"/>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289" name="Google Shape;289;p46"/>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290" name="Google Shape;290;p46"/>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2_About me op2 Timeline">
  <p:cSld name="2_About me op2 Timeline">
    <p:spTree>
      <p:nvGrpSpPr>
        <p:cNvPr id="1" name="Shape 291"/>
        <p:cNvGrpSpPr/>
        <p:nvPr/>
      </p:nvGrpSpPr>
      <p:grpSpPr>
        <a:xfrm>
          <a:off x="0" y="0"/>
          <a:ext cx="0" cy="0"/>
          <a:chOff x="0" y="0"/>
          <a:chExt cx="0" cy="0"/>
        </a:xfrm>
      </p:grpSpPr>
      <p:sp>
        <p:nvSpPr>
          <p:cNvPr id="292" name="Google Shape;292;p47"/>
          <p:cNvSpPr>
            <a:spLocks noGrp="1"/>
          </p:cNvSpPr>
          <p:nvPr>
            <p:ph type="pic" idx="2"/>
          </p:nvPr>
        </p:nvSpPr>
        <p:spPr>
          <a:xfrm>
            <a:off x="0" y="9103"/>
            <a:ext cx="3848100" cy="5143500"/>
          </a:xfrm>
          <a:prstGeom prst="rect">
            <a:avLst/>
          </a:prstGeom>
          <a:noFill/>
          <a:ln>
            <a:noFill/>
          </a:ln>
        </p:spPr>
      </p:sp>
      <p:sp>
        <p:nvSpPr>
          <p:cNvPr id="293" name="Google Shape;293;p47"/>
          <p:cNvSpPr/>
          <p:nvPr/>
        </p:nvSpPr>
        <p:spPr>
          <a:xfrm>
            <a:off x="8245736" y="4872035"/>
            <a:ext cx="614564" cy="136433"/>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600"/>
              <a:buFont typeface="Noto Sans"/>
              <a:buNone/>
            </a:pPr>
            <a:endParaRPr sz="600">
              <a:solidFill>
                <a:schemeClr val="dk1"/>
              </a:solidFill>
              <a:latin typeface="Noto Sans"/>
              <a:ea typeface="Noto Sans"/>
              <a:cs typeface="Noto Sans"/>
              <a:sym typeface="Noto Sans"/>
            </a:endParaRPr>
          </a:p>
        </p:txBody>
      </p:sp>
      <p:sp>
        <p:nvSpPr>
          <p:cNvPr id="294" name="Google Shape;294;p47"/>
          <p:cNvSpPr txBox="1">
            <a:spLocks noGrp="1"/>
          </p:cNvSpPr>
          <p:nvPr>
            <p:ph type="body" idx="1"/>
          </p:nvPr>
        </p:nvSpPr>
        <p:spPr>
          <a:xfrm>
            <a:off x="4572000" y="330545"/>
            <a:ext cx="3913800" cy="3390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2"/>
              </a:buClr>
              <a:buSzPts val="2100"/>
              <a:buNone/>
              <a:defRPr b="1" i="0">
                <a:solidFill>
                  <a:schemeClr val="dk2"/>
                </a:solidFill>
                <a:latin typeface="Noto Sans Black"/>
                <a:ea typeface="Noto Sans Black"/>
                <a:cs typeface="Noto Sans Black"/>
                <a:sym typeface="Noto Sans Black"/>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295" name="Google Shape;295;p47"/>
          <p:cNvSpPr txBox="1">
            <a:spLocks noGrp="1"/>
          </p:cNvSpPr>
          <p:nvPr>
            <p:ph type="body" idx="3"/>
          </p:nvPr>
        </p:nvSpPr>
        <p:spPr>
          <a:xfrm>
            <a:off x="4572000" y="669579"/>
            <a:ext cx="3913800" cy="2286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2"/>
              </a:buClr>
              <a:buSzPts val="1400"/>
              <a:buNone/>
              <a:defRPr sz="1400" b="1" i="0">
                <a:solidFill>
                  <a:schemeClr val="dk2"/>
                </a:solidFill>
                <a:latin typeface="Noto Sans Black"/>
                <a:ea typeface="Noto Sans Black"/>
                <a:cs typeface="Noto Sans Black"/>
                <a:sym typeface="Noto Sans Black"/>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296" name="Google Shape;296;p47"/>
          <p:cNvSpPr txBox="1">
            <a:spLocks noGrp="1"/>
          </p:cNvSpPr>
          <p:nvPr>
            <p:ph type="body" idx="4"/>
          </p:nvPr>
        </p:nvSpPr>
        <p:spPr>
          <a:xfrm>
            <a:off x="5329721" y="1673010"/>
            <a:ext cx="3048000" cy="3390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297" name="Google Shape;297;p47"/>
          <p:cNvSpPr txBox="1">
            <a:spLocks noGrp="1"/>
          </p:cNvSpPr>
          <p:nvPr>
            <p:ph type="body" idx="5"/>
          </p:nvPr>
        </p:nvSpPr>
        <p:spPr>
          <a:xfrm>
            <a:off x="5329721" y="2241821"/>
            <a:ext cx="3048000" cy="3390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298" name="Google Shape;298;p47"/>
          <p:cNvSpPr txBox="1">
            <a:spLocks noGrp="1"/>
          </p:cNvSpPr>
          <p:nvPr>
            <p:ph type="body" idx="6"/>
          </p:nvPr>
        </p:nvSpPr>
        <p:spPr>
          <a:xfrm>
            <a:off x="5329721" y="2810631"/>
            <a:ext cx="3048000" cy="3390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299" name="Google Shape;299;p47"/>
          <p:cNvSpPr txBox="1">
            <a:spLocks noGrp="1"/>
          </p:cNvSpPr>
          <p:nvPr>
            <p:ph type="body" idx="7"/>
          </p:nvPr>
        </p:nvSpPr>
        <p:spPr>
          <a:xfrm>
            <a:off x="4572000" y="3742230"/>
            <a:ext cx="1195500" cy="4146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300" name="Google Shape;300;p47"/>
          <p:cNvSpPr txBox="1">
            <a:spLocks noGrp="1"/>
          </p:cNvSpPr>
          <p:nvPr>
            <p:ph type="body" idx="8"/>
          </p:nvPr>
        </p:nvSpPr>
        <p:spPr>
          <a:xfrm>
            <a:off x="5877097" y="3742230"/>
            <a:ext cx="1195500" cy="3891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301" name="Google Shape;301;p47"/>
          <p:cNvSpPr txBox="1">
            <a:spLocks noGrp="1"/>
          </p:cNvSpPr>
          <p:nvPr>
            <p:ph type="body" idx="9"/>
          </p:nvPr>
        </p:nvSpPr>
        <p:spPr>
          <a:xfrm>
            <a:off x="7025797" y="3742230"/>
            <a:ext cx="1195500" cy="3891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302" name="Google Shape;302;p47"/>
          <p:cNvSpPr txBox="1">
            <a:spLocks noGrp="1"/>
          </p:cNvSpPr>
          <p:nvPr>
            <p:ph type="body" idx="13"/>
          </p:nvPr>
        </p:nvSpPr>
        <p:spPr>
          <a:xfrm>
            <a:off x="4572000" y="895490"/>
            <a:ext cx="3913800" cy="2286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2"/>
              </a:buClr>
              <a:buSzPts val="1400"/>
              <a:buNone/>
              <a:defRPr sz="1400" b="0" i="0">
                <a:solidFill>
                  <a:schemeClr val="dk2"/>
                </a:solidFill>
                <a:latin typeface="Noto Sans Light"/>
                <a:ea typeface="Noto Sans Light"/>
                <a:cs typeface="Noto Sans Light"/>
                <a:sym typeface="Noto Sans Light"/>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303" name="Google Shape;303;p47"/>
          <p:cNvSpPr txBox="1">
            <a:spLocks noGrp="1"/>
          </p:cNvSpPr>
          <p:nvPr>
            <p:ph type="body" idx="14"/>
          </p:nvPr>
        </p:nvSpPr>
        <p:spPr>
          <a:xfrm>
            <a:off x="4572000" y="1673010"/>
            <a:ext cx="476700" cy="339000"/>
          </a:xfrm>
          <a:prstGeom prst="rect">
            <a:avLst/>
          </a:prstGeom>
          <a:noFill/>
          <a:ln>
            <a:noFill/>
          </a:ln>
        </p:spPr>
        <p:txBody>
          <a:bodyPr spcFirstLastPara="1" wrap="square" lIns="0" tIns="34275" rIns="68575" bIns="34275" anchor="t" anchorCtr="0">
            <a:normAutofit/>
          </a:bodyPr>
          <a:lstStyle>
            <a:lvl1pPr marL="457200" lvl="0" indent="-228600" algn="l" rtl="1">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304" name="Google Shape;304;p47"/>
          <p:cNvSpPr txBox="1">
            <a:spLocks noGrp="1"/>
          </p:cNvSpPr>
          <p:nvPr>
            <p:ph type="body" idx="15"/>
          </p:nvPr>
        </p:nvSpPr>
        <p:spPr>
          <a:xfrm>
            <a:off x="4572000" y="2241820"/>
            <a:ext cx="476700" cy="339000"/>
          </a:xfrm>
          <a:prstGeom prst="rect">
            <a:avLst/>
          </a:prstGeom>
          <a:noFill/>
          <a:ln>
            <a:noFill/>
          </a:ln>
        </p:spPr>
        <p:txBody>
          <a:bodyPr spcFirstLastPara="1" wrap="square" lIns="0" tIns="34275" rIns="68575" bIns="34275" anchor="t" anchorCtr="0">
            <a:normAutofit/>
          </a:bodyPr>
          <a:lstStyle>
            <a:lvl1pPr marL="457200" lvl="0" indent="-228600" algn="l" rtl="1">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305" name="Google Shape;305;p47"/>
          <p:cNvSpPr txBox="1">
            <a:spLocks noGrp="1"/>
          </p:cNvSpPr>
          <p:nvPr>
            <p:ph type="body" idx="16"/>
          </p:nvPr>
        </p:nvSpPr>
        <p:spPr>
          <a:xfrm>
            <a:off x="4572000" y="2810631"/>
            <a:ext cx="476700" cy="339000"/>
          </a:xfrm>
          <a:prstGeom prst="rect">
            <a:avLst/>
          </a:prstGeom>
          <a:noFill/>
          <a:ln>
            <a:noFill/>
          </a:ln>
        </p:spPr>
        <p:txBody>
          <a:bodyPr spcFirstLastPara="1" wrap="square" lIns="0" tIns="34275" rIns="68575" bIns="34275" anchor="t" anchorCtr="0">
            <a:normAutofit/>
          </a:bodyPr>
          <a:lstStyle>
            <a:lvl1pPr marL="457200" lvl="0" indent="-228600" algn="l" rtl="1">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pic>
        <p:nvPicPr>
          <p:cNvPr id="306" name="Google Shape;306;p47" descr="A blue and purple background&#10;&#10;Description automatically generated"/>
          <p:cNvPicPr preferRelativeResize="0"/>
          <p:nvPr/>
        </p:nvPicPr>
        <p:blipFill rotWithShape="1">
          <a:blip r:embed="rId2">
            <a:alphaModFix/>
          </a:blip>
          <a:srcRect l="3774" r="95790" b="960"/>
          <a:stretch/>
        </p:blipFill>
        <p:spPr>
          <a:xfrm>
            <a:off x="0" y="1"/>
            <a:ext cx="43467" cy="5143500"/>
          </a:xfrm>
          <a:prstGeom prst="rect">
            <a:avLst/>
          </a:prstGeom>
          <a:noFill/>
          <a:ln>
            <a:noFill/>
          </a:ln>
        </p:spPr>
      </p:pic>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07"/>
        <p:cNvGrpSpPr/>
        <p:nvPr/>
      </p:nvGrpSpPr>
      <p:grpSpPr>
        <a:xfrm>
          <a:off x="0" y="0"/>
          <a:ext cx="0" cy="0"/>
          <a:chOff x="0" y="0"/>
          <a:chExt cx="0" cy="0"/>
        </a:xfrm>
      </p:grpSpPr>
      <p:sp>
        <p:nvSpPr>
          <p:cNvPr id="308" name="Google Shape;308;p48"/>
          <p:cNvSpPr txBox="1">
            <a:spLocks noGrp="1"/>
          </p:cNvSpPr>
          <p:nvPr>
            <p:ph type="title"/>
          </p:nvPr>
        </p:nvSpPr>
        <p:spPr>
          <a:xfrm>
            <a:off x="641923" y="256818"/>
            <a:ext cx="2055600" cy="23070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2100"/>
              <a:buNone/>
              <a:defRPr sz="1500" b="1" i="0">
                <a:solidFill>
                  <a:srgbClr val="4568FF"/>
                </a:solidFill>
                <a:latin typeface="Noto Sans Black"/>
                <a:ea typeface="Noto Sans Black"/>
                <a:cs typeface="Noto Sans Black"/>
                <a:sym typeface="Noto Sans Black"/>
              </a:defRPr>
            </a:lvl1pPr>
            <a:lvl2pPr lvl="1" algn="l">
              <a:lnSpc>
                <a:spcPct val="100000"/>
              </a:lnSpc>
              <a:spcBef>
                <a:spcPts val="0"/>
              </a:spcBef>
              <a:spcAft>
                <a:spcPts val="0"/>
              </a:spcAft>
              <a:buSzPts val="2100"/>
              <a:buNone/>
              <a:defRPr/>
            </a:lvl2pPr>
            <a:lvl3pPr lvl="2" algn="l">
              <a:lnSpc>
                <a:spcPct val="100000"/>
              </a:lnSpc>
              <a:spcBef>
                <a:spcPts val="0"/>
              </a:spcBef>
              <a:spcAft>
                <a:spcPts val="0"/>
              </a:spcAft>
              <a:buSzPts val="2100"/>
              <a:buNone/>
              <a:defRPr/>
            </a:lvl3pPr>
            <a:lvl4pPr lvl="3" algn="l">
              <a:lnSpc>
                <a:spcPct val="100000"/>
              </a:lnSpc>
              <a:spcBef>
                <a:spcPts val="0"/>
              </a:spcBef>
              <a:spcAft>
                <a:spcPts val="0"/>
              </a:spcAft>
              <a:buSzPts val="2100"/>
              <a:buNone/>
              <a:defRPr/>
            </a:lvl4pPr>
            <a:lvl5pPr lvl="4" algn="l">
              <a:lnSpc>
                <a:spcPct val="100000"/>
              </a:lnSpc>
              <a:spcBef>
                <a:spcPts val="0"/>
              </a:spcBef>
              <a:spcAft>
                <a:spcPts val="0"/>
              </a:spcAft>
              <a:buSzPts val="2100"/>
              <a:buNone/>
              <a:defRPr/>
            </a:lvl5pPr>
            <a:lvl6pPr lvl="5" algn="l">
              <a:lnSpc>
                <a:spcPct val="100000"/>
              </a:lnSpc>
              <a:spcBef>
                <a:spcPts val="0"/>
              </a:spcBef>
              <a:spcAft>
                <a:spcPts val="0"/>
              </a:spcAft>
              <a:buSzPts val="2100"/>
              <a:buNone/>
              <a:defRPr/>
            </a:lvl6pPr>
            <a:lvl7pPr lvl="6" algn="l">
              <a:lnSpc>
                <a:spcPct val="100000"/>
              </a:lnSpc>
              <a:spcBef>
                <a:spcPts val="0"/>
              </a:spcBef>
              <a:spcAft>
                <a:spcPts val="0"/>
              </a:spcAft>
              <a:buSzPts val="2100"/>
              <a:buNone/>
              <a:defRPr/>
            </a:lvl7pPr>
            <a:lvl8pPr lvl="7" algn="l">
              <a:lnSpc>
                <a:spcPct val="100000"/>
              </a:lnSpc>
              <a:spcBef>
                <a:spcPts val="0"/>
              </a:spcBef>
              <a:spcAft>
                <a:spcPts val="0"/>
              </a:spcAft>
              <a:buSzPts val="2100"/>
              <a:buNone/>
              <a:defRPr/>
            </a:lvl8pPr>
            <a:lvl9pPr lvl="8" algn="l">
              <a:lnSpc>
                <a:spcPct val="100000"/>
              </a:lnSpc>
              <a:spcBef>
                <a:spcPts val="0"/>
              </a:spcBef>
              <a:spcAft>
                <a:spcPts val="0"/>
              </a:spcAft>
              <a:buSzPts val="2100"/>
              <a:buNone/>
              <a:defRPr/>
            </a:lvl9pPr>
          </a:lstStyle>
          <a:p>
            <a:endParaRPr/>
          </a:p>
        </p:txBody>
      </p:sp>
      <p:sp>
        <p:nvSpPr>
          <p:cNvPr id="309" name="Google Shape;309;p48"/>
          <p:cNvSpPr txBox="1">
            <a:spLocks noGrp="1"/>
          </p:cNvSpPr>
          <p:nvPr>
            <p:ph type="body" idx="1"/>
          </p:nvPr>
        </p:nvSpPr>
        <p:spPr>
          <a:xfrm>
            <a:off x="457200" y="1183005"/>
            <a:ext cx="3977700" cy="239100"/>
          </a:xfrm>
          <a:prstGeom prst="rect">
            <a:avLst/>
          </a:prstGeom>
          <a:noFill/>
          <a:ln>
            <a:noFill/>
          </a:ln>
        </p:spPr>
        <p:txBody>
          <a:bodyPr spcFirstLastPara="1" wrap="square" lIns="0" tIns="0" rIns="0" bIns="0" anchor="t" anchorCtr="0">
            <a:spAutoFit/>
          </a:bodyPr>
          <a:lstStyle>
            <a:lvl1pPr marL="457200" lvl="0" indent="-228600" algn="l">
              <a:lnSpc>
                <a:spcPct val="115000"/>
              </a:lnSpc>
              <a:spcBef>
                <a:spcPts val="0"/>
              </a:spcBef>
              <a:spcAft>
                <a:spcPts val="0"/>
              </a:spcAft>
              <a:buSzPts val="1400"/>
              <a:buNone/>
              <a:defRPr/>
            </a:lvl1pPr>
            <a:lvl2pPr marL="914400" lvl="1" indent="-228600" algn="l">
              <a:lnSpc>
                <a:spcPct val="115000"/>
              </a:lnSpc>
              <a:spcBef>
                <a:spcPts val="0"/>
              </a:spcBef>
              <a:spcAft>
                <a:spcPts val="0"/>
              </a:spcAft>
              <a:buSzPts val="1100"/>
              <a:buNone/>
              <a:defRPr/>
            </a:lvl2pPr>
            <a:lvl3pPr marL="1371600" lvl="2" indent="-228600" algn="l">
              <a:lnSpc>
                <a:spcPct val="115000"/>
              </a:lnSpc>
              <a:spcBef>
                <a:spcPts val="0"/>
              </a:spcBef>
              <a:spcAft>
                <a:spcPts val="0"/>
              </a:spcAft>
              <a:buSzPts val="1100"/>
              <a:buNone/>
              <a:defRPr/>
            </a:lvl3pPr>
            <a:lvl4pPr marL="1828800" lvl="3" indent="-228600" algn="l">
              <a:lnSpc>
                <a:spcPct val="115000"/>
              </a:lnSpc>
              <a:spcBef>
                <a:spcPts val="0"/>
              </a:spcBef>
              <a:spcAft>
                <a:spcPts val="0"/>
              </a:spcAft>
              <a:buSzPts val="1100"/>
              <a:buNone/>
              <a:defRPr/>
            </a:lvl4pPr>
            <a:lvl5pPr marL="2286000" lvl="4" indent="-228600" algn="l">
              <a:lnSpc>
                <a:spcPct val="115000"/>
              </a:lnSpc>
              <a:spcBef>
                <a:spcPts val="0"/>
              </a:spcBef>
              <a:spcAft>
                <a:spcPts val="0"/>
              </a:spcAft>
              <a:buSzPts val="1100"/>
              <a:buNone/>
              <a:defRPr/>
            </a:lvl5pPr>
            <a:lvl6pPr marL="2743200" lvl="5" indent="-228600" algn="l">
              <a:lnSpc>
                <a:spcPct val="115000"/>
              </a:lnSpc>
              <a:spcBef>
                <a:spcPts val="0"/>
              </a:spcBef>
              <a:spcAft>
                <a:spcPts val="0"/>
              </a:spcAft>
              <a:buSzPts val="1100"/>
              <a:buNone/>
              <a:defRPr/>
            </a:lvl6pPr>
            <a:lvl7pPr marL="3200400" lvl="6" indent="-228600" algn="l">
              <a:lnSpc>
                <a:spcPct val="115000"/>
              </a:lnSpc>
              <a:spcBef>
                <a:spcPts val="0"/>
              </a:spcBef>
              <a:spcAft>
                <a:spcPts val="0"/>
              </a:spcAft>
              <a:buSzPts val="1100"/>
              <a:buNone/>
              <a:defRPr/>
            </a:lvl7pPr>
            <a:lvl8pPr marL="3657600" lvl="7" indent="-228600" algn="l">
              <a:lnSpc>
                <a:spcPct val="115000"/>
              </a:lnSpc>
              <a:spcBef>
                <a:spcPts val="0"/>
              </a:spcBef>
              <a:spcAft>
                <a:spcPts val="0"/>
              </a:spcAft>
              <a:buSzPts val="1100"/>
              <a:buNone/>
              <a:defRPr/>
            </a:lvl8pPr>
            <a:lvl9pPr marL="4114800" lvl="8" indent="-228600" algn="l">
              <a:lnSpc>
                <a:spcPct val="115000"/>
              </a:lnSpc>
              <a:spcBef>
                <a:spcPts val="0"/>
              </a:spcBef>
              <a:spcAft>
                <a:spcPts val="0"/>
              </a:spcAft>
              <a:buSzPts val="1100"/>
              <a:buNone/>
              <a:defRPr/>
            </a:lvl9pPr>
          </a:lstStyle>
          <a:p>
            <a:endParaRPr/>
          </a:p>
        </p:txBody>
      </p:sp>
      <p:sp>
        <p:nvSpPr>
          <p:cNvPr id="310" name="Google Shape;310;p48"/>
          <p:cNvSpPr txBox="1">
            <a:spLocks noGrp="1"/>
          </p:cNvSpPr>
          <p:nvPr>
            <p:ph type="body" idx="2"/>
          </p:nvPr>
        </p:nvSpPr>
        <p:spPr>
          <a:xfrm>
            <a:off x="4709160" y="1183005"/>
            <a:ext cx="3977700" cy="239100"/>
          </a:xfrm>
          <a:prstGeom prst="rect">
            <a:avLst/>
          </a:prstGeom>
          <a:noFill/>
          <a:ln>
            <a:noFill/>
          </a:ln>
        </p:spPr>
        <p:txBody>
          <a:bodyPr spcFirstLastPara="1" wrap="square" lIns="0" tIns="0" rIns="0" bIns="0" anchor="t" anchorCtr="0">
            <a:spAutoFit/>
          </a:bodyPr>
          <a:lstStyle>
            <a:lvl1pPr marL="457200" lvl="0" indent="-228600" algn="l">
              <a:lnSpc>
                <a:spcPct val="115000"/>
              </a:lnSpc>
              <a:spcBef>
                <a:spcPts val="0"/>
              </a:spcBef>
              <a:spcAft>
                <a:spcPts val="0"/>
              </a:spcAft>
              <a:buSzPts val="1400"/>
              <a:buNone/>
              <a:defRPr/>
            </a:lvl1pPr>
            <a:lvl2pPr marL="914400" lvl="1" indent="-228600" algn="l">
              <a:lnSpc>
                <a:spcPct val="115000"/>
              </a:lnSpc>
              <a:spcBef>
                <a:spcPts val="0"/>
              </a:spcBef>
              <a:spcAft>
                <a:spcPts val="0"/>
              </a:spcAft>
              <a:buSzPts val="1100"/>
              <a:buNone/>
              <a:defRPr/>
            </a:lvl2pPr>
            <a:lvl3pPr marL="1371600" lvl="2" indent="-228600" algn="l">
              <a:lnSpc>
                <a:spcPct val="115000"/>
              </a:lnSpc>
              <a:spcBef>
                <a:spcPts val="0"/>
              </a:spcBef>
              <a:spcAft>
                <a:spcPts val="0"/>
              </a:spcAft>
              <a:buSzPts val="1100"/>
              <a:buNone/>
              <a:defRPr/>
            </a:lvl3pPr>
            <a:lvl4pPr marL="1828800" lvl="3" indent="-228600" algn="l">
              <a:lnSpc>
                <a:spcPct val="115000"/>
              </a:lnSpc>
              <a:spcBef>
                <a:spcPts val="0"/>
              </a:spcBef>
              <a:spcAft>
                <a:spcPts val="0"/>
              </a:spcAft>
              <a:buSzPts val="1100"/>
              <a:buNone/>
              <a:defRPr/>
            </a:lvl4pPr>
            <a:lvl5pPr marL="2286000" lvl="4" indent="-228600" algn="l">
              <a:lnSpc>
                <a:spcPct val="115000"/>
              </a:lnSpc>
              <a:spcBef>
                <a:spcPts val="0"/>
              </a:spcBef>
              <a:spcAft>
                <a:spcPts val="0"/>
              </a:spcAft>
              <a:buSzPts val="1100"/>
              <a:buNone/>
              <a:defRPr/>
            </a:lvl5pPr>
            <a:lvl6pPr marL="2743200" lvl="5" indent="-228600" algn="l">
              <a:lnSpc>
                <a:spcPct val="115000"/>
              </a:lnSpc>
              <a:spcBef>
                <a:spcPts val="0"/>
              </a:spcBef>
              <a:spcAft>
                <a:spcPts val="0"/>
              </a:spcAft>
              <a:buSzPts val="1100"/>
              <a:buNone/>
              <a:defRPr/>
            </a:lvl6pPr>
            <a:lvl7pPr marL="3200400" lvl="6" indent="-228600" algn="l">
              <a:lnSpc>
                <a:spcPct val="115000"/>
              </a:lnSpc>
              <a:spcBef>
                <a:spcPts val="0"/>
              </a:spcBef>
              <a:spcAft>
                <a:spcPts val="0"/>
              </a:spcAft>
              <a:buSzPts val="1100"/>
              <a:buNone/>
              <a:defRPr/>
            </a:lvl7pPr>
            <a:lvl8pPr marL="3657600" lvl="7" indent="-228600" algn="l">
              <a:lnSpc>
                <a:spcPct val="115000"/>
              </a:lnSpc>
              <a:spcBef>
                <a:spcPts val="0"/>
              </a:spcBef>
              <a:spcAft>
                <a:spcPts val="0"/>
              </a:spcAft>
              <a:buSzPts val="1100"/>
              <a:buNone/>
              <a:defRPr/>
            </a:lvl8pPr>
            <a:lvl9pPr marL="4114800" lvl="8" indent="-228600" algn="l">
              <a:lnSpc>
                <a:spcPct val="115000"/>
              </a:lnSpc>
              <a:spcBef>
                <a:spcPts val="0"/>
              </a:spcBef>
              <a:spcAft>
                <a:spcPts val="0"/>
              </a:spcAft>
              <a:buSzPts val="1100"/>
              <a:buNone/>
              <a:defRPr/>
            </a:lvl9pPr>
          </a:lstStyle>
          <a:p>
            <a:endParaRPr/>
          </a:p>
        </p:txBody>
      </p:sp>
      <p:sp>
        <p:nvSpPr>
          <p:cNvPr id="311" name="Google Shape;311;p48"/>
          <p:cNvSpPr txBox="1">
            <a:spLocks noGrp="1"/>
          </p:cNvSpPr>
          <p:nvPr>
            <p:ph type="ftr" idx="11"/>
          </p:nvPr>
        </p:nvSpPr>
        <p:spPr>
          <a:xfrm>
            <a:off x="3108960" y="4783455"/>
            <a:ext cx="2925900" cy="92400"/>
          </a:xfrm>
          <a:prstGeom prst="rect">
            <a:avLst/>
          </a:prstGeom>
          <a:noFill/>
          <a:ln>
            <a:noFill/>
          </a:ln>
        </p:spPr>
        <p:txBody>
          <a:bodyPr spcFirstLastPara="1" wrap="square" lIns="0" tIns="0" rIns="0" bIns="0" anchor="t" anchorCtr="0">
            <a:spAutoFit/>
          </a:bodyPr>
          <a:lstStyle>
            <a:lvl1pPr marR="0" lvl="0" algn="ctr">
              <a:lnSpc>
                <a:spcPct val="100000"/>
              </a:lnSpc>
              <a:spcBef>
                <a:spcPts val="0"/>
              </a:spcBef>
              <a:spcAft>
                <a:spcPts val="0"/>
              </a:spcAft>
              <a:buClr>
                <a:srgbClr val="000000"/>
              </a:buClr>
              <a:buSzPts val="500"/>
              <a:buFont typeface="Arial"/>
              <a:buNone/>
              <a:defRPr sz="6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9pPr>
          </a:lstStyle>
          <a:p>
            <a:endParaRPr/>
          </a:p>
        </p:txBody>
      </p:sp>
      <p:sp>
        <p:nvSpPr>
          <p:cNvPr id="312" name="Google Shape;312;p48"/>
          <p:cNvSpPr txBox="1">
            <a:spLocks noGrp="1"/>
          </p:cNvSpPr>
          <p:nvPr>
            <p:ph type="dt" idx="10"/>
          </p:nvPr>
        </p:nvSpPr>
        <p:spPr>
          <a:xfrm>
            <a:off x="457200" y="4783455"/>
            <a:ext cx="2103000" cy="92400"/>
          </a:xfrm>
          <a:prstGeom prst="rect">
            <a:avLst/>
          </a:prstGeom>
          <a:noFill/>
          <a:ln>
            <a:noFill/>
          </a:ln>
        </p:spPr>
        <p:txBody>
          <a:bodyPr spcFirstLastPara="1" wrap="square" lIns="0" tIns="0" rIns="0" bIns="0" anchor="t" anchorCtr="0">
            <a:spAutoFit/>
          </a:bodyPr>
          <a:lstStyle>
            <a:lvl1pPr marR="0" lvl="0" algn="l">
              <a:lnSpc>
                <a:spcPct val="100000"/>
              </a:lnSpc>
              <a:spcBef>
                <a:spcPts val="0"/>
              </a:spcBef>
              <a:spcAft>
                <a:spcPts val="0"/>
              </a:spcAft>
              <a:buClr>
                <a:srgbClr val="000000"/>
              </a:buClr>
              <a:buSzPts val="500"/>
              <a:buFont typeface="Arial"/>
              <a:buNone/>
              <a:defRPr sz="6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9pPr>
          </a:lstStyle>
          <a:p>
            <a:endParaRPr/>
          </a:p>
        </p:txBody>
      </p:sp>
      <p:sp>
        <p:nvSpPr>
          <p:cNvPr id="313" name="Google Shape;313;p48"/>
          <p:cNvSpPr txBox="1">
            <a:spLocks noGrp="1"/>
          </p:cNvSpPr>
          <p:nvPr>
            <p:ph type="sldNum" idx="12"/>
          </p:nvPr>
        </p:nvSpPr>
        <p:spPr>
          <a:xfrm>
            <a:off x="70625" y="4880206"/>
            <a:ext cx="107400" cy="61500"/>
          </a:xfrm>
          <a:prstGeom prst="rect">
            <a:avLst/>
          </a:prstGeom>
          <a:noFill/>
          <a:ln>
            <a:noFill/>
          </a:ln>
        </p:spPr>
        <p:txBody>
          <a:bodyPr spcFirstLastPara="1" wrap="square" lIns="0" tIns="0" rIns="0" bIns="0" anchor="t" anchorCtr="0">
            <a:spAutoFit/>
          </a:bodyPr>
          <a:lstStyle>
            <a:lvl1pPr marL="38100" marR="0" lvl="0"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1pPr>
            <a:lvl2pPr marL="38100" marR="0" lvl="1"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2pPr>
            <a:lvl3pPr marL="38100" marR="0" lvl="2"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3pPr>
            <a:lvl4pPr marL="38100" marR="0" lvl="3"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4pPr>
            <a:lvl5pPr marL="38100" marR="0" lvl="4"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5pPr>
            <a:lvl6pPr marL="38100" marR="0" lvl="5"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6pPr>
            <a:lvl7pPr marL="38100" marR="0" lvl="6"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7pPr>
            <a:lvl8pPr marL="38100" marR="0" lvl="7"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8pPr>
            <a:lvl9pPr marL="38100" marR="0" lvl="8"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9pPr>
          </a:lstStyle>
          <a:p>
            <a:pPr marL="3810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1"/>
        <p:cNvGrpSpPr/>
        <p:nvPr/>
      </p:nvGrpSpPr>
      <p:grpSpPr>
        <a:xfrm>
          <a:off x="0" y="0"/>
          <a:ext cx="0" cy="0"/>
          <a:chOff x="0" y="0"/>
          <a:chExt cx="0" cy="0"/>
        </a:xfrm>
      </p:grpSpPr>
      <p:sp>
        <p:nvSpPr>
          <p:cNvPr id="322" name="Google Shape;322;p5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23" name="Google Shape;323;p50"/>
          <p:cNvSpPr txBox="1">
            <a:spLocks noGrp="1"/>
          </p:cNvSpPr>
          <p:nvPr>
            <p:ph type="subTitle" idx="1"/>
          </p:nvPr>
        </p:nvSpPr>
        <p:spPr>
          <a:xfrm>
            <a:off x="311700" y="2834125"/>
            <a:ext cx="8520600" cy="792600"/>
          </a:xfrm>
          <a:prstGeom prst="rect">
            <a:avLst/>
          </a:prstGeom>
        </p:spPr>
        <p:txBody>
          <a:bodyPr spcFirstLastPara="1" wrap="square" lIns="0" tIns="91425" rIns="91425" bIns="91425" anchor="t" anchorCtr="0">
            <a:normAutofit/>
          </a:bodyPr>
          <a:lstStyle>
            <a:lvl1pPr lvl="0" algn="ctr">
              <a:lnSpc>
                <a:spcPct val="100000"/>
              </a:lnSpc>
              <a:spcBef>
                <a:spcPts val="0"/>
              </a:spcBef>
              <a:spcAft>
                <a:spcPts val="0"/>
              </a:spcAft>
              <a:buClr>
                <a:schemeClr val="dk1"/>
              </a:buClr>
              <a:buSzPts val="2800"/>
              <a:buFont typeface="Noto Sans ExtraLight"/>
              <a:buNone/>
              <a:defRPr sz="2800">
                <a:solidFill>
                  <a:schemeClr val="dk1"/>
                </a:solidFill>
                <a:latin typeface="Noto Sans ExtraLight"/>
                <a:ea typeface="Noto Sans ExtraLight"/>
                <a:cs typeface="Noto Sans ExtraLight"/>
                <a:sym typeface="Noto Sans ExtraLight"/>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324" name="Google Shape;324;p50"/>
          <p:cNvGrpSpPr/>
          <p:nvPr/>
        </p:nvGrpSpPr>
        <p:grpSpPr>
          <a:xfrm>
            <a:off x="8473437" y="4390494"/>
            <a:ext cx="680087" cy="757855"/>
            <a:chOff x="8349225" y="4254824"/>
            <a:chExt cx="797475" cy="888667"/>
          </a:xfrm>
        </p:grpSpPr>
        <p:sp>
          <p:nvSpPr>
            <p:cNvPr id="325" name="Google Shape;325;p50"/>
            <p:cNvSpPr/>
            <p:nvPr/>
          </p:nvSpPr>
          <p:spPr>
            <a:xfrm>
              <a:off x="8349225" y="4254824"/>
              <a:ext cx="794766" cy="888667"/>
            </a:xfrm>
            <a:custGeom>
              <a:avLst/>
              <a:gdLst/>
              <a:ahLst/>
              <a:cxnLst/>
              <a:rect l="l" t="t" r="r" b="b"/>
              <a:pathLst>
                <a:path w="9083040" h="10156190" extrusionOk="0">
                  <a:moveTo>
                    <a:pt x="9082456" y="0"/>
                  </a:moveTo>
                  <a:lnTo>
                    <a:pt x="9082081" y="48576"/>
                  </a:lnTo>
                  <a:lnTo>
                    <a:pt x="9080960" y="96972"/>
                  </a:lnTo>
                  <a:lnTo>
                    <a:pt x="9079099" y="145182"/>
                  </a:lnTo>
                  <a:lnTo>
                    <a:pt x="9076503" y="193199"/>
                  </a:lnTo>
                  <a:lnTo>
                    <a:pt x="9073177" y="241019"/>
                  </a:lnTo>
                  <a:lnTo>
                    <a:pt x="9069127" y="288636"/>
                  </a:lnTo>
                  <a:lnTo>
                    <a:pt x="9064359" y="336045"/>
                  </a:lnTo>
                  <a:lnTo>
                    <a:pt x="9058878" y="383240"/>
                  </a:lnTo>
                  <a:lnTo>
                    <a:pt x="9052689" y="430215"/>
                  </a:lnTo>
                  <a:lnTo>
                    <a:pt x="9045798" y="476965"/>
                  </a:lnTo>
                  <a:lnTo>
                    <a:pt x="9038210" y="523485"/>
                  </a:lnTo>
                  <a:lnTo>
                    <a:pt x="9029931" y="569769"/>
                  </a:lnTo>
                  <a:lnTo>
                    <a:pt x="9020967" y="615812"/>
                  </a:lnTo>
                  <a:lnTo>
                    <a:pt x="9011322" y="661608"/>
                  </a:lnTo>
                  <a:lnTo>
                    <a:pt x="9001003" y="707151"/>
                  </a:lnTo>
                  <a:lnTo>
                    <a:pt x="8990015" y="752437"/>
                  </a:lnTo>
                  <a:lnTo>
                    <a:pt x="8978363" y="797460"/>
                  </a:lnTo>
                  <a:lnTo>
                    <a:pt x="8966052" y="842213"/>
                  </a:lnTo>
                  <a:lnTo>
                    <a:pt x="8953089" y="886693"/>
                  </a:lnTo>
                  <a:lnTo>
                    <a:pt x="8939479" y="930892"/>
                  </a:lnTo>
                  <a:lnTo>
                    <a:pt x="8925227" y="974807"/>
                  </a:lnTo>
                  <a:lnTo>
                    <a:pt x="8910339" y="1018430"/>
                  </a:lnTo>
                  <a:lnTo>
                    <a:pt x="8894820" y="1061758"/>
                  </a:lnTo>
                  <a:lnTo>
                    <a:pt x="8878676" y="1104784"/>
                  </a:lnTo>
                  <a:lnTo>
                    <a:pt x="8861912" y="1147502"/>
                  </a:lnTo>
                  <a:lnTo>
                    <a:pt x="8844533" y="1189908"/>
                  </a:lnTo>
                  <a:lnTo>
                    <a:pt x="8826546" y="1231996"/>
                  </a:lnTo>
                  <a:lnTo>
                    <a:pt x="8807956" y="1273760"/>
                  </a:lnTo>
                  <a:lnTo>
                    <a:pt x="8788767" y="1315196"/>
                  </a:lnTo>
                  <a:lnTo>
                    <a:pt x="8768986" y="1356296"/>
                  </a:lnTo>
                  <a:lnTo>
                    <a:pt x="8748619" y="1397056"/>
                  </a:lnTo>
                  <a:lnTo>
                    <a:pt x="8727670" y="1437471"/>
                  </a:lnTo>
                  <a:lnTo>
                    <a:pt x="8706145" y="1477535"/>
                  </a:lnTo>
                  <a:lnTo>
                    <a:pt x="8684049" y="1517242"/>
                  </a:lnTo>
                  <a:lnTo>
                    <a:pt x="8661389" y="1556588"/>
                  </a:lnTo>
                  <a:lnTo>
                    <a:pt x="8638169" y="1595566"/>
                  </a:lnTo>
                  <a:lnTo>
                    <a:pt x="8614395" y="1634170"/>
                  </a:lnTo>
                  <a:lnTo>
                    <a:pt x="8590073" y="1672397"/>
                  </a:lnTo>
                  <a:lnTo>
                    <a:pt x="8565207" y="1710239"/>
                  </a:lnTo>
                  <a:lnTo>
                    <a:pt x="8539804" y="1747692"/>
                  </a:lnTo>
                  <a:lnTo>
                    <a:pt x="8513870" y="1784750"/>
                  </a:lnTo>
                  <a:lnTo>
                    <a:pt x="8487408" y="1821407"/>
                  </a:lnTo>
                  <a:lnTo>
                    <a:pt x="8460426" y="1857659"/>
                  </a:lnTo>
                  <a:lnTo>
                    <a:pt x="8432927" y="1893500"/>
                  </a:lnTo>
                  <a:lnTo>
                    <a:pt x="8404919" y="1928923"/>
                  </a:lnTo>
                  <a:lnTo>
                    <a:pt x="8376406" y="1963924"/>
                  </a:lnTo>
                  <a:lnTo>
                    <a:pt x="8347395" y="1998497"/>
                  </a:lnTo>
                  <a:lnTo>
                    <a:pt x="8317889" y="2032637"/>
                  </a:lnTo>
                  <a:lnTo>
                    <a:pt x="8287895" y="2066338"/>
                  </a:lnTo>
                  <a:lnTo>
                    <a:pt x="8257419" y="2099595"/>
                  </a:lnTo>
                  <a:lnTo>
                    <a:pt x="8226465" y="2132402"/>
                  </a:lnTo>
                  <a:lnTo>
                    <a:pt x="8195040" y="2164754"/>
                  </a:lnTo>
                  <a:lnTo>
                    <a:pt x="8163149" y="2196645"/>
                  </a:lnTo>
                  <a:lnTo>
                    <a:pt x="8130796" y="2228070"/>
                  </a:lnTo>
                  <a:lnTo>
                    <a:pt x="8097989" y="2259023"/>
                  </a:lnTo>
                  <a:lnTo>
                    <a:pt x="8064732" y="2289499"/>
                  </a:lnTo>
                  <a:lnTo>
                    <a:pt x="8031030" y="2319493"/>
                  </a:lnTo>
                  <a:lnTo>
                    <a:pt x="7996890" y="2348998"/>
                  </a:lnTo>
                  <a:lnTo>
                    <a:pt x="7962317" y="2378009"/>
                  </a:lnTo>
                  <a:lnTo>
                    <a:pt x="7927315" y="2406522"/>
                  </a:lnTo>
                  <a:lnTo>
                    <a:pt x="7891892" y="2434529"/>
                  </a:lnTo>
                  <a:lnTo>
                    <a:pt x="7856051" y="2462027"/>
                  </a:lnTo>
                  <a:lnTo>
                    <a:pt x="7819799" y="2489009"/>
                  </a:lnTo>
                  <a:lnTo>
                    <a:pt x="7783141" y="2515470"/>
                  </a:lnTo>
                  <a:lnTo>
                    <a:pt x="7746083" y="2541404"/>
                  </a:lnTo>
                  <a:lnTo>
                    <a:pt x="7708630" y="2566807"/>
                  </a:lnTo>
                  <a:lnTo>
                    <a:pt x="7670788" y="2591672"/>
                  </a:lnTo>
                  <a:lnTo>
                    <a:pt x="7632561" y="2615993"/>
                  </a:lnTo>
                  <a:lnTo>
                    <a:pt x="7593956" y="2639767"/>
                  </a:lnTo>
                  <a:lnTo>
                    <a:pt x="7554979" y="2662986"/>
                  </a:lnTo>
                  <a:lnTo>
                    <a:pt x="7515633" y="2685646"/>
                  </a:lnTo>
                  <a:lnTo>
                    <a:pt x="7475926" y="2707741"/>
                  </a:lnTo>
                  <a:lnTo>
                    <a:pt x="7435862" y="2729265"/>
                  </a:lnTo>
                  <a:lnTo>
                    <a:pt x="7395448" y="2750214"/>
                  </a:lnTo>
                  <a:lnTo>
                    <a:pt x="7354687" y="2770581"/>
                  </a:lnTo>
                  <a:lnTo>
                    <a:pt x="7313587" y="2790362"/>
                  </a:lnTo>
                  <a:lnTo>
                    <a:pt x="7272152" y="2809550"/>
                  </a:lnTo>
                  <a:lnTo>
                    <a:pt x="7230388" y="2828140"/>
                  </a:lnTo>
                  <a:lnTo>
                    <a:pt x="7188301" y="2846126"/>
                  </a:lnTo>
                  <a:lnTo>
                    <a:pt x="7145895" y="2863504"/>
                  </a:lnTo>
                  <a:lnTo>
                    <a:pt x="7103177" y="2880268"/>
                  </a:lnTo>
                  <a:lnTo>
                    <a:pt x="7060151" y="2896412"/>
                  </a:lnTo>
                  <a:lnTo>
                    <a:pt x="7016824" y="2911930"/>
                  </a:lnTo>
                  <a:lnTo>
                    <a:pt x="6973201" y="2926818"/>
                  </a:lnTo>
                  <a:lnTo>
                    <a:pt x="6929287" y="2941070"/>
                  </a:lnTo>
                  <a:lnTo>
                    <a:pt x="6885088" y="2954679"/>
                  </a:lnTo>
                  <a:lnTo>
                    <a:pt x="6840609" y="2967642"/>
                  </a:lnTo>
                  <a:lnTo>
                    <a:pt x="6795856" y="2979952"/>
                  </a:lnTo>
                  <a:lnTo>
                    <a:pt x="6750834" y="2991603"/>
                  </a:lnTo>
                  <a:lnTo>
                    <a:pt x="6705549" y="3002592"/>
                  </a:lnTo>
                  <a:lnTo>
                    <a:pt x="6660006" y="3012910"/>
                  </a:lnTo>
                  <a:lnTo>
                    <a:pt x="6614211" y="3022555"/>
                  </a:lnTo>
                  <a:lnTo>
                    <a:pt x="6568169" y="3031519"/>
                  </a:lnTo>
                  <a:lnTo>
                    <a:pt x="6521886" y="3039797"/>
                  </a:lnTo>
                  <a:lnTo>
                    <a:pt x="6475367" y="3047385"/>
                  </a:lnTo>
                  <a:lnTo>
                    <a:pt x="6428618" y="3054275"/>
                  </a:lnTo>
                  <a:lnTo>
                    <a:pt x="6381644" y="3060464"/>
                  </a:lnTo>
                  <a:lnTo>
                    <a:pt x="6334450" y="3065945"/>
                  </a:lnTo>
                  <a:lnTo>
                    <a:pt x="6287043" y="3070714"/>
                  </a:lnTo>
                  <a:lnTo>
                    <a:pt x="6239427" y="3074763"/>
                  </a:lnTo>
                  <a:lnTo>
                    <a:pt x="6191608" y="3078089"/>
                  </a:lnTo>
                  <a:lnTo>
                    <a:pt x="6143592" y="3080685"/>
                  </a:lnTo>
                  <a:lnTo>
                    <a:pt x="6095384" y="3082546"/>
                  </a:lnTo>
                  <a:lnTo>
                    <a:pt x="6046989" y="3083667"/>
                  </a:lnTo>
                  <a:lnTo>
                    <a:pt x="5998414" y="3084042"/>
                  </a:lnTo>
                  <a:lnTo>
                    <a:pt x="5951529" y="3084442"/>
                  </a:lnTo>
                  <a:lnTo>
                    <a:pt x="5904825" y="3085637"/>
                  </a:lnTo>
                  <a:lnTo>
                    <a:pt x="5858309" y="3087623"/>
                  </a:lnTo>
                  <a:lnTo>
                    <a:pt x="5811984" y="3090391"/>
                  </a:lnTo>
                  <a:lnTo>
                    <a:pt x="5765858" y="3093937"/>
                  </a:lnTo>
                  <a:lnTo>
                    <a:pt x="5719934" y="3098254"/>
                  </a:lnTo>
                  <a:lnTo>
                    <a:pt x="5674219" y="3103335"/>
                  </a:lnTo>
                  <a:lnTo>
                    <a:pt x="5628719" y="3109174"/>
                  </a:lnTo>
                  <a:lnTo>
                    <a:pt x="5583437" y="3115766"/>
                  </a:lnTo>
                  <a:lnTo>
                    <a:pt x="5538381" y="3123104"/>
                  </a:lnTo>
                  <a:lnTo>
                    <a:pt x="5493555" y="3131181"/>
                  </a:lnTo>
                  <a:lnTo>
                    <a:pt x="5448965" y="3139992"/>
                  </a:lnTo>
                  <a:lnTo>
                    <a:pt x="5404616" y="3149530"/>
                  </a:lnTo>
                  <a:lnTo>
                    <a:pt x="5360514" y="3159790"/>
                  </a:lnTo>
                  <a:lnTo>
                    <a:pt x="5316663" y="3170764"/>
                  </a:lnTo>
                  <a:lnTo>
                    <a:pt x="5273071" y="3182446"/>
                  </a:lnTo>
                  <a:lnTo>
                    <a:pt x="5229741" y="3194831"/>
                  </a:lnTo>
                  <a:lnTo>
                    <a:pt x="5186680" y="3207912"/>
                  </a:lnTo>
                  <a:lnTo>
                    <a:pt x="5143893" y="3221683"/>
                  </a:lnTo>
                  <a:lnTo>
                    <a:pt x="5101385" y="3236138"/>
                  </a:lnTo>
                  <a:lnTo>
                    <a:pt x="5059161" y="3251270"/>
                  </a:lnTo>
                  <a:lnTo>
                    <a:pt x="5017228" y="3267073"/>
                  </a:lnTo>
                  <a:lnTo>
                    <a:pt x="4975591" y="3283541"/>
                  </a:lnTo>
                  <a:lnTo>
                    <a:pt x="4934255" y="3300668"/>
                  </a:lnTo>
                  <a:lnTo>
                    <a:pt x="4893225" y="3318447"/>
                  </a:lnTo>
                  <a:lnTo>
                    <a:pt x="4852507" y="3336873"/>
                  </a:lnTo>
                  <a:lnTo>
                    <a:pt x="4812106" y="3355939"/>
                  </a:lnTo>
                  <a:lnTo>
                    <a:pt x="4772029" y="3375638"/>
                  </a:lnTo>
                  <a:lnTo>
                    <a:pt x="4732279" y="3395966"/>
                  </a:lnTo>
                  <a:lnTo>
                    <a:pt x="4692863" y="3416914"/>
                  </a:lnTo>
                  <a:lnTo>
                    <a:pt x="4653787" y="3438478"/>
                  </a:lnTo>
                  <a:lnTo>
                    <a:pt x="4615054" y="3460650"/>
                  </a:lnTo>
                  <a:lnTo>
                    <a:pt x="4576672" y="3483426"/>
                  </a:lnTo>
                  <a:lnTo>
                    <a:pt x="4538646" y="3506797"/>
                  </a:lnTo>
                  <a:lnTo>
                    <a:pt x="4500980" y="3530759"/>
                  </a:lnTo>
                  <a:lnTo>
                    <a:pt x="4463681" y="3555305"/>
                  </a:lnTo>
                  <a:lnTo>
                    <a:pt x="4426753" y="3580429"/>
                  </a:lnTo>
                  <a:lnTo>
                    <a:pt x="4390202" y="3606124"/>
                  </a:lnTo>
                  <a:lnTo>
                    <a:pt x="4354035" y="3632384"/>
                  </a:lnTo>
                  <a:lnTo>
                    <a:pt x="4318255" y="3659204"/>
                  </a:lnTo>
                  <a:lnTo>
                    <a:pt x="4282869" y="3686576"/>
                  </a:lnTo>
                  <a:lnTo>
                    <a:pt x="4247881" y="3714495"/>
                  </a:lnTo>
                  <a:lnTo>
                    <a:pt x="4213299" y="3742955"/>
                  </a:lnTo>
                  <a:lnTo>
                    <a:pt x="4179125" y="3771948"/>
                  </a:lnTo>
                  <a:lnTo>
                    <a:pt x="4145368" y="3801470"/>
                  </a:lnTo>
                  <a:lnTo>
                    <a:pt x="4112031" y="3831513"/>
                  </a:lnTo>
                  <a:lnTo>
                    <a:pt x="4079120" y="3862072"/>
                  </a:lnTo>
                  <a:lnTo>
                    <a:pt x="4046640" y="3893140"/>
                  </a:lnTo>
                  <a:lnTo>
                    <a:pt x="4014598" y="3924711"/>
                  </a:lnTo>
                  <a:lnTo>
                    <a:pt x="3982998" y="3956778"/>
                  </a:lnTo>
                  <a:lnTo>
                    <a:pt x="3951846" y="3989337"/>
                  </a:lnTo>
                  <a:lnTo>
                    <a:pt x="3921148" y="4022379"/>
                  </a:lnTo>
                  <a:lnTo>
                    <a:pt x="3890908" y="4055900"/>
                  </a:lnTo>
                  <a:lnTo>
                    <a:pt x="3861132" y="4089892"/>
                  </a:lnTo>
                  <a:lnTo>
                    <a:pt x="3831826" y="4124351"/>
                  </a:lnTo>
                  <a:lnTo>
                    <a:pt x="3802995" y="4159268"/>
                  </a:lnTo>
                  <a:lnTo>
                    <a:pt x="3774645" y="4194639"/>
                  </a:lnTo>
                  <a:lnTo>
                    <a:pt x="3746780" y="4230457"/>
                  </a:lnTo>
                  <a:lnTo>
                    <a:pt x="3719407" y="4266715"/>
                  </a:lnTo>
                  <a:lnTo>
                    <a:pt x="3692531" y="4303408"/>
                  </a:lnTo>
                  <a:lnTo>
                    <a:pt x="3666157" y="4340529"/>
                  </a:lnTo>
                  <a:lnTo>
                    <a:pt x="3640291" y="4378072"/>
                  </a:lnTo>
                  <a:lnTo>
                    <a:pt x="3614938" y="4416031"/>
                  </a:lnTo>
                  <a:lnTo>
                    <a:pt x="3590104" y="4454400"/>
                  </a:lnTo>
                  <a:lnTo>
                    <a:pt x="3565793" y="4493172"/>
                  </a:lnTo>
                  <a:lnTo>
                    <a:pt x="3542013" y="4532341"/>
                  </a:lnTo>
                  <a:lnTo>
                    <a:pt x="3518767" y="4571901"/>
                  </a:lnTo>
                  <a:lnTo>
                    <a:pt x="3496061" y="4611846"/>
                  </a:lnTo>
                  <a:lnTo>
                    <a:pt x="3473901" y="4652169"/>
                  </a:lnTo>
                  <a:lnTo>
                    <a:pt x="3452293" y="4692864"/>
                  </a:lnTo>
                  <a:lnTo>
                    <a:pt x="3431241" y="4733925"/>
                  </a:lnTo>
                  <a:lnTo>
                    <a:pt x="3410751" y="4775346"/>
                  </a:lnTo>
                  <a:lnTo>
                    <a:pt x="3390829" y="4817120"/>
                  </a:lnTo>
                  <a:lnTo>
                    <a:pt x="3371479" y="4859242"/>
                  </a:lnTo>
                  <a:lnTo>
                    <a:pt x="3352708" y="4901705"/>
                  </a:lnTo>
                  <a:lnTo>
                    <a:pt x="3334521" y="4944503"/>
                  </a:lnTo>
                  <a:lnTo>
                    <a:pt x="3316924" y="4987629"/>
                  </a:lnTo>
                  <a:lnTo>
                    <a:pt x="3299921" y="5031077"/>
                  </a:lnTo>
                  <a:lnTo>
                    <a:pt x="3283518" y="5074842"/>
                  </a:lnTo>
                  <a:lnTo>
                    <a:pt x="3267721" y="5118917"/>
                  </a:lnTo>
                  <a:lnTo>
                    <a:pt x="3252534" y="5163295"/>
                  </a:lnTo>
                  <a:lnTo>
                    <a:pt x="3237965" y="5207971"/>
                  </a:lnTo>
                  <a:lnTo>
                    <a:pt x="3224017" y="5252938"/>
                  </a:lnTo>
                  <a:lnTo>
                    <a:pt x="3210697" y="5298190"/>
                  </a:lnTo>
                  <a:lnTo>
                    <a:pt x="3198009" y="5343721"/>
                  </a:lnTo>
                  <a:lnTo>
                    <a:pt x="3185960" y="5389524"/>
                  </a:lnTo>
                  <a:lnTo>
                    <a:pt x="3174554" y="5435594"/>
                  </a:lnTo>
                  <a:lnTo>
                    <a:pt x="3163798" y="5481923"/>
                  </a:lnTo>
                  <a:lnTo>
                    <a:pt x="3153696" y="5528507"/>
                  </a:lnTo>
                  <a:lnTo>
                    <a:pt x="3144254" y="5575338"/>
                  </a:lnTo>
                  <a:lnTo>
                    <a:pt x="3135477" y="5622411"/>
                  </a:lnTo>
                  <a:lnTo>
                    <a:pt x="3127371" y="5669718"/>
                  </a:lnTo>
                  <a:lnTo>
                    <a:pt x="3119942" y="5717255"/>
                  </a:lnTo>
                  <a:lnTo>
                    <a:pt x="3113194" y="5765014"/>
                  </a:lnTo>
                  <a:lnTo>
                    <a:pt x="3107134" y="5812990"/>
                  </a:lnTo>
                  <a:lnTo>
                    <a:pt x="3101766" y="5861176"/>
                  </a:lnTo>
                  <a:lnTo>
                    <a:pt x="3097096" y="5909566"/>
                  </a:lnTo>
                  <a:lnTo>
                    <a:pt x="3093130" y="5958154"/>
                  </a:lnTo>
                  <a:lnTo>
                    <a:pt x="3089873" y="6006933"/>
                  </a:lnTo>
                  <a:lnTo>
                    <a:pt x="3087330" y="6055898"/>
                  </a:lnTo>
                  <a:lnTo>
                    <a:pt x="3085507" y="6105042"/>
                  </a:lnTo>
                  <a:lnTo>
                    <a:pt x="3084409" y="6154359"/>
                  </a:lnTo>
                  <a:lnTo>
                    <a:pt x="3084042" y="6203842"/>
                  </a:lnTo>
                  <a:lnTo>
                    <a:pt x="3084042" y="7071784"/>
                  </a:lnTo>
                  <a:lnTo>
                    <a:pt x="3083667" y="7120361"/>
                  </a:lnTo>
                  <a:lnTo>
                    <a:pt x="3082546" y="7168757"/>
                  </a:lnTo>
                  <a:lnTo>
                    <a:pt x="3080685" y="7216967"/>
                  </a:lnTo>
                  <a:lnTo>
                    <a:pt x="3078089" y="7264984"/>
                  </a:lnTo>
                  <a:lnTo>
                    <a:pt x="3074763" y="7312804"/>
                  </a:lnTo>
                  <a:lnTo>
                    <a:pt x="3070713" y="7360421"/>
                  </a:lnTo>
                  <a:lnTo>
                    <a:pt x="3065945" y="7407830"/>
                  </a:lnTo>
                  <a:lnTo>
                    <a:pt x="3060463" y="7455024"/>
                  </a:lnTo>
                  <a:lnTo>
                    <a:pt x="3054274" y="7502000"/>
                  </a:lnTo>
                  <a:lnTo>
                    <a:pt x="3047383" y="7548750"/>
                  </a:lnTo>
                  <a:lnTo>
                    <a:pt x="3039795" y="7595270"/>
                  </a:lnTo>
                  <a:lnTo>
                    <a:pt x="3031517" y="7641554"/>
                  </a:lnTo>
                  <a:lnTo>
                    <a:pt x="3022552" y="7687597"/>
                  </a:lnTo>
                  <a:lnTo>
                    <a:pt x="3012907" y="7733392"/>
                  </a:lnTo>
                  <a:lnTo>
                    <a:pt x="3002588" y="7778936"/>
                  </a:lnTo>
                  <a:lnTo>
                    <a:pt x="2991600" y="7824222"/>
                  </a:lnTo>
                  <a:lnTo>
                    <a:pt x="2979948" y="7869244"/>
                  </a:lnTo>
                  <a:lnTo>
                    <a:pt x="2967637" y="7913998"/>
                  </a:lnTo>
                  <a:lnTo>
                    <a:pt x="2954674" y="7958477"/>
                  </a:lnTo>
                  <a:lnTo>
                    <a:pt x="2941064" y="8002677"/>
                  </a:lnTo>
                  <a:lnTo>
                    <a:pt x="2926812" y="8046591"/>
                  </a:lnTo>
                  <a:lnTo>
                    <a:pt x="2911924" y="8090215"/>
                  </a:lnTo>
                  <a:lnTo>
                    <a:pt x="2896405" y="8133543"/>
                  </a:lnTo>
                  <a:lnTo>
                    <a:pt x="2880260" y="8176568"/>
                  </a:lnTo>
                  <a:lnTo>
                    <a:pt x="2863496" y="8219287"/>
                  </a:lnTo>
                  <a:lnTo>
                    <a:pt x="2846118" y="8261693"/>
                  </a:lnTo>
                  <a:lnTo>
                    <a:pt x="2828130" y="8303781"/>
                  </a:lnTo>
                  <a:lnTo>
                    <a:pt x="2809540" y="8345545"/>
                  </a:lnTo>
                  <a:lnTo>
                    <a:pt x="2790351" y="8386980"/>
                  </a:lnTo>
                  <a:lnTo>
                    <a:pt x="2770570" y="8428081"/>
                  </a:lnTo>
                  <a:lnTo>
                    <a:pt x="2750202" y="8468841"/>
                  </a:lnTo>
                  <a:lnTo>
                    <a:pt x="2729253" y="8509256"/>
                  </a:lnTo>
                  <a:lnTo>
                    <a:pt x="2707728" y="8549320"/>
                  </a:lnTo>
                  <a:lnTo>
                    <a:pt x="2685633" y="8589027"/>
                  </a:lnTo>
                  <a:lnTo>
                    <a:pt x="2662972" y="8628372"/>
                  </a:lnTo>
                  <a:lnTo>
                    <a:pt x="2639752" y="8667350"/>
                  </a:lnTo>
                  <a:lnTo>
                    <a:pt x="2615978" y="8705955"/>
                  </a:lnTo>
                  <a:lnTo>
                    <a:pt x="2591656" y="8744181"/>
                  </a:lnTo>
                  <a:lnTo>
                    <a:pt x="2566790" y="8782024"/>
                  </a:lnTo>
                  <a:lnTo>
                    <a:pt x="2541387" y="8819477"/>
                  </a:lnTo>
                  <a:lnTo>
                    <a:pt x="2515452" y="8856535"/>
                  </a:lnTo>
                  <a:lnTo>
                    <a:pt x="2488991" y="8893192"/>
                  </a:lnTo>
                  <a:lnTo>
                    <a:pt x="2462008" y="8929444"/>
                  </a:lnTo>
                  <a:lnTo>
                    <a:pt x="2434510" y="8965284"/>
                  </a:lnTo>
                  <a:lnTo>
                    <a:pt x="2406502" y="9000708"/>
                  </a:lnTo>
                  <a:lnTo>
                    <a:pt x="2377989" y="9035709"/>
                  </a:lnTo>
                  <a:lnTo>
                    <a:pt x="2348977" y="9070282"/>
                  </a:lnTo>
                  <a:lnTo>
                    <a:pt x="2319471" y="9104422"/>
                  </a:lnTo>
                  <a:lnTo>
                    <a:pt x="2289477" y="9138123"/>
                  </a:lnTo>
                  <a:lnTo>
                    <a:pt x="2259001" y="9171380"/>
                  </a:lnTo>
                  <a:lnTo>
                    <a:pt x="2228047" y="9204187"/>
                  </a:lnTo>
                  <a:lnTo>
                    <a:pt x="2196622" y="9236539"/>
                  </a:lnTo>
                  <a:lnTo>
                    <a:pt x="2164730" y="9268430"/>
                  </a:lnTo>
                  <a:lnTo>
                    <a:pt x="2132378" y="9299855"/>
                  </a:lnTo>
                  <a:lnTo>
                    <a:pt x="2099571" y="9330808"/>
                  </a:lnTo>
                  <a:lnTo>
                    <a:pt x="2066313" y="9361284"/>
                  </a:lnTo>
                  <a:lnTo>
                    <a:pt x="2032612" y="9391277"/>
                  </a:lnTo>
                  <a:lnTo>
                    <a:pt x="1998472" y="9420782"/>
                  </a:lnTo>
                  <a:lnTo>
                    <a:pt x="1963898" y="9449794"/>
                  </a:lnTo>
                  <a:lnTo>
                    <a:pt x="1928897" y="9478306"/>
                  </a:lnTo>
                  <a:lnTo>
                    <a:pt x="1893473" y="9506314"/>
                  </a:lnTo>
                  <a:lnTo>
                    <a:pt x="1857632" y="9533812"/>
                  </a:lnTo>
                  <a:lnTo>
                    <a:pt x="1821380" y="9560794"/>
                  </a:lnTo>
                  <a:lnTo>
                    <a:pt x="1784723" y="9587255"/>
                  </a:lnTo>
                  <a:lnTo>
                    <a:pt x="1747664" y="9613189"/>
                  </a:lnTo>
                  <a:lnTo>
                    <a:pt x="1710211" y="9638591"/>
                  </a:lnTo>
                  <a:lnTo>
                    <a:pt x="1672369" y="9663456"/>
                  </a:lnTo>
                  <a:lnTo>
                    <a:pt x="1634142" y="9687778"/>
                  </a:lnTo>
                  <a:lnTo>
                    <a:pt x="1595538" y="9711551"/>
                  </a:lnTo>
                  <a:lnTo>
                    <a:pt x="1556560" y="9734771"/>
                  </a:lnTo>
                  <a:lnTo>
                    <a:pt x="1517215" y="9757431"/>
                  </a:lnTo>
                  <a:lnTo>
                    <a:pt x="1477507" y="9779526"/>
                  </a:lnTo>
                  <a:lnTo>
                    <a:pt x="1437444" y="9801050"/>
                  </a:lnTo>
                  <a:lnTo>
                    <a:pt x="1397029" y="9821999"/>
                  </a:lnTo>
                  <a:lnTo>
                    <a:pt x="1356269" y="9842366"/>
                  </a:lnTo>
                  <a:lnTo>
                    <a:pt x="1315168" y="9862146"/>
                  </a:lnTo>
                  <a:lnTo>
                    <a:pt x="1273733" y="9881334"/>
                  </a:lnTo>
                  <a:lnTo>
                    <a:pt x="1231969" y="9899924"/>
                  </a:lnTo>
                  <a:lnTo>
                    <a:pt x="1189882" y="9917911"/>
                  </a:lnTo>
                  <a:lnTo>
                    <a:pt x="1147476" y="9935289"/>
                  </a:lnTo>
                  <a:lnTo>
                    <a:pt x="1104758" y="9952053"/>
                  </a:lnTo>
                  <a:lnTo>
                    <a:pt x="1061733" y="9968196"/>
                  </a:lnTo>
                  <a:lnTo>
                    <a:pt x="1018406" y="9983715"/>
                  </a:lnTo>
                  <a:lnTo>
                    <a:pt x="974783" y="9998603"/>
                  </a:lnTo>
                  <a:lnTo>
                    <a:pt x="930869" y="10012854"/>
                  </a:lnTo>
                  <a:lnTo>
                    <a:pt x="886670" y="10026464"/>
                  </a:lnTo>
                  <a:lnTo>
                    <a:pt x="842191" y="10039427"/>
                  </a:lnTo>
                  <a:lnTo>
                    <a:pt x="797438" y="10051736"/>
                  </a:lnTo>
                  <a:lnTo>
                    <a:pt x="752416" y="10063388"/>
                  </a:lnTo>
                  <a:lnTo>
                    <a:pt x="707132" y="10074376"/>
                  </a:lnTo>
                  <a:lnTo>
                    <a:pt x="661589" y="10084695"/>
                  </a:lnTo>
                  <a:lnTo>
                    <a:pt x="615794" y="10094339"/>
                  </a:lnTo>
                  <a:lnTo>
                    <a:pt x="569752" y="10103303"/>
                  </a:lnTo>
                  <a:lnTo>
                    <a:pt x="523469" y="10111582"/>
                  </a:lnTo>
                  <a:lnTo>
                    <a:pt x="476951" y="10119169"/>
                  </a:lnTo>
                  <a:lnTo>
                    <a:pt x="430201" y="10126060"/>
                  </a:lnTo>
                  <a:lnTo>
                    <a:pt x="383227" y="10132249"/>
                  </a:lnTo>
                  <a:lnTo>
                    <a:pt x="336034" y="10137730"/>
                  </a:lnTo>
                  <a:lnTo>
                    <a:pt x="288627" y="10142498"/>
                  </a:lnTo>
                  <a:lnTo>
                    <a:pt x="241011" y="10146548"/>
                  </a:lnTo>
                  <a:lnTo>
                    <a:pt x="193193" y="10149873"/>
                  </a:lnTo>
                  <a:lnTo>
                    <a:pt x="145177" y="10152470"/>
                  </a:lnTo>
                  <a:lnTo>
                    <a:pt x="96969" y="10154331"/>
                  </a:lnTo>
                  <a:lnTo>
                    <a:pt x="48575" y="10155452"/>
                  </a:lnTo>
                  <a:lnTo>
                    <a:pt x="0" y="10155826"/>
                  </a:lnTo>
                  <a:lnTo>
                    <a:pt x="5998414" y="10155889"/>
                  </a:lnTo>
                  <a:lnTo>
                    <a:pt x="6046793" y="10155512"/>
                  </a:lnTo>
                  <a:lnTo>
                    <a:pt x="6094998" y="10154386"/>
                  </a:lnTo>
                  <a:lnTo>
                    <a:pt x="6143024" y="10152516"/>
                  </a:lnTo>
                  <a:lnTo>
                    <a:pt x="6190866" y="10149906"/>
                  </a:lnTo>
                  <a:lnTo>
                    <a:pt x="6238518" y="10146564"/>
                  </a:lnTo>
                  <a:lnTo>
                    <a:pt x="6285974" y="10142495"/>
                  </a:lnTo>
                  <a:lnTo>
                    <a:pt x="6333228" y="10137704"/>
                  </a:lnTo>
                  <a:lnTo>
                    <a:pt x="6380275" y="10132197"/>
                  </a:lnTo>
                  <a:lnTo>
                    <a:pt x="6427110" y="10125979"/>
                  </a:lnTo>
                  <a:lnTo>
                    <a:pt x="6473726" y="10119056"/>
                  </a:lnTo>
                  <a:lnTo>
                    <a:pt x="6520119" y="10111434"/>
                  </a:lnTo>
                  <a:lnTo>
                    <a:pt x="6566282" y="10103118"/>
                  </a:lnTo>
                  <a:lnTo>
                    <a:pt x="6612211" y="10094114"/>
                  </a:lnTo>
                  <a:lnTo>
                    <a:pt x="6657899" y="10084428"/>
                  </a:lnTo>
                  <a:lnTo>
                    <a:pt x="6703340" y="10074064"/>
                  </a:lnTo>
                  <a:lnTo>
                    <a:pt x="6748530" y="10063029"/>
                  </a:lnTo>
                  <a:lnTo>
                    <a:pt x="6793462" y="10051328"/>
                  </a:lnTo>
                  <a:lnTo>
                    <a:pt x="6838132" y="10038967"/>
                  </a:lnTo>
                  <a:lnTo>
                    <a:pt x="6882533" y="10025952"/>
                  </a:lnTo>
                  <a:lnTo>
                    <a:pt x="6926660" y="10012287"/>
                  </a:lnTo>
                  <a:lnTo>
                    <a:pt x="6970507" y="9997979"/>
                  </a:lnTo>
                  <a:lnTo>
                    <a:pt x="7014069" y="9983034"/>
                  </a:lnTo>
                  <a:lnTo>
                    <a:pt x="7057339" y="9967456"/>
                  </a:lnTo>
                  <a:lnTo>
                    <a:pt x="7100314" y="9951251"/>
                  </a:lnTo>
                  <a:lnTo>
                    <a:pt x="7142986" y="9934426"/>
                  </a:lnTo>
                  <a:lnTo>
                    <a:pt x="7185350" y="9916985"/>
                  </a:lnTo>
                  <a:lnTo>
                    <a:pt x="7227402" y="9898934"/>
                  </a:lnTo>
                  <a:lnTo>
                    <a:pt x="7269134" y="9880279"/>
                  </a:lnTo>
                  <a:lnTo>
                    <a:pt x="7310542" y="9861025"/>
                  </a:lnTo>
                  <a:lnTo>
                    <a:pt x="7351619" y="9841178"/>
                  </a:lnTo>
                  <a:lnTo>
                    <a:pt x="7392361" y="9820744"/>
                  </a:lnTo>
                  <a:lnTo>
                    <a:pt x="7432762" y="9799728"/>
                  </a:lnTo>
                  <a:lnTo>
                    <a:pt x="7472816" y="9778135"/>
                  </a:lnTo>
                  <a:lnTo>
                    <a:pt x="7512517" y="9755972"/>
                  </a:lnTo>
                  <a:lnTo>
                    <a:pt x="7551861" y="9733244"/>
                  </a:lnTo>
                  <a:lnTo>
                    <a:pt x="7590840" y="9709957"/>
                  </a:lnTo>
                  <a:lnTo>
                    <a:pt x="7629451" y="9686115"/>
                  </a:lnTo>
                  <a:lnTo>
                    <a:pt x="7667686" y="9661726"/>
                  </a:lnTo>
                  <a:lnTo>
                    <a:pt x="7705542" y="9636793"/>
                  </a:lnTo>
                  <a:lnTo>
                    <a:pt x="7743011" y="9611324"/>
                  </a:lnTo>
                  <a:lnTo>
                    <a:pt x="7780088" y="9585323"/>
                  </a:lnTo>
                  <a:lnTo>
                    <a:pt x="7816768" y="9558796"/>
                  </a:lnTo>
                  <a:lnTo>
                    <a:pt x="7853046" y="9531749"/>
                  </a:lnTo>
                  <a:lnTo>
                    <a:pt x="7888915" y="9504187"/>
                  </a:lnTo>
                  <a:lnTo>
                    <a:pt x="7924370" y="9476116"/>
                  </a:lnTo>
                  <a:lnTo>
                    <a:pt x="7959405" y="9447541"/>
                  </a:lnTo>
                  <a:lnTo>
                    <a:pt x="7994016" y="9418469"/>
                  </a:lnTo>
                  <a:lnTo>
                    <a:pt x="8028195" y="9388904"/>
                  </a:lnTo>
                  <a:lnTo>
                    <a:pt x="8061938" y="9358852"/>
                  </a:lnTo>
                  <a:lnTo>
                    <a:pt x="8095239" y="9328319"/>
                  </a:lnTo>
                  <a:lnTo>
                    <a:pt x="8128093" y="9297311"/>
                  </a:lnTo>
                  <a:lnTo>
                    <a:pt x="8160493" y="9265833"/>
                  </a:lnTo>
                  <a:lnTo>
                    <a:pt x="8192435" y="9233890"/>
                  </a:lnTo>
                  <a:lnTo>
                    <a:pt x="8223912" y="9201489"/>
                  </a:lnTo>
                  <a:lnTo>
                    <a:pt x="8254919" y="9168635"/>
                  </a:lnTo>
                  <a:lnTo>
                    <a:pt x="8285451" y="9135333"/>
                  </a:lnTo>
                  <a:lnTo>
                    <a:pt x="8315501" y="9101589"/>
                  </a:lnTo>
                  <a:lnTo>
                    <a:pt x="8345065" y="9067408"/>
                  </a:lnTo>
                  <a:lnTo>
                    <a:pt x="8374137" y="9032797"/>
                  </a:lnTo>
                  <a:lnTo>
                    <a:pt x="8402710" y="8997761"/>
                  </a:lnTo>
                  <a:lnTo>
                    <a:pt x="8430780" y="8962305"/>
                  </a:lnTo>
                  <a:lnTo>
                    <a:pt x="8458341" y="8926435"/>
                  </a:lnTo>
                  <a:lnTo>
                    <a:pt x="8485388" y="8890156"/>
                  </a:lnTo>
                  <a:lnTo>
                    <a:pt x="8511914" y="8853475"/>
                  </a:lnTo>
                  <a:lnTo>
                    <a:pt x="8537914" y="8816397"/>
                  </a:lnTo>
                  <a:lnTo>
                    <a:pt x="8563382" y="8778927"/>
                  </a:lnTo>
                  <a:lnTo>
                    <a:pt x="8588314" y="8741071"/>
                  </a:lnTo>
                  <a:lnTo>
                    <a:pt x="8612702" y="8702835"/>
                  </a:lnTo>
                  <a:lnTo>
                    <a:pt x="8636543" y="8664223"/>
                  </a:lnTo>
                  <a:lnTo>
                    <a:pt x="8659830" y="8625243"/>
                  </a:lnTo>
                  <a:lnTo>
                    <a:pt x="8682557" y="8585899"/>
                  </a:lnTo>
                  <a:lnTo>
                    <a:pt x="8704719" y="8546196"/>
                  </a:lnTo>
                  <a:lnTo>
                    <a:pt x="8726310" y="8506142"/>
                  </a:lnTo>
                  <a:lnTo>
                    <a:pt x="8747326" y="8465740"/>
                  </a:lnTo>
                  <a:lnTo>
                    <a:pt x="8767759" y="8424998"/>
                  </a:lnTo>
                  <a:lnTo>
                    <a:pt x="8787605" y="8383919"/>
                  </a:lnTo>
                  <a:lnTo>
                    <a:pt x="8806858" y="8342511"/>
                  </a:lnTo>
                  <a:lnTo>
                    <a:pt x="8825512" y="8300778"/>
                  </a:lnTo>
                  <a:lnTo>
                    <a:pt x="8843562" y="8258726"/>
                  </a:lnTo>
                  <a:lnTo>
                    <a:pt x="8861003" y="8216361"/>
                  </a:lnTo>
                  <a:lnTo>
                    <a:pt x="8877828" y="8173688"/>
                  </a:lnTo>
                  <a:lnTo>
                    <a:pt x="8894031" y="8130713"/>
                  </a:lnTo>
                  <a:lnTo>
                    <a:pt x="8909609" y="8087442"/>
                  </a:lnTo>
                  <a:lnTo>
                    <a:pt x="8924554" y="8043880"/>
                  </a:lnTo>
                  <a:lnTo>
                    <a:pt x="8938861" y="8000032"/>
                  </a:lnTo>
                  <a:lnTo>
                    <a:pt x="8952525" y="7955905"/>
                  </a:lnTo>
                  <a:lnTo>
                    <a:pt x="8965540" y="7911504"/>
                  </a:lnTo>
                  <a:lnTo>
                    <a:pt x="8977900" y="7866834"/>
                  </a:lnTo>
                  <a:lnTo>
                    <a:pt x="8989600" y="7821901"/>
                  </a:lnTo>
                  <a:lnTo>
                    <a:pt x="9000635" y="7776711"/>
                  </a:lnTo>
                  <a:lnTo>
                    <a:pt x="9010998" y="7731269"/>
                  </a:lnTo>
                  <a:lnTo>
                    <a:pt x="9020684" y="7685581"/>
                  </a:lnTo>
                  <a:lnTo>
                    <a:pt x="9029688" y="7639652"/>
                  </a:lnTo>
                  <a:lnTo>
                    <a:pt x="9038003" y="7593489"/>
                  </a:lnTo>
                  <a:lnTo>
                    <a:pt x="9045625" y="7547096"/>
                  </a:lnTo>
                  <a:lnTo>
                    <a:pt x="9052547" y="7500479"/>
                  </a:lnTo>
                  <a:lnTo>
                    <a:pt x="9058765" y="7453645"/>
                  </a:lnTo>
                  <a:lnTo>
                    <a:pt x="9064272" y="7406597"/>
                  </a:lnTo>
                  <a:lnTo>
                    <a:pt x="9069062" y="7359343"/>
                  </a:lnTo>
                  <a:lnTo>
                    <a:pt x="9073132" y="7311887"/>
                  </a:lnTo>
                  <a:lnTo>
                    <a:pt x="9076473" y="7264236"/>
                  </a:lnTo>
                  <a:lnTo>
                    <a:pt x="9079082" y="7216394"/>
                  </a:lnTo>
                  <a:lnTo>
                    <a:pt x="9080953" y="7168368"/>
                  </a:lnTo>
                  <a:lnTo>
                    <a:pt x="9082079" y="7120163"/>
                  </a:lnTo>
                  <a:lnTo>
                    <a:pt x="9082456" y="7071784"/>
                  </a:lnTo>
                  <a:lnTo>
                    <a:pt x="9082456" y="0"/>
                  </a:ln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0" tIns="0" rIns="0" bIns="0" anchor="t" anchorCtr="0">
              <a:noAutofit/>
            </a:bodyPr>
            <a:lstStyle/>
            <a:p>
              <a:pPr marL="0" lvl="0" indent="0" algn="l" rtl="0">
                <a:spcBef>
                  <a:spcPts val="0"/>
                </a:spcBef>
                <a:spcAft>
                  <a:spcPts val="0"/>
                </a:spcAft>
                <a:buNone/>
              </a:pPr>
              <a:endParaRPr sz="600"/>
            </a:p>
          </p:txBody>
        </p:sp>
        <p:sp>
          <p:nvSpPr>
            <p:cNvPr id="326" name="Google Shape;326;p50"/>
            <p:cNvSpPr/>
            <p:nvPr/>
          </p:nvSpPr>
          <p:spPr>
            <a:xfrm>
              <a:off x="8754900" y="4627400"/>
              <a:ext cx="391800" cy="5133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sp>
        <p:nvSpPr>
          <p:cNvPr id="327" name="Google Shape;327;p50"/>
          <p:cNvSpPr/>
          <p:nvPr/>
        </p:nvSpPr>
        <p:spPr>
          <a:xfrm rot="10800000" flipH="1">
            <a:off x="8829619" y="4771489"/>
            <a:ext cx="237487" cy="237487"/>
          </a:xfrm>
          <a:custGeom>
            <a:avLst/>
            <a:gdLst/>
            <a:ahLst/>
            <a:cxnLst/>
            <a:rect l="l" t="t" r="r" b="b"/>
            <a:pathLst>
              <a:path w="10554969" h="10554970" extrusionOk="0">
                <a:moveTo>
                  <a:pt x="5588089" y="0"/>
                </a:moveTo>
                <a:lnTo>
                  <a:pt x="4008704" y="0"/>
                </a:lnTo>
                <a:lnTo>
                  <a:pt x="3961904" y="292"/>
                </a:lnTo>
                <a:lnTo>
                  <a:pt x="3915232" y="1155"/>
                </a:lnTo>
                <a:lnTo>
                  <a:pt x="3868699" y="2603"/>
                </a:lnTo>
                <a:lnTo>
                  <a:pt x="3822293" y="4610"/>
                </a:lnTo>
                <a:lnTo>
                  <a:pt x="3776027" y="7188"/>
                </a:lnTo>
                <a:lnTo>
                  <a:pt x="3729913" y="10337"/>
                </a:lnTo>
                <a:lnTo>
                  <a:pt x="3683927" y="14033"/>
                </a:lnTo>
                <a:lnTo>
                  <a:pt x="3638105" y="18300"/>
                </a:lnTo>
                <a:lnTo>
                  <a:pt x="3592423" y="23114"/>
                </a:lnTo>
                <a:lnTo>
                  <a:pt x="3546894" y="28473"/>
                </a:lnTo>
                <a:lnTo>
                  <a:pt x="3501529" y="34391"/>
                </a:lnTo>
                <a:lnTo>
                  <a:pt x="3456317" y="40855"/>
                </a:lnTo>
                <a:lnTo>
                  <a:pt x="3411270" y="47853"/>
                </a:lnTo>
                <a:lnTo>
                  <a:pt x="3366376" y="55384"/>
                </a:lnTo>
                <a:lnTo>
                  <a:pt x="3321659" y="63461"/>
                </a:lnTo>
                <a:lnTo>
                  <a:pt x="3277120" y="72059"/>
                </a:lnTo>
                <a:lnTo>
                  <a:pt x="3232747" y="81191"/>
                </a:lnTo>
                <a:lnTo>
                  <a:pt x="3188538" y="90855"/>
                </a:lnTo>
                <a:lnTo>
                  <a:pt x="3144520" y="101028"/>
                </a:lnTo>
                <a:lnTo>
                  <a:pt x="3100679" y="111721"/>
                </a:lnTo>
                <a:lnTo>
                  <a:pt x="3057029" y="122936"/>
                </a:lnTo>
                <a:lnTo>
                  <a:pt x="3013557" y="134658"/>
                </a:lnTo>
                <a:lnTo>
                  <a:pt x="2970288" y="146888"/>
                </a:lnTo>
                <a:lnTo>
                  <a:pt x="2927197" y="159626"/>
                </a:lnTo>
                <a:lnTo>
                  <a:pt x="2884309" y="172859"/>
                </a:lnTo>
                <a:lnTo>
                  <a:pt x="2841625" y="186601"/>
                </a:lnTo>
                <a:lnTo>
                  <a:pt x="2799130" y="200837"/>
                </a:lnTo>
                <a:lnTo>
                  <a:pt x="2756852" y="215557"/>
                </a:lnTo>
                <a:lnTo>
                  <a:pt x="2714777" y="230771"/>
                </a:lnTo>
                <a:lnTo>
                  <a:pt x="2672905" y="246468"/>
                </a:lnTo>
                <a:lnTo>
                  <a:pt x="2631249" y="262648"/>
                </a:lnTo>
                <a:lnTo>
                  <a:pt x="2589809" y="279311"/>
                </a:lnTo>
                <a:lnTo>
                  <a:pt x="2548598" y="296456"/>
                </a:lnTo>
                <a:lnTo>
                  <a:pt x="2507602" y="314058"/>
                </a:lnTo>
                <a:lnTo>
                  <a:pt x="2466822" y="332143"/>
                </a:lnTo>
                <a:lnTo>
                  <a:pt x="2426284" y="350685"/>
                </a:lnTo>
                <a:lnTo>
                  <a:pt x="2385961" y="369684"/>
                </a:lnTo>
                <a:lnTo>
                  <a:pt x="2345880" y="389153"/>
                </a:lnTo>
                <a:lnTo>
                  <a:pt x="2306028" y="409079"/>
                </a:lnTo>
                <a:lnTo>
                  <a:pt x="2266429" y="429450"/>
                </a:lnTo>
                <a:lnTo>
                  <a:pt x="2227059" y="450278"/>
                </a:lnTo>
                <a:lnTo>
                  <a:pt x="2187930" y="471551"/>
                </a:lnTo>
                <a:lnTo>
                  <a:pt x="2149056" y="493268"/>
                </a:lnTo>
                <a:lnTo>
                  <a:pt x="2110435" y="515416"/>
                </a:lnTo>
                <a:lnTo>
                  <a:pt x="2072055" y="538010"/>
                </a:lnTo>
                <a:lnTo>
                  <a:pt x="2033943" y="561035"/>
                </a:lnTo>
                <a:lnTo>
                  <a:pt x="1996084" y="584479"/>
                </a:lnTo>
                <a:lnTo>
                  <a:pt x="1958492" y="608368"/>
                </a:lnTo>
                <a:lnTo>
                  <a:pt x="1921154" y="632675"/>
                </a:lnTo>
                <a:lnTo>
                  <a:pt x="1884095" y="657390"/>
                </a:lnTo>
                <a:lnTo>
                  <a:pt x="1847303" y="682536"/>
                </a:lnTo>
                <a:lnTo>
                  <a:pt x="1810778" y="708088"/>
                </a:lnTo>
                <a:lnTo>
                  <a:pt x="1774532" y="734060"/>
                </a:lnTo>
                <a:lnTo>
                  <a:pt x="1738566" y="760425"/>
                </a:lnTo>
                <a:lnTo>
                  <a:pt x="1702879" y="787209"/>
                </a:lnTo>
                <a:lnTo>
                  <a:pt x="1667471" y="814387"/>
                </a:lnTo>
                <a:lnTo>
                  <a:pt x="1632356" y="841959"/>
                </a:lnTo>
                <a:lnTo>
                  <a:pt x="1597533" y="869924"/>
                </a:lnTo>
                <a:lnTo>
                  <a:pt x="1563001" y="898283"/>
                </a:lnTo>
                <a:lnTo>
                  <a:pt x="1528775" y="927036"/>
                </a:lnTo>
                <a:lnTo>
                  <a:pt x="1494828" y="956157"/>
                </a:lnTo>
                <a:lnTo>
                  <a:pt x="1461198" y="985672"/>
                </a:lnTo>
                <a:lnTo>
                  <a:pt x="1427861" y="1015568"/>
                </a:lnTo>
                <a:lnTo>
                  <a:pt x="1394841" y="1045832"/>
                </a:lnTo>
                <a:lnTo>
                  <a:pt x="1362125" y="1076464"/>
                </a:lnTo>
                <a:lnTo>
                  <a:pt x="1329728" y="1107465"/>
                </a:lnTo>
                <a:lnTo>
                  <a:pt x="1297635" y="1138834"/>
                </a:lnTo>
                <a:lnTo>
                  <a:pt x="1265872" y="1170559"/>
                </a:lnTo>
                <a:lnTo>
                  <a:pt x="1234427" y="1202651"/>
                </a:lnTo>
                <a:lnTo>
                  <a:pt x="1203312" y="1235087"/>
                </a:lnTo>
                <a:lnTo>
                  <a:pt x="1172514" y="1267879"/>
                </a:lnTo>
                <a:lnTo>
                  <a:pt x="1142047" y="1301026"/>
                </a:lnTo>
                <a:lnTo>
                  <a:pt x="1111923" y="1334516"/>
                </a:lnTo>
                <a:lnTo>
                  <a:pt x="1082128" y="1368336"/>
                </a:lnTo>
                <a:lnTo>
                  <a:pt x="1052664" y="1402511"/>
                </a:lnTo>
                <a:lnTo>
                  <a:pt x="1023556" y="1437005"/>
                </a:lnTo>
                <a:lnTo>
                  <a:pt x="994778" y="1471841"/>
                </a:lnTo>
                <a:lnTo>
                  <a:pt x="966355" y="1507007"/>
                </a:lnTo>
                <a:lnTo>
                  <a:pt x="938288" y="1542491"/>
                </a:lnTo>
                <a:lnTo>
                  <a:pt x="910564" y="1578305"/>
                </a:lnTo>
                <a:lnTo>
                  <a:pt x="883196" y="1614436"/>
                </a:lnTo>
                <a:lnTo>
                  <a:pt x="856195" y="1650873"/>
                </a:lnTo>
                <a:lnTo>
                  <a:pt x="829551" y="1687639"/>
                </a:lnTo>
                <a:lnTo>
                  <a:pt x="803262" y="1724698"/>
                </a:lnTo>
                <a:lnTo>
                  <a:pt x="777354" y="1762074"/>
                </a:lnTo>
                <a:lnTo>
                  <a:pt x="751814" y="1799742"/>
                </a:lnTo>
                <a:lnTo>
                  <a:pt x="726643" y="1837728"/>
                </a:lnTo>
                <a:lnTo>
                  <a:pt x="701840" y="1875993"/>
                </a:lnTo>
                <a:lnTo>
                  <a:pt x="677430" y="1914550"/>
                </a:lnTo>
                <a:lnTo>
                  <a:pt x="653389" y="1953399"/>
                </a:lnTo>
                <a:lnTo>
                  <a:pt x="629742" y="1992541"/>
                </a:lnTo>
                <a:lnTo>
                  <a:pt x="606475" y="2031961"/>
                </a:lnTo>
                <a:lnTo>
                  <a:pt x="583603" y="2071662"/>
                </a:lnTo>
                <a:lnTo>
                  <a:pt x="561124" y="2111641"/>
                </a:lnTo>
                <a:lnTo>
                  <a:pt x="539038" y="2151888"/>
                </a:lnTo>
                <a:lnTo>
                  <a:pt x="517347" y="2192413"/>
                </a:lnTo>
                <a:lnTo>
                  <a:pt x="496062" y="2233193"/>
                </a:lnTo>
                <a:lnTo>
                  <a:pt x="475183" y="2274239"/>
                </a:lnTo>
                <a:lnTo>
                  <a:pt x="454710" y="2315553"/>
                </a:lnTo>
                <a:lnTo>
                  <a:pt x="434644" y="2357120"/>
                </a:lnTo>
                <a:lnTo>
                  <a:pt x="414997" y="2398941"/>
                </a:lnTo>
                <a:lnTo>
                  <a:pt x="395757" y="2441016"/>
                </a:lnTo>
                <a:lnTo>
                  <a:pt x="376948" y="2483332"/>
                </a:lnTo>
                <a:lnTo>
                  <a:pt x="358546" y="2525890"/>
                </a:lnTo>
                <a:lnTo>
                  <a:pt x="340575" y="2568689"/>
                </a:lnTo>
                <a:lnTo>
                  <a:pt x="323037" y="2611729"/>
                </a:lnTo>
                <a:lnTo>
                  <a:pt x="305917" y="2654998"/>
                </a:lnTo>
                <a:lnTo>
                  <a:pt x="289242" y="2698496"/>
                </a:lnTo>
                <a:lnTo>
                  <a:pt x="272999" y="2742234"/>
                </a:lnTo>
                <a:lnTo>
                  <a:pt x="257187" y="2786189"/>
                </a:lnTo>
                <a:lnTo>
                  <a:pt x="241820" y="2830360"/>
                </a:lnTo>
                <a:lnTo>
                  <a:pt x="226898" y="2874746"/>
                </a:lnTo>
                <a:lnTo>
                  <a:pt x="212432" y="2919361"/>
                </a:lnTo>
                <a:lnTo>
                  <a:pt x="198399" y="2964180"/>
                </a:lnTo>
                <a:lnTo>
                  <a:pt x="184835" y="3009201"/>
                </a:lnTo>
                <a:lnTo>
                  <a:pt x="171716" y="3054426"/>
                </a:lnTo>
                <a:lnTo>
                  <a:pt x="159054" y="3099854"/>
                </a:lnTo>
                <a:lnTo>
                  <a:pt x="146862" y="3145485"/>
                </a:lnTo>
                <a:lnTo>
                  <a:pt x="135128" y="3191306"/>
                </a:lnTo>
                <a:lnTo>
                  <a:pt x="123863" y="3237319"/>
                </a:lnTo>
                <a:lnTo>
                  <a:pt x="113068" y="3283521"/>
                </a:lnTo>
                <a:lnTo>
                  <a:pt x="102755" y="3329914"/>
                </a:lnTo>
                <a:lnTo>
                  <a:pt x="92900" y="3376485"/>
                </a:lnTo>
                <a:lnTo>
                  <a:pt x="83540" y="3423234"/>
                </a:lnTo>
                <a:lnTo>
                  <a:pt x="74650" y="3470148"/>
                </a:lnTo>
                <a:lnTo>
                  <a:pt x="66255" y="3517239"/>
                </a:lnTo>
                <a:lnTo>
                  <a:pt x="58331" y="3564509"/>
                </a:lnTo>
                <a:lnTo>
                  <a:pt x="50914" y="3611930"/>
                </a:lnTo>
                <a:lnTo>
                  <a:pt x="43980" y="3659530"/>
                </a:lnTo>
                <a:lnTo>
                  <a:pt x="37541" y="3707269"/>
                </a:lnTo>
                <a:lnTo>
                  <a:pt x="31610" y="3755174"/>
                </a:lnTo>
                <a:lnTo>
                  <a:pt x="26162" y="3803231"/>
                </a:lnTo>
                <a:lnTo>
                  <a:pt x="21234" y="3851440"/>
                </a:lnTo>
                <a:lnTo>
                  <a:pt x="16814" y="3899789"/>
                </a:lnTo>
                <a:lnTo>
                  <a:pt x="12890" y="3948277"/>
                </a:lnTo>
                <a:lnTo>
                  <a:pt x="9486" y="3996906"/>
                </a:lnTo>
                <a:lnTo>
                  <a:pt x="6604" y="4045674"/>
                </a:lnTo>
                <a:lnTo>
                  <a:pt x="4241" y="4094581"/>
                </a:lnTo>
                <a:lnTo>
                  <a:pt x="2387" y="4143603"/>
                </a:lnTo>
                <a:lnTo>
                  <a:pt x="1066" y="4192765"/>
                </a:lnTo>
                <a:lnTo>
                  <a:pt x="266" y="4242041"/>
                </a:lnTo>
                <a:lnTo>
                  <a:pt x="0" y="4291431"/>
                </a:lnTo>
                <a:lnTo>
                  <a:pt x="0" y="10554348"/>
                </a:lnTo>
                <a:lnTo>
                  <a:pt x="3619500" y="10554348"/>
                </a:lnTo>
                <a:lnTo>
                  <a:pt x="3619500" y="5249291"/>
                </a:lnTo>
                <a:lnTo>
                  <a:pt x="3620325" y="5198719"/>
                </a:lnTo>
                <a:lnTo>
                  <a:pt x="3622776" y="5148758"/>
                </a:lnTo>
                <a:lnTo>
                  <a:pt x="3626828" y="5099456"/>
                </a:lnTo>
                <a:lnTo>
                  <a:pt x="3632466" y="5050815"/>
                </a:lnTo>
                <a:lnTo>
                  <a:pt x="3639655" y="5002873"/>
                </a:lnTo>
                <a:lnTo>
                  <a:pt x="3648354" y="4955629"/>
                </a:lnTo>
                <a:lnTo>
                  <a:pt x="3658565" y="4909134"/>
                </a:lnTo>
                <a:lnTo>
                  <a:pt x="3670236" y="4863376"/>
                </a:lnTo>
                <a:lnTo>
                  <a:pt x="3683368" y="4818405"/>
                </a:lnTo>
                <a:lnTo>
                  <a:pt x="3697897" y="4774235"/>
                </a:lnTo>
                <a:lnTo>
                  <a:pt x="3713835" y="4730889"/>
                </a:lnTo>
                <a:lnTo>
                  <a:pt x="3731133" y="4688383"/>
                </a:lnTo>
                <a:lnTo>
                  <a:pt x="3749764" y="4646739"/>
                </a:lnTo>
                <a:lnTo>
                  <a:pt x="3769715" y="4605972"/>
                </a:lnTo>
                <a:lnTo>
                  <a:pt x="3790950" y="4566132"/>
                </a:lnTo>
                <a:lnTo>
                  <a:pt x="3813441" y="4527207"/>
                </a:lnTo>
                <a:lnTo>
                  <a:pt x="3837178" y="4489247"/>
                </a:lnTo>
                <a:lnTo>
                  <a:pt x="3862108" y="4452264"/>
                </a:lnTo>
                <a:lnTo>
                  <a:pt x="3888219" y="4416260"/>
                </a:lnTo>
                <a:lnTo>
                  <a:pt x="3915486" y="4381284"/>
                </a:lnTo>
                <a:lnTo>
                  <a:pt x="3943883" y="4347349"/>
                </a:lnTo>
                <a:lnTo>
                  <a:pt x="3973385" y="4314482"/>
                </a:lnTo>
                <a:lnTo>
                  <a:pt x="4003954" y="4282694"/>
                </a:lnTo>
                <a:lnTo>
                  <a:pt x="4035577" y="4252011"/>
                </a:lnTo>
                <a:lnTo>
                  <a:pt x="4068216" y="4222458"/>
                </a:lnTo>
                <a:lnTo>
                  <a:pt x="4101858" y="4194048"/>
                </a:lnTo>
                <a:lnTo>
                  <a:pt x="4136453" y="4166819"/>
                </a:lnTo>
                <a:lnTo>
                  <a:pt x="4172000" y="4140784"/>
                </a:lnTo>
                <a:lnTo>
                  <a:pt x="4208475" y="4115955"/>
                </a:lnTo>
                <a:lnTo>
                  <a:pt x="4245826" y="4092371"/>
                </a:lnTo>
                <a:lnTo>
                  <a:pt x="4284040" y="4070045"/>
                </a:lnTo>
                <a:lnTo>
                  <a:pt x="4323092" y="4049001"/>
                </a:lnTo>
                <a:lnTo>
                  <a:pt x="4362958" y="4029265"/>
                </a:lnTo>
                <a:lnTo>
                  <a:pt x="4403598" y="4010850"/>
                </a:lnTo>
                <a:lnTo>
                  <a:pt x="4445012" y="3993781"/>
                </a:lnTo>
                <a:lnTo>
                  <a:pt x="4487138" y="3978084"/>
                </a:lnTo>
                <a:lnTo>
                  <a:pt x="4529975" y="3963771"/>
                </a:lnTo>
                <a:lnTo>
                  <a:pt x="4573498" y="3950881"/>
                </a:lnTo>
                <a:lnTo>
                  <a:pt x="4617669" y="3939413"/>
                </a:lnTo>
                <a:lnTo>
                  <a:pt x="4662462" y="3929418"/>
                </a:lnTo>
                <a:lnTo>
                  <a:pt x="4707852" y="3920883"/>
                </a:lnTo>
                <a:lnTo>
                  <a:pt x="4753813" y="3913860"/>
                </a:lnTo>
                <a:lnTo>
                  <a:pt x="4800333" y="3908361"/>
                </a:lnTo>
                <a:lnTo>
                  <a:pt x="4847361" y="3904411"/>
                </a:lnTo>
                <a:lnTo>
                  <a:pt x="4894885" y="3902011"/>
                </a:lnTo>
                <a:lnTo>
                  <a:pt x="4942865" y="3901211"/>
                </a:lnTo>
                <a:lnTo>
                  <a:pt x="5588089" y="3901211"/>
                </a:lnTo>
                <a:lnTo>
                  <a:pt x="5588089" y="0"/>
                </a:lnTo>
                <a:close/>
              </a:path>
              <a:path w="10554969" h="10554970" extrusionOk="0">
                <a:moveTo>
                  <a:pt x="10554500" y="0"/>
                </a:moveTo>
                <a:lnTo>
                  <a:pt x="6935000" y="0"/>
                </a:lnTo>
                <a:lnTo>
                  <a:pt x="6935000" y="5305069"/>
                </a:lnTo>
                <a:lnTo>
                  <a:pt x="6934174" y="5355641"/>
                </a:lnTo>
                <a:lnTo>
                  <a:pt x="6931723" y="5405590"/>
                </a:lnTo>
                <a:lnTo>
                  <a:pt x="6927672" y="5454904"/>
                </a:lnTo>
                <a:lnTo>
                  <a:pt x="6922033" y="5503532"/>
                </a:lnTo>
                <a:lnTo>
                  <a:pt x="6914858" y="5551487"/>
                </a:lnTo>
                <a:lnTo>
                  <a:pt x="6906146" y="5598731"/>
                </a:lnTo>
                <a:lnTo>
                  <a:pt x="6895935" y="5645239"/>
                </a:lnTo>
                <a:lnTo>
                  <a:pt x="6884263" y="5690984"/>
                </a:lnTo>
                <a:lnTo>
                  <a:pt x="6871144" y="5735955"/>
                </a:lnTo>
                <a:lnTo>
                  <a:pt x="6856603" y="5780138"/>
                </a:lnTo>
                <a:lnTo>
                  <a:pt x="6840664" y="5823483"/>
                </a:lnTo>
                <a:lnTo>
                  <a:pt x="6823367" y="5866003"/>
                </a:lnTo>
                <a:lnTo>
                  <a:pt x="6804736" y="5907646"/>
                </a:lnTo>
                <a:lnTo>
                  <a:pt x="6784784" y="5948413"/>
                </a:lnTo>
                <a:lnTo>
                  <a:pt x="6763550" y="5988266"/>
                </a:lnTo>
                <a:lnTo>
                  <a:pt x="6741058" y="6027178"/>
                </a:lnTo>
                <a:lnTo>
                  <a:pt x="6717322" y="6065151"/>
                </a:lnTo>
                <a:lnTo>
                  <a:pt x="6692392" y="6102147"/>
                </a:lnTo>
                <a:lnTo>
                  <a:pt x="6666281" y="6138138"/>
                </a:lnTo>
                <a:lnTo>
                  <a:pt x="6639014" y="6173127"/>
                </a:lnTo>
                <a:lnTo>
                  <a:pt x="6610617" y="6207061"/>
                </a:lnTo>
                <a:lnTo>
                  <a:pt x="6581114" y="6239942"/>
                </a:lnTo>
                <a:lnTo>
                  <a:pt x="6550546" y="6271730"/>
                </a:lnTo>
                <a:lnTo>
                  <a:pt x="6518923" y="6302426"/>
                </a:lnTo>
                <a:lnTo>
                  <a:pt x="6486284" y="6331979"/>
                </a:lnTo>
                <a:lnTo>
                  <a:pt x="6452654" y="6360388"/>
                </a:lnTo>
                <a:lnTo>
                  <a:pt x="6418046" y="6387630"/>
                </a:lnTo>
                <a:lnTo>
                  <a:pt x="6382499" y="6413665"/>
                </a:lnTo>
                <a:lnTo>
                  <a:pt x="6346025" y="6438493"/>
                </a:lnTo>
                <a:lnTo>
                  <a:pt x="6308674" y="6462090"/>
                </a:lnTo>
                <a:lnTo>
                  <a:pt x="6270460" y="6484417"/>
                </a:lnTo>
                <a:lnTo>
                  <a:pt x="6231407" y="6505461"/>
                </a:lnTo>
                <a:lnTo>
                  <a:pt x="6191542" y="6525209"/>
                </a:lnTo>
                <a:lnTo>
                  <a:pt x="6150902" y="6543624"/>
                </a:lnTo>
                <a:lnTo>
                  <a:pt x="6109500" y="6560706"/>
                </a:lnTo>
                <a:lnTo>
                  <a:pt x="6067361" y="6576403"/>
                </a:lnTo>
                <a:lnTo>
                  <a:pt x="6024524" y="6590716"/>
                </a:lnTo>
                <a:lnTo>
                  <a:pt x="5981001" y="6603619"/>
                </a:lnTo>
                <a:lnTo>
                  <a:pt x="5936831" y="6615074"/>
                </a:lnTo>
                <a:lnTo>
                  <a:pt x="5892038" y="6625082"/>
                </a:lnTo>
                <a:lnTo>
                  <a:pt x="5846648" y="6633604"/>
                </a:lnTo>
                <a:lnTo>
                  <a:pt x="5800687" y="6640639"/>
                </a:lnTo>
                <a:lnTo>
                  <a:pt x="5754167" y="6646138"/>
                </a:lnTo>
                <a:lnTo>
                  <a:pt x="5707138" y="6650088"/>
                </a:lnTo>
                <a:lnTo>
                  <a:pt x="5659615" y="6652488"/>
                </a:lnTo>
                <a:lnTo>
                  <a:pt x="5611634" y="6653289"/>
                </a:lnTo>
                <a:lnTo>
                  <a:pt x="4966411" y="6653289"/>
                </a:lnTo>
                <a:lnTo>
                  <a:pt x="4966411" y="10554348"/>
                </a:lnTo>
                <a:lnTo>
                  <a:pt x="6545656" y="10554348"/>
                </a:lnTo>
                <a:lnTo>
                  <a:pt x="6592456" y="10554056"/>
                </a:lnTo>
                <a:lnTo>
                  <a:pt x="6639128" y="10553192"/>
                </a:lnTo>
                <a:lnTo>
                  <a:pt x="6685674" y="10551757"/>
                </a:lnTo>
                <a:lnTo>
                  <a:pt x="6732079" y="10549738"/>
                </a:lnTo>
                <a:lnTo>
                  <a:pt x="6778345" y="10547160"/>
                </a:lnTo>
                <a:lnTo>
                  <a:pt x="6824459" y="10544023"/>
                </a:lnTo>
                <a:lnTo>
                  <a:pt x="6870446" y="10540314"/>
                </a:lnTo>
                <a:lnTo>
                  <a:pt x="6916280" y="10536060"/>
                </a:lnTo>
                <a:lnTo>
                  <a:pt x="6961949" y="10531246"/>
                </a:lnTo>
                <a:lnTo>
                  <a:pt x="7007479" y="10525874"/>
                </a:lnTo>
                <a:lnTo>
                  <a:pt x="7052856" y="10519956"/>
                </a:lnTo>
                <a:lnTo>
                  <a:pt x="7098068" y="10513504"/>
                </a:lnTo>
                <a:lnTo>
                  <a:pt x="7143128" y="10506507"/>
                </a:lnTo>
                <a:lnTo>
                  <a:pt x="7188009" y="10498963"/>
                </a:lnTo>
                <a:lnTo>
                  <a:pt x="7232726" y="10490898"/>
                </a:lnTo>
                <a:lnTo>
                  <a:pt x="7277278" y="10482288"/>
                </a:lnTo>
                <a:lnTo>
                  <a:pt x="7321664" y="10473157"/>
                </a:lnTo>
                <a:lnTo>
                  <a:pt x="7365860" y="10463505"/>
                </a:lnTo>
                <a:lnTo>
                  <a:pt x="7409878" y="10453319"/>
                </a:lnTo>
                <a:lnTo>
                  <a:pt x="7453731" y="10442626"/>
                </a:lnTo>
                <a:lnTo>
                  <a:pt x="7497381" y="10431412"/>
                </a:lnTo>
                <a:lnTo>
                  <a:pt x="7540853" y="10419690"/>
                </a:lnTo>
                <a:lnTo>
                  <a:pt x="7584135" y="10407459"/>
                </a:lnTo>
                <a:lnTo>
                  <a:pt x="7627213" y="10394721"/>
                </a:lnTo>
                <a:lnTo>
                  <a:pt x="7670114" y="10381488"/>
                </a:lnTo>
                <a:lnTo>
                  <a:pt x="7712799" y="10367747"/>
                </a:lnTo>
                <a:lnTo>
                  <a:pt x="7755293" y="10353523"/>
                </a:lnTo>
                <a:lnTo>
                  <a:pt x="7797571" y="10338791"/>
                </a:lnTo>
                <a:lnTo>
                  <a:pt x="7839659" y="10323576"/>
                </a:lnTo>
                <a:lnTo>
                  <a:pt x="7881518" y="10307879"/>
                </a:lnTo>
                <a:lnTo>
                  <a:pt x="7923174" y="10291699"/>
                </a:lnTo>
                <a:lnTo>
                  <a:pt x="7964614" y="10275037"/>
                </a:lnTo>
                <a:lnTo>
                  <a:pt x="8005839" y="10257904"/>
                </a:lnTo>
                <a:lnTo>
                  <a:pt x="8046834" y="10240289"/>
                </a:lnTo>
                <a:lnTo>
                  <a:pt x="8087614" y="10222217"/>
                </a:lnTo>
                <a:lnTo>
                  <a:pt x="8128165" y="10203675"/>
                </a:lnTo>
                <a:lnTo>
                  <a:pt x="8168475" y="10184663"/>
                </a:lnTo>
                <a:lnTo>
                  <a:pt x="8208569" y="10165194"/>
                </a:lnTo>
                <a:lnTo>
                  <a:pt x="8248409" y="10145281"/>
                </a:lnTo>
                <a:lnTo>
                  <a:pt x="8288020" y="10124897"/>
                </a:lnTo>
                <a:lnTo>
                  <a:pt x="8327390" y="10104082"/>
                </a:lnTo>
                <a:lnTo>
                  <a:pt x="8366519" y="10082809"/>
                </a:lnTo>
                <a:lnTo>
                  <a:pt x="8405393" y="10061092"/>
                </a:lnTo>
                <a:lnTo>
                  <a:pt x="8444014" y="10038944"/>
                </a:lnTo>
                <a:lnTo>
                  <a:pt x="8482393" y="10016350"/>
                </a:lnTo>
                <a:lnTo>
                  <a:pt x="8520506" y="9993325"/>
                </a:lnTo>
                <a:lnTo>
                  <a:pt x="8558365" y="9969868"/>
                </a:lnTo>
                <a:lnTo>
                  <a:pt x="8595970" y="9945992"/>
                </a:lnTo>
                <a:lnTo>
                  <a:pt x="8633295" y="9921684"/>
                </a:lnTo>
                <a:lnTo>
                  <a:pt x="8670366" y="9896958"/>
                </a:lnTo>
                <a:lnTo>
                  <a:pt x="8707158" y="9871824"/>
                </a:lnTo>
                <a:lnTo>
                  <a:pt x="8743683" y="9846259"/>
                </a:lnTo>
                <a:lnTo>
                  <a:pt x="8779929" y="9820300"/>
                </a:lnTo>
                <a:lnTo>
                  <a:pt x="8815908" y="9793922"/>
                </a:lnTo>
                <a:lnTo>
                  <a:pt x="8851595" y="9767151"/>
                </a:lnTo>
                <a:lnTo>
                  <a:pt x="8886990" y="9739973"/>
                </a:lnTo>
                <a:lnTo>
                  <a:pt x="8922106" y="9712401"/>
                </a:lnTo>
                <a:lnTo>
                  <a:pt x="8956929" y="9684423"/>
                </a:lnTo>
                <a:lnTo>
                  <a:pt x="8991460" y="9656064"/>
                </a:lnTo>
                <a:lnTo>
                  <a:pt x="9025699" y="9627324"/>
                </a:lnTo>
                <a:lnTo>
                  <a:pt x="9059647" y="9598190"/>
                </a:lnTo>
                <a:lnTo>
                  <a:pt x="9093276" y="9568675"/>
                </a:lnTo>
                <a:lnTo>
                  <a:pt x="9126614" y="9538792"/>
                </a:lnTo>
                <a:lnTo>
                  <a:pt x="9159634" y="9508528"/>
                </a:lnTo>
                <a:lnTo>
                  <a:pt x="9192349" y="9477896"/>
                </a:lnTo>
                <a:lnTo>
                  <a:pt x="9224747" y="9446895"/>
                </a:lnTo>
                <a:lnTo>
                  <a:pt x="9256839" y="9415526"/>
                </a:lnTo>
                <a:lnTo>
                  <a:pt x="9288602" y="9383789"/>
                </a:lnTo>
                <a:lnTo>
                  <a:pt x="9320047" y="9351708"/>
                </a:lnTo>
                <a:lnTo>
                  <a:pt x="9351175" y="9319260"/>
                </a:lnTo>
                <a:lnTo>
                  <a:pt x="9381973" y="9286469"/>
                </a:lnTo>
                <a:lnTo>
                  <a:pt x="9412427" y="9253334"/>
                </a:lnTo>
                <a:lnTo>
                  <a:pt x="9442564" y="9219844"/>
                </a:lnTo>
                <a:lnTo>
                  <a:pt x="9472358" y="9186012"/>
                </a:lnTo>
                <a:lnTo>
                  <a:pt x="9501822" y="9151849"/>
                </a:lnTo>
                <a:lnTo>
                  <a:pt x="9530931" y="9117343"/>
                </a:lnTo>
                <a:lnTo>
                  <a:pt x="9559709" y="9082507"/>
                </a:lnTo>
                <a:lnTo>
                  <a:pt x="9588132" y="9047353"/>
                </a:lnTo>
                <a:lnTo>
                  <a:pt x="9616199" y="9011856"/>
                </a:lnTo>
                <a:lnTo>
                  <a:pt x="9643923" y="8976055"/>
                </a:lnTo>
                <a:lnTo>
                  <a:pt x="9671291" y="8939924"/>
                </a:lnTo>
                <a:lnTo>
                  <a:pt x="9698304" y="8903475"/>
                </a:lnTo>
                <a:lnTo>
                  <a:pt x="9724949" y="8866721"/>
                </a:lnTo>
                <a:lnTo>
                  <a:pt x="9751225" y="8829650"/>
                </a:lnTo>
                <a:lnTo>
                  <a:pt x="9777133" y="8792286"/>
                </a:lnTo>
                <a:lnTo>
                  <a:pt x="9802685" y="8754605"/>
                </a:lnTo>
                <a:lnTo>
                  <a:pt x="9827857" y="8716632"/>
                </a:lnTo>
                <a:lnTo>
                  <a:pt x="9852647" y="8678367"/>
                </a:lnTo>
                <a:lnTo>
                  <a:pt x="9877069" y="8639797"/>
                </a:lnTo>
                <a:lnTo>
                  <a:pt x="9901098" y="8600948"/>
                </a:lnTo>
                <a:lnTo>
                  <a:pt x="9924758" y="8561807"/>
                </a:lnTo>
                <a:lnTo>
                  <a:pt x="9948012" y="8522386"/>
                </a:lnTo>
                <a:lnTo>
                  <a:pt x="9970897" y="8482686"/>
                </a:lnTo>
                <a:lnTo>
                  <a:pt x="9993376" y="8442719"/>
                </a:lnTo>
                <a:lnTo>
                  <a:pt x="10015461" y="8402460"/>
                </a:lnTo>
                <a:lnTo>
                  <a:pt x="10037140" y="8361947"/>
                </a:lnTo>
                <a:lnTo>
                  <a:pt x="10058425" y="8321154"/>
                </a:lnTo>
                <a:lnTo>
                  <a:pt x="10079317" y="8280108"/>
                </a:lnTo>
                <a:lnTo>
                  <a:pt x="10099789" y="8238795"/>
                </a:lnTo>
                <a:lnTo>
                  <a:pt x="10119855" y="8197228"/>
                </a:lnTo>
                <a:lnTo>
                  <a:pt x="10139502" y="8155419"/>
                </a:lnTo>
                <a:lnTo>
                  <a:pt x="10158730" y="8113344"/>
                </a:lnTo>
                <a:lnTo>
                  <a:pt x="10177551" y="8071028"/>
                </a:lnTo>
                <a:lnTo>
                  <a:pt x="10195954" y="8028470"/>
                </a:lnTo>
                <a:lnTo>
                  <a:pt x="10213924" y="7985671"/>
                </a:lnTo>
                <a:lnTo>
                  <a:pt x="10231463" y="7942631"/>
                </a:lnTo>
                <a:lnTo>
                  <a:pt x="10248582" y="7899362"/>
                </a:lnTo>
                <a:lnTo>
                  <a:pt x="10265258" y="7855852"/>
                </a:lnTo>
                <a:lnTo>
                  <a:pt x="10281501" y="7812125"/>
                </a:lnTo>
                <a:lnTo>
                  <a:pt x="10297312" y="7768171"/>
                </a:lnTo>
                <a:lnTo>
                  <a:pt x="10312679" y="7724000"/>
                </a:lnTo>
                <a:lnTo>
                  <a:pt x="10327602" y="7679601"/>
                </a:lnTo>
                <a:lnTo>
                  <a:pt x="10342067" y="7634999"/>
                </a:lnTo>
                <a:lnTo>
                  <a:pt x="10356101" y="7590180"/>
                </a:lnTo>
                <a:lnTo>
                  <a:pt x="10369664" y="7545159"/>
                </a:lnTo>
                <a:lnTo>
                  <a:pt x="10382783" y="7499921"/>
                </a:lnTo>
                <a:lnTo>
                  <a:pt x="10395445" y="7454493"/>
                </a:lnTo>
                <a:lnTo>
                  <a:pt x="10407637" y="7408862"/>
                </a:lnTo>
                <a:lnTo>
                  <a:pt x="10419372" y="7363041"/>
                </a:lnTo>
                <a:lnTo>
                  <a:pt x="10430637" y="7317029"/>
                </a:lnTo>
                <a:lnTo>
                  <a:pt x="10441432" y="7270826"/>
                </a:lnTo>
                <a:lnTo>
                  <a:pt x="10451744" y="7224446"/>
                </a:lnTo>
                <a:lnTo>
                  <a:pt x="10461600" y="7177875"/>
                </a:lnTo>
                <a:lnTo>
                  <a:pt x="10470959" y="7131126"/>
                </a:lnTo>
                <a:lnTo>
                  <a:pt x="10479849" y="7084200"/>
                </a:lnTo>
                <a:lnTo>
                  <a:pt x="10488244" y="7037108"/>
                </a:lnTo>
                <a:lnTo>
                  <a:pt x="10496169" y="6989851"/>
                </a:lnTo>
                <a:lnTo>
                  <a:pt x="10503586" y="6942417"/>
                </a:lnTo>
                <a:lnTo>
                  <a:pt x="10510520" y="6894830"/>
                </a:lnTo>
                <a:lnTo>
                  <a:pt x="10516959" y="6847078"/>
                </a:lnTo>
                <a:lnTo>
                  <a:pt x="10522902" y="6799173"/>
                </a:lnTo>
                <a:lnTo>
                  <a:pt x="10528338" y="6751117"/>
                </a:lnTo>
                <a:lnTo>
                  <a:pt x="10533266" y="6702920"/>
                </a:lnTo>
                <a:lnTo>
                  <a:pt x="10537685" y="6654571"/>
                </a:lnTo>
                <a:lnTo>
                  <a:pt x="10541610" y="6606070"/>
                </a:lnTo>
                <a:lnTo>
                  <a:pt x="10545013" y="6557442"/>
                </a:lnTo>
                <a:lnTo>
                  <a:pt x="10547896" y="6508674"/>
                </a:lnTo>
                <a:lnTo>
                  <a:pt x="10550258" y="6459779"/>
                </a:lnTo>
                <a:lnTo>
                  <a:pt x="10552113" y="6410744"/>
                </a:lnTo>
                <a:lnTo>
                  <a:pt x="10553433" y="6361595"/>
                </a:lnTo>
                <a:lnTo>
                  <a:pt x="10554233" y="6312319"/>
                </a:lnTo>
                <a:lnTo>
                  <a:pt x="10554500" y="6262916"/>
                </a:lnTo>
                <a:lnTo>
                  <a:pt x="10554500" y="0"/>
                </a:lnTo>
                <a:close/>
              </a:path>
            </a:pathLst>
          </a:custGeom>
          <a:solidFill>
            <a:schemeClr val="lt1"/>
          </a:solidFill>
          <a:ln>
            <a:noFill/>
          </a:ln>
        </p:spPr>
        <p:txBody>
          <a:bodyPr spcFirstLastPara="1" wrap="square" lIns="0" tIns="0" rIns="0" bIns="0" anchor="t" anchorCtr="0">
            <a:noAutofit/>
          </a:bodyPr>
          <a:lstStyle/>
          <a:p>
            <a:pPr marL="0" lvl="0" indent="0" algn="l" rtl="0">
              <a:spcBef>
                <a:spcPts val="0"/>
              </a:spcBef>
              <a:spcAft>
                <a:spcPts val="0"/>
              </a:spcAft>
              <a:buNone/>
            </a:pPr>
            <a:endParaRPr sz="60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Custom Layout 1">
  <p:cSld name="CUSTOM">
    <p:bg>
      <p:bgPr>
        <a:gradFill>
          <a:gsLst>
            <a:gs pos="0">
              <a:schemeClr val="dk1"/>
            </a:gs>
            <a:gs pos="50000">
              <a:schemeClr val="dk1"/>
            </a:gs>
            <a:gs pos="100000">
              <a:schemeClr val="accent3"/>
            </a:gs>
          </a:gsLst>
          <a:lin ang="8100019" scaled="0"/>
        </a:gradFill>
        <a:effectLst/>
      </p:bgPr>
    </p:bg>
    <p:spTree>
      <p:nvGrpSpPr>
        <p:cNvPr id="1" name="Shape 328"/>
        <p:cNvGrpSpPr/>
        <p:nvPr/>
      </p:nvGrpSpPr>
      <p:grpSpPr>
        <a:xfrm>
          <a:off x="0" y="0"/>
          <a:ext cx="0" cy="0"/>
          <a:chOff x="0" y="0"/>
          <a:chExt cx="0" cy="0"/>
        </a:xfrm>
      </p:grpSpPr>
      <p:pic>
        <p:nvPicPr>
          <p:cNvPr id="329" name="Google Shape;329;p51"/>
          <p:cNvPicPr preferRelativeResize="0"/>
          <p:nvPr/>
        </p:nvPicPr>
        <p:blipFill rotWithShape="1">
          <a:blip r:embed="rId2">
            <a:alphaModFix amt="27000"/>
          </a:blip>
          <a:srcRect l="30629" t="4767" r="-8329" b="4758"/>
          <a:stretch/>
        </p:blipFill>
        <p:spPr>
          <a:xfrm>
            <a:off x="0" y="1"/>
            <a:ext cx="4423124" cy="5150401"/>
          </a:xfrm>
          <a:prstGeom prst="rect">
            <a:avLst/>
          </a:prstGeom>
          <a:noFill/>
          <a:ln>
            <a:noFill/>
          </a:ln>
        </p:spPr>
      </p:pic>
      <p:sp>
        <p:nvSpPr>
          <p:cNvPr id="330" name="Google Shape;330;p51"/>
          <p:cNvSpPr txBox="1">
            <a:spLocks noGrp="1"/>
          </p:cNvSpPr>
          <p:nvPr>
            <p:ph type="title"/>
          </p:nvPr>
        </p:nvSpPr>
        <p:spPr>
          <a:xfrm>
            <a:off x="208100" y="1005875"/>
            <a:ext cx="8328000" cy="1398600"/>
          </a:xfrm>
          <a:prstGeom prst="rect">
            <a:avLst/>
          </a:prstGeom>
        </p:spPr>
        <p:txBody>
          <a:bodyPr spcFirstLastPara="1" wrap="square" lIns="91425" tIns="91425" rIns="91425" bIns="91425" anchor="t" anchorCtr="0">
            <a:normAutofit/>
          </a:bodyPr>
          <a:lstStyle>
            <a:lvl1pPr lvl="0" algn="ctr">
              <a:spcBef>
                <a:spcPts val="0"/>
              </a:spcBef>
              <a:spcAft>
                <a:spcPts val="0"/>
              </a:spcAft>
              <a:buClr>
                <a:schemeClr val="lt1"/>
              </a:buClr>
              <a:buSzPts val="5000"/>
              <a:buNone/>
              <a:defRPr sz="5000">
                <a:solidFill>
                  <a:schemeClr val="lt1"/>
                </a:solidFill>
              </a:defRPr>
            </a:lvl1pPr>
            <a:lvl2pPr lvl="1" algn="ctr">
              <a:spcBef>
                <a:spcPts val="0"/>
              </a:spcBef>
              <a:spcAft>
                <a:spcPts val="0"/>
              </a:spcAft>
              <a:buClr>
                <a:schemeClr val="lt1"/>
              </a:buClr>
              <a:buSzPts val="5000"/>
              <a:buNone/>
              <a:defRPr sz="5000">
                <a:solidFill>
                  <a:schemeClr val="lt1"/>
                </a:solidFill>
              </a:defRPr>
            </a:lvl2pPr>
            <a:lvl3pPr lvl="2" algn="ctr">
              <a:spcBef>
                <a:spcPts val="0"/>
              </a:spcBef>
              <a:spcAft>
                <a:spcPts val="0"/>
              </a:spcAft>
              <a:buClr>
                <a:schemeClr val="lt1"/>
              </a:buClr>
              <a:buSzPts val="5000"/>
              <a:buNone/>
              <a:defRPr sz="5000">
                <a:solidFill>
                  <a:schemeClr val="lt1"/>
                </a:solidFill>
              </a:defRPr>
            </a:lvl3pPr>
            <a:lvl4pPr lvl="3" algn="ctr">
              <a:spcBef>
                <a:spcPts val="0"/>
              </a:spcBef>
              <a:spcAft>
                <a:spcPts val="0"/>
              </a:spcAft>
              <a:buClr>
                <a:schemeClr val="lt1"/>
              </a:buClr>
              <a:buSzPts val="5000"/>
              <a:buNone/>
              <a:defRPr sz="5000">
                <a:solidFill>
                  <a:schemeClr val="lt1"/>
                </a:solidFill>
              </a:defRPr>
            </a:lvl4pPr>
            <a:lvl5pPr lvl="4" algn="ctr">
              <a:spcBef>
                <a:spcPts val="0"/>
              </a:spcBef>
              <a:spcAft>
                <a:spcPts val="0"/>
              </a:spcAft>
              <a:buClr>
                <a:schemeClr val="lt1"/>
              </a:buClr>
              <a:buSzPts val="5000"/>
              <a:buNone/>
              <a:defRPr sz="5000">
                <a:solidFill>
                  <a:schemeClr val="lt1"/>
                </a:solidFill>
              </a:defRPr>
            </a:lvl5pPr>
            <a:lvl6pPr lvl="5" algn="ctr">
              <a:spcBef>
                <a:spcPts val="0"/>
              </a:spcBef>
              <a:spcAft>
                <a:spcPts val="0"/>
              </a:spcAft>
              <a:buClr>
                <a:schemeClr val="lt1"/>
              </a:buClr>
              <a:buSzPts val="5000"/>
              <a:buNone/>
              <a:defRPr sz="5000">
                <a:solidFill>
                  <a:schemeClr val="lt1"/>
                </a:solidFill>
              </a:defRPr>
            </a:lvl6pPr>
            <a:lvl7pPr lvl="6" algn="ctr">
              <a:spcBef>
                <a:spcPts val="0"/>
              </a:spcBef>
              <a:spcAft>
                <a:spcPts val="0"/>
              </a:spcAft>
              <a:buClr>
                <a:schemeClr val="lt1"/>
              </a:buClr>
              <a:buSzPts val="5000"/>
              <a:buNone/>
              <a:defRPr sz="5000">
                <a:solidFill>
                  <a:schemeClr val="lt1"/>
                </a:solidFill>
              </a:defRPr>
            </a:lvl7pPr>
            <a:lvl8pPr lvl="7" algn="ctr">
              <a:spcBef>
                <a:spcPts val="0"/>
              </a:spcBef>
              <a:spcAft>
                <a:spcPts val="0"/>
              </a:spcAft>
              <a:buClr>
                <a:schemeClr val="lt1"/>
              </a:buClr>
              <a:buSzPts val="5000"/>
              <a:buNone/>
              <a:defRPr sz="5000">
                <a:solidFill>
                  <a:schemeClr val="lt1"/>
                </a:solidFill>
              </a:defRPr>
            </a:lvl8pPr>
            <a:lvl9pPr lvl="8" algn="ctr">
              <a:spcBef>
                <a:spcPts val="0"/>
              </a:spcBef>
              <a:spcAft>
                <a:spcPts val="0"/>
              </a:spcAft>
              <a:buClr>
                <a:schemeClr val="lt1"/>
              </a:buClr>
              <a:buSzPts val="5000"/>
              <a:buNone/>
              <a:defRPr sz="5000">
                <a:solidFill>
                  <a:schemeClr val="lt1"/>
                </a:solidFill>
              </a:defRPr>
            </a:lvl9pPr>
          </a:lstStyle>
          <a:p>
            <a:endParaRPr/>
          </a:p>
        </p:txBody>
      </p:sp>
      <p:sp>
        <p:nvSpPr>
          <p:cNvPr id="331" name="Google Shape;331;p51"/>
          <p:cNvSpPr/>
          <p:nvPr/>
        </p:nvSpPr>
        <p:spPr>
          <a:xfrm>
            <a:off x="3706848" y="531901"/>
            <a:ext cx="1330500" cy="295370"/>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rgbClr val="103A77"/>
              </a:solidFill>
              <a:latin typeface="Noto Sans"/>
              <a:ea typeface="Noto Sans"/>
              <a:cs typeface="Noto Sans"/>
              <a:sym typeface="Noto Sans"/>
            </a:endParaRPr>
          </a:p>
        </p:txBody>
      </p:sp>
      <p:sp>
        <p:nvSpPr>
          <p:cNvPr id="332" name="Google Shape;332;p51"/>
          <p:cNvSpPr txBox="1">
            <a:spLocks noGrp="1"/>
          </p:cNvSpPr>
          <p:nvPr>
            <p:ph type="title" idx="2"/>
          </p:nvPr>
        </p:nvSpPr>
        <p:spPr>
          <a:xfrm>
            <a:off x="208100" y="2756675"/>
            <a:ext cx="8328000" cy="536400"/>
          </a:xfrm>
          <a:prstGeom prst="rect">
            <a:avLst/>
          </a:prstGeom>
        </p:spPr>
        <p:txBody>
          <a:bodyPr spcFirstLastPara="1" wrap="square" lIns="91425" tIns="91425" rIns="91425" bIns="91425" anchor="t" anchorCtr="0">
            <a:normAutofit/>
          </a:bodyPr>
          <a:lstStyle>
            <a:lvl1pPr lvl="0" algn="ctr">
              <a:spcBef>
                <a:spcPts val="0"/>
              </a:spcBef>
              <a:spcAft>
                <a:spcPts val="0"/>
              </a:spcAft>
              <a:buClr>
                <a:schemeClr val="lt1"/>
              </a:buClr>
              <a:buSzPts val="1800"/>
              <a:buFont typeface="Noto Sans ExtraLight"/>
              <a:buNone/>
              <a:defRPr sz="1800">
                <a:solidFill>
                  <a:schemeClr val="lt1"/>
                </a:solidFill>
                <a:latin typeface="Noto Sans ExtraLight"/>
                <a:ea typeface="Noto Sans ExtraLight"/>
                <a:cs typeface="Noto Sans ExtraLight"/>
                <a:sym typeface="Noto Sans ExtraLight"/>
              </a:defRPr>
            </a:lvl1pPr>
            <a:lvl2pPr lvl="1"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2pPr>
            <a:lvl3pPr lvl="2"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3pPr>
            <a:lvl4pPr lvl="3"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4pPr>
            <a:lvl5pPr lvl="4"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5pPr>
            <a:lvl6pPr lvl="5"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6pPr>
            <a:lvl7pPr lvl="6"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7pPr>
            <a:lvl8pPr lvl="7"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8pPr>
            <a:lvl9pPr lvl="8"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9pPr>
          </a:lstStyle>
          <a:p>
            <a:endParaRPr/>
          </a:p>
        </p:txBody>
      </p:sp>
      <p:sp>
        <p:nvSpPr>
          <p:cNvPr id="333" name="Google Shape;333;p51"/>
          <p:cNvSpPr/>
          <p:nvPr/>
        </p:nvSpPr>
        <p:spPr>
          <a:xfrm>
            <a:off x="8837600" y="0"/>
            <a:ext cx="313800" cy="51504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nvGrpSpPr>
          <p:cNvPr id="334" name="Google Shape;334;p51"/>
          <p:cNvGrpSpPr/>
          <p:nvPr/>
        </p:nvGrpSpPr>
        <p:grpSpPr>
          <a:xfrm>
            <a:off x="8836375" y="1586263"/>
            <a:ext cx="315000" cy="1970974"/>
            <a:chOff x="8836375" y="1160138"/>
            <a:chExt cx="315000" cy="1970974"/>
          </a:xfrm>
        </p:grpSpPr>
        <p:sp>
          <p:nvSpPr>
            <p:cNvPr id="335" name="Google Shape;335;p51"/>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dk1"/>
                  </a:solidFill>
                  <a:latin typeface="Noto Sans"/>
                  <a:ea typeface="Noto Sans"/>
                  <a:cs typeface="Noto Sans"/>
                  <a:sym typeface="Noto Sans"/>
                </a:rPr>
                <a:t>‹#›</a:t>
              </a:fld>
              <a:endParaRPr sz="600" b="1">
                <a:solidFill>
                  <a:schemeClr val="dk1"/>
                </a:solidFill>
                <a:latin typeface="Noto Sans"/>
                <a:ea typeface="Noto Sans"/>
                <a:cs typeface="Noto Sans"/>
                <a:sym typeface="Noto Sans"/>
              </a:endParaRPr>
            </a:p>
          </p:txBody>
        </p:sp>
        <p:sp>
          <p:nvSpPr>
            <p:cNvPr id="336" name="Google Shape;336;p51"/>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dk1"/>
                  </a:solidFill>
                  <a:latin typeface="Noto Sans Light"/>
                  <a:ea typeface="Noto Sans Light"/>
                  <a:cs typeface="Noto Sans Light"/>
                  <a:sym typeface="Noto Sans Light"/>
                </a:rPr>
                <a:t>The Web Exposure Company</a:t>
              </a:r>
              <a:endParaRPr sz="600" i="0" u="none" strike="noStrike" cap="none">
                <a:solidFill>
                  <a:schemeClr val="dk1"/>
                </a:solidFill>
                <a:latin typeface="Noto Sans Light"/>
                <a:ea typeface="Noto Sans Light"/>
                <a:cs typeface="Noto Sans Light"/>
                <a:sym typeface="Noto Sans Light"/>
              </a:endParaRPr>
            </a:p>
          </p:txBody>
        </p:sp>
        <p:sp>
          <p:nvSpPr>
            <p:cNvPr id="337" name="Google Shape;337;p51"/>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extLst>
    <p:ext uri="{DCECCB84-F9BA-43D5-87BE-67443E8EF086}">
      <p15:sldGuideLst xmlns:p15="http://schemas.microsoft.com/office/powerpoint/2012/main">
        <p15:guide id="1" pos="257">
          <p15:clr>
            <a:srgbClr val="E46962"/>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Custom Layout 1 2">
  <p:cSld name="CUSTOM_2">
    <p:bg>
      <p:bgPr>
        <a:gradFill>
          <a:gsLst>
            <a:gs pos="0">
              <a:schemeClr val="dk1"/>
            </a:gs>
            <a:gs pos="50000">
              <a:schemeClr val="dk1"/>
            </a:gs>
            <a:gs pos="100000">
              <a:schemeClr val="accent3"/>
            </a:gs>
          </a:gsLst>
          <a:lin ang="8100019" scaled="0"/>
        </a:gradFill>
        <a:effectLst/>
      </p:bgPr>
    </p:bg>
    <p:spTree>
      <p:nvGrpSpPr>
        <p:cNvPr id="1" name="Shape 345"/>
        <p:cNvGrpSpPr/>
        <p:nvPr/>
      </p:nvGrpSpPr>
      <p:grpSpPr>
        <a:xfrm>
          <a:off x="0" y="0"/>
          <a:ext cx="0" cy="0"/>
          <a:chOff x="0" y="0"/>
          <a:chExt cx="0" cy="0"/>
        </a:xfrm>
      </p:grpSpPr>
      <p:sp>
        <p:nvSpPr>
          <p:cNvPr id="346" name="Google Shape;346;p53"/>
          <p:cNvSpPr txBox="1">
            <a:spLocks noGrp="1"/>
          </p:cNvSpPr>
          <p:nvPr>
            <p:ph type="title"/>
          </p:nvPr>
        </p:nvSpPr>
        <p:spPr>
          <a:xfrm>
            <a:off x="175675" y="1611925"/>
            <a:ext cx="8328000" cy="432300"/>
          </a:xfrm>
          <a:prstGeom prst="rect">
            <a:avLst/>
          </a:prstGeom>
        </p:spPr>
        <p:txBody>
          <a:bodyPr spcFirstLastPara="1" wrap="square" lIns="91425" tIns="91425" rIns="91425" bIns="91425" anchor="t" anchorCtr="0">
            <a:normAutofit/>
          </a:bodyPr>
          <a:lstStyle>
            <a:lvl1pPr lvl="0" algn="ctr">
              <a:spcBef>
                <a:spcPts val="0"/>
              </a:spcBef>
              <a:spcAft>
                <a:spcPts val="0"/>
              </a:spcAft>
              <a:buClr>
                <a:schemeClr val="lt1"/>
              </a:buClr>
              <a:buSzPts val="2000"/>
              <a:buNone/>
              <a:defRPr sz="2000">
                <a:solidFill>
                  <a:schemeClr val="lt1"/>
                </a:solidFill>
              </a:defRPr>
            </a:lvl1pPr>
            <a:lvl2pPr lvl="1" algn="ctr">
              <a:spcBef>
                <a:spcPts val="0"/>
              </a:spcBef>
              <a:spcAft>
                <a:spcPts val="0"/>
              </a:spcAft>
              <a:buClr>
                <a:schemeClr val="lt1"/>
              </a:buClr>
              <a:buSzPts val="5000"/>
              <a:buNone/>
              <a:defRPr sz="5000">
                <a:solidFill>
                  <a:schemeClr val="lt1"/>
                </a:solidFill>
              </a:defRPr>
            </a:lvl2pPr>
            <a:lvl3pPr lvl="2" algn="ctr">
              <a:spcBef>
                <a:spcPts val="0"/>
              </a:spcBef>
              <a:spcAft>
                <a:spcPts val="0"/>
              </a:spcAft>
              <a:buClr>
                <a:schemeClr val="lt1"/>
              </a:buClr>
              <a:buSzPts val="5000"/>
              <a:buNone/>
              <a:defRPr sz="5000">
                <a:solidFill>
                  <a:schemeClr val="lt1"/>
                </a:solidFill>
              </a:defRPr>
            </a:lvl3pPr>
            <a:lvl4pPr lvl="3" algn="ctr">
              <a:spcBef>
                <a:spcPts val="0"/>
              </a:spcBef>
              <a:spcAft>
                <a:spcPts val="0"/>
              </a:spcAft>
              <a:buClr>
                <a:schemeClr val="lt1"/>
              </a:buClr>
              <a:buSzPts val="5000"/>
              <a:buNone/>
              <a:defRPr sz="5000">
                <a:solidFill>
                  <a:schemeClr val="lt1"/>
                </a:solidFill>
              </a:defRPr>
            </a:lvl4pPr>
            <a:lvl5pPr lvl="4" algn="ctr">
              <a:spcBef>
                <a:spcPts val="0"/>
              </a:spcBef>
              <a:spcAft>
                <a:spcPts val="0"/>
              </a:spcAft>
              <a:buClr>
                <a:schemeClr val="lt1"/>
              </a:buClr>
              <a:buSzPts val="5000"/>
              <a:buNone/>
              <a:defRPr sz="5000">
                <a:solidFill>
                  <a:schemeClr val="lt1"/>
                </a:solidFill>
              </a:defRPr>
            </a:lvl5pPr>
            <a:lvl6pPr lvl="5" algn="ctr">
              <a:spcBef>
                <a:spcPts val="0"/>
              </a:spcBef>
              <a:spcAft>
                <a:spcPts val="0"/>
              </a:spcAft>
              <a:buClr>
                <a:schemeClr val="lt1"/>
              </a:buClr>
              <a:buSzPts val="5000"/>
              <a:buNone/>
              <a:defRPr sz="5000">
                <a:solidFill>
                  <a:schemeClr val="lt1"/>
                </a:solidFill>
              </a:defRPr>
            </a:lvl6pPr>
            <a:lvl7pPr lvl="6" algn="ctr">
              <a:spcBef>
                <a:spcPts val="0"/>
              </a:spcBef>
              <a:spcAft>
                <a:spcPts val="0"/>
              </a:spcAft>
              <a:buClr>
                <a:schemeClr val="lt1"/>
              </a:buClr>
              <a:buSzPts val="5000"/>
              <a:buNone/>
              <a:defRPr sz="5000">
                <a:solidFill>
                  <a:schemeClr val="lt1"/>
                </a:solidFill>
              </a:defRPr>
            </a:lvl7pPr>
            <a:lvl8pPr lvl="7" algn="ctr">
              <a:spcBef>
                <a:spcPts val="0"/>
              </a:spcBef>
              <a:spcAft>
                <a:spcPts val="0"/>
              </a:spcAft>
              <a:buClr>
                <a:schemeClr val="lt1"/>
              </a:buClr>
              <a:buSzPts val="5000"/>
              <a:buNone/>
              <a:defRPr sz="5000">
                <a:solidFill>
                  <a:schemeClr val="lt1"/>
                </a:solidFill>
              </a:defRPr>
            </a:lvl8pPr>
            <a:lvl9pPr lvl="8" algn="ctr">
              <a:spcBef>
                <a:spcPts val="0"/>
              </a:spcBef>
              <a:spcAft>
                <a:spcPts val="0"/>
              </a:spcAft>
              <a:buClr>
                <a:schemeClr val="lt1"/>
              </a:buClr>
              <a:buSzPts val="5000"/>
              <a:buNone/>
              <a:defRPr sz="5000">
                <a:solidFill>
                  <a:schemeClr val="lt1"/>
                </a:solidFill>
              </a:defRPr>
            </a:lvl9pPr>
          </a:lstStyle>
          <a:p>
            <a:endParaRPr/>
          </a:p>
        </p:txBody>
      </p:sp>
      <p:sp>
        <p:nvSpPr>
          <p:cNvPr id="347" name="Google Shape;347;p53"/>
          <p:cNvSpPr txBox="1">
            <a:spLocks noGrp="1"/>
          </p:cNvSpPr>
          <p:nvPr>
            <p:ph type="title" idx="2"/>
          </p:nvPr>
        </p:nvSpPr>
        <p:spPr>
          <a:xfrm>
            <a:off x="175675" y="2044225"/>
            <a:ext cx="8328000" cy="536400"/>
          </a:xfrm>
          <a:prstGeom prst="rect">
            <a:avLst/>
          </a:prstGeom>
        </p:spPr>
        <p:txBody>
          <a:bodyPr spcFirstLastPara="1" wrap="square" lIns="91425" tIns="91425" rIns="91425" bIns="91425" anchor="t" anchorCtr="0">
            <a:normAutofit/>
          </a:bodyPr>
          <a:lstStyle>
            <a:lvl1pPr lvl="0" algn="ctr">
              <a:spcBef>
                <a:spcPts val="0"/>
              </a:spcBef>
              <a:spcAft>
                <a:spcPts val="0"/>
              </a:spcAft>
              <a:buClr>
                <a:schemeClr val="lt1"/>
              </a:buClr>
              <a:buSzPts val="1800"/>
              <a:buFont typeface="Noto Sans ExtraLight"/>
              <a:buNone/>
              <a:defRPr sz="1800">
                <a:solidFill>
                  <a:schemeClr val="lt1"/>
                </a:solidFill>
                <a:latin typeface="Noto Sans ExtraLight"/>
                <a:ea typeface="Noto Sans ExtraLight"/>
                <a:cs typeface="Noto Sans ExtraLight"/>
                <a:sym typeface="Noto Sans ExtraLight"/>
              </a:defRPr>
            </a:lvl1pPr>
            <a:lvl2pPr lvl="1"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2pPr>
            <a:lvl3pPr lvl="2"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3pPr>
            <a:lvl4pPr lvl="3"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4pPr>
            <a:lvl5pPr lvl="4"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5pPr>
            <a:lvl6pPr lvl="5"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6pPr>
            <a:lvl7pPr lvl="6"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7pPr>
            <a:lvl8pPr lvl="7"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8pPr>
            <a:lvl9pPr lvl="8" algn="ctr">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9pPr>
          </a:lstStyle>
          <a:p>
            <a:endParaRPr/>
          </a:p>
        </p:txBody>
      </p:sp>
      <p:sp>
        <p:nvSpPr>
          <p:cNvPr id="348" name="Google Shape;348;p53"/>
          <p:cNvSpPr/>
          <p:nvPr/>
        </p:nvSpPr>
        <p:spPr>
          <a:xfrm>
            <a:off x="8837600" y="0"/>
            <a:ext cx="313800" cy="51504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nvGrpSpPr>
          <p:cNvPr id="349" name="Google Shape;349;p53"/>
          <p:cNvGrpSpPr/>
          <p:nvPr/>
        </p:nvGrpSpPr>
        <p:grpSpPr>
          <a:xfrm>
            <a:off x="8836375" y="1586263"/>
            <a:ext cx="315000" cy="1970974"/>
            <a:chOff x="8836375" y="1160138"/>
            <a:chExt cx="315000" cy="1970974"/>
          </a:xfrm>
        </p:grpSpPr>
        <p:sp>
          <p:nvSpPr>
            <p:cNvPr id="350" name="Google Shape;350;p53"/>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dk1"/>
                  </a:solidFill>
                  <a:latin typeface="Noto Sans"/>
                  <a:ea typeface="Noto Sans"/>
                  <a:cs typeface="Noto Sans"/>
                  <a:sym typeface="Noto Sans"/>
                </a:rPr>
                <a:t>‹#›</a:t>
              </a:fld>
              <a:endParaRPr sz="600" b="1">
                <a:solidFill>
                  <a:schemeClr val="dk1"/>
                </a:solidFill>
                <a:latin typeface="Noto Sans"/>
                <a:ea typeface="Noto Sans"/>
                <a:cs typeface="Noto Sans"/>
                <a:sym typeface="Noto Sans"/>
              </a:endParaRPr>
            </a:p>
          </p:txBody>
        </p:sp>
        <p:sp>
          <p:nvSpPr>
            <p:cNvPr id="351" name="Google Shape;351;p53"/>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dk1"/>
                  </a:solidFill>
                  <a:latin typeface="Noto Sans Light"/>
                  <a:ea typeface="Noto Sans Light"/>
                  <a:cs typeface="Noto Sans Light"/>
                  <a:sym typeface="Noto Sans Light"/>
                </a:rPr>
                <a:t>The Web Exposure Company</a:t>
              </a:r>
              <a:endParaRPr sz="600" i="0" u="none" strike="noStrike" cap="none">
                <a:solidFill>
                  <a:schemeClr val="dk1"/>
                </a:solidFill>
                <a:latin typeface="Noto Sans Light"/>
                <a:ea typeface="Noto Sans Light"/>
                <a:cs typeface="Noto Sans Light"/>
                <a:sym typeface="Noto Sans Light"/>
              </a:endParaRPr>
            </a:p>
          </p:txBody>
        </p:sp>
        <p:sp>
          <p:nvSpPr>
            <p:cNvPr id="352" name="Google Shape;352;p53"/>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extLst>
    <p:ext uri="{DCECCB84-F9BA-43D5-87BE-67443E8EF086}">
      <p15:sldGuideLst xmlns:p15="http://schemas.microsoft.com/office/powerpoint/2012/main">
        <p15:guide id="1" pos="257">
          <p15:clr>
            <a:srgbClr val="E46962"/>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Custom Layout 1 1">
  <p:cSld name="CUSTOM_1">
    <p:bg>
      <p:bgPr>
        <a:gradFill>
          <a:gsLst>
            <a:gs pos="0">
              <a:schemeClr val="dk1"/>
            </a:gs>
            <a:gs pos="50000">
              <a:schemeClr val="dk1"/>
            </a:gs>
            <a:gs pos="100000">
              <a:schemeClr val="accent3"/>
            </a:gs>
          </a:gsLst>
          <a:lin ang="8100019" scaled="0"/>
        </a:gradFill>
        <a:effectLst/>
      </p:bgPr>
    </p:bg>
    <p:spTree>
      <p:nvGrpSpPr>
        <p:cNvPr id="1" name="Shape 353"/>
        <p:cNvGrpSpPr/>
        <p:nvPr/>
      </p:nvGrpSpPr>
      <p:grpSpPr>
        <a:xfrm>
          <a:off x="0" y="0"/>
          <a:ext cx="0" cy="0"/>
          <a:chOff x="0" y="0"/>
          <a:chExt cx="0" cy="0"/>
        </a:xfrm>
      </p:grpSpPr>
      <p:sp>
        <p:nvSpPr>
          <p:cNvPr id="354" name="Google Shape;354;p54"/>
          <p:cNvSpPr txBox="1">
            <a:spLocks noGrp="1"/>
          </p:cNvSpPr>
          <p:nvPr>
            <p:ph type="title"/>
          </p:nvPr>
        </p:nvSpPr>
        <p:spPr>
          <a:xfrm>
            <a:off x="408000" y="1029925"/>
            <a:ext cx="4132200" cy="22314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5000"/>
              <a:buNone/>
              <a:defRPr sz="5000">
                <a:solidFill>
                  <a:schemeClr val="lt1"/>
                </a:solidFill>
              </a:defRPr>
            </a:lvl1pPr>
            <a:lvl2pPr lvl="1">
              <a:spcBef>
                <a:spcPts val="0"/>
              </a:spcBef>
              <a:spcAft>
                <a:spcPts val="0"/>
              </a:spcAft>
              <a:buClr>
                <a:schemeClr val="lt1"/>
              </a:buClr>
              <a:buSzPts val="5000"/>
              <a:buNone/>
              <a:defRPr sz="5000">
                <a:solidFill>
                  <a:schemeClr val="lt1"/>
                </a:solidFill>
              </a:defRPr>
            </a:lvl2pPr>
            <a:lvl3pPr lvl="2">
              <a:spcBef>
                <a:spcPts val="0"/>
              </a:spcBef>
              <a:spcAft>
                <a:spcPts val="0"/>
              </a:spcAft>
              <a:buClr>
                <a:schemeClr val="lt1"/>
              </a:buClr>
              <a:buSzPts val="5000"/>
              <a:buNone/>
              <a:defRPr sz="5000">
                <a:solidFill>
                  <a:schemeClr val="lt1"/>
                </a:solidFill>
              </a:defRPr>
            </a:lvl3pPr>
            <a:lvl4pPr lvl="3">
              <a:spcBef>
                <a:spcPts val="0"/>
              </a:spcBef>
              <a:spcAft>
                <a:spcPts val="0"/>
              </a:spcAft>
              <a:buClr>
                <a:schemeClr val="lt1"/>
              </a:buClr>
              <a:buSzPts val="5000"/>
              <a:buNone/>
              <a:defRPr sz="5000">
                <a:solidFill>
                  <a:schemeClr val="lt1"/>
                </a:solidFill>
              </a:defRPr>
            </a:lvl4pPr>
            <a:lvl5pPr lvl="4">
              <a:spcBef>
                <a:spcPts val="0"/>
              </a:spcBef>
              <a:spcAft>
                <a:spcPts val="0"/>
              </a:spcAft>
              <a:buClr>
                <a:schemeClr val="lt1"/>
              </a:buClr>
              <a:buSzPts val="5000"/>
              <a:buNone/>
              <a:defRPr sz="5000">
                <a:solidFill>
                  <a:schemeClr val="lt1"/>
                </a:solidFill>
              </a:defRPr>
            </a:lvl5pPr>
            <a:lvl6pPr lvl="5">
              <a:spcBef>
                <a:spcPts val="0"/>
              </a:spcBef>
              <a:spcAft>
                <a:spcPts val="0"/>
              </a:spcAft>
              <a:buClr>
                <a:schemeClr val="lt1"/>
              </a:buClr>
              <a:buSzPts val="5000"/>
              <a:buNone/>
              <a:defRPr sz="5000">
                <a:solidFill>
                  <a:schemeClr val="lt1"/>
                </a:solidFill>
              </a:defRPr>
            </a:lvl6pPr>
            <a:lvl7pPr lvl="6">
              <a:spcBef>
                <a:spcPts val="0"/>
              </a:spcBef>
              <a:spcAft>
                <a:spcPts val="0"/>
              </a:spcAft>
              <a:buClr>
                <a:schemeClr val="lt1"/>
              </a:buClr>
              <a:buSzPts val="5000"/>
              <a:buNone/>
              <a:defRPr sz="5000">
                <a:solidFill>
                  <a:schemeClr val="lt1"/>
                </a:solidFill>
              </a:defRPr>
            </a:lvl7pPr>
            <a:lvl8pPr lvl="7">
              <a:spcBef>
                <a:spcPts val="0"/>
              </a:spcBef>
              <a:spcAft>
                <a:spcPts val="0"/>
              </a:spcAft>
              <a:buClr>
                <a:schemeClr val="lt1"/>
              </a:buClr>
              <a:buSzPts val="5000"/>
              <a:buNone/>
              <a:defRPr sz="5000">
                <a:solidFill>
                  <a:schemeClr val="lt1"/>
                </a:solidFill>
              </a:defRPr>
            </a:lvl8pPr>
            <a:lvl9pPr lvl="8">
              <a:spcBef>
                <a:spcPts val="0"/>
              </a:spcBef>
              <a:spcAft>
                <a:spcPts val="0"/>
              </a:spcAft>
              <a:buClr>
                <a:schemeClr val="lt1"/>
              </a:buClr>
              <a:buSzPts val="5000"/>
              <a:buNone/>
              <a:defRPr sz="5000">
                <a:solidFill>
                  <a:schemeClr val="lt1"/>
                </a:solidFill>
              </a:defRPr>
            </a:lvl9pPr>
          </a:lstStyle>
          <a:p>
            <a:endParaRPr/>
          </a:p>
        </p:txBody>
      </p:sp>
      <p:sp>
        <p:nvSpPr>
          <p:cNvPr id="355" name="Google Shape;355;p54"/>
          <p:cNvSpPr/>
          <p:nvPr/>
        </p:nvSpPr>
        <p:spPr>
          <a:xfrm>
            <a:off x="540000" y="578974"/>
            <a:ext cx="1083407" cy="240516"/>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rgbClr val="FFFFFF"/>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rgbClr val="103A77"/>
              </a:solidFill>
              <a:latin typeface="Noto Sans"/>
              <a:ea typeface="Noto Sans"/>
              <a:cs typeface="Noto Sans"/>
              <a:sym typeface="Noto Sans"/>
            </a:endParaRPr>
          </a:p>
        </p:txBody>
      </p:sp>
      <p:sp>
        <p:nvSpPr>
          <p:cNvPr id="356" name="Google Shape;356;p54"/>
          <p:cNvSpPr txBox="1">
            <a:spLocks noGrp="1"/>
          </p:cNvSpPr>
          <p:nvPr>
            <p:ph type="title" idx="2"/>
          </p:nvPr>
        </p:nvSpPr>
        <p:spPr>
          <a:xfrm>
            <a:off x="430677" y="3521650"/>
            <a:ext cx="4014300" cy="8811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1800"/>
              <a:buFont typeface="Noto Sans ExtraLight"/>
              <a:buNone/>
              <a:defRPr sz="1800">
                <a:solidFill>
                  <a:schemeClr val="lt1"/>
                </a:solidFill>
                <a:latin typeface="Noto Sans ExtraLight"/>
                <a:ea typeface="Noto Sans ExtraLight"/>
                <a:cs typeface="Noto Sans ExtraLight"/>
                <a:sym typeface="Noto Sans ExtraLight"/>
              </a:defRPr>
            </a:lvl1pPr>
            <a:lvl2pPr lvl="1">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2pPr>
            <a:lvl3pPr lvl="2">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3pPr>
            <a:lvl4pPr lvl="3">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4pPr>
            <a:lvl5pPr lvl="4">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5pPr>
            <a:lvl6pPr lvl="5">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6pPr>
            <a:lvl7pPr lvl="6">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7pPr>
            <a:lvl8pPr lvl="7">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8pPr>
            <a:lvl9pPr lvl="8">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9pPr>
          </a:lstStyle>
          <a:p>
            <a:endParaRPr/>
          </a:p>
        </p:txBody>
      </p:sp>
      <p:sp>
        <p:nvSpPr>
          <p:cNvPr id="357" name="Google Shape;357;p54"/>
          <p:cNvSpPr/>
          <p:nvPr/>
        </p:nvSpPr>
        <p:spPr>
          <a:xfrm>
            <a:off x="8837600" y="0"/>
            <a:ext cx="313800" cy="51504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nvGrpSpPr>
          <p:cNvPr id="358" name="Google Shape;358;p54"/>
          <p:cNvGrpSpPr/>
          <p:nvPr/>
        </p:nvGrpSpPr>
        <p:grpSpPr>
          <a:xfrm>
            <a:off x="8836375" y="1586263"/>
            <a:ext cx="315000" cy="1970974"/>
            <a:chOff x="8836375" y="1160138"/>
            <a:chExt cx="315000" cy="1970974"/>
          </a:xfrm>
        </p:grpSpPr>
        <p:sp>
          <p:nvSpPr>
            <p:cNvPr id="359" name="Google Shape;359;p54"/>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dk1"/>
                  </a:solidFill>
                  <a:latin typeface="Noto Sans"/>
                  <a:ea typeface="Noto Sans"/>
                  <a:cs typeface="Noto Sans"/>
                  <a:sym typeface="Noto Sans"/>
                </a:rPr>
                <a:t>‹#›</a:t>
              </a:fld>
              <a:endParaRPr sz="600" b="1">
                <a:solidFill>
                  <a:schemeClr val="dk1"/>
                </a:solidFill>
                <a:latin typeface="Noto Sans"/>
                <a:ea typeface="Noto Sans"/>
                <a:cs typeface="Noto Sans"/>
                <a:sym typeface="Noto Sans"/>
              </a:endParaRPr>
            </a:p>
          </p:txBody>
        </p:sp>
        <p:sp>
          <p:nvSpPr>
            <p:cNvPr id="360" name="Google Shape;360;p54"/>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dk1"/>
                  </a:solidFill>
                  <a:latin typeface="Noto Sans Light"/>
                  <a:ea typeface="Noto Sans Light"/>
                  <a:cs typeface="Noto Sans Light"/>
                  <a:sym typeface="Noto Sans Light"/>
                </a:rPr>
                <a:t>The Web Exposure Company</a:t>
              </a:r>
              <a:endParaRPr sz="600" i="0" u="none" strike="noStrike" cap="none">
                <a:solidFill>
                  <a:schemeClr val="dk1"/>
                </a:solidFill>
                <a:latin typeface="Noto Sans Light"/>
                <a:ea typeface="Noto Sans Light"/>
                <a:cs typeface="Noto Sans Light"/>
                <a:sym typeface="Noto Sans Light"/>
              </a:endParaRPr>
            </a:p>
          </p:txBody>
        </p:sp>
        <p:sp>
          <p:nvSpPr>
            <p:cNvPr id="361" name="Google Shape;361;p54"/>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extLst>
    <p:ext uri="{DCECCB84-F9BA-43D5-87BE-67443E8EF086}">
      <p15:sldGuideLst xmlns:p15="http://schemas.microsoft.com/office/powerpoint/2012/main">
        <p15:guide id="1" pos="257">
          <p15:clr>
            <a:srgbClr val="E46962"/>
          </p15:clr>
        </p15:guide>
        <p15:guide id="2" pos="340">
          <p15:clr>
            <a:srgbClr val="E46962"/>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Custom Layout 1 1 1">
  <p:cSld name="CUSTOM_1_1">
    <p:bg>
      <p:bgPr>
        <a:gradFill>
          <a:gsLst>
            <a:gs pos="0">
              <a:schemeClr val="dk1"/>
            </a:gs>
            <a:gs pos="50000">
              <a:schemeClr val="dk1"/>
            </a:gs>
            <a:gs pos="100000">
              <a:schemeClr val="accent3"/>
            </a:gs>
          </a:gsLst>
          <a:lin ang="8100019" scaled="0"/>
        </a:gradFill>
        <a:effectLst/>
      </p:bgPr>
    </p:bg>
    <p:spTree>
      <p:nvGrpSpPr>
        <p:cNvPr id="1" name="Shape 362"/>
        <p:cNvGrpSpPr/>
        <p:nvPr/>
      </p:nvGrpSpPr>
      <p:grpSpPr>
        <a:xfrm>
          <a:off x="0" y="0"/>
          <a:ext cx="0" cy="0"/>
          <a:chOff x="0" y="0"/>
          <a:chExt cx="0" cy="0"/>
        </a:xfrm>
      </p:grpSpPr>
      <p:sp>
        <p:nvSpPr>
          <p:cNvPr id="363" name="Google Shape;363;p55"/>
          <p:cNvSpPr txBox="1">
            <a:spLocks noGrp="1"/>
          </p:cNvSpPr>
          <p:nvPr>
            <p:ph type="title"/>
          </p:nvPr>
        </p:nvSpPr>
        <p:spPr>
          <a:xfrm>
            <a:off x="408000" y="877525"/>
            <a:ext cx="4132200" cy="22314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5000"/>
              <a:buNone/>
              <a:defRPr sz="5000">
                <a:solidFill>
                  <a:schemeClr val="lt1"/>
                </a:solidFill>
              </a:defRPr>
            </a:lvl1pPr>
            <a:lvl2pPr lvl="1">
              <a:spcBef>
                <a:spcPts val="0"/>
              </a:spcBef>
              <a:spcAft>
                <a:spcPts val="0"/>
              </a:spcAft>
              <a:buClr>
                <a:schemeClr val="lt1"/>
              </a:buClr>
              <a:buSzPts val="5000"/>
              <a:buNone/>
              <a:defRPr sz="5000">
                <a:solidFill>
                  <a:schemeClr val="lt1"/>
                </a:solidFill>
              </a:defRPr>
            </a:lvl2pPr>
            <a:lvl3pPr lvl="2">
              <a:spcBef>
                <a:spcPts val="0"/>
              </a:spcBef>
              <a:spcAft>
                <a:spcPts val="0"/>
              </a:spcAft>
              <a:buClr>
                <a:schemeClr val="lt1"/>
              </a:buClr>
              <a:buSzPts val="5000"/>
              <a:buNone/>
              <a:defRPr sz="5000">
                <a:solidFill>
                  <a:schemeClr val="lt1"/>
                </a:solidFill>
              </a:defRPr>
            </a:lvl3pPr>
            <a:lvl4pPr lvl="3">
              <a:spcBef>
                <a:spcPts val="0"/>
              </a:spcBef>
              <a:spcAft>
                <a:spcPts val="0"/>
              </a:spcAft>
              <a:buClr>
                <a:schemeClr val="lt1"/>
              </a:buClr>
              <a:buSzPts val="5000"/>
              <a:buNone/>
              <a:defRPr sz="5000">
                <a:solidFill>
                  <a:schemeClr val="lt1"/>
                </a:solidFill>
              </a:defRPr>
            </a:lvl4pPr>
            <a:lvl5pPr lvl="4">
              <a:spcBef>
                <a:spcPts val="0"/>
              </a:spcBef>
              <a:spcAft>
                <a:spcPts val="0"/>
              </a:spcAft>
              <a:buClr>
                <a:schemeClr val="lt1"/>
              </a:buClr>
              <a:buSzPts val="5000"/>
              <a:buNone/>
              <a:defRPr sz="5000">
                <a:solidFill>
                  <a:schemeClr val="lt1"/>
                </a:solidFill>
              </a:defRPr>
            </a:lvl5pPr>
            <a:lvl6pPr lvl="5">
              <a:spcBef>
                <a:spcPts val="0"/>
              </a:spcBef>
              <a:spcAft>
                <a:spcPts val="0"/>
              </a:spcAft>
              <a:buClr>
                <a:schemeClr val="lt1"/>
              </a:buClr>
              <a:buSzPts val="5000"/>
              <a:buNone/>
              <a:defRPr sz="5000">
                <a:solidFill>
                  <a:schemeClr val="lt1"/>
                </a:solidFill>
              </a:defRPr>
            </a:lvl6pPr>
            <a:lvl7pPr lvl="6">
              <a:spcBef>
                <a:spcPts val="0"/>
              </a:spcBef>
              <a:spcAft>
                <a:spcPts val="0"/>
              </a:spcAft>
              <a:buClr>
                <a:schemeClr val="lt1"/>
              </a:buClr>
              <a:buSzPts val="5000"/>
              <a:buNone/>
              <a:defRPr sz="5000">
                <a:solidFill>
                  <a:schemeClr val="lt1"/>
                </a:solidFill>
              </a:defRPr>
            </a:lvl7pPr>
            <a:lvl8pPr lvl="7">
              <a:spcBef>
                <a:spcPts val="0"/>
              </a:spcBef>
              <a:spcAft>
                <a:spcPts val="0"/>
              </a:spcAft>
              <a:buClr>
                <a:schemeClr val="lt1"/>
              </a:buClr>
              <a:buSzPts val="5000"/>
              <a:buNone/>
              <a:defRPr sz="5000">
                <a:solidFill>
                  <a:schemeClr val="lt1"/>
                </a:solidFill>
              </a:defRPr>
            </a:lvl8pPr>
            <a:lvl9pPr lvl="8">
              <a:spcBef>
                <a:spcPts val="0"/>
              </a:spcBef>
              <a:spcAft>
                <a:spcPts val="0"/>
              </a:spcAft>
              <a:buClr>
                <a:schemeClr val="lt1"/>
              </a:buClr>
              <a:buSzPts val="5000"/>
              <a:buNone/>
              <a:defRPr sz="5000">
                <a:solidFill>
                  <a:schemeClr val="lt1"/>
                </a:solidFill>
              </a:defRPr>
            </a:lvl9pPr>
          </a:lstStyle>
          <a:p>
            <a:endParaRPr/>
          </a:p>
        </p:txBody>
      </p:sp>
      <p:sp>
        <p:nvSpPr>
          <p:cNvPr id="364" name="Google Shape;364;p55"/>
          <p:cNvSpPr txBox="1">
            <a:spLocks noGrp="1"/>
          </p:cNvSpPr>
          <p:nvPr>
            <p:ph type="title" idx="2"/>
          </p:nvPr>
        </p:nvSpPr>
        <p:spPr>
          <a:xfrm>
            <a:off x="430677" y="3369250"/>
            <a:ext cx="4014300" cy="8811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1800"/>
              <a:buFont typeface="Noto Sans ExtraLight"/>
              <a:buNone/>
              <a:defRPr sz="1800">
                <a:solidFill>
                  <a:schemeClr val="lt1"/>
                </a:solidFill>
                <a:latin typeface="Noto Sans ExtraLight"/>
                <a:ea typeface="Noto Sans ExtraLight"/>
                <a:cs typeface="Noto Sans ExtraLight"/>
                <a:sym typeface="Noto Sans ExtraLight"/>
              </a:defRPr>
            </a:lvl1pPr>
            <a:lvl2pPr lvl="1">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2pPr>
            <a:lvl3pPr lvl="2">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3pPr>
            <a:lvl4pPr lvl="3">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4pPr>
            <a:lvl5pPr lvl="4">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5pPr>
            <a:lvl6pPr lvl="5">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6pPr>
            <a:lvl7pPr lvl="6">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7pPr>
            <a:lvl8pPr lvl="7">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8pPr>
            <a:lvl9pPr lvl="8">
              <a:spcBef>
                <a:spcPts val="0"/>
              </a:spcBef>
              <a:spcAft>
                <a:spcPts val="0"/>
              </a:spcAft>
              <a:buClr>
                <a:schemeClr val="lt1"/>
              </a:buClr>
              <a:buSzPts val="1700"/>
              <a:buFont typeface="Noto Sans ExtraLight"/>
              <a:buNone/>
              <a:defRPr sz="1700">
                <a:solidFill>
                  <a:schemeClr val="lt1"/>
                </a:solidFill>
                <a:latin typeface="Noto Sans ExtraLight"/>
                <a:ea typeface="Noto Sans ExtraLight"/>
                <a:cs typeface="Noto Sans ExtraLight"/>
                <a:sym typeface="Noto Sans ExtraLight"/>
              </a:defRPr>
            </a:lvl9pPr>
          </a:lstStyle>
          <a:p>
            <a:endParaRPr/>
          </a:p>
        </p:txBody>
      </p:sp>
      <p:sp>
        <p:nvSpPr>
          <p:cNvPr id="365" name="Google Shape;365;p55"/>
          <p:cNvSpPr/>
          <p:nvPr/>
        </p:nvSpPr>
        <p:spPr>
          <a:xfrm>
            <a:off x="8837600" y="0"/>
            <a:ext cx="313800" cy="51504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nvGrpSpPr>
          <p:cNvPr id="366" name="Google Shape;366;p55"/>
          <p:cNvGrpSpPr/>
          <p:nvPr/>
        </p:nvGrpSpPr>
        <p:grpSpPr>
          <a:xfrm>
            <a:off x="8836375" y="1586263"/>
            <a:ext cx="315000" cy="1970974"/>
            <a:chOff x="8836375" y="1160138"/>
            <a:chExt cx="315000" cy="1970974"/>
          </a:xfrm>
        </p:grpSpPr>
        <p:sp>
          <p:nvSpPr>
            <p:cNvPr id="367" name="Google Shape;367;p55"/>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dk1"/>
                  </a:solidFill>
                  <a:latin typeface="Noto Sans"/>
                  <a:ea typeface="Noto Sans"/>
                  <a:cs typeface="Noto Sans"/>
                  <a:sym typeface="Noto Sans"/>
                </a:rPr>
                <a:t>‹#›</a:t>
              </a:fld>
              <a:endParaRPr sz="600" b="1">
                <a:solidFill>
                  <a:schemeClr val="dk1"/>
                </a:solidFill>
                <a:latin typeface="Noto Sans"/>
                <a:ea typeface="Noto Sans"/>
                <a:cs typeface="Noto Sans"/>
                <a:sym typeface="Noto Sans"/>
              </a:endParaRPr>
            </a:p>
          </p:txBody>
        </p:sp>
        <p:sp>
          <p:nvSpPr>
            <p:cNvPr id="368" name="Google Shape;368;p55"/>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dk1"/>
                  </a:solidFill>
                  <a:latin typeface="Noto Sans Light"/>
                  <a:ea typeface="Noto Sans Light"/>
                  <a:cs typeface="Noto Sans Light"/>
                  <a:sym typeface="Noto Sans Light"/>
                </a:rPr>
                <a:t>The Web Exposure Company</a:t>
              </a:r>
              <a:endParaRPr sz="600" i="0" u="none" strike="noStrike" cap="none">
                <a:solidFill>
                  <a:schemeClr val="dk1"/>
                </a:solidFill>
                <a:latin typeface="Noto Sans Light"/>
                <a:ea typeface="Noto Sans Light"/>
                <a:cs typeface="Noto Sans Light"/>
                <a:sym typeface="Noto Sans Light"/>
              </a:endParaRPr>
            </a:p>
          </p:txBody>
        </p:sp>
        <p:sp>
          <p:nvSpPr>
            <p:cNvPr id="369" name="Google Shape;369;p55"/>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extLst>
    <p:ext uri="{DCECCB84-F9BA-43D5-87BE-67443E8EF086}">
      <p15:sldGuideLst xmlns:p15="http://schemas.microsoft.com/office/powerpoint/2012/main">
        <p15:guide id="1" pos="257">
          <p15:clr>
            <a:srgbClr val="E46962"/>
          </p15:clr>
        </p15:guide>
        <p15:guide id="2" pos="340">
          <p15:clr>
            <a:srgbClr val="E46962"/>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0"/>
        <p:cNvGrpSpPr/>
        <p:nvPr/>
      </p:nvGrpSpPr>
      <p:grpSpPr>
        <a:xfrm>
          <a:off x="0" y="0"/>
          <a:ext cx="0" cy="0"/>
          <a:chOff x="0" y="0"/>
          <a:chExt cx="0" cy="0"/>
        </a:xfrm>
      </p:grpSpPr>
      <p:sp>
        <p:nvSpPr>
          <p:cNvPr id="371" name="Google Shape;371;p56"/>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372" name="Google Shape;372;p56"/>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73"/>
        <p:cNvGrpSpPr/>
        <p:nvPr/>
      </p:nvGrpSpPr>
      <p:grpSpPr>
        <a:xfrm>
          <a:off x="0" y="0"/>
          <a:ext cx="0" cy="0"/>
          <a:chOff x="0" y="0"/>
          <a:chExt cx="0" cy="0"/>
        </a:xfrm>
      </p:grpSpPr>
      <p:sp>
        <p:nvSpPr>
          <p:cNvPr id="374" name="Google Shape;374;p57"/>
          <p:cNvSpPr txBox="1">
            <a:spLocks noGrp="1"/>
          </p:cNvSpPr>
          <p:nvPr>
            <p:ph type="title"/>
          </p:nvPr>
        </p:nvSpPr>
        <p:spPr>
          <a:xfrm>
            <a:off x="219600" y="1271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75" name="Google Shape;375;p57"/>
          <p:cNvSpPr txBox="1">
            <a:spLocks noGrp="1"/>
          </p:cNvSpPr>
          <p:nvPr>
            <p:ph type="body" idx="1"/>
          </p:nvPr>
        </p:nvSpPr>
        <p:spPr>
          <a:xfrm>
            <a:off x="219600" y="863550"/>
            <a:ext cx="8520600" cy="3416400"/>
          </a:xfrm>
          <a:prstGeom prst="rect">
            <a:avLst/>
          </a:prstGeom>
        </p:spPr>
        <p:txBody>
          <a:bodyPr spcFirstLastPara="1" wrap="square" lIns="0" tIns="91425" rIns="91425" bIns="91425" anchor="t" anchorCtr="0">
            <a:normAutofit/>
          </a:bodyPr>
          <a:lstStyle>
            <a:lvl1pPr marL="457200" lvl="0" indent="-342900">
              <a:spcBef>
                <a:spcPts val="0"/>
              </a:spcBef>
              <a:spcAft>
                <a:spcPts val="0"/>
              </a:spcAft>
              <a:buClr>
                <a:schemeClr val="dk1"/>
              </a:buClr>
              <a:buSzPts val="1800"/>
              <a:buFont typeface="Noto Sans"/>
              <a:buChar char="●"/>
              <a:defRPr>
                <a:solidFill>
                  <a:schemeClr val="dk1"/>
                </a:solidFill>
                <a:latin typeface="Noto Sans"/>
                <a:ea typeface="Noto Sans"/>
                <a:cs typeface="Noto Sans"/>
                <a:sym typeface="Noto Sans"/>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376" name="Google Shape;376;p57"/>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grpSp>
        <p:nvGrpSpPr>
          <p:cNvPr id="377" name="Google Shape;377;p57"/>
          <p:cNvGrpSpPr/>
          <p:nvPr/>
        </p:nvGrpSpPr>
        <p:grpSpPr>
          <a:xfrm>
            <a:off x="8473437" y="4390494"/>
            <a:ext cx="680087" cy="757855"/>
            <a:chOff x="8349225" y="4254824"/>
            <a:chExt cx="797475" cy="888667"/>
          </a:xfrm>
        </p:grpSpPr>
        <p:sp>
          <p:nvSpPr>
            <p:cNvPr id="378" name="Google Shape;378;p57"/>
            <p:cNvSpPr/>
            <p:nvPr/>
          </p:nvSpPr>
          <p:spPr>
            <a:xfrm>
              <a:off x="8349225" y="4254824"/>
              <a:ext cx="794766" cy="888667"/>
            </a:xfrm>
            <a:custGeom>
              <a:avLst/>
              <a:gdLst/>
              <a:ahLst/>
              <a:cxnLst/>
              <a:rect l="l" t="t" r="r" b="b"/>
              <a:pathLst>
                <a:path w="9083040" h="10156190" extrusionOk="0">
                  <a:moveTo>
                    <a:pt x="9082456" y="0"/>
                  </a:moveTo>
                  <a:lnTo>
                    <a:pt x="9082081" y="48576"/>
                  </a:lnTo>
                  <a:lnTo>
                    <a:pt x="9080960" y="96972"/>
                  </a:lnTo>
                  <a:lnTo>
                    <a:pt x="9079099" y="145182"/>
                  </a:lnTo>
                  <a:lnTo>
                    <a:pt x="9076503" y="193199"/>
                  </a:lnTo>
                  <a:lnTo>
                    <a:pt x="9073177" y="241019"/>
                  </a:lnTo>
                  <a:lnTo>
                    <a:pt x="9069127" y="288636"/>
                  </a:lnTo>
                  <a:lnTo>
                    <a:pt x="9064359" y="336045"/>
                  </a:lnTo>
                  <a:lnTo>
                    <a:pt x="9058878" y="383240"/>
                  </a:lnTo>
                  <a:lnTo>
                    <a:pt x="9052689" y="430215"/>
                  </a:lnTo>
                  <a:lnTo>
                    <a:pt x="9045798" y="476965"/>
                  </a:lnTo>
                  <a:lnTo>
                    <a:pt x="9038210" y="523485"/>
                  </a:lnTo>
                  <a:lnTo>
                    <a:pt x="9029931" y="569769"/>
                  </a:lnTo>
                  <a:lnTo>
                    <a:pt x="9020967" y="615812"/>
                  </a:lnTo>
                  <a:lnTo>
                    <a:pt x="9011322" y="661608"/>
                  </a:lnTo>
                  <a:lnTo>
                    <a:pt x="9001003" y="707151"/>
                  </a:lnTo>
                  <a:lnTo>
                    <a:pt x="8990015" y="752437"/>
                  </a:lnTo>
                  <a:lnTo>
                    <a:pt x="8978363" y="797460"/>
                  </a:lnTo>
                  <a:lnTo>
                    <a:pt x="8966052" y="842213"/>
                  </a:lnTo>
                  <a:lnTo>
                    <a:pt x="8953089" y="886693"/>
                  </a:lnTo>
                  <a:lnTo>
                    <a:pt x="8939479" y="930892"/>
                  </a:lnTo>
                  <a:lnTo>
                    <a:pt x="8925227" y="974807"/>
                  </a:lnTo>
                  <a:lnTo>
                    <a:pt x="8910339" y="1018430"/>
                  </a:lnTo>
                  <a:lnTo>
                    <a:pt x="8894820" y="1061758"/>
                  </a:lnTo>
                  <a:lnTo>
                    <a:pt x="8878676" y="1104784"/>
                  </a:lnTo>
                  <a:lnTo>
                    <a:pt x="8861912" y="1147502"/>
                  </a:lnTo>
                  <a:lnTo>
                    <a:pt x="8844533" y="1189908"/>
                  </a:lnTo>
                  <a:lnTo>
                    <a:pt x="8826546" y="1231996"/>
                  </a:lnTo>
                  <a:lnTo>
                    <a:pt x="8807956" y="1273760"/>
                  </a:lnTo>
                  <a:lnTo>
                    <a:pt x="8788767" y="1315196"/>
                  </a:lnTo>
                  <a:lnTo>
                    <a:pt x="8768986" y="1356296"/>
                  </a:lnTo>
                  <a:lnTo>
                    <a:pt x="8748619" y="1397056"/>
                  </a:lnTo>
                  <a:lnTo>
                    <a:pt x="8727670" y="1437471"/>
                  </a:lnTo>
                  <a:lnTo>
                    <a:pt x="8706145" y="1477535"/>
                  </a:lnTo>
                  <a:lnTo>
                    <a:pt x="8684049" y="1517242"/>
                  </a:lnTo>
                  <a:lnTo>
                    <a:pt x="8661389" y="1556588"/>
                  </a:lnTo>
                  <a:lnTo>
                    <a:pt x="8638169" y="1595566"/>
                  </a:lnTo>
                  <a:lnTo>
                    <a:pt x="8614395" y="1634170"/>
                  </a:lnTo>
                  <a:lnTo>
                    <a:pt x="8590073" y="1672397"/>
                  </a:lnTo>
                  <a:lnTo>
                    <a:pt x="8565207" y="1710239"/>
                  </a:lnTo>
                  <a:lnTo>
                    <a:pt x="8539804" y="1747692"/>
                  </a:lnTo>
                  <a:lnTo>
                    <a:pt x="8513870" y="1784750"/>
                  </a:lnTo>
                  <a:lnTo>
                    <a:pt x="8487408" y="1821407"/>
                  </a:lnTo>
                  <a:lnTo>
                    <a:pt x="8460426" y="1857659"/>
                  </a:lnTo>
                  <a:lnTo>
                    <a:pt x="8432927" y="1893500"/>
                  </a:lnTo>
                  <a:lnTo>
                    <a:pt x="8404919" y="1928923"/>
                  </a:lnTo>
                  <a:lnTo>
                    <a:pt x="8376406" y="1963924"/>
                  </a:lnTo>
                  <a:lnTo>
                    <a:pt x="8347395" y="1998497"/>
                  </a:lnTo>
                  <a:lnTo>
                    <a:pt x="8317889" y="2032637"/>
                  </a:lnTo>
                  <a:lnTo>
                    <a:pt x="8287895" y="2066338"/>
                  </a:lnTo>
                  <a:lnTo>
                    <a:pt x="8257419" y="2099595"/>
                  </a:lnTo>
                  <a:lnTo>
                    <a:pt x="8226465" y="2132402"/>
                  </a:lnTo>
                  <a:lnTo>
                    <a:pt x="8195040" y="2164754"/>
                  </a:lnTo>
                  <a:lnTo>
                    <a:pt x="8163149" y="2196645"/>
                  </a:lnTo>
                  <a:lnTo>
                    <a:pt x="8130796" y="2228070"/>
                  </a:lnTo>
                  <a:lnTo>
                    <a:pt x="8097989" y="2259023"/>
                  </a:lnTo>
                  <a:lnTo>
                    <a:pt x="8064732" y="2289499"/>
                  </a:lnTo>
                  <a:lnTo>
                    <a:pt x="8031030" y="2319493"/>
                  </a:lnTo>
                  <a:lnTo>
                    <a:pt x="7996890" y="2348998"/>
                  </a:lnTo>
                  <a:lnTo>
                    <a:pt x="7962317" y="2378009"/>
                  </a:lnTo>
                  <a:lnTo>
                    <a:pt x="7927315" y="2406522"/>
                  </a:lnTo>
                  <a:lnTo>
                    <a:pt x="7891892" y="2434529"/>
                  </a:lnTo>
                  <a:lnTo>
                    <a:pt x="7856051" y="2462027"/>
                  </a:lnTo>
                  <a:lnTo>
                    <a:pt x="7819799" y="2489009"/>
                  </a:lnTo>
                  <a:lnTo>
                    <a:pt x="7783141" y="2515470"/>
                  </a:lnTo>
                  <a:lnTo>
                    <a:pt x="7746083" y="2541404"/>
                  </a:lnTo>
                  <a:lnTo>
                    <a:pt x="7708630" y="2566807"/>
                  </a:lnTo>
                  <a:lnTo>
                    <a:pt x="7670788" y="2591672"/>
                  </a:lnTo>
                  <a:lnTo>
                    <a:pt x="7632561" y="2615993"/>
                  </a:lnTo>
                  <a:lnTo>
                    <a:pt x="7593956" y="2639767"/>
                  </a:lnTo>
                  <a:lnTo>
                    <a:pt x="7554979" y="2662986"/>
                  </a:lnTo>
                  <a:lnTo>
                    <a:pt x="7515633" y="2685646"/>
                  </a:lnTo>
                  <a:lnTo>
                    <a:pt x="7475926" y="2707741"/>
                  </a:lnTo>
                  <a:lnTo>
                    <a:pt x="7435862" y="2729265"/>
                  </a:lnTo>
                  <a:lnTo>
                    <a:pt x="7395448" y="2750214"/>
                  </a:lnTo>
                  <a:lnTo>
                    <a:pt x="7354687" y="2770581"/>
                  </a:lnTo>
                  <a:lnTo>
                    <a:pt x="7313587" y="2790362"/>
                  </a:lnTo>
                  <a:lnTo>
                    <a:pt x="7272152" y="2809550"/>
                  </a:lnTo>
                  <a:lnTo>
                    <a:pt x="7230388" y="2828140"/>
                  </a:lnTo>
                  <a:lnTo>
                    <a:pt x="7188301" y="2846126"/>
                  </a:lnTo>
                  <a:lnTo>
                    <a:pt x="7145895" y="2863504"/>
                  </a:lnTo>
                  <a:lnTo>
                    <a:pt x="7103177" y="2880268"/>
                  </a:lnTo>
                  <a:lnTo>
                    <a:pt x="7060151" y="2896412"/>
                  </a:lnTo>
                  <a:lnTo>
                    <a:pt x="7016824" y="2911930"/>
                  </a:lnTo>
                  <a:lnTo>
                    <a:pt x="6973201" y="2926818"/>
                  </a:lnTo>
                  <a:lnTo>
                    <a:pt x="6929287" y="2941070"/>
                  </a:lnTo>
                  <a:lnTo>
                    <a:pt x="6885088" y="2954679"/>
                  </a:lnTo>
                  <a:lnTo>
                    <a:pt x="6840609" y="2967642"/>
                  </a:lnTo>
                  <a:lnTo>
                    <a:pt x="6795856" y="2979952"/>
                  </a:lnTo>
                  <a:lnTo>
                    <a:pt x="6750834" y="2991603"/>
                  </a:lnTo>
                  <a:lnTo>
                    <a:pt x="6705549" y="3002592"/>
                  </a:lnTo>
                  <a:lnTo>
                    <a:pt x="6660006" y="3012910"/>
                  </a:lnTo>
                  <a:lnTo>
                    <a:pt x="6614211" y="3022555"/>
                  </a:lnTo>
                  <a:lnTo>
                    <a:pt x="6568169" y="3031519"/>
                  </a:lnTo>
                  <a:lnTo>
                    <a:pt x="6521886" y="3039797"/>
                  </a:lnTo>
                  <a:lnTo>
                    <a:pt x="6475367" y="3047385"/>
                  </a:lnTo>
                  <a:lnTo>
                    <a:pt x="6428618" y="3054275"/>
                  </a:lnTo>
                  <a:lnTo>
                    <a:pt x="6381644" y="3060464"/>
                  </a:lnTo>
                  <a:lnTo>
                    <a:pt x="6334450" y="3065945"/>
                  </a:lnTo>
                  <a:lnTo>
                    <a:pt x="6287043" y="3070714"/>
                  </a:lnTo>
                  <a:lnTo>
                    <a:pt x="6239427" y="3074763"/>
                  </a:lnTo>
                  <a:lnTo>
                    <a:pt x="6191608" y="3078089"/>
                  </a:lnTo>
                  <a:lnTo>
                    <a:pt x="6143592" y="3080685"/>
                  </a:lnTo>
                  <a:lnTo>
                    <a:pt x="6095384" y="3082546"/>
                  </a:lnTo>
                  <a:lnTo>
                    <a:pt x="6046989" y="3083667"/>
                  </a:lnTo>
                  <a:lnTo>
                    <a:pt x="5998414" y="3084042"/>
                  </a:lnTo>
                  <a:lnTo>
                    <a:pt x="5951529" y="3084442"/>
                  </a:lnTo>
                  <a:lnTo>
                    <a:pt x="5904825" y="3085637"/>
                  </a:lnTo>
                  <a:lnTo>
                    <a:pt x="5858309" y="3087623"/>
                  </a:lnTo>
                  <a:lnTo>
                    <a:pt x="5811984" y="3090391"/>
                  </a:lnTo>
                  <a:lnTo>
                    <a:pt x="5765858" y="3093937"/>
                  </a:lnTo>
                  <a:lnTo>
                    <a:pt x="5719934" y="3098254"/>
                  </a:lnTo>
                  <a:lnTo>
                    <a:pt x="5674219" y="3103335"/>
                  </a:lnTo>
                  <a:lnTo>
                    <a:pt x="5628719" y="3109174"/>
                  </a:lnTo>
                  <a:lnTo>
                    <a:pt x="5583437" y="3115766"/>
                  </a:lnTo>
                  <a:lnTo>
                    <a:pt x="5538381" y="3123104"/>
                  </a:lnTo>
                  <a:lnTo>
                    <a:pt x="5493555" y="3131181"/>
                  </a:lnTo>
                  <a:lnTo>
                    <a:pt x="5448965" y="3139992"/>
                  </a:lnTo>
                  <a:lnTo>
                    <a:pt x="5404616" y="3149530"/>
                  </a:lnTo>
                  <a:lnTo>
                    <a:pt x="5360514" y="3159790"/>
                  </a:lnTo>
                  <a:lnTo>
                    <a:pt x="5316663" y="3170764"/>
                  </a:lnTo>
                  <a:lnTo>
                    <a:pt x="5273071" y="3182446"/>
                  </a:lnTo>
                  <a:lnTo>
                    <a:pt x="5229741" y="3194831"/>
                  </a:lnTo>
                  <a:lnTo>
                    <a:pt x="5186680" y="3207912"/>
                  </a:lnTo>
                  <a:lnTo>
                    <a:pt x="5143893" y="3221683"/>
                  </a:lnTo>
                  <a:lnTo>
                    <a:pt x="5101385" y="3236138"/>
                  </a:lnTo>
                  <a:lnTo>
                    <a:pt x="5059161" y="3251270"/>
                  </a:lnTo>
                  <a:lnTo>
                    <a:pt x="5017228" y="3267073"/>
                  </a:lnTo>
                  <a:lnTo>
                    <a:pt x="4975591" y="3283541"/>
                  </a:lnTo>
                  <a:lnTo>
                    <a:pt x="4934255" y="3300668"/>
                  </a:lnTo>
                  <a:lnTo>
                    <a:pt x="4893225" y="3318447"/>
                  </a:lnTo>
                  <a:lnTo>
                    <a:pt x="4852507" y="3336873"/>
                  </a:lnTo>
                  <a:lnTo>
                    <a:pt x="4812106" y="3355939"/>
                  </a:lnTo>
                  <a:lnTo>
                    <a:pt x="4772029" y="3375638"/>
                  </a:lnTo>
                  <a:lnTo>
                    <a:pt x="4732279" y="3395966"/>
                  </a:lnTo>
                  <a:lnTo>
                    <a:pt x="4692863" y="3416914"/>
                  </a:lnTo>
                  <a:lnTo>
                    <a:pt x="4653787" y="3438478"/>
                  </a:lnTo>
                  <a:lnTo>
                    <a:pt x="4615054" y="3460650"/>
                  </a:lnTo>
                  <a:lnTo>
                    <a:pt x="4576672" y="3483426"/>
                  </a:lnTo>
                  <a:lnTo>
                    <a:pt x="4538646" y="3506797"/>
                  </a:lnTo>
                  <a:lnTo>
                    <a:pt x="4500980" y="3530759"/>
                  </a:lnTo>
                  <a:lnTo>
                    <a:pt x="4463681" y="3555305"/>
                  </a:lnTo>
                  <a:lnTo>
                    <a:pt x="4426753" y="3580429"/>
                  </a:lnTo>
                  <a:lnTo>
                    <a:pt x="4390202" y="3606124"/>
                  </a:lnTo>
                  <a:lnTo>
                    <a:pt x="4354035" y="3632384"/>
                  </a:lnTo>
                  <a:lnTo>
                    <a:pt x="4318255" y="3659204"/>
                  </a:lnTo>
                  <a:lnTo>
                    <a:pt x="4282869" y="3686576"/>
                  </a:lnTo>
                  <a:lnTo>
                    <a:pt x="4247881" y="3714495"/>
                  </a:lnTo>
                  <a:lnTo>
                    <a:pt x="4213299" y="3742955"/>
                  </a:lnTo>
                  <a:lnTo>
                    <a:pt x="4179125" y="3771948"/>
                  </a:lnTo>
                  <a:lnTo>
                    <a:pt x="4145368" y="3801470"/>
                  </a:lnTo>
                  <a:lnTo>
                    <a:pt x="4112031" y="3831513"/>
                  </a:lnTo>
                  <a:lnTo>
                    <a:pt x="4079120" y="3862072"/>
                  </a:lnTo>
                  <a:lnTo>
                    <a:pt x="4046640" y="3893140"/>
                  </a:lnTo>
                  <a:lnTo>
                    <a:pt x="4014598" y="3924711"/>
                  </a:lnTo>
                  <a:lnTo>
                    <a:pt x="3982998" y="3956778"/>
                  </a:lnTo>
                  <a:lnTo>
                    <a:pt x="3951846" y="3989337"/>
                  </a:lnTo>
                  <a:lnTo>
                    <a:pt x="3921148" y="4022379"/>
                  </a:lnTo>
                  <a:lnTo>
                    <a:pt x="3890908" y="4055900"/>
                  </a:lnTo>
                  <a:lnTo>
                    <a:pt x="3861132" y="4089892"/>
                  </a:lnTo>
                  <a:lnTo>
                    <a:pt x="3831826" y="4124351"/>
                  </a:lnTo>
                  <a:lnTo>
                    <a:pt x="3802995" y="4159268"/>
                  </a:lnTo>
                  <a:lnTo>
                    <a:pt x="3774645" y="4194639"/>
                  </a:lnTo>
                  <a:lnTo>
                    <a:pt x="3746780" y="4230457"/>
                  </a:lnTo>
                  <a:lnTo>
                    <a:pt x="3719407" y="4266715"/>
                  </a:lnTo>
                  <a:lnTo>
                    <a:pt x="3692531" y="4303408"/>
                  </a:lnTo>
                  <a:lnTo>
                    <a:pt x="3666157" y="4340529"/>
                  </a:lnTo>
                  <a:lnTo>
                    <a:pt x="3640291" y="4378072"/>
                  </a:lnTo>
                  <a:lnTo>
                    <a:pt x="3614938" y="4416031"/>
                  </a:lnTo>
                  <a:lnTo>
                    <a:pt x="3590104" y="4454400"/>
                  </a:lnTo>
                  <a:lnTo>
                    <a:pt x="3565793" y="4493172"/>
                  </a:lnTo>
                  <a:lnTo>
                    <a:pt x="3542013" y="4532341"/>
                  </a:lnTo>
                  <a:lnTo>
                    <a:pt x="3518767" y="4571901"/>
                  </a:lnTo>
                  <a:lnTo>
                    <a:pt x="3496061" y="4611846"/>
                  </a:lnTo>
                  <a:lnTo>
                    <a:pt x="3473901" y="4652169"/>
                  </a:lnTo>
                  <a:lnTo>
                    <a:pt x="3452293" y="4692864"/>
                  </a:lnTo>
                  <a:lnTo>
                    <a:pt x="3431241" y="4733925"/>
                  </a:lnTo>
                  <a:lnTo>
                    <a:pt x="3410751" y="4775346"/>
                  </a:lnTo>
                  <a:lnTo>
                    <a:pt x="3390829" y="4817120"/>
                  </a:lnTo>
                  <a:lnTo>
                    <a:pt x="3371479" y="4859242"/>
                  </a:lnTo>
                  <a:lnTo>
                    <a:pt x="3352708" y="4901705"/>
                  </a:lnTo>
                  <a:lnTo>
                    <a:pt x="3334521" y="4944503"/>
                  </a:lnTo>
                  <a:lnTo>
                    <a:pt x="3316924" y="4987629"/>
                  </a:lnTo>
                  <a:lnTo>
                    <a:pt x="3299921" y="5031077"/>
                  </a:lnTo>
                  <a:lnTo>
                    <a:pt x="3283518" y="5074842"/>
                  </a:lnTo>
                  <a:lnTo>
                    <a:pt x="3267721" y="5118917"/>
                  </a:lnTo>
                  <a:lnTo>
                    <a:pt x="3252534" y="5163295"/>
                  </a:lnTo>
                  <a:lnTo>
                    <a:pt x="3237965" y="5207971"/>
                  </a:lnTo>
                  <a:lnTo>
                    <a:pt x="3224017" y="5252938"/>
                  </a:lnTo>
                  <a:lnTo>
                    <a:pt x="3210697" y="5298190"/>
                  </a:lnTo>
                  <a:lnTo>
                    <a:pt x="3198009" y="5343721"/>
                  </a:lnTo>
                  <a:lnTo>
                    <a:pt x="3185960" y="5389524"/>
                  </a:lnTo>
                  <a:lnTo>
                    <a:pt x="3174554" y="5435594"/>
                  </a:lnTo>
                  <a:lnTo>
                    <a:pt x="3163798" y="5481923"/>
                  </a:lnTo>
                  <a:lnTo>
                    <a:pt x="3153696" y="5528507"/>
                  </a:lnTo>
                  <a:lnTo>
                    <a:pt x="3144254" y="5575338"/>
                  </a:lnTo>
                  <a:lnTo>
                    <a:pt x="3135477" y="5622411"/>
                  </a:lnTo>
                  <a:lnTo>
                    <a:pt x="3127371" y="5669718"/>
                  </a:lnTo>
                  <a:lnTo>
                    <a:pt x="3119942" y="5717255"/>
                  </a:lnTo>
                  <a:lnTo>
                    <a:pt x="3113194" y="5765014"/>
                  </a:lnTo>
                  <a:lnTo>
                    <a:pt x="3107134" y="5812990"/>
                  </a:lnTo>
                  <a:lnTo>
                    <a:pt x="3101766" y="5861176"/>
                  </a:lnTo>
                  <a:lnTo>
                    <a:pt x="3097096" y="5909566"/>
                  </a:lnTo>
                  <a:lnTo>
                    <a:pt x="3093130" y="5958154"/>
                  </a:lnTo>
                  <a:lnTo>
                    <a:pt x="3089873" y="6006933"/>
                  </a:lnTo>
                  <a:lnTo>
                    <a:pt x="3087330" y="6055898"/>
                  </a:lnTo>
                  <a:lnTo>
                    <a:pt x="3085507" y="6105042"/>
                  </a:lnTo>
                  <a:lnTo>
                    <a:pt x="3084409" y="6154359"/>
                  </a:lnTo>
                  <a:lnTo>
                    <a:pt x="3084042" y="6203842"/>
                  </a:lnTo>
                  <a:lnTo>
                    <a:pt x="3084042" y="7071784"/>
                  </a:lnTo>
                  <a:lnTo>
                    <a:pt x="3083667" y="7120361"/>
                  </a:lnTo>
                  <a:lnTo>
                    <a:pt x="3082546" y="7168757"/>
                  </a:lnTo>
                  <a:lnTo>
                    <a:pt x="3080685" y="7216967"/>
                  </a:lnTo>
                  <a:lnTo>
                    <a:pt x="3078089" y="7264984"/>
                  </a:lnTo>
                  <a:lnTo>
                    <a:pt x="3074763" y="7312804"/>
                  </a:lnTo>
                  <a:lnTo>
                    <a:pt x="3070713" y="7360421"/>
                  </a:lnTo>
                  <a:lnTo>
                    <a:pt x="3065945" y="7407830"/>
                  </a:lnTo>
                  <a:lnTo>
                    <a:pt x="3060463" y="7455024"/>
                  </a:lnTo>
                  <a:lnTo>
                    <a:pt x="3054274" y="7502000"/>
                  </a:lnTo>
                  <a:lnTo>
                    <a:pt x="3047383" y="7548750"/>
                  </a:lnTo>
                  <a:lnTo>
                    <a:pt x="3039795" y="7595270"/>
                  </a:lnTo>
                  <a:lnTo>
                    <a:pt x="3031517" y="7641554"/>
                  </a:lnTo>
                  <a:lnTo>
                    <a:pt x="3022552" y="7687597"/>
                  </a:lnTo>
                  <a:lnTo>
                    <a:pt x="3012907" y="7733392"/>
                  </a:lnTo>
                  <a:lnTo>
                    <a:pt x="3002588" y="7778936"/>
                  </a:lnTo>
                  <a:lnTo>
                    <a:pt x="2991600" y="7824222"/>
                  </a:lnTo>
                  <a:lnTo>
                    <a:pt x="2979948" y="7869244"/>
                  </a:lnTo>
                  <a:lnTo>
                    <a:pt x="2967637" y="7913998"/>
                  </a:lnTo>
                  <a:lnTo>
                    <a:pt x="2954674" y="7958477"/>
                  </a:lnTo>
                  <a:lnTo>
                    <a:pt x="2941064" y="8002677"/>
                  </a:lnTo>
                  <a:lnTo>
                    <a:pt x="2926812" y="8046591"/>
                  </a:lnTo>
                  <a:lnTo>
                    <a:pt x="2911924" y="8090215"/>
                  </a:lnTo>
                  <a:lnTo>
                    <a:pt x="2896405" y="8133543"/>
                  </a:lnTo>
                  <a:lnTo>
                    <a:pt x="2880260" y="8176568"/>
                  </a:lnTo>
                  <a:lnTo>
                    <a:pt x="2863496" y="8219287"/>
                  </a:lnTo>
                  <a:lnTo>
                    <a:pt x="2846118" y="8261693"/>
                  </a:lnTo>
                  <a:lnTo>
                    <a:pt x="2828130" y="8303781"/>
                  </a:lnTo>
                  <a:lnTo>
                    <a:pt x="2809540" y="8345545"/>
                  </a:lnTo>
                  <a:lnTo>
                    <a:pt x="2790351" y="8386980"/>
                  </a:lnTo>
                  <a:lnTo>
                    <a:pt x="2770570" y="8428081"/>
                  </a:lnTo>
                  <a:lnTo>
                    <a:pt x="2750202" y="8468841"/>
                  </a:lnTo>
                  <a:lnTo>
                    <a:pt x="2729253" y="8509256"/>
                  </a:lnTo>
                  <a:lnTo>
                    <a:pt x="2707728" y="8549320"/>
                  </a:lnTo>
                  <a:lnTo>
                    <a:pt x="2685633" y="8589027"/>
                  </a:lnTo>
                  <a:lnTo>
                    <a:pt x="2662972" y="8628372"/>
                  </a:lnTo>
                  <a:lnTo>
                    <a:pt x="2639752" y="8667350"/>
                  </a:lnTo>
                  <a:lnTo>
                    <a:pt x="2615978" y="8705955"/>
                  </a:lnTo>
                  <a:lnTo>
                    <a:pt x="2591656" y="8744181"/>
                  </a:lnTo>
                  <a:lnTo>
                    <a:pt x="2566790" y="8782024"/>
                  </a:lnTo>
                  <a:lnTo>
                    <a:pt x="2541387" y="8819477"/>
                  </a:lnTo>
                  <a:lnTo>
                    <a:pt x="2515452" y="8856535"/>
                  </a:lnTo>
                  <a:lnTo>
                    <a:pt x="2488991" y="8893192"/>
                  </a:lnTo>
                  <a:lnTo>
                    <a:pt x="2462008" y="8929444"/>
                  </a:lnTo>
                  <a:lnTo>
                    <a:pt x="2434510" y="8965284"/>
                  </a:lnTo>
                  <a:lnTo>
                    <a:pt x="2406502" y="9000708"/>
                  </a:lnTo>
                  <a:lnTo>
                    <a:pt x="2377989" y="9035709"/>
                  </a:lnTo>
                  <a:lnTo>
                    <a:pt x="2348977" y="9070282"/>
                  </a:lnTo>
                  <a:lnTo>
                    <a:pt x="2319471" y="9104422"/>
                  </a:lnTo>
                  <a:lnTo>
                    <a:pt x="2289477" y="9138123"/>
                  </a:lnTo>
                  <a:lnTo>
                    <a:pt x="2259001" y="9171380"/>
                  </a:lnTo>
                  <a:lnTo>
                    <a:pt x="2228047" y="9204187"/>
                  </a:lnTo>
                  <a:lnTo>
                    <a:pt x="2196622" y="9236539"/>
                  </a:lnTo>
                  <a:lnTo>
                    <a:pt x="2164730" y="9268430"/>
                  </a:lnTo>
                  <a:lnTo>
                    <a:pt x="2132378" y="9299855"/>
                  </a:lnTo>
                  <a:lnTo>
                    <a:pt x="2099571" y="9330808"/>
                  </a:lnTo>
                  <a:lnTo>
                    <a:pt x="2066313" y="9361284"/>
                  </a:lnTo>
                  <a:lnTo>
                    <a:pt x="2032612" y="9391277"/>
                  </a:lnTo>
                  <a:lnTo>
                    <a:pt x="1998472" y="9420782"/>
                  </a:lnTo>
                  <a:lnTo>
                    <a:pt x="1963898" y="9449794"/>
                  </a:lnTo>
                  <a:lnTo>
                    <a:pt x="1928897" y="9478306"/>
                  </a:lnTo>
                  <a:lnTo>
                    <a:pt x="1893473" y="9506314"/>
                  </a:lnTo>
                  <a:lnTo>
                    <a:pt x="1857632" y="9533812"/>
                  </a:lnTo>
                  <a:lnTo>
                    <a:pt x="1821380" y="9560794"/>
                  </a:lnTo>
                  <a:lnTo>
                    <a:pt x="1784723" y="9587255"/>
                  </a:lnTo>
                  <a:lnTo>
                    <a:pt x="1747664" y="9613189"/>
                  </a:lnTo>
                  <a:lnTo>
                    <a:pt x="1710211" y="9638591"/>
                  </a:lnTo>
                  <a:lnTo>
                    <a:pt x="1672369" y="9663456"/>
                  </a:lnTo>
                  <a:lnTo>
                    <a:pt x="1634142" y="9687778"/>
                  </a:lnTo>
                  <a:lnTo>
                    <a:pt x="1595538" y="9711551"/>
                  </a:lnTo>
                  <a:lnTo>
                    <a:pt x="1556560" y="9734771"/>
                  </a:lnTo>
                  <a:lnTo>
                    <a:pt x="1517215" y="9757431"/>
                  </a:lnTo>
                  <a:lnTo>
                    <a:pt x="1477507" y="9779526"/>
                  </a:lnTo>
                  <a:lnTo>
                    <a:pt x="1437444" y="9801050"/>
                  </a:lnTo>
                  <a:lnTo>
                    <a:pt x="1397029" y="9821999"/>
                  </a:lnTo>
                  <a:lnTo>
                    <a:pt x="1356269" y="9842366"/>
                  </a:lnTo>
                  <a:lnTo>
                    <a:pt x="1315168" y="9862146"/>
                  </a:lnTo>
                  <a:lnTo>
                    <a:pt x="1273733" y="9881334"/>
                  </a:lnTo>
                  <a:lnTo>
                    <a:pt x="1231969" y="9899924"/>
                  </a:lnTo>
                  <a:lnTo>
                    <a:pt x="1189882" y="9917911"/>
                  </a:lnTo>
                  <a:lnTo>
                    <a:pt x="1147476" y="9935289"/>
                  </a:lnTo>
                  <a:lnTo>
                    <a:pt x="1104758" y="9952053"/>
                  </a:lnTo>
                  <a:lnTo>
                    <a:pt x="1061733" y="9968196"/>
                  </a:lnTo>
                  <a:lnTo>
                    <a:pt x="1018406" y="9983715"/>
                  </a:lnTo>
                  <a:lnTo>
                    <a:pt x="974783" y="9998603"/>
                  </a:lnTo>
                  <a:lnTo>
                    <a:pt x="930869" y="10012854"/>
                  </a:lnTo>
                  <a:lnTo>
                    <a:pt x="886670" y="10026464"/>
                  </a:lnTo>
                  <a:lnTo>
                    <a:pt x="842191" y="10039427"/>
                  </a:lnTo>
                  <a:lnTo>
                    <a:pt x="797438" y="10051736"/>
                  </a:lnTo>
                  <a:lnTo>
                    <a:pt x="752416" y="10063388"/>
                  </a:lnTo>
                  <a:lnTo>
                    <a:pt x="707132" y="10074376"/>
                  </a:lnTo>
                  <a:lnTo>
                    <a:pt x="661589" y="10084695"/>
                  </a:lnTo>
                  <a:lnTo>
                    <a:pt x="615794" y="10094339"/>
                  </a:lnTo>
                  <a:lnTo>
                    <a:pt x="569752" y="10103303"/>
                  </a:lnTo>
                  <a:lnTo>
                    <a:pt x="523469" y="10111582"/>
                  </a:lnTo>
                  <a:lnTo>
                    <a:pt x="476951" y="10119169"/>
                  </a:lnTo>
                  <a:lnTo>
                    <a:pt x="430201" y="10126060"/>
                  </a:lnTo>
                  <a:lnTo>
                    <a:pt x="383227" y="10132249"/>
                  </a:lnTo>
                  <a:lnTo>
                    <a:pt x="336034" y="10137730"/>
                  </a:lnTo>
                  <a:lnTo>
                    <a:pt x="288627" y="10142498"/>
                  </a:lnTo>
                  <a:lnTo>
                    <a:pt x="241011" y="10146548"/>
                  </a:lnTo>
                  <a:lnTo>
                    <a:pt x="193193" y="10149873"/>
                  </a:lnTo>
                  <a:lnTo>
                    <a:pt x="145177" y="10152470"/>
                  </a:lnTo>
                  <a:lnTo>
                    <a:pt x="96969" y="10154331"/>
                  </a:lnTo>
                  <a:lnTo>
                    <a:pt x="48575" y="10155452"/>
                  </a:lnTo>
                  <a:lnTo>
                    <a:pt x="0" y="10155826"/>
                  </a:lnTo>
                  <a:lnTo>
                    <a:pt x="5998414" y="10155889"/>
                  </a:lnTo>
                  <a:lnTo>
                    <a:pt x="6046793" y="10155512"/>
                  </a:lnTo>
                  <a:lnTo>
                    <a:pt x="6094998" y="10154386"/>
                  </a:lnTo>
                  <a:lnTo>
                    <a:pt x="6143024" y="10152516"/>
                  </a:lnTo>
                  <a:lnTo>
                    <a:pt x="6190866" y="10149906"/>
                  </a:lnTo>
                  <a:lnTo>
                    <a:pt x="6238518" y="10146564"/>
                  </a:lnTo>
                  <a:lnTo>
                    <a:pt x="6285974" y="10142495"/>
                  </a:lnTo>
                  <a:lnTo>
                    <a:pt x="6333228" y="10137704"/>
                  </a:lnTo>
                  <a:lnTo>
                    <a:pt x="6380275" y="10132197"/>
                  </a:lnTo>
                  <a:lnTo>
                    <a:pt x="6427110" y="10125979"/>
                  </a:lnTo>
                  <a:lnTo>
                    <a:pt x="6473726" y="10119056"/>
                  </a:lnTo>
                  <a:lnTo>
                    <a:pt x="6520119" y="10111434"/>
                  </a:lnTo>
                  <a:lnTo>
                    <a:pt x="6566282" y="10103118"/>
                  </a:lnTo>
                  <a:lnTo>
                    <a:pt x="6612211" y="10094114"/>
                  </a:lnTo>
                  <a:lnTo>
                    <a:pt x="6657899" y="10084428"/>
                  </a:lnTo>
                  <a:lnTo>
                    <a:pt x="6703340" y="10074064"/>
                  </a:lnTo>
                  <a:lnTo>
                    <a:pt x="6748530" y="10063029"/>
                  </a:lnTo>
                  <a:lnTo>
                    <a:pt x="6793462" y="10051328"/>
                  </a:lnTo>
                  <a:lnTo>
                    <a:pt x="6838132" y="10038967"/>
                  </a:lnTo>
                  <a:lnTo>
                    <a:pt x="6882533" y="10025952"/>
                  </a:lnTo>
                  <a:lnTo>
                    <a:pt x="6926660" y="10012287"/>
                  </a:lnTo>
                  <a:lnTo>
                    <a:pt x="6970507" y="9997979"/>
                  </a:lnTo>
                  <a:lnTo>
                    <a:pt x="7014069" y="9983034"/>
                  </a:lnTo>
                  <a:lnTo>
                    <a:pt x="7057339" y="9967456"/>
                  </a:lnTo>
                  <a:lnTo>
                    <a:pt x="7100314" y="9951251"/>
                  </a:lnTo>
                  <a:lnTo>
                    <a:pt x="7142986" y="9934426"/>
                  </a:lnTo>
                  <a:lnTo>
                    <a:pt x="7185350" y="9916985"/>
                  </a:lnTo>
                  <a:lnTo>
                    <a:pt x="7227402" y="9898934"/>
                  </a:lnTo>
                  <a:lnTo>
                    <a:pt x="7269134" y="9880279"/>
                  </a:lnTo>
                  <a:lnTo>
                    <a:pt x="7310542" y="9861025"/>
                  </a:lnTo>
                  <a:lnTo>
                    <a:pt x="7351619" y="9841178"/>
                  </a:lnTo>
                  <a:lnTo>
                    <a:pt x="7392361" y="9820744"/>
                  </a:lnTo>
                  <a:lnTo>
                    <a:pt x="7432762" y="9799728"/>
                  </a:lnTo>
                  <a:lnTo>
                    <a:pt x="7472816" y="9778135"/>
                  </a:lnTo>
                  <a:lnTo>
                    <a:pt x="7512517" y="9755972"/>
                  </a:lnTo>
                  <a:lnTo>
                    <a:pt x="7551861" y="9733244"/>
                  </a:lnTo>
                  <a:lnTo>
                    <a:pt x="7590840" y="9709957"/>
                  </a:lnTo>
                  <a:lnTo>
                    <a:pt x="7629451" y="9686115"/>
                  </a:lnTo>
                  <a:lnTo>
                    <a:pt x="7667686" y="9661726"/>
                  </a:lnTo>
                  <a:lnTo>
                    <a:pt x="7705542" y="9636793"/>
                  </a:lnTo>
                  <a:lnTo>
                    <a:pt x="7743011" y="9611324"/>
                  </a:lnTo>
                  <a:lnTo>
                    <a:pt x="7780088" y="9585323"/>
                  </a:lnTo>
                  <a:lnTo>
                    <a:pt x="7816768" y="9558796"/>
                  </a:lnTo>
                  <a:lnTo>
                    <a:pt x="7853046" y="9531749"/>
                  </a:lnTo>
                  <a:lnTo>
                    <a:pt x="7888915" y="9504187"/>
                  </a:lnTo>
                  <a:lnTo>
                    <a:pt x="7924370" y="9476116"/>
                  </a:lnTo>
                  <a:lnTo>
                    <a:pt x="7959405" y="9447541"/>
                  </a:lnTo>
                  <a:lnTo>
                    <a:pt x="7994016" y="9418469"/>
                  </a:lnTo>
                  <a:lnTo>
                    <a:pt x="8028195" y="9388904"/>
                  </a:lnTo>
                  <a:lnTo>
                    <a:pt x="8061938" y="9358852"/>
                  </a:lnTo>
                  <a:lnTo>
                    <a:pt x="8095239" y="9328319"/>
                  </a:lnTo>
                  <a:lnTo>
                    <a:pt x="8128093" y="9297311"/>
                  </a:lnTo>
                  <a:lnTo>
                    <a:pt x="8160493" y="9265833"/>
                  </a:lnTo>
                  <a:lnTo>
                    <a:pt x="8192435" y="9233890"/>
                  </a:lnTo>
                  <a:lnTo>
                    <a:pt x="8223912" y="9201489"/>
                  </a:lnTo>
                  <a:lnTo>
                    <a:pt x="8254919" y="9168635"/>
                  </a:lnTo>
                  <a:lnTo>
                    <a:pt x="8285451" y="9135333"/>
                  </a:lnTo>
                  <a:lnTo>
                    <a:pt x="8315501" y="9101589"/>
                  </a:lnTo>
                  <a:lnTo>
                    <a:pt x="8345065" y="9067408"/>
                  </a:lnTo>
                  <a:lnTo>
                    <a:pt x="8374137" y="9032797"/>
                  </a:lnTo>
                  <a:lnTo>
                    <a:pt x="8402710" y="8997761"/>
                  </a:lnTo>
                  <a:lnTo>
                    <a:pt x="8430780" y="8962305"/>
                  </a:lnTo>
                  <a:lnTo>
                    <a:pt x="8458341" y="8926435"/>
                  </a:lnTo>
                  <a:lnTo>
                    <a:pt x="8485388" y="8890156"/>
                  </a:lnTo>
                  <a:lnTo>
                    <a:pt x="8511914" y="8853475"/>
                  </a:lnTo>
                  <a:lnTo>
                    <a:pt x="8537914" y="8816397"/>
                  </a:lnTo>
                  <a:lnTo>
                    <a:pt x="8563382" y="8778927"/>
                  </a:lnTo>
                  <a:lnTo>
                    <a:pt x="8588314" y="8741071"/>
                  </a:lnTo>
                  <a:lnTo>
                    <a:pt x="8612702" y="8702835"/>
                  </a:lnTo>
                  <a:lnTo>
                    <a:pt x="8636543" y="8664223"/>
                  </a:lnTo>
                  <a:lnTo>
                    <a:pt x="8659830" y="8625243"/>
                  </a:lnTo>
                  <a:lnTo>
                    <a:pt x="8682557" y="8585899"/>
                  </a:lnTo>
                  <a:lnTo>
                    <a:pt x="8704719" y="8546196"/>
                  </a:lnTo>
                  <a:lnTo>
                    <a:pt x="8726310" y="8506142"/>
                  </a:lnTo>
                  <a:lnTo>
                    <a:pt x="8747326" y="8465740"/>
                  </a:lnTo>
                  <a:lnTo>
                    <a:pt x="8767759" y="8424998"/>
                  </a:lnTo>
                  <a:lnTo>
                    <a:pt x="8787605" y="8383919"/>
                  </a:lnTo>
                  <a:lnTo>
                    <a:pt x="8806858" y="8342511"/>
                  </a:lnTo>
                  <a:lnTo>
                    <a:pt x="8825512" y="8300778"/>
                  </a:lnTo>
                  <a:lnTo>
                    <a:pt x="8843562" y="8258726"/>
                  </a:lnTo>
                  <a:lnTo>
                    <a:pt x="8861003" y="8216361"/>
                  </a:lnTo>
                  <a:lnTo>
                    <a:pt x="8877828" y="8173688"/>
                  </a:lnTo>
                  <a:lnTo>
                    <a:pt x="8894031" y="8130713"/>
                  </a:lnTo>
                  <a:lnTo>
                    <a:pt x="8909609" y="8087442"/>
                  </a:lnTo>
                  <a:lnTo>
                    <a:pt x="8924554" y="8043880"/>
                  </a:lnTo>
                  <a:lnTo>
                    <a:pt x="8938861" y="8000032"/>
                  </a:lnTo>
                  <a:lnTo>
                    <a:pt x="8952525" y="7955905"/>
                  </a:lnTo>
                  <a:lnTo>
                    <a:pt x="8965540" y="7911504"/>
                  </a:lnTo>
                  <a:lnTo>
                    <a:pt x="8977900" y="7866834"/>
                  </a:lnTo>
                  <a:lnTo>
                    <a:pt x="8989600" y="7821901"/>
                  </a:lnTo>
                  <a:lnTo>
                    <a:pt x="9000635" y="7776711"/>
                  </a:lnTo>
                  <a:lnTo>
                    <a:pt x="9010998" y="7731269"/>
                  </a:lnTo>
                  <a:lnTo>
                    <a:pt x="9020684" y="7685581"/>
                  </a:lnTo>
                  <a:lnTo>
                    <a:pt x="9029688" y="7639652"/>
                  </a:lnTo>
                  <a:lnTo>
                    <a:pt x="9038003" y="7593489"/>
                  </a:lnTo>
                  <a:lnTo>
                    <a:pt x="9045625" y="7547096"/>
                  </a:lnTo>
                  <a:lnTo>
                    <a:pt x="9052547" y="7500479"/>
                  </a:lnTo>
                  <a:lnTo>
                    <a:pt x="9058765" y="7453645"/>
                  </a:lnTo>
                  <a:lnTo>
                    <a:pt x="9064272" y="7406597"/>
                  </a:lnTo>
                  <a:lnTo>
                    <a:pt x="9069062" y="7359343"/>
                  </a:lnTo>
                  <a:lnTo>
                    <a:pt x="9073132" y="7311887"/>
                  </a:lnTo>
                  <a:lnTo>
                    <a:pt x="9076473" y="7264236"/>
                  </a:lnTo>
                  <a:lnTo>
                    <a:pt x="9079082" y="7216394"/>
                  </a:lnTo>
                  <a:lnTo>
                    <a:pt x="9080953" y="7168368"/>
                  </a:lnTo>
                  <a:lnTo>
                    <a:pt x="9082079" y="7120163"/>
                  </a:lnTo>
                  <a:lnTo>
                    <a:pt x="9082456" y="7071784"/>
                  </a:lnTo>
                  <a:lnTo>
                    <a:pt x="9082456" y="0"/>
                  </a:ln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0" tIns="0" rIns="0" bIns="0" anchor="t" anchorCtr="0">
              <a:noAutofit/>
            </a:bodyPr>
            <a:lstStyle/>
            <a:p>
              <a:pPr marL="0" lvl="0" indent="0" algn="l" rtl="0">
                <a:spcBef>
                  <a:spcPts val="0"/>
                </a:spcBef>
                <a:spcAft>
                  <a:spcPts val="0"/>
                </a:spcAft>
                <a:buNone/>
              </a:pPr>
              <a:endParaRPr sz="600"/>
            </a:p>
          </p:txBody>
        </p:sp>
        <p:sp>
          <p:nvSpPr>
            <p:cNvPr id="379" name="Google Shape;379;p57"/>
            <p:cNvSpPr/>
            <p:nvPr/>
          </p:nvSpPr>
          <p:spPr>
            <a:xfrm>
              <a:off x="8754900" y="4627400"/>
              <a:ext cx="391800" cy="5133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sp>
        <p:nvSpPr>
          <p:cNvPr id="380" name="Google Shape;380;p57"/>
          <p:cNvSpPr/>
          <p:nvPr/>
        </p:nvSpPr>
        <p:spPr>
          <a:xfrm rot="10800000" flipH="1">
            <a:off x="8829619" y="4771489"/>
            <a:ext cx="237487" cy="237487"/>
          </a:xfrm>
          <a:custGeom>
            <a:avLst/>
            <a:gdLst/>
            <a:ahLst/>
            <a:cxnLst/>
            <a:rect l="l" t="t" r="r" b="b"/>
            <a:pathLst>
              <a:path w="10554969" h="10554970" extrusionOk="0">
                <a:moveTo>
                  <a:pt x="5588089" y="0"/>
                </a:moveTo>
                <a:lnTo>
                  <a:pt x="4008704" y="0"/>
                </a:lnTo>
                <a:lnTo>
                  <a:pt x="3961904" y="292"/>
                </a:lnTo>
                <a:lnTo>
                  <a:pt x="3915232" y="1155"/>
                </a:lnTo>
                <a:lnTo>
                  <a:pt x="3868699" y="2603"/>
                </a:lnTo>
                <a:lnTo>
                  <a:pt x="3822293" y="4610"/>
                </a:lnTo>
                <a:lnTo>
                  <a:pt x="3776027" y="7188"/>
                </a:lnTo>
                <a:lnTo>
                  <a:pt x="3729913" y="10337"/>
                </a:lnTo>
                <a:lnTo>
                  <a:pt x="3683927" y="14033"/>
                </a:lnTo>
                <a:lnTo>
                  <a:pt x="3638105" y="18300"/>
                </a:lnTo>
                <a:lnTo>
                  <a:pt x="3592423" y="23114"/>
                </a:lnTo>
                <a:lnTo>
                  <a:pt x="3546894" y="28473"/>
                </a:lnTo>
                <a:lnTo>
                  <a:pt x="3501529" y="34391"/>
                </a:lnTo>
                <a:lnTo>
                  <a:pt x="3456317" y="40855"/>
                </a:lnTo>
                <a:lnTo>
                  <a:pt x="3411270" y="47853"/>
                </a:lnTo>
                <a:lnTo>
                  <a:pt x="3366376" y="55384"/>
                </a:lnTo>
                <a:lnTo>
                  <a:pt x="3321659" y="63461"/>
                </a:lnTo>
                <a:lnTo>
                  <a:pt x="3277120" y="72059"/>
                </a:lnTo>
                <a:lnTo>
                  <a:pt x="3232747" y="81191"/>
                </a:lnTo>
                <a:lnTo>
                  <a:pt x="3188538" y="90855"/>
                </a:lnTo>
                <a:lnTo>
                  <a:pt x="3144520" y="101028"/>
                </a:lnTo>
                <a:lnTo>
                  <a:pt x="3100679" y="111721"/>
                </a:lnTo>
                <a:lnTo>
                  <a:pt x="3057029" y="122936"/>
                </a:lnTo>
                <a:lnTo>
                  <a:pt x="3013557" y="134658"/>
                </a:lnTo>
                <a:lnTo>
                  <a:pt x="2970288" y="146888"/>
                </a:lnTo>
                <a:lnTo>
                  <a:pt x="2927197" y="159626"/>
                </a:lnTo>
                <a:lnTo>
                  <a:pt x="2884309" y="172859"/>
                </a:lnTo>
                <a:lnTo>
                  <a:pt x="2841625" y="186601"/>
                </a:lnTo>
                <a:lnTo>
                  <a:pt x="2799130" y="200837"/>
                </a:lnTo>
                <a:lnTo>
                  <a:pt x="2756852" y="215557"/>
                </a:lnTo>
                <a:lnTo>
                  <a:pt x="2714777" y="230771"/>
                </a:lnTo>
                <a:lnTo>
                  <a:pt x="2672905" y="246468"/>
                </a:lnTo>
                <a:lnTo>
                  <a:pt x="2631249" y="262648"/>
                </a:lnTo>
                <a:lnTo>
                  <a:pt x="2589809" y="279311"/>
                </a:lnTo>
                <a:lnTo>
                  <a:pt x="2548598" y="296456"/>
                </a:lnTo>
                <a:lnTo>
                  <a:pt x="2507602" y="314058"/>
                </a:lnTo>
                <a:lnTo>
                  <a:pt x="2466822" y="332143"/>
                </a:lnTo>
                <a:lnTo>
                  <a:pt x="2426284" y="350685"/>
                </a:lnTo>
                <a:lnTo>
                  <a:pt x="2385961" y="369684"/>
                </a:lnTo>
                <a:lnTo>
                  <a:pt x="2345880" y="389153"/>
                </a:lnTo>
                <a:lnTo>
                  <a:pt x="2306028" y="409079"/>
                </a:lnTo>
                <a:lnTo>
                  <a:pt x="2266429" y="429450"/>
                </a:lnTo>
                <a:lnTo>
                  <a:pt x="2227059" y="450278"/>
                </a:lnTo>
                <a:lnTo>
                  <a:pt x="2187930" y="471551"/>
                </a:lnTo>
                <a:lnTo>
                  <a:pt x="2149056" y="493268"/>
                </a:lnTo>
                <a:lnTo>
                  <a:pt x="2110435" y="515416"/>
                </a:lnTo>
                <a:lnTo>
                  <a:pt x="2072055" y="538010"/>
                </a:lnTo>
                <a:lnTo>
                  <a:pt x="2033943" y="561035"/>
                </a:lnTo>
                <a:lnTo>
                  <a:pt x="1996084" y="584479"/>
                </a:lnTo>
                <a:lnTo>
                  <a:pt x="1958492" y="608368"/>
                </a:lnTo>
                <a:lnTo>
                  <a:pt x="1921154" y="632675"/>
                </a:lnTo>
                <a:lnTo>
                  <a:pt x="1884095" y="657390"/>
                </a:lnTo>
                <a:lnTo>
                  <a:pt x="1847303" y="682536"/>
                </a:lnTo>
                <a:lnTo>
                  <a:pt x="1810778" y="708088"/>
                </a:lnTo>
                <a:lnTo>
                  <a:pt x="1774532" y="734060"/>
                </a:lnTo>
                <a:lnTo>
                  <a:pt x="1738566" y="760425"/>
                </a:lnTo>
                <a:lnTo>
                  <a:pt x="1702879" y="787209"/>
                </a:lnTo>
                <a:lnTo>
                  <a:pt x="1667471" y="814387"/>
                </a:lnTo>
                <a:lnTo>
                  <a:pt x="1632356" y="841959"/>
                </a:lnTo>
                <a:lnTo>
                  <a:pt x="1597533" y="869924"/>
                </a:lnTo>
                <a:lnTo>
                  <a:pt x="1563001" y="898283"/>
                </a:lnTo>
                <a:lnTo>
                  <a:pt x="1528775" y="927036"/>
                </a:lnTo>
                <a:lnTo>
                  <a:pt x="1494828" y="956157"/>
                </a:lnTo>
                <a:lnTo>
                  <a:pt x="1461198" y="985672"/>
                </a:lnTo>
                <a:lnTo>
                  <a:pt x="1427861" y="1015568"/>
                </a:lnTo>
                <a:lnTo>
                  <a:pt x="1394841" y="1045832"/>
                </a:lnTo>
                <a:lnTo>
                  <a:pt x="1362125" y="1076464"/>
                </a:lnTo>
                <a:lnTo>
                  <a:pt x="1329728" y="1107465"/>
                </a:lnTo>
                <a:lnTo>
                  <a:pt x="1297635" y="1138834"/>
                </a:lnTo>
                <a:lnTo>
                  <a:pt x="1265872" y="1170559"/>
                </a:lnTo>
                <a:lnTo>
                  <a:pt x="1234427" y="1202651"/>
                </a:lnTo>
                <a:lnTo>
                  <a:pt x="1203312" y="1235087"/>
                </a:lnTo>
                <a:lnTo>
                  <a:pt x="1172514" y="1267879"/>
                </a:lnTo>
                <a:lnTo>
                  <a:pt x="1142047" y="1301026"/>
                </a:lnTo>
                <a:lnTo>
                  <a:pt x="1111923" y="1334516"/>
                </a:lnTo>
                <a:lnTo>
                  <a:pt x="1082128" y="1368336"/>
                </a:lnTo>
                <a:lnTo>
                  <a:pt x="1052664" y="1402511"/>
                </a:lnTo>
                <a:lnTo>
                  <a:pt x="1023556" y="1437005"/>
                </a:lnTo>
                <a:lnTo>
                  <a:pt x="994778" y="1471841"/>
                </a:lnTo>
                <a:lnTo>
                  <a:pt x="966355" y="1507007"/>
                </a:lnTo>
                <a:lnTo>
                  <a:pt x="938288" y="1542491"/>
                </a:lnTo>
                <a:lnTo>
                  <a:pt x="910564" y="1578305"/>
                </a:lnTo>
                <a:lnTo>
                  <a:pt x="883196" y="1614436"/>
                </a:lnTo>
                <a:lnTo>
                  <a:pt x="856195" y="1650873"/>
                </a:lnTo>
                <a:lnTo>
                  <a:pt x="829551" y="1687639"/>
                </a:lnTo>
                <a:lnTo>
                  <a:pt x="803262" y="1724698"/>
                </a:lnTo>
                <a:lnTo>
                  <a:pt x="777354" y="1762074"/>
                </a:lnTo>
                <a:lnTo>
                  <a:pt x="751814" y="1799742"/>
                </a:lnTo>
                <a:lnTo>
                  <a:pt x="726643" y="1837728"/>
                </a:lnTo>
                <a:lnTo>
                  <a:pt x="701840" y="1875993"/>
                </a:lnTo>
                <a:lnTo>
                  <a:pt x="677430" y="1914550"/>
                </a:lnTo>
                <a:lnTo>
                  <a:pt x="653389" y="1953399"/>
                </a:lnTo>
                <a:lnTo>
                  <a:pt x="629742" y="1992541"/>
                </a:lnTo>
                <a:lnTo>
                  <a:pt x="606475" y="2031961"/>
                </a:lnTo>
                <a:lnTo>
                  <a:pt x="583603" y="2071662"/>
                </a:lnTo>
                <a:lnTo>
                  <a:pt x="561124" y="2111641"/>
                </a:lnTo>
                <a:lnTo>
                  <a:pt x="539038" y="2151888"/>
                </a:lnTo>
                <a:lnTo>
                  <a:pt x="517347" y="2192413"/>
                </a:lnTo>
                <a:lnTo>
                  <a:pt x="496062" y="2233193"/>
                </a:lnTo>
                <a:lnTo>
                  <a:pt x="475183" y="2274239"/>
                </a:lnTo>
                <a:lnTo>
                  <a:pt x="454710" y="2315553"/>
                </a:lnTo>
                <a:lnTo>
                  <a:pt x="434644" y="2357120"/>
                </a:lnTo>
                <a:lnTo>
                  <a:pt x="414997" y="2398941"/>
                </a:lnTo>
                <a:lnTo>
                  <a:pt x="395757" y="2441016"/>
                </a:lnTo>
                <a:lnTo>
                  <a:pt x="376948" y="2483332"/>
                </a:lnTo>
                <a:lnTo>
                  <a:pt x="358546" y="2525890"/>
                </a:lnTo>
                <a:lnTo>
                  <a:pt x="340575" y="2568689"/>
                </a:lnTo>
                <a:lnTo>
                  <a:pt x="323037" y="2611729"/>
                </a:lnTo>
                <a:lnTo>
                  <a:pt x="305917" y="2654998"/>
                </a:lnTo>
                <a:lnTo>
                  <a:pt x="289242" y="2698496"/>
                </a:lnTo>
                <a:lnTo>
                  <a:pt x="272999" y="2742234"/>
                </a:lnTo>
                <a:lnTo>
                  <a:pt x="257187" y="2786189"/>
                </a:lnTo>
                <a:lnTo>
                  <a:pt x="241820" y="2830360"/>
                </a:lnTo>
                <a:lnTo>
                  <a:pt x="226898" y="2874746"/>
                </a:lnTo>
                <a:lnTo>
                  <a:pt x="212432" y="2919361"/>
                </a:lnTo>
                <a:lnTo>
                  <a:pt x="198399" y="2964180"/>
                </a:lnTo>
                <a:lnTo>
                  <a:pt x="184835" y="3009201"/>
                </a:lnTo>
                <a:lnTo>
                  <a:pt x="171716" y="3054426"/>
                </a:lnTo>
                <a:lnTo>
                  <a:pt x="159054" y="3099854"/>
                </a:lnTo>
                <a:lnTo>
                  <a:pt x="146862" y="3145485"/>
                </a:lnTo>
                <a:lnTo>
                  <a:pt x="135128" y="3191306"/>
                </a:lnTo>
                <a:lnTo>
                  <a:pt x="123863" y="3237319"/>
                </a:lnTo>
                <a:lnTo>
                  <a:pt x="113068" y="3283521"/>
                </a:lnTo>
                <a:lnTo>
                  <a:pt x="102755" y="3329914"/>
                </a:lnTo>
                <a:lnTo>
                  <a:pt x="92900" y="3376485"/>
                </a:lnTo>
                <a:lnTo>
                  <a:pt x="83540" y="3423234"/>
                </a:lnTo>
                <a:lnTo>
                  <a:pt x="74650" y="3470148"/>
                </a:lnTo>
                <a:lnTo>
                  <a:pt x="66255" y="3517239"/>
                </a:lnTo>
                <a:lnTo>
                  <a:pt x="58331" y="3564509"/>
                </a:lnTo>
                <a:lnTo>
                  <a:pt x="50914" y="3611930"/>
                </a:lnTo>
                <a:lnTo>
                  <a:pt x="43980" y="3659530"/>
                </a:lnTo>
                <a:lnTo>
                  <a:pt x="37541" y="3707269"/>
                </a:lnTo>
                <a:lnTo>
                  <a:pt x="31610" y="3755174"/>
                </a:lnTo>
                <a:lnTo>
                  <a:pt x="26162" y="3803231"/>
                </a:lnTo>
                <a:lnTo>
                  <a:pt x="21234" y="3851440"/>
                </a:lnTo>
                <a:lnTo>
                  <a:pt x="16814" y="3899789"/>
                </a:lnTo>
                <a:lnTo>
                  <a:pt x="12890" y="3948277"/>
                </a:lnTo>
                <a:lnTo>
                  <a:pt x="9486" y="3996906"/>
                </a:lnTo>
                <a:lnTo>
                  <a:pt x="6604" y="4045674"/>
                </a:lnTo>
                <a:lnTo>
                  <a:pt x="4241" y="4094581"/>
                </a:lnTo>
                <a:lnTo>
                  <a:pt x="2387" y="4143603"/>
                </a:lnTo>
                <a:lnTo>
                  <a:pt x="1066" y="4192765"/>
                </a:lnTo>
                <a:lnTo>
                  <a:pt x="266" y="4242041"/>
                </a:lnTo>
                <a:lnTo>
                  <a:pt x="0" y="4291431"/>
                </a:lnTo>
                <a:lnTo>
                  <a:pt x="0" y="10554348"/>
                </a:lnTo>
                <a:lnTo>
                  <a:pt x="3619500" y="10554348"/>
                </a:lnTo>
                <a:lnTo>
                  <a:pt x="3619500" y="5249291"/>
                </a:lnTo>
                <a:lnTo>
                  <a:pt x="3620325" y="5198719"/>
                </a:lnTo>
                <a:lnTo>
                  <a:pt x="3622776" y="5148758"/>
                </a:lnTo>
                <a:lnTo>
                  <a:pt x="3626828" y="5099456"/>
                </a:lnTo>
                <a:lnTo>
                  <a:pt x="3632466" y="5050815"/>
                </a:lnTo>
                <a:lnTo>
                  <a:pt x="3639655" y="5002873"/>
                </a:lnTo>
                <a:lnTo>
                  <a:pt x="3648354" y="4955629"/>
                </a:lnTo>
                <a:lnTo>
                  <a:pt x="3658565" y="4909134"/>
                </a:lnTo>
                <a:lnTo>
                  <a:pt x="3670236" y="4863376"/>
                </a:lnTo>
                <a:lnTo>
                  <a:pt x="3683368" y="4818405"/>
                </a:lnTo>
                <a:lnTo>
                  <a:pt x="3697897" y="4774235"/>
                </a:lnTo>
                <a:lnTo>
                  <a:pt x="3713835" y="4730889"/>
                </a:lnTo>
                <a:lnTo>
                  <a:pt x="3731133" y="4688383"/>
                </a:lnTo>
                <a:lnTo>
                  <a:pt x="3749764" y="4646739"/>
                </a:lnTo>
                <a:lnTo>
                  <a:pt x="3769715" y="4605972"/>
                </a:lnTo>
                <a:lnTo>
                  <a:pt x="3790950" y="4566132"/>
                </a:lnTo>
                <a:lnTo>
                  <a:pt x="3813441" y="4527207"/>
                </a:lnTo>
                <a:lnTo>
                  <a:pt x="3837178" y="4489247"/>
                </a:lnTo>
                <a:lnTo>
                  <a:pt x="3862108" y="4452264"/>
                </a:lnTo>
                <a:lnTo>
                  <a:pt x="3888219" y="4416260"/>
                </a:lnTo>
                <a:lnTo>
                  <a:pt x="3915486" y="4381284"/>
                </a:lnTo>
                <a:lnTo>
                  <a:pt x="3943883" y="4347349"/>
                </a:lnTo>
                <a:lnTo>
                  <a:pt x="3973385" y="4314482"/>
                </a:lnTo>
                <a:lnTo>
                  <a:pt x="4003954" y="4282694"/>
                </a:lnTo>
                <a:lnTo>
                  <a:pt x="4035577" y="4252011"/>
                </a:lnTo>
                <a:lnTo>
                  <a:pt x="4068216" y="4222458"/>
                </a:lnTo>
                <a:lnTo>
                  <a:pt x="4101858" y="4194048"/>
                </a:lnTo>
                <a:lnTo>
                  <a:pt x="4136453" y="4166819"/>
                </a:lnTo>
                <a:lnTo>
                  <a:pt x="4172000" y="4140784"/>
                </a:lnTo>
                <a:lnTo>
                  <a:pt x="4208475" y="4115955"/>
                </a:lnTo>
                <a:lnTo>
                  <a:pt x="4245826" y="4092371"/>
                </a:lnTo>
                <a:lnTo>
                  <a:pt x="4284040" y="4070045"/>
                </a:lnTo>
                <a:lnTo>
                  <a:pt x="4323092" y="4049001"/>
                </a:lnTo>
                <a:lnTo>
                  <a:pt x="4362958" y="4029265"/>
                </a:lnTo>
                <a:lnTo>
                  <a:pt x="4403598" y="4010850"/>
                </a:lnTo>
                <a:lnTo>
                  <a:pt x="4445012" y="3993781"/>
                </a:lnTo>
                <a:lnTo>
                  <a:pt x="4487138" y="3978084"/>
                </a:lnTo>
                <a:lnTo>
                  <a:pt x="4529975" y="3963771"/>
                </a:lnTo>
                <a:lnTo>
                  <a:pt x="4573498" y="3950881"/>
                </a:lnTo>
                <a:lnTo>
                  <a:pt x="4617669" y="3939413"/>
                </a:lnTo>
                <a:lnTo>
                  <a:pt x="4662462" y="3929418"/>
                </a:lnTo>
                <a:lnTo>
                  <a:pt x="4707852" y="3920883"/>
                </a:lnTo>
                <a:lnTo>
                  <a:pt x="4753813" y="3913860"/>
                </a:lnTo>
                <a:lnTo>
                  <a:pt x="4800333" y="3908361"/>
                </a:lnTo>
                <a:lnTo>
                  <a:pt x="4847361" y="3904411"/>
                </a:lnTo>
                <a:lnTo>
                  <a:pt x="4894885" y="3902011"/>
                </a:lnTo>
                <a:lnTo>
                  <a:pt x="4942865" y="3901211"/>
                </a:lnTo>
                <a:lnTo>
                  <a:pt x="5588089" y="3901211"/>
                </a:lnTo>
                <a:lnTo>
                  <a:pt x="5588089" y="0"/>
                </a:lnTo>
                <a:close/>
              </a:path>
              <a:path w="10554969" h="10554970" extrusionOk="0">
                <a:moveTo>
                  <a:pt x="10554500" y="0"/>
                </a:moveTo>
                <a:lnTo>
                  <a:pt x="6935000" y="0"/>
                </a:lnTo>
                <a:lnTo>
                  <a:pt x="6935000" y="5305069"/>
                </a:lnTo>
                <a:lnTo>
                  <a:pt x="6934174" y="5355641"/>
                </a:lnTo>
                <a:lnTo>
                  <a:pt x="6931723" y="5405590"/>
                </a:lnTo>
                <a:lnTo>
                  <a:pt x="6927672" y="5454904"/>
                </a:lnTo>
                <a:lnTo>
                  <a:pt x="6922033" y="5503532"/>
                </a:lnTo>
                <a:lnTo>
                  <a:pt x="6914858" y="5551487"/>
                </a:lnTo>
                <a:lnTo>
                  <a:pt x="6906146" y="5598731"/>
                </a:lnTo>
                <a:lnTo>
                  <a:pt x="6895935" y="5645239"/>
                </a:lnTo>
                <a:lnTo>
                  <a:pt x="6884263" y="5690984"/>
                </a:lnTo>
                <a:lnTo>
                  <a:pt x="6871144" y="5735955"/>
                </a:lnTo>
                <a:lnTo>
                  <a:pt x="6856603" y="5780138"/>
                </a:lnTo>
                <a:lnTo>
                  <a:pt x="6840664" y="5823483"/>
                </a:lnTo>
                <a:lnTo>
                  <a:pt x="6823367" y="5866003"/>
                </a:lnTo>
                <a:lnTo>
                  <a:pt x="6804736" y="5907646"/>
                </a:lnTo>
                <a:lnTo>
                  <a:pt x="6784784" y="5948413"/>
                </a:lnTo>
                <a:lnTo>
                  <a:pt x="6763550" y="5988266"/>
                </a:lnTo>
                <a:lnTo>
                  <a:pt x="6741058" y="6027178"/>
                </a:lnTo>
                <a:lnTo>
                  <a:pt x="6717322" y="6065151"/>
                </a:lnTo>
                <a:lnTo>
                  <a:pt x="6692392" y="6102147"/>
                </a:lnTo>
                <a:lnTo>
                  <a:pt x="6666281" y="6138138"/>
                </a:lnTo>
                <a:lnTo>
                  <a:pt x="6639014" y="6173127"/>
                </a:lnTo>
                <a:lnTo>
                  <a:pt x="6610617" y="6207061"/>
                </a:lnTo>
                <a:lnTo>
                  <a:pt x="6581114" y="6239942"/>
                </a:lnTo>
                <a:lnTo>
                  <a:pt x="6550546" y="6271730"/>
                </a:lnTo>
                <a:lnTo>
                  <a:pt x="6518923" y="6302426"/>
                </a:lnTo>
                <a:lnTo>
                  <a:pt x="6486284" y="6331979"/>
                </a:lnTo>
                <a:lnTo>
                  <a:pt x="6452654" y="6360388"/>
                </a:lnTo>
                <a:lnTo>
                  <a:pt x="6418046" y="6387630"/>
                </a:lnTo>
                <a:lnTo>
                  <a:pt x="6382499" y="6413665"/>
                </a:lnTo>
                <a:lnTo>
                  <a:pt x="6346025" y="6438493"/>
                </a:lnTo>
                <a:lnTo>
                  <a:pt x="6308674" y="6462090"/>
                </a:lnTo>
                <a:lnTo>
                  <a:pt x="6270460" y="6484417"/>
                </a:lnTo>
                <a:lnTo>
                  <a:pt x="6231407" y="6505461"/>
                </a:lnTo>
                <a:lnTo>
                  <a:pt x="6191542" y="6525209"/>
                </a:lnTo>
                <a:lnTo>
                  <a:pt x="6150902" y="6543624"/>
                </a:lnTo>
                <a:lnTo>
                  <a:pt x="6109500" y="6560706"/>
                </a:lnTo>
                <a:lnTo>
                  <a:pt x="6067361" y="6576403"/>
                </a:lnTo>
                <a:lnTo>
                  <a:pt x="6024524" y="6590716"/>
                </a:lnTo>
                <a:lnTo>
                  <a:pt x="5981001" y="6603619"/>
                </a:lnTo>
                <a:lnTo>
                  <a:pt x="5936831" y="6615074"/>
                </a:lnTo>
                <a:lnTo>
                  <a:pt x="5892038" y="6625082"/>
                </a:lnTo>
                <a:lnTo>
                  <a:pt x="5846648" y="6633604"/>
                </a:lnTo>
                <a:lnTo>
                  <a:pt x="5800687" y="6640639"/>
                </a:lnTo>
                <a:lnTo>
                  <a:pt x="5754167" y="6646138"/>
                </a:lnTo>
                <a:lnTo>
                  <a:pt x="5707138" y="6650088"/>
                </a:lnTo>
                <a:lnTo>
                  <a:pt x="5659615" y="6652488"/>
                </a:lnTo>
                <a:lnTo>
                  <a:pt x="5611634" y="6653289"/>
                </a:lnTo>
                <a:lnTo>
                  <a:pt x="4966411" y="6653289"/>
                </a:lnTo>
                <a:lnTo>
                  <a:pt x="4966411" y="10554348"/>
                </a:lnTo>
                <a:lnTo>
                  <a:pt x="6545656" y="10554348"/>
                </a:lnTo>
                <a:lnTo>
                  <a:pt x="6592456" y="10554056"/>
                </a:lnTo>
                <a:lnTo>
                  <a:pt x="6639128" y="10553192"/>
                </a:lnTo>
                <a:lnTo>
                  <a:pt x="6685674" y="10551757"/>
                </a:lnTo>
                <a:lnTo>
                  <a:pt x="6732079" y="10549738"/>
                </a:lnTo>
                <a:lnTo>
                  <a:pt x="6778345" y="10547160"/>
                </a:lnTo>
                <a:lnTo>
                  <a:pt x="6824459" y="10544023"/>
                </a:lnTo>
                <a:lnTo>
                  <a:pt x="6870446" y="10540314"/>
                </a:lnTo>
                <a:lnTo>
                  <a:pt x="6916280" y="10536060"/>
                </a:lnTo>
                <a:lnTo>
                  <a:pt x="6961949" y="10531246"/>
                </a:lnTo>
                <a:lnTo>
                  <a:pt x="7007479" y="10525874"/>
                </a:lnTo>
                <a:lnTo>
                  <a:pt x="7052856" y="10519956"/>
                </a:lnTo>
                <a:lnTo>
                  <a:pt x="7098068" y="10513504"/>
                </a:lnTo>
                <a:lnTo>
                  <a:pt x="7143128" y="10506507"/>
                </a:lnTo>
                <a:lnTo>
                  <a:pt x="7188009" y="10498963"/>
                </a:lnTo>
                <a:lnTo>
                  <a:pt x="7232726" y="10490898"/>
                </a:lnTo>
                <a:lnTo>
                  <a:pt x="7277278" y="10482288"/>
                </a:lnTo>
                <a:lnTo>
                  <a:pt x="7321664" y="10473157"/>
                </a:lnTo>
                <a:lnTo>
                  <a:pt x="7365860" y="10463505"/>
                </a:lnTo>
                <a:lnTo>
                  <a:pt x="7409878" y="10453319"/>
                </a:lnTo>
                <a:lnTo>
                  <a:pt x="7453731" y="10442626"/>
                </a:lnTo>
                <a:lnTo>
                  <a:pt x="7497381" y="10431412"/>
                </a:lnTo>
                <a:lnTo>
                  <a:pt x="7540853" y="10419690"/>
                </a:lnTo>
                <a:lnTo>
                  <a:pt x="7584135" y="10407459"/>
                </a:lnTo>
                <a:lnTo>
                  <a:pt x="7627213" y="10394721"/>
                </a:lnTo>
                <a:lnTo>
                  <a:pt x="7670114" y="10381488"/>
                </a:lnTo>
                <a:lnTo>
                  <a:pt x="7712799" y="10367747"/>
                </a:lnTo>
                <a:lnTo>
                  <a:pt x="7755293" y="10353523"/>
                </a:lnTo>
                <a:lnTo>
                  <a:pt x="7797571" y="10338791"/>
                </a:lnTo>
                <a:lnTo>
                  <a:pt x="7839659" y="10323576"/>
                </a:lnTo>
                <a:lnTo>
                  <a:pt x="7881518" y="10307879"/>
                </a:lnTo>
                <a:lnTo>
                  <a:pt x="7923174" y="10291699"/>
                </a:lnTo>
                <a:lnTo>
                  <a:pt x="7964614" y="10275037"/>
                </a:lnTo>
                <a:lnTo>
                  <a:pt x="8005839" y="10257904"/>
                </a:lnTo>
                <a:lnTo>
                  <a:pt x="8046834" y="10240289"/>
                </a:lnTo>
                <a:lnTo>
                  <a:pt x="8087614" y="10222217"/>
                </a:lnTo>
                <a:lnTo>
                  <a:pt x="8128165" y="10203675"/>
                </a:lnTo>
                <a:lnTo>
                  <a:pt x="8168475" y="10184663"/>
                </a:lnTo>
                <a:lnTo>
                  <a:pt x="8208569" y="10165194"/>
                </a:lnTo>
                <a:lnTo>
                  <a:pt x="8248409" y="10145281"/>
                </a:lnTo>
                <a:lnTo>
                  <a:pt x="8288020" y="10124897"/>
                </a:lnTo>
                <a:lnTo>
                  <a:pt x="8327390" y="10104082"/>
                </a:lnTo>
                <a:lnTo>
                  <a:pt x="8366519" y="10082809"/>
                </a:lnTo>
                <a:lnTo>
                  <a:pt x="8405393" y="10061092"/>
                </a:lnTo>
                <a:lnTo>
                  <a:pt x="8444014" y="10038944"/>
                </a:lnTo>
                <a:lnTo>
                  <a:pt x="8482393" y="10016350"/>
                </a:lnTo>
                <a:lnTo>
                  <a:pt x="8520506" y="9993325"/>
                </a:lnTo>
                <a:lnTo>
                  <a:pt x="8558365" y="9969868"/>
                </a:lnTo>
                <a:lnTo>
                  <a:pt x="8595970" y="9945992"/>
                </a:lnTo>
                <a:lnTo>
                  <a:pt x="8633295" y="9921684"/>
                </a:lnTo>
                <a:lnTo>
                  <a:pt x="8670366" y="9896958"/>
                </a:lnTo>
                <a:lnTo>
                  <a:pt x="8707158" y="9871824"/>
                </a:lnTo>
                <a:lnTo>
                  <a:pt x="8743683" y="9846259"/>
                </a:lnTo>
                <a:lnTo>
                  <a:pt x="8779929" y="9820300"/>
                </a:lnTo>
                <a:lnTo>
                  <a:pt x="8815908" y="9793922"/>
                </a:lnTo>
                <a:lnTo>
                  <a:pt x="8851595" y="9767151"/>
                </a:lnTo>
                <a:lnTo>
                  <a:pt x="8886990" y="9739973"/>
                </a:lnTo>
                <a:lnTo>
                  <a:pt x="8922106" y="9712401"/>
                </a:lnTo>
                <a:lnTo>
                  <a:pt x="8956929" y="9684423"/>
                </a:lnTo>
                <a:lnTo>
                  <a:pt x="8991460" y="9656064"/>
                </a:lnTo>
                <a:lnTo>
                  <a:pt x="9025699" y="9627324"/>
                </a:lnTo>
                <a:lnTo>
                  <a:pt x="9059647" y="9598190"/>
                </a:lnTo>
                <a:lnTo>
                  <a:pt x="9093276" y="9568675"/>
                </a:lnTo>
                <a:lnTo>
                  <a:pt x="9126614" y="9538792"/>
                </a:lnTo>
                <a:lnTo>
                  <a:pt x="9159634" y="9508528"/>
                </a:lnTo>
                <a:lnTo>
                  <a:pt x="9192349" y="9477896"/>
                </a:lnTo>
                <a:lnTo>
                  <a:pt x="9224747" y="9446895"/>
                </a:lnTo>
                <a:lnTo>
                  <a:pt x="9256839" y="9415526"/>
                </a:lnTo>
                <a:lnTo>
                  <a:pt x="9288602" y="9383789"/>
                </a:lnTo>
                <a:lnTo>
                  <a:pt x="9320047" y="9351708"/>
                </a:lnTo>
                <a:lnTo>
                  <a:pt x="9351175" y="9319260"/>
                </a:lnTo>
                <a:lnTo>
                  <a:pt x="9381973" y="9286469"/>
                </a:lnTo>
                <a:lnTo>
                  <a:pt x="9412427" y="9253334"/>
                </a:lnTo>
                <a:lnTo>
                  <a:pt x="9442564" y="9219844"/>
                </a:lnTo>
                <a:lnTo>
                  <a:pt x="9472358" y="9186012"/>
                </a:lnTo>
                <a:lnTo>
                  <a:pt x="9501822" y="9151849"/>
                </a:lnTo>
                <a:lnTo>
                  <a:pt x="9530931" y="9117343"/>
                </a:lnTo>
                <a:lnTo>
                  <a:pt x="9559709" y="9082507"/>
                </a:lnTo>
                <a:lnTo>
                  <a:pt x="9588132" y="9047353"/>
                </a:lnTo>
                <a:lnTo>
                  <a:pt x="9616199" y="9011856"/>
                </a:lnTo>
                <a:lnTo>
                  <a:pt x="9643923" y="8976055"/>
                </a:lnTo>
                <a:lnTo>
                  <a:pt x="9671291" y="8939924"/>
                </a:lnTo>
                <a:lnTo>
                  <a:pt x="9698304" y="8903475"/>
                </a:lnTo>
                <a:lnTo>
                  <a:pt x="9724949" y="8866721"/>
                </a:lnTo>
                <a:lnTo>
                  <a:pt x="9751225" y="8829650"/>
                </a:lnTo>
                <a:lnTo>
                  <a:pt x="9777133" y="8792286"/>
                </a:lnTo>
                <a:lnTo>
                  <a:pt x="9802685" y="8754605"/>
                </a:lnTo>
                <a:lnTo>
                  <a:pt x="9827857" y="8716632"/>
                </a:lnTo>
                <a:lnTo>
                  <a:pt x="9852647" y="8678367"/>
                </a:lnTo>
                <a:lnTo>
                  <a:pt x="9877069" y="8639797"/>
                </a:lnTo>
                <a:lnTo>
                  <a:pt x="9901098" y="8600948"/>
                </a:lnTo>
                <a:lnTo>
                  <a:pt x="9924758" y="8561807"/>
                </a:lnTo>
                <a:lnTo>
                  <a:pt x="9948012" y="8522386"/>
                </a:lnTo>
                <a:lnTo>
                  <a:pt x="9970897" y="8482686"/>
                </a:lnTo>
                <a:lnTo>
                  <a:pt x="9993376" y="8442719"/>
                </a:lnTo>
                <a:lnTo>
                  <a:pt x="10015461" y="8402460"/>
                </a:lnTo>
                <a:lnTo>
                  <a:pt x="10037140" y="8361947"/>
                </a:lnTo>
                <a:lnTo>
                  <a:pt x="10058425" y="8321154"/>
                </a:lnTo>
                <a:lnTo>
                  <a:pt x="10079317" y="8280108"/>
                </a:lnTo>
                <a:lnTo>
                  <a:pt x="10099789" y="8238795"/>
                </a:lnTo>
                <a:lnTo>
                  <a:pt x="10119855" y="8197228"/>
                </a:lnTo>
                <a:lnTo>
                  <a:pt x="10139502" y="8155419"/>
                </a:lnTo>
                <a:lnTo>
                  <a:pt x="10158730" y="8113344"/>
                </a:lnTo>
                <a:lnTo>
                  <a:pt x="10177551" y="8071028"/>
                </a:lnTo>
                <a:lnTo>
                  <a:pt x="10195954" y="8028470"/>
                </a:lnTo>
                <a:lnTo>
                  <a:pt x="10213924" y="7985671"/>
                </a:lnTo>
                <a:lnTo>
                  <a:pt x="10231463" y="7942631"/>
                </a:lnTo>
                <a:lnTo>
                  <a:pt x="10248582" y="7899362"/>
                </a:lnTo>
                <a:lnTo>
                  <a:pt x="10265258" y="7855852"/>
                </a:lnTo>
                <a:lnTo>
                  <a:pt x="10281501" y="7812125"/>
                </a:lnTo>
                <a:lnTo>
                  <a:pt x="10297312" y="7768171"/>
                </a:lnTo>
                <a:lnTo>
                  <a:pt x="10312679" y="7724000"/>
                </a:lnTo>
                <a:lnTo>
                  <a:pt x="10327602" y="7679601"/>
                </a:lnTo>
                <a:lnTo>
                  <a:pt x="10342067" y="7634999"/>
                </a:lnTo>
                <a:lnTo>
                  <a:pt x="10356101" y="7590180"/>
                </a:lnTo>
                <a:lnTo>
                  <a:pt x="10369664" y="7545159"/>
                </a:lnTo>
                <a:lnTo>
                  <a:pt x="10382783" y="7499921"/>
                </a:lnTo>
                <a:lnTo>
                  <a:pt x="10395445" y="7454493"/>
                </a:lnTo>
                <a:lnTo>
                  <a:pt x="10407637" y="7408862"/>
                </a:lnTo>
                <a:lnTo>
                  <a:pt x="10419372" y="7363041"/>
                </a:lnTo>
                <a:lnTo>
                  <a:pt x="10430637" y="7317029"/>
                </a:lnTo>
                <a:lnTo>
                  <a:pt x="10441432" y="7270826"/>
                </a:lnTo>
                <a:lnTo>
                  <a:pt x="10451744" y="7224446"/>
                </a:lnTo>
                <a:lnTo>
                  <a:pt x="10461600" y="7177875"/>
                </a:lnTo>
                <a:lnTo>
                  <a:pt x="10470959" y="7131126"/>
                </a:lnTo>
                <a:lnTo>
                  <a:pt x="10479849" y="7084200"/>
                </a:lnTo>
                <a:lnTo>
                  <a:pt x="10488244" y="7037108"/>
                </a:lnTo>
                <a:lnTo>
                  <a:pt x="10496169" y="6989851"/>
                </a:lnTo>
                <a:lnTo>
                  <a:pt x="10503586" y="6942417"/>
                </a:lnTo>
                <a:lnTo>
                  <a:pt x="10510520" y="6894830"/>
                </a:lnTo>
                <a:lnTo>
                  <a:pt x="10516959" y="6847078"/>
                </a:lnTo>
                <a:lnTo>
                  <a:pt x="10522902" y="6799173"/>
                </a:lnTo>
                <a:lnTo>
                  <a:pt x="10528338" y="6751117"/>
                </a:lnTo>
                <a:lnTo>
                  <a:pt x="10533266" y="6702920"/>
                </a:lnTo>
                <a:lnTo>
                  <a:pt x="10537685" y="6654571"/>
                </a:lnTo>
                <a:lnTo>
                  <a:pt x="10541610" y="6606070"/>
                </a:lnTo>
                <a:lnTo>
                  <a:pt x="10545013" y="6557442"/>
                </a:lnTo>
                <a:lnTo>
                  <a:pt x="10547896" y="6508674"/>
                </a:lnTo>
                <a:lnTo>
                  <a:pt x="10550258" y="6459779"/>
                </a:lnTo>
                <a:lnTo>
                  <a:pt x="10552113" y="6410744"/>
                </a:lnTo>
                <a:lnTo>
                  <a:pt x="10553433" y="6361595"/>
                </a:lnTo>
                <a:lnTo>
                  <a:pt x="10554233" y="6312319"/>
                </a:lnTo>
                <a:lnTo>
                  <a:pt x="10554500" y="6262916"/>
                </a:lnTo>
                <a:lnTo>
                  <a:pt x="10554500" y="0"/>
                </a:lnTo>
                <a:close/>
              </a:path>
            </a:pathLst>
          </a:custGeom>
          <a:solidFill>
            <a:schemeClr val="lt1"/>
          </a:solidFill>
          <a:ln>
            <a:noFill/>
          </a:ln>
        </p:spPr>
        <p:txBody>
          <a:bodyPr spcFirstLastPara="1" wrap="square" lIns="0" tIns="0" rIns="0" bIns="0" anchor="t" anchorCtr="0">
            <a:noAutofit/>
          </a:bodyPr>
          <a:lstStyle/>
          <a:p>
            <a:pPr marL="0" lvl="0" indent="0" algn="l" rtl="0">
              <a:spcBef>
                <a:spcPts val="0"/>
              </a:spcBef>
              <a:spcAft>
                <a:spcPts val="0"/>
              </a:spcAft>
              <a:buNone/>
            </a:pPr>
            <a:endParaRPr sz="60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Title and body 1">
  <p:cSld name="TITLE_AND_BODY_1">
    <p:spTree>
      <p:nvGrpSpPr>
        <p:cNvPr id="1" name="Shape 381"/>
        <p:cNvGrpSpPr/>
        <p:nvPr/>
      </p:nvGrpSpPr>
      <p:grpSpPr>
        <a:xfrm>
          <a:off x="0" y="0"/>
          <a:ext cx="0" cy="0"/>
          <a:chOff x="0" y="0"/>
          <a:chExt cx="0" cy="0"/>
        </a:xfrm>
      </p:grpSpPr>
      <p:sp>
        <p:nvSpPr>
          <p:cNvPr id="382" name="Google Shape;382;p58"/>
          <p:cNvSpPr/>
          <p:nvPr/>
        </p:nvSpPr>
        <p:spPr>
          <a:xfrm>
            <a:off x="5368175" y="0"/>
            <a:ext cx="37761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383" name="Google Shape;383;p58"/>
          <p:cNvSpPr txBox="1">
            <a:spLocks noGrp="1"/>
          </p:cNvSpPr>
          <p:nvPr>
            <p:ph type="title"/>
          </p:nvPr>
        </p:nvSpPr>
        <p:spPr>
          <a:xfrm>
            <a:off x="219600" y="127125"/>
            <a:ext cx="37089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84" name="Google Shape;384;p58"/>
          <p:cNvSpPr txBox="1">
            <a:spLocks noGrp="1"/>
          </p:cNvSpPr>
          <p:nvPr>
            <p:ph type="body" idx="1"/>
          </p:nvPr>
        </p:nvSpPr>
        <p:spPr>
          <a:xfrm>
            <a:off x="219600" y="863550"/>
            <a:ext cx="4185600" cy="3416400"/>
          </a:xfrm>
          <a:prstGeom prst="rect">
            <a:avLst/>
          </a:prstGeom>
        </p:spPr>
        <p:txBody>
          <a:bodyPr spcFirstLastPara="1" wrap="square" lIns="0" tIns="91425" rIns="91425" bIns="91425" anchor="t" anchorCtr="0">
            <a:normAutofit/>
          </a:bodyPr>
          <a:lstStyle>
            <a:lvl1pPr marL="457200" lvl="0" indent="-342900">
              <a:spcBef>
                <a:spcPts val="0"/>
              </a:spcBef>
              <a:spcAft>
                <a:spcPts val="0"/>
              </a:spcAft>
              <a:buClr>
                <a:schemeClr val="dk1"/>
              </a:buClr>
              <a:buSzPts val="1800"/>
              <a:buFont typeface="Noto Sans ExtraLight"/>
              <a:buChar char="●"/>
              <a:defRPr>
                <a:solidFill>
                  <a:schemeClr val="dk1"/>
                </a:solidFill>
                <a:latin typeface="Noto Sans ExtraLight"/>
                <a:ea typeface="Noto Sans ExtraLight"/>
                <a:cs typeface="Noto Sans ExtraLight"/>
                <a:sym typeface="Noto Sans ExtraLight"/>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385" name="Google Shape;385;p58"/>
          <p:cNvSpPr/>
          <p:nvPr/>
        </p:nvSpPr>
        <p:spPr>
          <a:xfrm>
            <a:off x="0" y="0"/>
            <a:ext cx="23700" cy="5143500"/>
          </a:xfrm>
          <a:prstGeom prst="rect">
            <a:avLst/>
          </a:prstGeom>
          <a:gradFill>
            <a:gsLst>
              <a:gs pos="0">
                <a:schemeClr val="dk1"/>
              </a:gs>
              <a:gs pos="100000">
                <a:schemeClr val="dk2"/>
              </a:gs>
            </a:gsLst>
            <a:lin ang="8099331"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386" name="Google Shape;386;p58"/>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387" name="Google Shape;387;p58"/>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grpSp>
        <p:nvGrpSpPr>
          <p:cNvPr id="388" name="Google Shape;388;p58"/>
          <p:cNvGrpSpPr/>
          <p:nvPr/>
        </p:nvGrpSpPr>
        <p:grpSpPr>
          <a:xfrm>
            <a:off x="8836375" y="1586263"/>
            <a:ext cx="315000" cy="1970974"/>
            <a:chOff x="8836375" y="1160138"/>
            <a:chExt cx="315000" cy="1970974"/>
          </a:xfrm>
        </p:grpSpPr>
        <p:sp>
          <p:nvSpPr>
            <p:cNvPr id="389" name="Google Shape;389;p58"/>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390" name="Google Shape;390;p58"/>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391" name="Google Shape;391;p58"/>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Title and body 1 1">
  <p:cSld name="TITLE_AND_BODY_1_1">
    <p:spTree>
      <p:nvGrpSpPr>
        <p:cNvPr id="1" name="Shape 392"/>
        <p:cNvGrpSpPr/>
        <p:nvPr/>
      </p:nvGrpSpPr>
      <p:grpSpPr>
        <a:xfrm>
          <a:off x="0" y="0"/>
          <a:ext cx="0" cy="0"/>
          <a:chOff x="0" y="0"/>
          <a:chExt cx="0" cy="0"/>
        </a:xfrm>
      </p:grpSpPr>
      <p:sp>
        <p:nvSpPr>
          <p:cNvPr id="393" name="Google Shape;393;p59"/>
          <p:cNvSpPr/>
          <p:nvPr/>
        </p:nvSpPr>
        <p:spPr>
          <a:xfrm>
            <a:off x="275" y="1086975"/>
            <a:ext cx="9144000" cy="40566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394" name="Google Shape;394;p59"/>
          <p:cNvSpPr txBox="1">
            <a:spLocks noGrp="1"/>
          </p:cNvSpPr>
          <p:nvPr>
            <p:ph type="title"/>
          </p:nvPr>
        </p:nvSpPr>
        <p:spPr>
          <a:xfrm>
            <a:off x="219600" y="127125"/>
            <a:ext cx="37089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95" name="Google Shape;395;p59"/>
          <p:cNvSpPr txBox="1">
            <a:spLocks noGrp="1"/>
          </p:cNvSpPr>
          <p:nvPr>
            <p:ph type="title" idx="2"/>
          </p:nvPr>
        </p:nvSpPr>
        <p:spPr>
          <a:xfrm>
            <a:off x="219600" y="1161675"/>
            <a:ext cx="3708900" cy="3162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1000"/>
              <a:buNone/>
              <a:defRPr sz="1000">
                <a:solidFill>
                  <a:schemeClr val="lt1"/>
                </a:solidFill>
              </a:defRPr>
            </a:lvl1pPr>
            <a:lvl2pPr lvl="1">
              <a:spcBef>
                <a:spcPts val="0"/>
              </a:spcBef>
              <a:spcAft>
                <a:spcPts val="0"/>
              </a:spcAft>
              <a:buClr>
                <a:schemeClr val="lt1"/>
              </a:buClr>
              <a:buSzPts val="1000"/>
              <a:buNone/>
              <a:defRPr sz="1000">
                <a:solidFill>
                  <a:schemeClr val="lt1"/>
                </a:solidFill>
              </a:defRPr>
            </a:lvl2pPr>
            <a:lvl3pPr lvl="2">
              <a:spcBef>
                <a:spcPts val="0"/>
              </a:spcBef>
              <a:spcAft>
                <a:spcPts val="0"/>
              </a:spcAft>
              <a:buClr>
                <a:schemeClr val="lt1"/>
              </a:buClr>
              <a:buSzPts val="1000"/>
              <a:buNone/>
              <a:defRPr sz="1000">
                <a:solidFill>
                  <a:schemeClr val="lt1"/>
                </a:solidFill>
              </a:defRPr>
            </a:lvl3pPr>
            <a:lvl4pPr lvl="3">
              <a:spcBef>
                <a:spcPts val="0"/>
              </a:spcBef>
              <a:spcAft>
                <a:spcPts val="0"/>
              </a:spcAft>
              <a:buClr>
                <a:schemeClr val="lt1"/>
              </a:buClr>
              <a:buSzPts val="1000"/>
              <a:buNone/>
              <a:defRPr sz="1000">
                <a:solidFill>
                  <a:schemeClr val="lt1"/>
                </a:solidFill>
              </a:defRPr>
            </a:lvl4pPr>
            <a:lvl5pPr lvl="4">
              <a:spcBef>
                <a:spcPts val="0"/>
              </a:spcBef>
              <a:spcAft>
                <a:spcPts val="0"/>
              </a:spcAft>
              <a:buClr>
                <a:schemeClr val="lt1"/>
              </a:buClr>
              <a:buSzPts val="1000"/>
              <a:buNone/>
              <a:defRPr sz="1000">
                <a:solidFill>
                  <a:schemeClr val="lt1"/>
                </a:solidFill>
              </a:defRPr>
            </a:lvl5pPr>
            <a:lvl6pPr lvl="5">
              <a:spcBef>
                <a:spcPts val="0"/>
              </a:spcBef>
              <a:spcAft>
                <a:spcPts val="0"/>
              </a:spcAft>
              <a:buClr>
                <a:schemeClr val="lt1"/>
              </a:buClr>
              <a:buSzPts val="1000"/>
              <a:buNone/>
              <a:defRPr sz="1000">
                <a:solidFill>
                  <a:schemeClr val="lt1"/>
                </a:solidFill>
              </a:defRPr>
            </a:lvl6pPr>
            <a:lvl7pPr lvl="6">
              <a:spcBef>
                <a:spcPts val="0"/>
              </a:spcBef>
              <a:spcAft>
                <a:spcPts val="0"/>
              </a:spcAft>
              <a:buClr>
                <a:schemeClr val="lt1"/>
              </a:buClr>
              <a:buSzPts val="1000"/>
              <a:buNone/>
              <a:defRPr sz="1000">
                <a:solidFill>
                  <a:schemeClr val="lt1"/>
                </a:solidFill>
              </a:defRPr>
            </a:lvl7pPr>
            <a:lvl8pPr lvl="7">
              <a:spcBef>
                <a:spcPts val="0"/>
              </a:spcBef>
              <a:spcAft>
                <a:spcPts val="0"/>
              </a:spcAft>
              <a:buClr>
                <a:schemeClr val="lt1"/>
              </a:buClr>
              <a:buSzPts val="1000"/>
              <a:buNone/>
              <a:defRPr sz="1000">
                <a:solidFill>
                  <a:schemeClr val="lt1"/>
                </a:solidFill>
              </a:defRPr>
            </a:lvl8pPr>
            <a:lvl9pPr lvl="8">
              <a:spcBef>
                <a:spcPts val="0"/>
              </a:spcBef>
              <a:spcAft>
                <a:spcPts val="0"/>
              </a:spcAft>
              <a:buClr>
                <a:schemeClr val="lt1"/>
              </a:buClr>
              <a:buSzPts val="1000"/>
              <a:buNone/>
              <a:defRPr sz="1000">
                <a:solidFill>
                  <a:schemeClr val="lt1"/>
                </a:solidFill>
              </a:defRPr>
            </a:lvl9pPr>
          </a:lstStyle>
          <a:p>
            <a:endParaRPr/>
          </a:p>
        </p:txBody>
      </p:sp>
      <p:grpSp>
        <p:nvGrpSpPr>
          <p:cNvPr id="396" name="Google Shape;396;p59"/>
          <p:cNvGrpSpPr/>
          <p:nvPr/>
        </p:nvGrpSpPr>
        <p:grpSpPr>
          <a:xfrm>
            <a:off x="8836375" y="1586263"/>
            <a:ext cx="315000" cy="1970974"/>
            <a:chOff x="8836375" y="1160138"/>
            <a:chExt cx="315000" cy="1970974"/>
          </a:xfrm>
        </p:grpSpPr>
        <p:sp>
          <p:nvSpPr>
            <p:cNvPr id="397" name="Google Shape;397;p59"/>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398" name="Google Shape;398;p59"/>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399" name="Google Shape;399;p59"/>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Title and body 1 1 2">
  <p:cSld name="TITLE_AND_BODY_1_1_2">
    <p:spTree>
      <p:nvGrpSpPr>
        <p:cNvPr id="1" name="Shape 400"/>
        <p:cNvGrpSpPr/>
        <p:nvPr/>
      </p:nvGrpSpPr>
      <p:grpSpPr>
        <a:xfrm>
          <a:off x="0" y="0"/>
          <a:ext cx="0" cy="0"/>
          <a:chOff x="0" y="0"/>
          <a:chExt cx="0" cy="0"/>
        </a:xfrm>
      </p:grpSpPr>
      <p:sp>
        <p:nvSpPr>
          <p:cNvPr id="401" name="Google Shape;401;p60"/>
          <p:cNvSpPr/>
          <p:nvPr/>
        </p:nvSpPr>
        <p:spPr>
          <a:xfrm>
            <a:off x="275" y="2009325"/>
            <a:ext cx="8841900" cy="31344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GB">
                <a:latin typeface="Noto Sans Black"/>
                <a:ea typeface="Noto Sans Black"/>
                <a:cs typeface="Noto Sans Black"/>
                <a:sym typeface="Noto Sans Black"/>
              </a:rPr>
              <a:t> </a:t>
            </a:r>
            <a:endParaRPr>
              <a:latin typeface="Noto Sans Black"/>
              <a:ea typeface="Noto Sans Black"/>
              <a:cs typeface="Noto Sans Black"/>
              <a:sym typeface="Noto Sans Black"/>
            </a:endParaRPr>
          </a:p>
        </p:txBody>
      </p:sp>
      <p:sp>
        <p:nvSpPr>
          <p:cNvPr id="402" name="Google Shape;402;p60"/>
          <p:cNvSpPr txBox="1">
            <a:spLocks noGrp="1"/>
          </p:cNvSpPr>
          <p:nvPr>
            <p:ph type="title"/>
          </p:nvPr>
        </p:nvSpPr>
        <p:spPr>
          <a:xfrm>
            <a:off x="1343400" y="547125"/>
            <a:ext cx="6155100" cy="572700"/>
          </a:xfrm>
          <a:prstGeom prst="rect">
            <a:avLst/>
          </a:prstGeom>
        </p:spPr>
        <p:txBody>
          <a:bodyPr spcFirstLastPara="1" wrap="square" lIns="91425" tIns="91425" rIns="91425" bIns="91425" anchor="t" anchorCtr="0">
            <a:normAutofit/>
          </a:bodyPr>
          <a:lstStyle>
            <a:lvl1pPr lvl="0" algn="ctr">
              <a:spcBef>
                <a:spcPts val="0"/>
              </a:spcBef>
              <a:spcAft>
                <a:spcPts val="0"/>
              </a:spcAft>
              <a:buSzPts val="5300"/>
              <a:buNone/>
              <a:defRPr sz="53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Title and body 1 1 1 2">
  <p:cSld name="TITLE_AND_BODY_1_1_1_2">
    <p:spTree>
      <p:nvGrpSpPr>
        <p:cNvPr id="1" name="Shape 407"/>
        <p:cNvGrpSpPr/>
        <p:nvPr/>
      </p:nvGrpSpPr>
      <p:grpSpPr>
        <a:xfrm>
          <a:off x="0" y="0"/>
          <a:ext cx="0" cy="0"/>
          <a:chOff x="0" y="0"/>
          <a:chExt cx="0" cy="0"/>
        </a:xfrm>
      </p:grpSpPr>
      <p:sp>
        <p:nvSpPr>
          <p:cNvPr id="408" name="Google Shape;408;p62"/>
          <p:cNvSpPr/>
          <p:nvPr/>
        </p:nvSpPr>
        <p:spPr>
          <a:xfrm>
            <a:off x="275" y="1643750"/>
            <a:ext cx="8859900" cy="35046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409" name="Google Shape;409;p62"/>
          <p:cNvSpPr txBox="1">
            <a:spLocks noGrp="1"/>
          </p:cNvSpPr>
          <p:nvPr>
            <p:ph type="title"/>
          </p:nvPr>
        </p:nvSpPr>
        <p:spPr>
          <a:xfrm>
            <a:off x="219600" y="3814875"/>
            <a:ext cx="3708900" cy="3162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1000"/>
              <a:buNone/>
              <a:defRPr sz="1000">
                <a:solidFill>
                  <a:schemeClr val="lt1"/>
                </a:solidFill>
              </a:defRPr>
            </a:lvl1pPr>
            <a:lvl2pPr lvl="1">
              <a:spcBef>
                <a:spcPts val="0"/>
              </a:spcBef>
              <a:spcAft>
                <a:spcPts val="0"/>
              </a:spcAft>
              <a:buClr>
                <a:schemeClr val="lt1"/>
              </a:buClr>
              <a:buSzPts val="1000"/>
              <a:buNone/>
              <a:defRPr sz="1000">
                <a:solidFill>
                  <a:schemeClr val="lt1"/>
                </a:solidFill>
              </a:defRPr>
            </a:lvl2pPr>
            <a:lvl3pPr lvl="2">
              <a:spcBef>
                <a:spcPts val="0"/>
              </a:spcBef>
              <a:spcAft>
                <a:spcPts val="0"/>
              </a:spcAft>
              <a:buClr>
                <a:schemeClr val="lt1"/>
              </a:buClr>
              <a:buSzPts val="1000"/>
              <a:buNone/>
              <a:defRPr sz="1000">
                <a:solidFill>
                  <a:schemeClr val="lt1"/>
                </a:solidFill>
              </a:defRPr>
            </a:lvl3pPr>
            <a:lvl4pPr lvl="3">
              <a:spcBef>
                <a:spcPts val="0"/>
              </a:spcBef>
              <a:spcAft>
                <a:spcPts val="0"/>
              </a:spcAft>
              <a:buClr>
                <a:schemeClr val="lt1"/>
              </a:buClr>
              <a:buSzPts val="1000"/>
              <a:buNone/>
              <a:defRPr sz="1000">
                <a:solidFill>
                  <a:schemeClr val="lt1"/>
                </a:solidFill>
              </a:defRPr>
            </a:lvl4pPr>
            <a:lvl5pPr lvl="4">
              <a:spcBef>
                <a:spcPts val="0"/>
              </a:spcBef>
              <a:spcAft>
                <a:spcPts val="0"/>
              </a:spcAft>
              <a:buClr>
                <a:schemeClr val="lt1"/>
              </a:buClr>
              <a:buSzPts val="1000"/>
              <a:buNone/>
              <a:defRPr sz="1000">
                <a:solidFill>
                  <a:schemeClr val="lt1"/>
                </a:solidFill>
              </a:defRPr>
            </a:lvl5pPr>
            <a:lvl6pPr lvl="5">
              <a:spcBef>
                <a:spcPts val="0"/>
              </a:spcBef>
              <a:spcAft>
                <a:spcPts val="0"/>
              </a:spcAft>
              <a:buClr>
                <a:schemeClr val="lt1"/>
              </a:buClr>
              <a:buSzPts val="1000"/>
              <a:buNone/>
              <a:defRPr sz="1000">
                <a:solidFill>
                  <a:schemeClr val="lt1"/>
                </a:solidFill>
              </a:defRPr>
            </a:lvl6pPr>
            <a:lvl7pPr lvl="6">
              <a:spcBef>
                <a:spcPts val="0"/>
              </a:spcBef>
              <a:spcAft>
                <a:spcPts val="0"/>
              </a:spcAft>
              <a:buClr>
                <a:schemeClr val="lt1"/>
              </a:buClr>
              <a:buSzPts val="1000"/>
              <a:buNone/>
              <a:defRPr sz="1000">
                <a:solidFill>
                  <a:schemeClr val="lt1"/>
                </a:solidFill>
              </a:defRPr>
            </a:lvl7pPr>
            <a:lvl8pPr lvl="7">
              <a:spcBef>
                <a:spcPts val="0"/>
              </a:spcBef>
              <a:spcAft>
                <a:spcPts val="0"/>
              </a:spcAft>
              <a:buClr>
                <a:schemeClr val="lt1"/>
              </a:buClr>
              <a:buSzPts val="1000"/>
              <a:buNone/>
              <a:defRPr sz="1000">
                <a:solidFill>
                  <a:schemeClr val="lt1"/>
                </a:solidFill>
              </a:defRPr>
            </a:lvl8pPr>
            <a:lvl9pPr lvl="8">
              <a:spcBef>
                <a:spcPts val="0"/>
              </a:spcBef>
              <a:spcAft>
                <a:spcPts val="0"/>
              </a:spcAft>
              <a:buClr>
                <a:schemeClr val="lt1"/>
              </a:buClr>
              <a:buSzPts val="1000"/>
              <a:buNone/>
              <a:defRPr sz="1000">
                <a:solidFill>
                  <a:schemeClr val="lt1"/>
                </a:solidFill>
              </a:defRPr>
            </a:lvl9pPr>
          </a:lstStyle>
          <a:p>
            <a:endParaRPr/>
          </a:p>
        </p:txBody>
      </p:sp>
      <p:sp>
        <p:nvSpPr>
          <p:cNvPr id="410" name="Google Shape;410;p62"/>
          <p:cNvSpPr txBox="1">
            <a:spLocks noGrp="1"/>
          </p:cNvSpPr>
          <p:nvPr>
            <p:ph type="title" idx="2"/>
          </p:nvPr>
        </p:nvSpPr>
        <p:spPr>
          <a:xfrm>
            <a:off x="219600" y="127125"/>
            <a:ext cx="37089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15"/>
        <p:cNvGrpSpPr/>
        <p:nvPr/>
      </p:nvGrpSpPr>
      <p:grpSpPr>
        <a:xfrm>
          <a:off x="0" y="0"/>
          <a:ext cx="0" cy="0"/>
          <a:chOff x="0" y="0"/>
          <a:chExt cx="0" cy="0"/>
        </a:xfrm>
      </p:grpSpPr>
      <p:sp>
        <p:nvSpPr>
          <p:cNvPr id="416" name="Google Shape;416;p64"/>
          <p:cNvSpPr txBox="1">
            <a:spLocks noGrp="1"/>
          </p:cNvSpPr>
          <p:nvPr>
            <p:ph type="title"/>
          </p:nvPr>
        </p:nvSpPr>
        <p:spPr>
          <a:xfrm>
            <a:off x="219600" y="1271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417" name="Google Shape;417;p64"/>
          <p:cNvSpPr txBox="1">
            <a:spLocks noGrp="1"/>
          </p:cNvSpPr>
          <p:nvPr>
            <p:ph type="body" idx="1"/>
          </p:nvPr>
        </p:nvSpPr>
        <p:spPr>
          <a:xfrm>
            <a:off x="311700" y="1152475"/>
            <a:ext cx="3999900" cy="3416400"/>
          </a:xfrm>
          <a:prstGeom prst="rect">
            <a:avLst/>
          </a:prstGeom>
        </p:spPr>
        <p:txBody>
          <a:bodyPr spcFirstLastPara="1" wrap="square" lIns="0" tIns="91425" rIns="91425" bIns="91425" anchor="t" anchorCtr="0">
            <a:normAutofit/>
          </a:bodyPr>
          <a:lstStyle>
            <a:lvl1pPr marL="457200" lvl="0" indent="-317500">
              <a:spcBef>
                <a:spcPts val="0"/>
              </a:spcBef>
              <a:spcAft>
                <a:spcPts val="0"/>
              </a:spcAft>
              <a:buClr>
                <a:schemeClr val="dk1"/>
              </a:buClr>
              <a:buSzPts val="1400"/>
              <a:buChar char="●"/>
              <a:defRPr sz="1400">
                <a:solidFill>
                  <a:schemeClr val="dk1"/>
                </a:solidFill>
              </a:defRPr>
            </a:lvl1pPr>
            <a:lvl2pPr marL="914400" lvl="1" indent="-304800">
              <a:spcBef>
                <a:spcPts val="0"/>
              </a:spcBef>
              <a:spcAft>
                <a:spcPts val="0"/>
              </a:spcAft>
              <a:buClr>
                <a:schemeClr val="dk1"/>
              </a:buClr>
              <a:buSzPts val="1200"/>
              <a:buChar char="○"/>
              <a:defRPr sz="1200">
                <a:solidFill>
                  <a:schemeClr val="dk1"/>
                </a:solidFill>
              </a:defRPr>
            </a:lvl2pPr>
            <a:lvl3pPr marL="1371600" lvl="2" indent="-304800">
              <a:spcBef>
                <a:spcPts val="0"/>
              </a:spcBef>
              <a:spcAft>
                <a:spcPts val="0"/>
              </a:spcAft>
              <a:buClr>
                <a:schemeClr val="dk1"/>
              </a:buClr>
              <a:buSzPts val="1200"/>
              <a:buChar char="■"/>
              <a:defRPr sz="1200">
                <a:solidFill>
                  <a:schemeClr val="dk1"/>
                </a:solidFill>
              </a:defRPr>
            </a:lvl3pPr>
            <a:lvl4pPr marL="1828800" lvl="3" indent="-304800">
              <a:spcBef>
                <a:spcPts val="0"/>
              </a:spcBef>
              <a:spcAft>
                <a:spcPts val="0"/>
              </a:spcAft>
              <a:buClr>
                <a:schemeClr val="dk1"/>
              </a:buClr>
              <a:buSzPts val="1200"/>
              <a:buChar char="●"/>
              <a:defRPr sz="1200">
                <a:solidFill>
                  <a:schemeClr val="dk1"/>
                </a:solidFill>
              </a:defRPr>
            </a:lvl4pPr>
            <a:lvl5pPr marL="2286000" lvl="4" indent="-304800">
              <a:spcBef>
                <a:spcPts val="0"/>
              </a:spcBef>
              <a:spcAft>
                <a:spcPts val="0"/>
              </a:spcAft>
              <a:buClr>
                <a:schemeClr val="dk1"/>
              </a:buClr>
              <a:buSzPts val="1200"/>
              <a:buChar char="○"/>
              <a:defRPr sz="1200">
                <a:solidFill>
                  <a:schemeClr val="dk1"/>
                </a:solidFill>
              </a:defRPr>
            </a:lvl5pPr>
            <a:lvl6pPr marL="2743200" lvl="5" indent="-304800">
              <a:spcBef>
                <a:spcPts val="0"/>
              </a:spcBef>
              <a:spcAft>
                <a:spcPts val="0"/>
              </a:spcAft>
              <a:buClr>
                <a:schemeClr val="dk1"/>
              </a:buClr>
              <a:buSzPts val="1200"/>
              <a:buChar char="■"/>
              <a:defRPr sz="1200">
                <a:solidFill>
                  <a:schemeClr val="dk1"/>
                </a:solidFill>
              </a:defRPr>
            </a:lvl6pPr>
            <a:lvl7pPr marL="3200400" lvl="6" indent="-304800">
              <a:spcBef>
                <a:spcPts val="0"/>
              </a:spcBef>
              <a:spcAft>
                <a:spcPts val="0"/>
              </a:spcAft>
              <a:buClr>
                <a:schemeClr val="dk1"/>
              </a:buClr>
              <a:buSzPts val="1200"/>
              <a:buChar char="●"/>
              <a:defRPr sz="1200">
                <a:solidFill>
                  <a:schemeClr val="dk1"/>
                </a:solidFill>
              </a:defRPr>
            </a:lvl7pPr>
            <a:lvl8pPr marL="3657600" lvl="7" indent="-304800">
              <a:spcBef>
                <a:spcPts val="0"/>
              </a:spcBef>
              <a:spcAft>
                <a:spcPts val="0"/>
              </a:spcAft>
              <a:buClr>
                <a:schemeClr val="dk1"/>
              </a:buClr>
              <a:buSzPts val="1200"/>
              <a:buChar char="○"/>
              <a:defRPr sz="1200">
                <a:solidFill>
                  <a:schemeClr val="dk1"/>
                </a:solidFill>
              </a:defRPr>
            </a:lvl8pPr>
            <a:lvl9pPr marL="4114800" lvl="8" indent="-304800">
              <a:spcBef>
                <a:spcPts val="0"/>
              </a:spcBef>
              <a:spcAft>
                <a:spcPts val="0"/>
              </a:spcAft>
              <a:buClr>
                <a:schemeClr val="dk1"/>
              </a:buClr>
              <a:buSzPts val="1200"/>
              <a:buChar char="■"/>
              <a:defRPr sz="1200">
                <a:solidFill>
                  <a:schemeClr val="dk1"/>
                </a:solidFill>
              </a:defRPr>
            </a:lvl9pPr>
          </a:lstStyle>
          <a:p>
            <a:endParaRPr/>
          </a:p>
        </p:txBody>
      </p:sp>
      <p:sp>
        <p:nvSpPr>
          <p:cNvPr id="418" name="Google Shape;418;p64"/>
          <p:cNvSpPr txBox="1">
            <a:spLocks noGrp="1"/>
          </p:cNvSpPr>
          <p:nvPr>
            <p:ph type="body" idx="2"/>
          </p:nvPr>
        </p:nvSpPr>
        <p:spPr>
          <a:xfrm>
            <a:off x="4832400" y="1152475"/>
            <a:ext cx="3999900" cy="3416400"/>
          </a:xfrm>
          <a:prstGeom prst="rect">
            <a:avLst/>
          </a:prstGeom>
        </p:spPr>
        <p:txBody>
          <a:bodyPr spcFirstLastPara="1" wrap="square" lIns="0" tIns="91425" rIns="91425" bIns="91425" anchor="t" anchorCtr="0">
            <a:normAutofit/>
          </a:bodyPr>
          <a:lstStyle>
            <a:lvl1pPr marL="457200" lvl="0" indent="-317500">
              <a:spcBef>
                <a:spcPts val="0"/>
              </a:spcBef>
              <a:spcAft>
                <a:spcPts val="0"/>
              </a:spcAft>
              <a:buClr>
                <a:schemeClr val="dk1"/>
              </a:buClr>
              <a:buSzPts val="1400"/>
              <a:buChar char="●"/>
              <a:defRPr sz="1400">
                <a:solidFill>
                  <a:schemeClr val="dk1"/>
                </a:solidFill>
              </a:defRPr>
            </a:lvl1pPr>
            <a:lvl2pPr marL="914400" lvl="1" indent="-304800">
              <a:spcBef>
                <a:spcPts val="0"/>
              </a:spcBef>
              <a:spcAft>
                <a:spcPts val="0"/>
              </a:spcAft>
              <a:buClr>
                <a:schemeClr val="dk1"/>
              </a:buClr>
              <a:buSzPts val="1200"/>
              <a:buChar char="○"/>
              <a:defRPr sz="1200">
                <a:solidFill>
                  <a:schemeClr val="dk1"/>
                </a:solidFill>
              </a:defRPr>
            </a:lvl2pPr>
            <a:lvl3pPr marL="1371600" lvl="2" indent="-304800">
              <a:spcBef>
                <a:spcPts val="0"/>
              </a:spcBef>
              <a:spcAft>
                <a:spcPts val="0"/>
              </a:spcAft>
              <a:buClr>
                <a:schemeClr val="dk1"/>
              </a:buClr>
              <a:buSzPts val="1200"/>
              <a:buChar char="■"/>
              <a:defRPr sz="1200">
                <a:solidFill>
                  <a:schemeClr val="dk1"/>
                </a:solidFill>
              </a:defRPr>
            </a:lvl3pPr>
            <a:lvl4pPr marL="1828800" lvl="3" indent="-304800">
              <a:spcBef>
                <a:spcPts val="0"/>
              </a:spcBef>
              <a:spcAft>
                <a:spcPts val="0"/>
              </a:spcAft>
              <a:buClr>
                <a:schemeClr val="dk1"/>
              </a:buClr>
              <a:buSzPts val="1200"/>
              <a:buChar char="●"/>
              <a:defRPr sz="1200">
                <a:solidFill>
                  <a:schemeClr val="dk1"/>
                </a:solidFill>
              </a:defRPr>
            </a:lvl4pPr>
            <a:lvl5pPr marL="2286000" lvl="4" indent="-304800">
              <a:spcBef>
                <a:spcPts val="0"/>
              </a:spcBef>
              <a:spcAft>
                <a:spcPts val="0"/>
              </a:spcAft>
              <a:buClr>
                <a:schemeClr val="dk1"/>
              </a:buClr>
              <a:buSzPts val="1200"/>
              <a:buChar char="○"/>
              <a:defRPr sz="1200">
                <a:solidFill>
                  <a:schemeClr val="dk1"/>
                </a:solidFill>
              </a:defRPr>
            </a:lvl5pPr>
            <a:lvl6pPr marL="2743200" lvl="5" indent="-304800">
              <a:spcBef>
                <a:spcPts val="0"/>
              </a:spcBef>
              <a:spcAft>
                <a:spcPts val="0"/>
              </a:spcAft>
              <a:buClr>
                <a:schemeClr val="dk1"/>
              </a:buClr>
              <a:buSzPts val="1200"/>
              <a:buChar char="■"/>
              <a:defRPr sz="1200">
                <a:solidFill>
                  <a:schemeClr val="dk1"/>
                </a:solidFill>
              </a:defRPr>
            </a:lvl6pPr>
            <a:lvl7pPr marL="3200400" lvl="6" indent="-304800">
              <a:spcBef>
                <a:spcPts val="0"/>
              </a:spcBef>
              <a:spcAft>
                <a:spcPts val="0"/>
              </a:spcAft>
              <a:buClr>
                <a:schemeClr val="dk1"/>
              </a:buClr>
              <a:buSzPts val="1200"/>
              <a:buChar char="●"/>
              <a:defRPr sz="1200">
                <a:solidFill>
                  <a:schemeClr val="dk1"/>
                </a:solidFill>
              </a:defRPr>
            </a:lvl7pPr>
            <a:lvl8pPr marL="3657600" lvl="7" indent="-304800">
              <a:spcBef>
                <a:spcPts val="0"/>
              </a:spcBef>
              <a:spcAft>
                <a:spcPts val="0"/>
              </a:spcAft>
              <a:buClr>
                <a:schemeClr val="dk1"/>
              </a:buClr>
              <a:buSzPts val="1200"/>
              <a:buChar char="○"/>
              <a:defRPr sz="1200">
                <a:solidFill>
                  <a:schemeClr val="dk1"/>
                </a:solidFill>
              </a:defRPr>
            </a:lvl8pPr>
            <a:lvl9pPr marL="4114800" lvl="8" indent="-304800">
              <a:spcBef>
                <a:spcPts val="0"/>
              </a:spcBef>
              <a:spcAft>
                <a:spcPts val="0"/>
              </a:spcAft>
              <a:buClr>
                <a:schemeClr val="dk1"/>
              </a:buClr>
              <a:buSzPts val="1200"/>
              <a:buChar char="■"/>
              <a:defRPr sz="1200">
                <a:solidFill>
                  <a:schemeClr val="dk1"/>
                </a:solidFill>
              </a:defRPr>
            </a:lvl9pPr>
          </a:lstStyle>
          <a:p>
            <a:endParaRPr/>
          </a:p>
        </p:txBody>
      </p:sp>
      <p:sp>
        <p:nvSpPr>
          <p:cNvPr id="419" name="Google Shape;419;p64"/>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30"/>
        <p:cNvGrpSpPr/>
        <p:nvPr/>
      </p:nvGrpSpPr>
      <p:grpSpPr>
        <a:xfrm>
          <a:off x="0" y="0"/>
          <a:ext cx="0" cy="0"/>
          <a:chOff x="0" y="0"/>
          <a:chExt cx="0" cy="0"/>
        </a:xfrm>
      </p:grpSpPr>
      <p:sp>
        <p:nvSpPr>
          <p:cNvPr id="431" name="Google Shape;431;p6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32" name="Google Shape;432;p67"/>
          <p:cNvSpPr txBox="1">
            <a:spLocks noGrp="1"/>
          </p:cNvSpPr>
          <p:nvPr>
            <p:ph type="body" idx="1"/>
          </p:nvPr>
        </p:nvSpPr>
        <p:spPr>
          <a:xfrm>
            <a:off x="311700" y="1389600"/>
            <a:ext cx="2808000" cy="3179400"/>
          </a:xfrm>
          <a:prstGeom prst="rect">
            <a:avLst/>
          </a:prstGeom>
        </p:spPr>
        <p:txBody>
          <a:bodyPr spcFirstLastPara="1" wrap="square" lIns="0" tIns="91425" rIns="91425" bIns="91425" anchor="t" anchorCtr="0">
            <a:normAutofit/>
          </a:bodyPr>
          <a:lstStyle>
            <a:lvl1pPr marL="457200" lvl="0" indent="-304800">
              <a:spcBef>
                <a:spcPts val="0"/>
              </a:spcBef>
              <a:spcAft>
                <a:spcPts val="0"/>
              </a:spcAft>
              <a:buClr>
                <a:schemeClr val="dk1"/>
              </a:buClr>
              <a:buSzPts val="1200"/>
              <a:buChar char="●"/>
              <a:defRPr sz="1200">
                <a:solidFill>
                  <a:schemeClr val="dk1"/>
                </a:solidFill>
              </a:defRPr>
            </a:lvl1pPr>
            <a:lvl2pPr marL="914400" lvl="1" indent="-304800">
              <a:spcBef>
                <a:spcPts val="0"/>
              </a:spcBef>
              <a:spcAft>
                <a:spcPts val="0"/>
              </a:spcAft>
              <a:buClr>
                <a:schemeClr val="dk1"/>
              </a:buClr>
              <a:buSzPts val="1200"/>
              <a:buChar char="○"/>
              <a:defRPr sz="1200">
                <a:solidFill>
                  <a:schemeClr val="dk1"/>
                </a:solidFill>
              </a:defRPr>
            </a:lvl2pPr>
            <a:lvl3pPr marL="1371600" lvl="2" indent="-304800">
              <a:spcBef>
                <a:spcPts val="0"/>
              </a:spcBef>
              <a:spcAft>
                <a:spcPts val="0"/>
              </a:spcAft>
              <a:buClr>
                <a:schemeClr val="dk1"/>
              </a:buClr>
              <a:buSzPts val="1200"/>
              <a:buChar char="■"/>
              <a:defRPr sz="1200">
                <a:solidFill>
                  <a:schemeClr val="dk1"/>
                </a:solidFill>
              </a:defRPr>
            </a:lvl3pPr>
            <a:lvl4pPr marL="1828800" lvl="3" indent="-304800">
              <a:spcBef>
                <a:spcPts val="0"/>
              </a:spcBef>
              <a:spcAft>
                <a:spcPts val="0"/>
              </a:spcAft>
              <a:buClr>
                <a:schemeClr val="dk1"/>
              </a:buClr>
              <a:buSzPts val="1200"/>
              <a:buChar char="●"/>
              <a:defRPr sz="1200">
                <a:solidFill>
                  <a:schemeClr val="dk1"/>
                </a:solidFill>
              </a:defRPr>
            </a:lvl4pPr>
            <a:lvl5pPr marL="2286000" lvl="4" indent="-304800">
              <a:spcBef>
                <a:spcPts val="0"/>
              </a:spcBef>
              <a:spcAft>
                <a:spcPts val="0"/>
              </a:spcAft>
              <a:buClr>
                <a:schemeClr val="dk1"/>
              </a:buClr>
              <a:buSzPts val="1200"/>
              <a:buChar char="○"/>
              <a:defRPr sz="1200">
                <a:solidFill>
                  <a:schemeClr val="dk1"/>
                </a:solidFill>
              </a:defRPr>
            </a:lvl5pPr>
            <a:lvl6pPr marL="2743200" lvl="5" indent="-304800">
              <a:spcBef>
                <a:spcPts val="0"/>
              </a:spcBef>
              <a:spcAft>
                <a:spcPts val="0"/>
              </a:spcAft>
              <a:buClr>
                <a:schemeClr val="dk1"/>
              </a:buClr>
              <a:buSzPts val="1200"/>
              <a:buChar char="■"/>
              <a:defRPr sz="1200">
                <a:solidFill>
                  <a:schemeClr val="dk1"/>
                </a:solidFill>
              </a:defRPr>
            </a:lvl6pPr>
            <a:lvl7pPr marL="3200400" lvl="6" indent="-304800">
              <a:spcBef>
                <a:spcPts val="0"/>
              </a:spcBef>
              <a:spcAft>
                <a:spcPts val="0"/>
              </a:spcAft>
              <a:buClr>
                <a:schemeClr val="dk1"/>
              </a:buClr>
              <a:buSzPts val="1200"/>
              <a:buChar char="●"/>
              <a:defRPr sz="1200">
                <a:solidFill>
                  <a:schemeClr val="dk1"/>
                </a:solidFill>
              </a:defRPr>
            </a:lvl7pPr>
            <a:lvl8pPr marL="3657600" lvl="7" indent="-304800">
              <a:spcBef>
                <a:spcPts val="0"/>
              </a:spcBef>
              <a:spcAft>
                <a:spcPts val="0"/>
              </a:spcAft>
              <a:buClr>
                <a:schemeClr val="dk1"/>
              </a:buClr>
              <a:buSzPts val="1200"/>
              <a:buChar char="○"/>
              <a:defRPr sz="1200">
                <a:solidFill>
                  <a:schemeClr val="dk1"/>
                </a:solidFill>
              </a:defRPr>
            </a:lvl8pPr>
            <a:lvl9pPr marL="4114800" lvl="8" indent="-304800">
              <a:spcBef>
                <a:spcPts val="0"/>
              </a:spcBef>
              <a:spcAft>
                <a:spcPts val="0"/>
              </a:spcAft>
              <a:buClr>
                <a:schemeClr val="dk1"/>
              </a:buClr>
              <a:buSzPts val="1200"/>
              <a:buChar char="■"/>
              <a:defRPr sz="1200">
                <a:solidFill>
                  <a:schemeClr val="dk1"/>
                </a:solidFill>
              </a:defRPr>
            </a:lvl9pPr>
          </a:lstStyle>
          <a:p>
            <a:endParaRPr/>
          </a:p>
        </p:txBody>
      </p:sp>
      <p:sp>
        <p:nvSpPr>
          <p:cNvPr id="433" name="Google Shape;433;p67"/>
          <p:cNvSpPr txBox="1">
            <a:spLocks noGrp="1"/>
          </p:cNvSpPr>
          <p:nvPr>
            <p:ph type="sldNum" idx="12"/>
          </p:nvPr>
        </p:nvSpPr>
        <p:spPr>
          <a:xfrm>
            <a:off x="8784600" y="4903200"/>
            <a:ext cx="267600" cy="126900"/>
          </a:xfrm>
          <a:prstGeom prst="rect">
            <a:avLst/>
          </a:prstGeom>
          <a:solidFill>
            <a:schemeClr val="dk1"/>
          </a:solidFill>
          <a:ln>
            <a:noFill/>
          </a:ln>
        </p:spPr>
        <p:txBody>
          <a:bodyPr spcFirstLastPara="1" wrap="square" lIns="91425" tIns="91425" rIns="36000" bIns="91425" anchor="ctr" anchorCtr="0">
            <a:noAutofit/>
          </a:bodyPr>
          <a:lstStyle>
            <a:lvl1pPr lvl="0" algn="r">
              <a:buNone/>
              <a:defRPr sz="700">
                <a:solidFill>
                  <a:schemeClr val="lt1"/>
                </a:solidFill>
                <a:latin typeface="Noto Sans Black"/>
                <a:ea typeface="Noto Sans Black"/>
                <a:cs typeface="Noto Sans Black"/>
                <a:sym typeface="Noto Sans Black"/>
              </a:defRPr>
            </a:lvl1pPr>
            <a:lvl2pPr lvl="1" algn="r">
              <a:buNone/>
              <a:defRPr sz="700">
                <a:solidFill>
                  <a:schemeClr val="lt1"/>
                </a:solidFill>
                <a:latin typeface="Noto Sans Black"/>
                <a:ea typeface="Noto Sans Black"/>
                <a:cs typeface="Noto Sans Black"/>
                <a:sym typeface="Noto Sans Black"/>
              </a:defRPr>
            </a:lvl2pPr>
            <a:lvl3pPr lvl="2" algn="r">
              <a:buNone/>
              <a:defRPr sz="700">
                <a:solidFill>
                  <a:schemeClr val="lt1"/>
                </a:solidFill>
                <a:latin typeface="Noto Sans Black"/>
                <a:ea typeface="Noto Sans Black"/>
                <a:cs typeface="Noto Sans Black"/>
                <a:sym typeface="Noto Sans Black"/>
              </a:defRPr>
            </a:lvl3pPr>
            <a:lvl4pPr lvl="3" algn="r">
              <a:buNone/>
              <a:defRPr sz="700">
                <a:solidFill>
                  <a:schemeClr val="lt1"/>
                </a:solidFill>
                <a:latin typeface="Noto Sans Black"/>
                <a:ea typeface="Noto Sans Black"/>
                <a:cs typeface="Noto Sans Black"/>
                <a:sym typeface="Noto Sans Black"/>
              </a:defRPr>
            </a:lvl4pPr>
            <a:lvl5pPr lvl="4" algn="r">
              <a:buNone/>
              <a:defRPr sz="700">
                <a:solidFill>
                  <a:schemeClr val="lt1"/>
                </a:solidFill>
                <a:latin typeface="Noto Sans Black"/>
                <a:ea typeface="Noto Sans Black"/>
                <a:cs typeface="Noto Sans Black"/>
                <a:sym typeface="Noto Sans Black"/>
              </a:defRPr>
            </a:lvl5pPr>
            <a:lvl6pPr lvl="5" algn="r">
              <a:buNone/>
              <a:defRPr sz="700">
                <a:solidFill>
                  <a:schemeClr val="lt1"/>
                </a:solidFill>
                <a:latin typeface="Noto Sans Black"/>
                <a:ea typeface="Noto Sans Black"/>
                <a:cs typeface="Noto Sans Black"/>
                <a:sym typeface="Noto Sans Black"/>
              </a:defRPr>
            </a:lvl6pPr>
            <a:lvl7pPr lvl="6" algn="r">
              <a:buNone/>
              <a:defRPr sz="700">
                <a:solidFill>
                  <a:schemeClr val="lt1"/>
                </a:solidFill>
                <a:latin typeface="Noto Sans Black"/>
                <a:ea typeface="Noto Sans Black"/>
                <a:cs typeface="Noto Sans Black"/>
                <a:sym typeface="Noto Sans Black"/>
              </a:defRPr>
            </a:lvl7pPr>
            <a:lvl8pPr lvl="7" algn="r">
              <a:buNone/>
              <a:defRPr sz="700">
                <a:solidFill>
                  <a:schemeClr val="lt1"/>
                </a:solidFill>
                <a:latin typeface="Noto Sans Black"/>
                <a:ea typeface="Noto Sans Black"/>
                <a:cs typeface="Noto Sans Black"/>
                <a:sym typeface="Noto Sans Black"/>
              </a:defRPr>
            </a:lvl8pPr>
            <a:lvl9pPr lvl="8" algn="r">
              <a:buNone/>
              <a:defRPr sz="700">
                <a:solidFill>
                  <a:schemeClr val="lt1"/>
                </a:solidFill>
                <a:latin typeface="Noto Sans Black"/>
                <a:ea typeface="Noto Sans Black"/>
                <a:cs typeface="Noto Sans Black"/>
                <a:sym typeface="Noto Sans Black"/>
              </a:defRPr>
            </a:lvl9pPr>
          </a:lstStyle>
          <a:p>
            <a:pPr marL="0" lvl="0" indent="0" algn="r" rtl="0">
              <a:spcBef>
                <a:spcPts val="0"/>
              </a:spcBef>
              <a:spcAft>
                <a:spcPts val="0"/>
              </a:spcAft>
              <a:buNone/>
            </a:pPr>
            <a:fld id="{00000000-1234-1234-1234-123412341234}" type="slidenum">
              <a:rPr lang="en-GB"/>
              <a:t>‹#›</a:t>
            </a:fld>
            <a:endParaRPr/>
          </a:p>
        </p:txBody>
      </p:sp>
      <p:sp>
        <p:nvSpPr>
          <p:cNvPr id="434" name="Google Shape;434;p67"/>
          <p:cNvSpPr/>
          <p:nvPr/>
        </p:nvSpPr>
        <p:spPr>
          <a:xfrm>
            <a:off x="8142885" y="4894293"/>
            <a:ext cx="570214" cy="126587"/>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rgbClr val="103A77"/>
              </a:solidFill>
              <a:latin typeface="Noto Sans"/>
              <a:ea typeface="Noto Sans"/>
              <a:cs typeface="Noto Sans"/>
              <a:sym typeface="Noto Sans"/>
            </a:endParaRPr>
          </a:p>
        </p:txBody>
      </p:sp>
      <p:sp>
        <p:nvSpPr>
          <p:cNvPr id="435" name="Google Shape;435;p67"/>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36"/>
        <p:cNvGrpSpPr/>
        <p:nvPr/>
      </p:nvGrpSpPr>
      <p:grpSpPr>
        <a:xfrm>
          <a:off x="0" y="0"/>
          <a:ext cx="0" cy="0"/>
          <a:chOff x="0" y="0"/>
          <a:chExt cx="0" cy="0"/>
        </a:xfrm>
      </p:grpSpPr>
      <p:sp>
        <p:nvSpPr>
          <p:cNvPr id="437" name="Google Shape;437;p68"/>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438" name="Google Shape;438;p68"/>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439" name="Google Shape;439;p6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grpSp>
        <p:nvGrpSpPr>
          <p:cNvPr id="440" name="Google Shape;440;p68"/>
          <p:cNvGrpSpPr/>
          <p:nvPr/>
        </p:nvGrpSpPr>
        <p:grpSpPr>
          <a:xfrm>
            <a:off x="8836375" y="1586263"/>
            <a:ext cx="315000" cy="1970974"/>
            <a:chOff x="8836375" y="1160138"/>
            <a:chExt cx="315000" cy="1970974"/>
          </a:xfrm>
        </p:grpSpPr>
        <p:sp>
          <p:nvSpPr>
            <p:cNvPr id="441" name="Google Shape;441;p68"/>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442" name="Google Shape;442;p68"/>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443" name="Google Shape;443;p68"/>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4"/>
        <p:cNvGrpSpPr/>
        <p:nvPr/>
      </p:nvGrpSpPr>
      <p:grpSpPr>
        <a:xfrm>
          <a:off x="0" y="0"/>
          <a:ext cx="0" cy="0"/>
          <a:chOff x="0" y="0"/>
          <a:chExt cx="0" cy="0"/>
        </a:xfrm>
      </p:grpSpPr>
      <p:sp>
        <p:nvSpPr>
          <p:cNvPr id="445" name="Google Shape;445;p6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69"/>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447" name="Google Shape;447;p69"/>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448" name="Google Shape;448;p6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449" name="Google Shape;449;p69"/>
          <p:cNvSpPr txBox="1">
            <a:spLocks noGrp="1"/>
          </p:cNvSpPr>
          <p:nvPr>
            <p:ph type="subTitle" idx="1"/>
          </p:nvPr>
        </p:nvSpPr>
        <p:spPr>
          <a:xfrm>
            <a:off x="265500" y="2803075"/>
            <a:ext cx="4045200" cy="1235100"/>
          </a:xfrm>
          <a:prstGeom prst="rect">
            <a:avLst/>
          </a:prstGeom>
        </p:spPr>
        <p:txBody>
          <a:bodyPr spcFirstLastPara="1" wrap="square" lIns="0" tIns="91425" rIns="91425" bIns="91425" anchor="t" anchorCtr="0">
            <a:normAutofit/>
          </a:bodyPr>
          <a:lstStyle>
            <a:lvl1pPr lvl="0">
              <a:lnSpc>
                <a:spcPct val="100000"/>
              </a:lnSpc>
              <a:spcBef>
                <a:spcPts val="0"/>
              </a:spcBef>
              <a:spcAft>
                <a:spcPts val="0"/>
              </a:spcAft>
              <a:buClr>
                <a:schemeClr val="dk1"/>
              </a:buClr>
              <a:buSzPts val="2100"/>
              <a:buFont typeface="Noto Sans ExtraLight"/>
              <a:buNone/>
              <a:defRPr sz="2100">
                <a:solidFill>
                  <a:schemeClr val="dk1"/>
                </a:solidFill>
                <a:latin typeface="Noto Sans ExtraLight"/>
                <a:ea typeface="Noto Sans ExtraLight"/>
                <a:cs typeface="Noto Sans ExtraLight"/>
                <a:sym typeface="Noto Sans ExtraLight"/>
              </a:defRPr>
            </a:lvl1pPr>
            <a:lvl2pPr lvl="1">
              <a:lnSpc>
                <a:spcPct val="100000"/>
              </a:lnSpc>
              <a:spcBef>
                <a:spcPts val="0"/>
              </a:spcBef>
              <a:spcAft>
                <a:spcPts val="0"/>
              </a:spcAft>
              <a:buClr>
                <a:schemeClr val="dk1"/>
              </a:buClr>
              <a:buSzPts val="2100"/>
              <a:buNone/>
              <a:defRPr sz="2100">
                <a:solidFill>
                  <a:schemeClr val="dk1"/>
                </a:solidFill>
              </a:defRPr>
            </a:lvl2pPr>
            <a:lvl3pPr lvl="2">
              <a:lnSpc>
                <a:spcPct val="100000"/>
              </a:lnSpc>
              <a:spcBef>
                <a:spcPts val="0"/>
              </a:spcBef>
              <a:spcAft>
                <a:spcPts val="0"/>
              </a:spcAft>
              <a:buClr>
                <a:schemeClr val="dk1"/>
              </a:buClr>
              <a:buSzPts val="2100"/>
              <a:buNone/>
              <a:defRPr sz="2100">
                <a:solidFill>
                  <a:schemeClr val="dk1"/>
                </a:solidFill>
              </a:defRPr>
            </a:lvl3pPr>
            <a:lvl4pPr lvl="3">
              <a:lnSpc>
                <a:spcPct val="100000"/>
              </a:lnSpc>
              <a:spcBef>
                <a:spcPts val="0"/>
              </a:spcBef>
              <a:spcAft>
                <a:spcPts val="0"/>
              </a:spcAft>
              <a:buClr>
                <a:schemeClr val="dk1"/>
              </a:buClr>
              <a:buSzPts val="2100"/>
              <a:buNone/>
              <a:defRPr sz="2100">
                <a:solidFill>
                  <a:schemeClr val="dk1"/>
                </a:solidFill>
              </a:defRPr>
            </a:lvl4pPr>
            <a:lvl5pPr lvl="4">
              <a:lnSpc>
                <a:spcPct val="100000"/>
              </a:lnSpc>
              <a:spcBef>
                <a:spcPts val="0"/>
              </a:spcBef>
              <a:spcAft>
                <a:spcPts val="0"/>
              </a:spcAft>
              <a:buClr>
                <a:schemeClr val="dk1"/>
              </a:buClr>
              <a:buSzPts val="2100"/>
              <a:buNone/>
              <a:defRPr sz="2100">
                <a:solidFill>
                  <a:schemeClr val="dk1"/>
                </a:solidFill>
              </a:defRPr>
            </a:lvl5pPr>
            <a:lvl6pPr lvl="5">
              <a:lnSpc>
                <a:spcPct val="100000"/>
              </a:lnSpc>
              <a:spcBef>
                <a:spcPts val="0"/>
              </a:spcBef>
              <a:spcAft>
                <a:spcPts val="0"/>
              </a:spcAft>
              <a:buClr>
                <a:schemeClr val="dk1"/>
              </a:buClr>
              <a:buSzPts val="2100"/>
              <a:buNone/>
              <a:defRPr sz="2100">
                <a:solidFill>
                  <a:schemeClr val="dk1"/>
                </a:solidFill>
              </a:defRPr>
            </a:lvl6pPr>
            <a:lvl7pPr lvl="6">
              <a:lnSpc>
                <a:spcPct val="100000"/>
              </a:lnSpc>
              <a:spcBef>
                <a:spcPts val="0"/>
              </a:spcBef>
              <a:spcAft>
                <a:spcPts val="0"/>
              </a:spcAft>
              <a:buClr>
                <a:schemeClr val="dk1"/>
              </a:buClr>
              <a:buSzPts val="2100"/>
              <a:buNone/>
              <a:defRPr sz="2100">
                <a:solidFill>
                  <a:schemeClr val="dk1"/>
                </a:solidFill>
              </a:defRPr>
            </a:lvl7pPr>
            <a:lvl8pPr lvl="7">
              <a:lnSpc>
                <a:spcPct val="100000"/>
              </a:lnSpc>
              <a:spcBef>
                <a:spcPts val="0"/>
              </a:spcBef>
              <a:spcAft>
                <a:spcPts val="0"/>
              </a:spcAft>
              <a:buClr>
                <a:schemeClr val="dk1"/>
              </a:buClr>
              <a:buSzPts val="2100"/>
              <a:buNone/>
              <a:defRPr sz="2100">
                <a:solidFill>
                  <a:schemeClr val="dk1"/>
                </a:solidFill>
              </a:defRPr>
            </a:lvl8pPr>
            <a:lvl9pPr lvl="8">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50" name="Google Shape;450;p69"/>
          <p:cNvSpPr txBox="1">
            <a:spLocks noGrp="1"/>
          </p:cNvSpPr>
          <p:nvPr>
            <p:ph type="body" idx="2"/>
          </p:nvPr>
        </p:nvSpPr>
        <p:spPr>
          <a:xfrm>
            <a:off x="4939500" y="724075"/>
            <a:ext cx="3837000" cy="3695100"/>
          </a:xfrm>
          <a:prstGeom prst="rect">
            <a:avLst/>
          </a:prstGeom>
        </p:spPr>
        <p:txBody>
          <a:bodyPr spcFirstLastPara="1" wrap="square" lIns="0" tIns="91425" rIns="91425" bIns="91425" anchor="ctr" anchorCtr="0">
            <a:normAutofit/>
          </a:bodyPr>
          <a:lstStyle>
            <a:lvl1pPr marL="457200" lvl="0" indent="-342900">
              <a:spcBef>
                <a:spcPts val="0"/>
              </a:spcBef>
              <a:spcAft>
                <a:spcPts val="0"/>
              </a:spcAft>
              <a:buClr>
                <a:schemeClr val="dk1"/>
              </a:buClr>
              <a:buSzPts val="1800"/>
              <a:buFont typeface="Noto Sans ExtraLight"/>
              <a:buChar char="●"/>
              <a:defRPr>
                <a:solidFill>
                  <a:schemeClr val="dk1"/>
                </a:solidFill>
                <a:latin typeface="Noto Sans ExtraLight"/>
                <a:ea typeface="Noto Sans ExtraLight"/>
                <a:cs typeface="Noto Sans ExtraLight"/>
                <a:sym typeface="Noto Sans ExtraLight"/>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grpSp>
        <p:nvGrpSpPr>
          <p:cNvPr id="451" name="Google Shape;451;p69"/>
          <p:cNvGrpSpPr/>
          <p:nvPr/>
        </p:nvGrpSpPr>
        <p:grpSpPr>
          <a:xfrm>
            <a:off x="8836375" y="1586263"/>
            <a:ext cx="315000" cy="1970974"/>
            <a:chOff x="8836375" y="1160138"/>
            <a:chExt cx="315000" cy="1970974"/>
          </a:xfrm>
        </p:grpSpPr>
        <p:sp>
          <p:nvSpPr>
            <p:cNvPr id="452" name="Google Shape;452;p69"/>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453" name="Google Shape;453;p69"/>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454" name="Google Shape;454;p69"/>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5"/>
        <p:cNvGrpSpPr/>
        <p:nvPr/>
      </p:nvGrpSpPr>
      <p:grpSpPr>
        <a:xfrm>
          <a:off x="0" y="0"/>
          <a:ext cx="0" cy="0"/>
          <a:chOff x="0" y="0"/>
          <a:chExt cx="0" cy="0"/>
        </a:xfrm>
      </p:grpSpPr>
      <p:sp>
        <p:nvSpPr>
          <p:cNvPr id="456" name="Google Shape;456;p70"/>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457" name="Google Shape;457;p70"/>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458" name="Google Shape;458;p70"/>
          <p:cNvSpPr txBox="1">
            <a:spLocks noGrp="1"/>
          </p:cNvSpPr>
          <p:nvPr>
            <p:ph type="body" idx="1"/>
          </p:nvPr>
        </p:nvSpPr>
        <p:spPr>
          <a:xfrm>
            <a:off x="311700" y="4230575"/>
            <a:ext cx="5998800" cy="605100"/>
          </a:xfrm>
          <a:prstGeom prst="rect">
            <a:avLst/>
          </a:prstGeom>
        </p:spPr>
        <p:txBody>
          <a:bodyPr spcFirstLastPara="1" wrap="square" lIns="0" tIns="91425" rIns="91425" bIns="91425" anchor="ctr" anchorCtr="0">
            <a:normAutofit/>
          </a:bodyPr>
          <a:lstStyle>
            <a:lvl1pPr marL="457200" lvl="0" indent="-228600">
              <a:lnSpc>
                <a:spcPct val="100000"/>
              </a:lnSpc>
              <a:spcBef>
                <a:spcPts val="0"/>
              </a:spcBef>
              <a:spcAft>
                <a:spcPts val="0"/>
              </a:spcAft>
              <a:buClr>
                <a:schemeClr val="dk1"/>
              </a:buClr>
              <a:buSzPts val="1800"/>
              <a:buFont typeface="Noto Sans ExtraLight"/>
              <a:buNone/>
              <a:defRPr>
                <a:solidFill>
                  <a:schemeClr val="dk1"/>
                </a:solidFill>
                <a:latin typeface="Noto Sans ExtraLight"/>
                <a:ea typeface="Noto Sans ExtraLight"/>
                <a:cs typeface="Noto Sans ExtraLight"/>
                <a:sym typeface="Noto Sans ExtraLight"/>
              </a:defRPr>
            </a:lvl1pPr>
          </a:lstStyle>
          <a:p>
            <a:endParaRPr/>
          </a:p>
        </p:txBody>
      </p:sp>
      <p:sp>
        <p:nvSpPr>
          <p:cNvPr id="459" name="Google Shape;459;p70"/>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460" name="Google Shape;460;p70"/>
          <p:cNvSpPr txBox="1"/>
          <p:nvPr/>
        </p:nvSpPr>
        <p:spPr>
          <a:xfrm rot="-5400000">
            <a:off x="8540750" y="1424175"/>
            <a:ext cx="8910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i="0" u="none" strike="noStrike" cap="none">
                <a:solidFill>
                  <a:schemeClr val="lt1"/>
                </a:solidFill>
                <a:latin typeface="Noto Sans Light"/>
                <a:ea typeface="Noto Sans Light"/>
                <a:cs typeface="Noto Sans Light"/>
                <a:sym typeface="Noto Sans Light"/>
              </a:rPr>
              <a:t>STRICTLY CONFIDENTIAL</a:t>
            </a:r>
            <a:endParaRPr sz="600" i="0" u="none" strike="noStrike" cap="none">
              <a:solidFill>
                <a:schemeClr val="lt1"/>
              </a:solidFill>
              <a:latin typeface="Noto Sans Light"/>
              <a:ea typeface="Noto Sans Light"/>
              <a:cs typeface="Noto Sans Light"/>
              <a:sym typeface="Noto Sans Light"/>
            </a:endParaRPr>
          </a:p>
        </p:txBody>
      </p:sp>
      <p:sp>
        <p:nvSpPr>
          <p:cNvPr id="461" name="Google Shape;461;p70"/>
          <p:cNvSpPr txBox="1"/>
          <p:nvPr/>
        </p:nvSpPr>
        <p:spPr>
          <a:xfrm rot="-5400000">
            <a:off x="8231750" y="3236925"/>
            <a:ext cx="1509000" cy="1734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REFLECTIZ, 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462" name="Google Shape;462;p70"/>
          <p:cNvSpPr txBox="1"/>
          <p:nvPr/>
        </p:nvSpPr>
        <p:spPr>
          <a:xfrm>
            <a:off x="8836375" y="2148725"/>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Raleway"/>
                <a:ea typeface="Raleway"/>
                <a:cs typeface="Raleway"/>
                <a:sym typeface="Raleway"/>
              </a:rPr>
              <a:t>‹#›</a:t>
            </a:fld>
            <a:endParaRPr sz="600" b="1">
              <a:solidFill>
                <a:schemeClr val="lt1"/>
              </a:solidFill>
              <a:latin typeface="Noto Sans"/>
              <a:ea typeface="Noto Sans"/>
              <a:cs typeface="Noto Sans"/>
              <a:sym typeface="Noto San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3"/>
        <p:cNvGrpSpPr/>
        <p:nvPr/>
      </p:nvGrpSpPr>
      <p:grpSpPr>
        <a:xfrm>
          <a:off x="0" y="0"/>
          <a:ext cx="0" cy="0"/>
          <a:chOff x="0" y="0"/>
          <a:chExt cx="0" cy="0"/>
        </a:xfrm>
      </p:grpSpPr>
      <p:sp>
        <p:nvSpPr>
          <p:cNvPr id="464" name="Google Shape;464;p71"/>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465" name="Google Shape;465;p71"/>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466" name="Google Shape;466;p7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accent1"/>
              </a:buClr>
              <a:buSzPts val="12000"/>
              <a:buNone/>
              <a:defRPr sz="12000">
                <a:solidFill>
                  <a:schemeClr val="accent1"/>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7" name="Google Shape;467;p71"/>
          <p:cNvSpPr txBox="1">
            <a:spLocks noGrp="1"/>
          </p:cNvSpPr>
          <p:nvPr>
            <p:ph type="body" idx="1"/>
          </p:nvPr>
        </p:nvSpPr>
        <p:spPr>
          <a:xfrm>
            <a:off x="311700" y="3152225"/>
            <a:ext cx="8520600" cy="1300800"/>
          </a:xfrm>
          <a:prstGeom prst="rect">
            <a:avLst/>
          </a:prstGeom>
        </p:spPr>
        <p:txBody>
          <a:bodyPr spcFirstLastPara="1" wrap="square" lIns="0" tIns="91425" rIns="91425" bIns="91425" anchor="t" anchorCtr="0">
            <a:normAutofit/>
          </a:bodyPr>
          <a:lstStyle>
            <a:lvl1pPr marL="457200" lvl="0" indent="-342900" algn="ctr">
              <a:spcBef>
                <a:spcPts val="0"/>
              </a:spcBef>
              <a:spcAft>
                <a:spcPts val="0"/>
              </a:spcAft>
              <a:buClr>
                <a:schemeClr val="dk1"/>
              </a:buClr>
              <a:buSzPts val="1800"/>
              <a:buFont typeface="Noto Sans ExtraLight"/>
              <a:buChar char="●"/>
              <a:defRPr>
                <a:solidFill>
                  <a:schemeClr val="dk1"/>
                </a:solidFill>
                <a:latin typeface="Noto Sans ExtraLight"/>
                <a:ea typeface="Noto Sans ExtraLight"/>
                <a:cs typeface="Noto Sans ExtraLight"/>
                <a:sym typeface="Noto Sans ExtraLight"/>
              </a:defRPr>
            </a:lvl1pPr>
            <a:lvl2pPr marL="914400" lvl="1" indent="-317500" algn="ctr">
              <a:spcBef>
                <a:spcPts val="0"/>
              </a:spcBef>
              <a:spcAft>
                <a:spcPts val="0"/>
              </a:spcAft>
              <a:buClr>
                <a:schemeClr val="dk1"/>
              </a:buClr>
              <a:buSzPts val="1400"/>
              <a:buChar char="○"/>
              <a:defRPr>
                <a:solidFill>
                  <a:schemeClr val="dk1"/>
                </a:solidFill>
              </a:defRPr>
            </a:lvl2pPr>
            <a:lvl3pPr marL="1371600" lvl="2" indent="-317500" algn="ctr">
              <a:spcBef>
                <a:spcPts val="0"/>
              </a:spcBef>
              <a:spcAft>
                <a:spcPts val="0"/>
              </a:spcAft>
              <a:buClr>
                <a:schemeClr val="dk1"/>
              </a:buClr>
              <a:buSzPts val="1400"/>
              <a:buChar char="■"/>
              <a:defRPr>
                <a:solidFill>
                  <a:schemeClr val="dk1"/>
                </a:solidFill>
              </a:defRPr>
            </a:lvl3pPr>
            <a:lvl4pPr marL="1828800" lvl="3" indent="-317500" algn="ctr">
              <a:spcBef>
                <a:spcPts val="0"/>
              </a:spcBef>
              <a:spcAft>
                <a:spcPts val="0"/>
              </a:spcAft>
              <a:buClr>
                <a:schemeClr val="dk1"/>
              </a:buClr>
              <a:buSzPts val="1400"/>
              <a:buChar char="●"/>
              <a:defRPr>
                <a:solidFill>
                  <a:schemeClr val="dk1"/>
                </a:solidFill>
              </a:defRPr>
            </a:lvl4pPr>
            <a:lvl5pPr marL="2286000" lvl="4" indent="-317500" algn="ctr">
              <a:spcBef>
                <a:spcPts val="0"/>
              </a:spcBef>
              <a:spcAft>
                <a:spcPts val="0"/>
              </a:spcAft>
              <a:buClr>
                <a:schemeClr val="dk1"/>
              </a:buClr>
              <a:buSzPts val="1400"/>
              <a:buChar char="○"/>
              <a:defRPr>
                <a:solidFill>
                  <a:schemeClr val="dk1"/>
                </a:solidFill>
              </a:defRPr>
            </a:lvl5pPr>
            <a:lvl6pPr marL="2743200" lvl="5" indent="-317500" algn="ctr">
              <a:spcBef>
                <a:spcPts val="0"/>
              </a:spcBef>
              <a:spcAft>
                <a:spcPts val="0"/>
              </a:spcAft>
              <a:buClr>
                <a:schemeClr val="dk1"/>
              </a:buClr>
              <a:buSzPts val="1400"/>
              <a:buChar char="■"/>
              <a:defRPr>
                <a:solidFill>
                  <a:schemeClr val="dk1"/>
                </a:solidFill>
              </a:defRPr>
            </a:lvl6pPr>
            <a:lvl7pPr marL="3200400" lvl="6" indent="-317500" algn="ctr">
              <a:spcBef>
                <a:spcPts val="0"/>
              </a:spcBef>
              <a:spcAft>
                <a:spcPts val="0"/>
              </a:spcAft>
              <a:buClr>
                <a:schemeClr val="dk1"/>
              </a:buClr>
              <a:buSzPts val="1400"/>
              <a:buChar char="●"/>
              <a:defRPr>
                <a:solidFill>
                  <a:schemeClr val="dk1"/>
                </a:solidFill>
              </a:defRPr>
            </a:lvl7pPr>
            <a:lvl8pPr marL="3657600" lvl="7" indent="-317500" algn="ctr">
              <a:spcBef>
                <a:spcPts val="0"/>
              </a:spcBef>
              <a:spcAft>
                <a:spcPts val="0"/>
              </a:spcAft>
              <a:buClr>
                <a:schemeClr val="dk1"/>
              </a:buClr>
              <a:buSzPts val="1400"/>
              <a:buChar char="○"/>
              <a:defRPr>
                <a:solidFill>
                  <a:schemeClr val="dk1"/>
                </a:solidFill>
              </a:defRPr>
            </a:lvl8pPr>
            <a:lvl9pPr marL="4114800" lvl="8" indent="-317500" algn="ctr">
              <a:spcBef>
                <a:spcPts val="0"/>
              </a:spcBef>
              <a:spcAft>
                <a:spcPts val="0"/>
              </a:spcAft>
              <a:buClr>
                <a:schemeClr val="dk1"/>
              </a:buClr>
              <a:buSzPts val="1400"/>
              <a:buChar char="■"/>
              <a:defRPr>
                <a:solidFill>
                  <a:schemeClr val="dk1"/>
                </a:solidFill>
              </a:defRPr>
            </a:lvl9pPr>
          </a:lstStyle>
          <a:p>
            <a:endParaRPr/>
          </a:p>
        </p:txBody>
      </p:sp>
      <p:grpSp>
        <p:nvGrpSpPr>
          <p:cNvPr id="468" name="Google Shape;468;p71"/>
          <p:cNvGrpSpPr/>
          <p:nvPr/>
        </p:nvGrpSpPr>
        <p:grpSpPr>
          <a:xfrm>
            <a:off x="8836375" y="1586263"/>
            <a:ext cx="315000" cy="1970974"/>
            <a:chOff x="8836375" y="1160138"/>
            <a:chExt cx="315000" cy="1970974"/>
          </a:xfrm>
        </p:grpSpPr>
        <p:sp>
          <p:nvSpPr>
            <p:cNvPr id="469" name="Google Shape;469;p71"/>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470" name="Google Shape;470;p71"/>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471" name="Google Shape;471;p71"/>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2"/>
        <p:cNvGrpSpPr/>
        <p:nvPr/>
      </p:nvGrpSpPr>
      <p:grpSpPr>
        <a:xfrm>
          <a:off x="0" y="0"/>
          <a:ext cx="0" cy="0"/>
          <a:chOff x="0" y="0"/>
          <a:chExt cx="0" cy="0"/>
        </a:xfrm>
      </p:grpSpPr>
      <p:sp>
        <p:nvSpPr>
          <p:cNvPr id="473" name="Google Shape;473;p72"/>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474" name="Google Shape;474;p72"/>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475" name="Google Shape;475;p72"/>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grpSp>
        <p:nvGrpSpPr>
          <p:cNvPr id="476" name="Google Shape;476;p72"/>
          <p:cNvGrpSpPr/>
          <p:nvPr/>
        </p:nvGrpSpPr>
        <p:grpSpPr>
          <a:xfrm>
            <a:off x="8836375" y="1586263"/>
            <a:ext cx="315000" cy="1970974"/>
            <a:chOff x="8836375" y="1160138"/>
            <a:chExt cx="315000" cy="1970974"/>
          </a:xfrm>
        </p:grpSpPr>
        <p:sp>
          <p:nvSpPr>
            <p:cNvPr id="477" name="Google Shape;477;p72"/>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478" name="Google Shape;478;p72"/>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479" name="Google Shape;479;p72"/>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Custom Layout 3 1">
  <p:cSld name="CUSTOM_4_1">
    <p:spTree>
      <p:nvGrpSpPr>
        <p:cNvPr id="1" name="Shape 491"/>
        <p:cNvGrpSpPr/>
        <p:nvPr/>
      </p:nvGrpSpPr>
      <p:grpSpPr>
        <a:xfrm>
          <a:off x="0" y="0"/>
          <a:ext cx="0" cy="0"/>
          <a:chOff x="0" y="0"/>
          <a:chExt cx="0" cy="0"/>
        </a:xfrm>
      </p:grpSpPr>
      <p:sp>
        <p:nvSpPr>
          <p:cNvPr id="492" name="Google Shape;492;p75"/>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493" name="Google Shape;493;p75"/>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494" name="Google Shape;494;p75"/>
          <p:cNvSpPr/>
          <p:nvPr/>
        </p:nvSpPr>
        <p:spPr>
          <a:xfrm rot="-5400000">
            <a:off x="4276050" y="289150"/>
            <a:ext cx="5163900" cy="4572000"/>
          </a:xfrm>
          <a:prstGeom prst="round2SameRect">
            <a:avLst>
              <a:gd name="adj1" fmla="val 0"/>
              <a:gd name="adj2" fmla="val 0"/>
            </a:avLst>
          </a:prstGeom>
          <a:gradFill>
            <a:gsLst>
              <a:gs pos="0">
                <a:schemeClr val="dk1"/>
              </a:gs>
              <a:gs pos="50000">
                <a:schemeClr val="dk1"/>
              </a:gs>
              <a:gs pos="100000">
                <a:schemeClr val="accent3"/>
              </a:gs>
            </a:gsLst>
            <a:lin ang="8099331"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495" name="Google Shape;495;p75"/>
          <p:cNvPicPr preferRelativeResize="0"/>
          <p:nvPr/>
        </p:nvPicPr>
        <p:blipFill rotWithShape="1">
          <a:blip r:embed="rId2">
            <a:alphaModFix/>
          </a:blip>
          <a:srcRect l="7080" t="15860" r="36323" b="15805"/>
          <a:stretch/>
        </p:blipFill>
        <p:spPr>
          <a:xfrm>
            <a:off x="4572000" y="-3450"/>
            <a:ext cx="4265599" cy="5150400"/>
          </a:xfrm>
          <a:prstGeom prst="rect">
            <a:avLst/>
          </a:prstGeom>
          <a:noFill/>
          <a:ln>
            <a:noFill/>
          </a:ln>
        </p:spPr>
      </p:pic>
      <p:grpSp>
        <p:nvGrpSpPr>
          <p:cNvPr id="496" name="Google Shape;496;p75"/>
          <p:cNvGrpSpPr/>
          <p:nvPr/>
        </p:nvGrpSpPr>
        <p:grpSpPr>
          <a:xfrm>
            <a:off x="8836375" y="1586263"/>
            <a:ext cx="315000" cy="1970974"/>
            <a:chOff x="8836375" y="1160138"/>
            <a:chExt cx="315000" cy="1970974"/>
          </a:xfrm>
        </p:grpSpPr>
        <p:sp>
          <p:nvSpPr>
            <p:cNvPr id="497" name="Google Shape;497;p75"/>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498" name="Google Shape;498;p75"/>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499" name="Google Shape;499;p75"/>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Custom Layout 2 2">
  <p:cSld name="CUSTOM_3_2">
    <p:spTree>
      <p:nvGrpSpPr>
        <p:cNvPr id="1" name="Shape 500"/>
        <p:cNvGrpSpPr/>
        <p:nvPr/>
      </p:nvGrpSpPr>
      <p:grpSpPr>
        <a:xfrm>
          <a:off x="0" y="0"/>
          <a:ext cx="0" cy="0"/>
          <a:chOff x="0" y="0"/>
          <a:chExt cx="0" cy="0"/>
        </a:xfrm>
      </p:grpSpPr>
      <p:sp>
        <p:nvSpPr>
          <p:cNvPr id="501" name="Google Shape;501;p76"/>
          <p:cNvSpPr/>
          <p:nvPr/>
        </p:nvSpPr>
        <p:spPr>
          <a:xfrm>
            <a:off x="8151993" y="4378526"/>
            <a:ext cx="690107" cy="771652"/>
          </a:xfrm>
          <a:custGeom>
            <a:avLst/>
            <a:gdLst/>
            <a:ahLst/>
            <a:cxnLst/>
            <a:rect l="l" t="t" r="r" b="b"/>
            <a:pathLst>
              <a:path w="8904605" h="9956800" extrusionOk="0">
                <a:moveTo>
                  <a:pt x="8904378" y="0"/>
                </a:moveTo>
                <a:lnTo>
                  <a:pt x="8903996" y="48547"/>
                </a:lnTo>
                <a:lnTo>
                  <a:pt x="8902854" y="96910"/>
                </a:lnTo>
                <a:lnTo>
                  <a:pt x="8900958" y="145083"/>
                </a:lnTo>
                <a:lnTo>
                  <a:pt x="8898313" y="193060"/>
                </a:lnTo>
                <a:lnTo>
                  <a:pt x="8894926" y="240836"/>
                </a:lnTo>
                <a:lnTo>
                  <a:pt x="8890802" y="288404"/>
                </a:lnTo>
                <a:lnTo>
                  <a:pt x="8885946" y="335758"/>
                </a:lnTo>
                <a:lnTo>
                  <a:pt x="8880364" y="382895"/>
                </a:lnTo>
                <a:lnTo>
                  <a:pt x="8874063" y="429807"/>
                </a:lnTo>
                <a:lnTo>
                  <a:pt x="8867047" y="476488"/>
                </a:lnTo>
                <a:lnTo>
                  <a:pt x="8859322" y="522934"/>
                </a:lnTo>
                <a:lnTo>
                  <a:pt x="8850894" y="569138"/>
                </a:lnTo>
                <a:lnTo>
                  <a:pt x="8841770" y="615096"/>
                </a:lnTo>
                <a:lnTo>
                  <a:pt x="8831953" y="660800"/>
                </a:lnTo>
                <a:lnTo>
                  <a:pt x="8821451" y="706245"/>
                </a:lnTo>
                <a:lnTo>
                  <a:pt x="8810269" y="751427"/>
                </a:lnTo>
                <a:lnTo>
                  <a:pt x="8798412" y="796338"/>
                </a:lnTo>
                <a:lnTo>
                  <a:pt x="8785886" y="840974"/>
                </a:lnTo>
                <a:lnTo>
                  <a:pt x="8772698" y="885328"/>
                </a:lnTo>
                <a:lnTo>
                  <a:pt x="8758852" y="929395"/>
                </a:lnTo>
                <a:lnTo>
                  <a:pt x="8744354" y="973170"/>
                </a:lnTo>
                <a:lnTo>
                  <a:pt x="8729211" y="1016646"/>
                </a:lnTo>
                <a:lnTo>
                  <a:pt x="8713427" y="1059817"/>
                </a:lnTo>
                <a:lnTo>
                  <a:pt x="8697008" y="1102679"/>
                </a:lnTo>
                <a:lnTo>
                  <a:pt x="8679961" y="1145226"/>
                </a:lnTo>
                <a:lnTo>
                  <a:pt x="8662290" y="1187451"/>
                </a:lnTo>
                <a:lnTo>
                  <a:pt x="8644002" y="1229349"/>
                </a:lnTo>
                <a:lnTo>
                  <a:pt x="8625103" y="1270914"/>
                </a:lnTo>
                <a:lnTo>
                  <a:pt x="8605597" y="1312141"/>
                </a:lnTo>
                <a:lnTo>
                  <a:pt x="8585491" y="1353024"/>
                </a:lnTo>
                <a:lnTo>
                  <a:pt x="8564790" y="1393558"/>
                </a:lnTo>
                <a:lnTo>
                  <a:pt x="8543500" y="1433736"/>
                </a:lnTo>
                <a:lnTo>
                  <a:pt x="8521627" y="1473552"/>
                </a:lnTo>
                <a:lnTo>
                  <a:pt x="8499176" y="1513002"/>
                </a:lnTo>
                <a:lnTo>
                  <a:pt x="8476153" y="1552080"/>
                </a:lnTo>
                <a:lnTo>
                  <a:pt x="8452564" y="1590779"/>
                </a:lnTo>
                <a:lnTo>
                  <a:pt x="8428415" y="1629094"/>
                </a:lnTo>
                <a:lnTo>
                  <a:pt x="8403711" y="1667020"/>
                </a:lnTo>
                <a:lnTo>
                  <a:pt x="8378457" y="1704550"/>
                </a:lnTo>
                <a:lnTo>
                  <a:pt x="8352661" y="1741679"/>
                </a:lnTo>
                <a:lnTo>
                  <a:pt x="8326326" y="1778402"/>
                </a:lnTo>
                <a:lnTo>
                  <a:pt x="8299460" y="1814712"/>
                </a:lnTo>
                <a:lnTo>
                  <a:pt x="8272067" y="1850604"/>
                </a:lnTo>
                <a:lnTo>
                  <a:pt x="8244153" y="1886072"/>
                </a:lnTo>
                <a:lnTo>
                  <a:pt x="8215725" y="1921111"/>
                </a:lnTo>
                <a:lnTo>
                  <a:pt x="8186787" y="1955715"/>
                </a:lnTo>
                <a:lnTo>
                  <a:pt x="8157346" y="1989878"/>
                </a:lnTo>
                <a:lnTo>
                  <a:pt x="8127407" y="2023594"/>
                </a:lnTo>
                <a:lnTo>
                  <a:pt x="8096976" y="2056858"/>
                </a:lnTo>
                <a:lnTo>
                  <a:pt x="8066059" y="2089663"/>
                </a:lnTo>
                <a:lnTo>
                  <a:pt x="8034660" y="2122006"/>
                </a:lnTo>
                <a:lnTo>
                  <a:pt x="8002787" y="2153879"/>
                </a:lnTo>
                <a:lnTo>
                  <a:pt x="7970444" y="2185276"/>
                </a:lnTo>
                <a:lnTo>
                  <a:pt x="7937638" y="2216193"/>
                </a:lnTo>
                <a:lnTo>
                  <a:pt x="7904374" y="2246624"/>
                </a:lnTo>
                <a:lnTo>
                  <a:pt x="7870657" y="2276562"/>
                </a:lnTo>
                <a:lnTo>
                  <a:pt x="7836494" y="2306003"/>
                </a:lnTo>
                <a:lnTo>
                  <a:pt x="7801890" y="2334940"/>
                </a:lnTo>
                <a:lnTo>
                  <a:pt x="7766851" y="2363368"/>
                </a:lnTo>
                <a:lnTo>
                  <a:pt x="7731383" y="2391281"/>
                </a:lnTo>
                <a:lnTo>
                  <a:pt x="7695490" y="2418673"/>
                </a:lnTo>
                <a:lnTo>
                  <a:pt x="7659180" y="2445539"/>
                </a:lnTo>
                <a:lnTo>
                  <a:pt x="7622457" y="2471873"/>
                </a:lnTo>
                <a:lnTo>
                  <a:pt x="7585328" y="2497669"/>
                </a:lnTo>
                <a:lnTo>
                  <a:pt x="7547797" y="2522922"/>
                </a:lnTo>
                <a:lnTo>
                  <a:pt x="7509872" y="2547625"/>
                </a:lnTo>
                <a:lnTo>
                  <a:pt x="7471556" y="2571774"/>
                </a:lnTo>
                <a:lnTo>
                  <a:pt x="7432857" y="2595362"/>
                </a:lnTo>
                <a:lnTo>
                  <a:pt x="7393780" y="2618384"/>
                </a:lnTo>
                <a:lnTo>
                  <a:pt x="7354330" y="2640835"/>
                </a:lnTo>
                <a:lnTo>
                  <a:pt x="7314513" y="2662707"/>
                </a:lnTo>
                <a:lnTo>
                  <a:pt x="7274335" y="2683996"/>
                </a:lnTo>
                <a:lnTo>
                  <a:pt x="7233802" y="2704697"/>
                </a:lnTo>
                <a:lnTo>
                  <a:pt x="7192919" y="2724802"/>
                </a:lnTo>
                <a:lnTo>
                  <a:pt x="7151692" y="2744308"/>
                </a:lnTo>
                <a:lnTo>
                  <a:pt x="7110127" y="2763207"/>
                </a:lnTo>
                <a:lnTo>
                  <a:pt x="7068229" y="2781494"/>
                </a:lnTo>
                <a:lnTo>
                  <a:pt x="7026005" y="2799164"/>
                </a:lnTo>
                <a:lnTo>
                  <a:pt x="6983459" y="2816211"/>
                </a:lnTo>
                <a:lnTo>
                  <a:pt x="6940597" y="2832629"/>
                </a:lnTo>
                <a:lnTo>
                  <a:pt x="6897426" y="2848412"/>
                </a:lnTo>
                <a:lnTo>
                  <a:pt x="6853951" y="2863555"/>
                </a:lnTo>
                <a:lnTo>
                  <a:pt x="6810177" y="2878052"/>
                </a:lnTo>
                <a:lnTo>
                  <a:pt x="6766110" y="2891898"/>
                </a:lnTo>
                <a:lnTo>
                  <a:pt x="6721757" y="2905086"/>
                </a:lnTo>
                <a:lnTo>
                  <a:pt x="6677122" y="2917611"/>
                </a:lnTo>
                <a:lnTo>
                  <a:pt x="6632211" y="2929467"/>
                </a:lnTo>
                <a:lnTo>
                  <a:pt x="6587031" y="2940649"/>
                </a:lnTo>
                <a:lnTo>
                  <a:pt x="6541586" y="2951151"/>
                </a:lnTo>
                <a:lnTo>
                  <a:pt x="6495883" y="2960967"/>
                </a:lnTo>
                <a:lnTo>
                  <a:pt x="6449927" y="2970091"/>
                </a:lnTo>
                <a:lnTo>
                  <a:pt x="6403723" y="2978519"/>
                </a:lnTo>
                <a:lnTo>
                  <a:pt x="6357279" y="2986243"/>
                </a:lnTo>
                <a:lnTo>
                  <a:pt x="6310598" y="2993259"/>
                </a:lnTo>
                <a:lnTo>
                  <a:pt x="6263688" y="2999560"/>
                </a:lnTo>
                <a:lnTo>
                  <a:pt x="6216553" y="3005141"/>
                </a:lnTo>
                <a:lnTo>
                  <a:pt x="6169199" y="3009997"/>
                </a:lnTo>
                <a:lnTo>
                  <a:pt x="6121632" y="3014121"/>
                </a:lnTo>
                <a:lnTo>
                  <a:pt x="6073859" y="3017509"/>
                </a:lnTo>
                <a:lnTo>
                  <a:pt x="6025883" y="3020153"/>
                </a:lnTo>
                <a:lnTo>
                  <a:pt x="5977712" y="3022049"/>
                </a:lnTo>
                <a:lnTo>
                  <a:pt x="5929351" y="3023191"/>
                </a:lnTo>
                <a:lnTo>
                  <a:pt x="5880805" y="3023572"/>
                </a:lnTo>
                <a:lnTo>
                  <a:pt x="5833931" y="3023980"/>
                </a:lnTo>
                <a:lnTo>
                  <a:pt x="5787242" y="3025199"/>
                </a:lnTo>
                <a:lnTo>
                  <a:pt x="5740743" y="3027223"/>
                </a:lnTo>
                <a:lnTo>
                  <a:pt x="5694442" y="3030045"/>
                </a:lnTo>
                <a:lnTo>
                  <a:pt x="5648342" y="3033659"/>
                </a:lnTo>
                <a:lnTo>
                  <a:pt x="5602450" y="3038058"/>
                </a:lnTo>
                <a:lnTo>
                  <a:pt x="5556771" y="3043236"/>
                </a:lnTo>
                <a:lnTo>
                  <a:pt x="5511311" y="3049187"/>
                </a:lnTo>
                <a:lnTo>
                  <a:pt x="5466076" y="3055903"/>
                </a:lnTo>
                <a:lnTo>
                  <a:pt x="5421071" y="3063379"/>
                </a:lnTo>
                <a:lnTo>
                  <a:pt x="5376303" y="3071608"/>
                </a:lnTo>
                <a:lnTo>
                  <a:pt x="5331776" y="3080583"/>
                </a:lnTo>
                <a:lnTo>
                  <a:pt x="5287496" y="3090299"/>
                </a:lnTo>
                <a:lnTo>
                  <a:pt x="5243469" y="3100747"/>
                </a:lnTo>
                <a:lnTo>
                  <a:pt x="5199701" y="3111923"/>
                </a:lnTo>
                <a:lnTo>
                  <a:pt x="5156196" y="3123820"/>
                </a:lnTo>
                <a:lnTo>
                  <a:pt x="5112962" y="3136430"/>
                </a:lnTo>
                <a:lnTo>
                  <a:pt x="5070004" y="3149749"/>
                </a:lnTo>
                <a:lnTo>
                  <a:pt x="5027326" y="3163768"/>
                </a:lnTo>
                <a:lnTo>
                  <a:pt x="4984936" y="3178482"/>
                </a:lnTo>
                <a:lnTo>
                  <a:pt x="4942838" y="3193884"/>
                </a:lnTo>
                <a:lnTo>
                  <a:pt x="4901038" y="3209968"/>
                </a:lnTo>
                <a:lnTo>
                  <a:pt x="4859542" y="3226727"/>
                </a:lnTo>
                <a:lnTo>
                  <a:pt x="4818356" y="3244155"/>
                </a:lnTo>
                <a:lnTo>
                  <a:pt x="4777484" y="3262245"/>
                </a:lnTo>
                <a:lnTo>
                  <a:pt x="4736934" y="3280991"/>
                </a:lnTo>
                <a:lnTo>
                  <a:pt x="4696710" y="3300386"/>
                </a:lnTo>
                <a:lnTo>
                  <a:pt x="4656818" y="3320424"/>
                </a:lnTo>
                <a:lnTo>
                  <a:pt x="4617264" y="3341099"/>
                </a:lnTo>
                <a:lnTo>
                  <a:pt x="4578053" y="3362403"/>
                </a:lnTo>
                <a:lnTo>
                  <a:pt x="4539191" y="3384331"/>
                </a:lnTo>
                <a:lnTo>
                  <a:pt x="4500684" y="3406876"/>
                </a:lnTo>
                <a:lnTo>
                  <a:pt x="4462537" y="3430031"/>
                </a:lnTo>
                <a:lnTo>
                  <a:pt x="4424757" y="3453790"/>
                </a:lnTo>
                <a:lnTo>
                  <a:pt x="4387348" y="3478147"/>
                </a:lnTo>
                <a:lnTo>
                  <a:pt x="4350317" y="3503095"/>
                </a:lnTo>
                <a:lnTo>
                  <a:pt x="4313668" y="3528627"/>
                </a:lnTo>
                <a:lnTo>
                  <a:pt x="4277408" y="3554737"/>
                </a:lnTo>
                <a:lnTo>
                  <a:pt x="4241543" y="3581419"/>
                </a:lnTo>
                <a:lnTo>
                  <a:pt x="4206077" y="3608667"/>
                </a:lnTo>
                <a:lnTo>
                  <a:pt x="4171017" y="3636472"/>
                </a:lnTo>
                <a:lnTo>
                  <a:pt x="4136368" y="3664830"/>
                </a:lnTo>
                <a:lnTo>
                  <a:pt x="4102137" y="3693734"/>
                </a:lnTo>
                <a:lnTo>
                  <a:pt x="4068327" y="3723177"/>
                </a:lnTo>
                <a:lnTo>
                  <a:pt x="4034947" y="3753152"/>
                </a:lnTo>
                <a:lnTo>
                  <a:pt x="4002000" y="3783654"/>
                </a:lnTo>
                <a:lnTo>
                  <a:pt x="3969492" y="3814676"/>
                </a:lnTo>
                <a:lnTo>
                  <a:pt x="3937430" y="3846211"/>
                </a:lnTo>
                <a:lnTo>
                  <a:pt x="3905818" y="3878253"/>
                </a:lnTo>
                <a:lnTo>
                  <a:pt x="3874663" y="3910795"/>
                </a:lnTo>
                <a:lnTo>
                  <a:pt x="3843971" y="3943831"/>
                </a:lnTo>
                <a:lnTo>
                  <a:pt x="3813746" y="3977354"/>
                </a:lnTo>
                <a:lnTo>
                  <a:pt x="3783994" y="4011359"/>
                </a:lnTo>
                <a:lnTo>
                  <a:pt x="3754722" y="4045838"/>
                </a:lnTo>
                <a:lnTo>
                  <a:pt x="3725935" y="4080784"/>
                </a:lnTo>
                <a:lnTo>
                  <a:pt x="3697638" y="4116193"/>
                </a:lnTo>
                <a:lnTo>
                  <a:pt x="3669837" y="4152056"/>
                </a:lnTo>
                <a:lnTo>
                  <a:pt x="3642537" y="4188368"/>
                </a:lnTo>
                <a:lnTo>
                  <a:pt x="3615746" y="4225122"/>
                </a:lnTo>
                <a:lnTo>
                  <a:pt x="3589467" y="4262311"/>
                </a:lnTo>
                <a:lnTo>
                  <a:pt x="3563707" y="4299930"/>
                </a:lnTo>
                <a:lnTo>
                  <a:pt x="3538471" y="4337971"/>
                </a:lnTo>
                <a:lnTo>
                  <a:pt x="3513766" y="4376429"/>
                </a:lnTo>
                <a:lnTo>
                  <a:pt x="3489596" y="4415296"/>
                </a:lnTo>
                <a:lnTo>
                  <a:pt x="3465967" y="4454566"/>
                </a:lnTo>
                <a:lnTo>
                  <a:pt x="3442885" y="4494233"/>
                </a:lnTo>
                <a:lnTo>
                  <a:pt x="3420356" y="4534290"/>
                </a:lnTo>
                <a:lnTo>
                  <a:pt x="3398386" y="4574731"/>
                </a:lnTo>
                <a:lnTo>
                  <a:pt x="3376979" y="4615550"/>
                </a:lnTo>
                <a:lnTo>
                  <a:pt x="3356142" y="4656739"/>
                </a:lnTo>
                <a:lnTo>
                  <a:pt x="3335880" y="4698292"/>
                </a:lnTo>
                <a:lnTo>
                  <a:pt x="3316199" y="4740204"/>
                </a:lnTo>
                <a:lnTo>
                  <a:pt x="3297105" y="4782467"/>
                </a:lnTo>
                <a:lnTo>
                  <a:pt x="3278603" y="4825074"/>
                </a:lnTo>
                <a:lnTo>
                  <a:pt x="3260699" y="4868020"/>
                </a:lnTo>
                <a:lnTo>
                  <a:pt x="3243398" y="4911298"/>
                </a:lnTo>
                <a:lnTo>
                  <a:pt x="3226707" y="4954902"/>
                </a:lnTo>
                <a:lnTo>
                  <a:pt x="3210630" y="4998825"/>
                </a:lnTo>
                <a:lnTo>
                  <a:pt x="3195174" y="5043060"/>
                </a:lnTo>
                <a:lnTo>
                  <a:pt x="3180344" y="5087601"/>
                </a:lnTo>
                <a:lnTo>
                  <a:pt x="3166146" y="5132441"/>
                </a:lnTo>
                <a:lnTo>
                  <a:pt x="3152585" y="5177575"/>
                </a:lnTo>
                <a:lnTo>
                  <a:pt x="3139668" y="5222996"/>
                </a:lnTo>
                <a:lnTo>
                  <a:pt x="3127399" y="5268696"/>
                </a:lnTo>
                <a:lnTo>
                  <a:pt x="3115784" y="5314670"/>
                </a:lnTo>
                <a:lnTo>
                  <a:pt x="3104830" y="5360912"/>
                </a:lnTo>
                <a:lnTo>
                  <a:pt x="3094542" y="5407414"/>
                </a:lnTo>
                <a:lnTo>
                  <a:pt x="3084925" y="5454170"/>
                </a:lnTo>
                <a:lnTo>
                  <a:pt x="3075985" y="5501174"/>
                </a:lnTo>
                <a:lnTo>
                  <a:pt x="3067727" y="5548420"/>
                </a:lnTo>
                <a:lnTo>
                  <a:pt x="3060158" y="5595900"/>
                </a:lnTo>
                <a:lnTo>
                  <a:pt x="3053283" y="5643609"/>
                </a:lnTo>
                <a:lnTo>
                  <a:pt x="3047108" y="5691539"/>
                </a:lnTo>
                <a:lnTo>
                  <a:pt x="3041638" y="5739685"/>
                </a:lnTo>
                <a:lnTo>
                  <a:pt x="3036879" y="5788039"/>
                </a:lnTo>
                <a:lnTo>
                  <a:pt x="3032837" y="5836596"/>
                </a:lnTo>
                <a:lnTo>
                  <a:pt x="3029517" y="5885349"/>
                </a:lnTo>
                <a:lnTo>
                  <a:pt x="3026924" y="5934292"/>
                </a:lnTo>
                <a:lnTo>
                  <a:pt x="3025066" y="5983417"/>
                </a:lnTo>
                <a:lnTo>
                  <a:pt x="3023947" y="6032719"/>
                </a:lnTo>
                <a:lnTo>
                  <a:pt x="3023572" y="6082191"/>
                </a:lnTo>
                <a:lnTo>
                  <a:pt x="3023572" y="6933118"/>
                </a:lnTo>
                <a:lnTo>
                  <a:pt x="3023191" y="6981666"/>
                </a:lnTo>
                <a:lnTo>
                  <a:pt x="3022049" y="7030029"/>
                </a:lnTo>
                <a:lnTo>
                  <a:pt x="3020153" y="7078202"/>
                </a:lnTo>
                <a:lnTo>
                  <a:pt x="3017508" y="7126179"/>
                </a:lnTo>
                <a:lnTo>
                  <a:pt x="3014121" y="7173954"/>
                </a:lnTo>
                <a:lnTo>
                  <a:pt x="3009996" y="7221522"/>
                </a:lnTo>
                <a:lnTo>
                  <a:pt x="3005141" y="7268877"/>
                </a:lnTo>
                <a:lnTo>
                  <a:pt x="2999559" y="7316013"/>
                </a:lnTo>
                <a:lnTo>
                  <a:pt x="2993257" y="7362925"/>
                </a:lnTo>
                <a:lnTo>
                  <a:pt x="2986241" y="7409607"/>
                </a:lnTo>
                <a:lnTo>
                  <a:pt x="2978517" y="7456053"/>
                </a:lnTo>
                <a:lnTo>
                  <a:pt x="2970089" y="7502257"/>
                </a:lnTo>
                <a:lnTo>
                  <a:pt x="2960964" y="7548214"/>
                </a:lnTo>
                <a:lnTo>
                  <a:pt x="2951148" y="7593919"/>
                </a:lnTo>
                <a:lnTo>
                  <a:pt x="2940646" y="7639364"/>
                </a:lnTo>
                <a:lnTo>
                  <a:pt x="2929464" y="7684546"/>
                </a:lnTo>
                <a:lnTo>
                  <a:pt x="2917607" y="7729457"/>
                </a:lnTo>
                <a:lnTo>
                  <a:pt x="2905081" y="7774093"/>
                </a:lnTo>
                <a:lnTo>
                  <a:pt x="2891893" y="7818447"/>
                </a:lnTo>
                <a:lnTo>
                  <a:pt x="2878047" y="7862514"/>
                </a:lnTo>
                <a:lnTo>
                  <a:pt x="2863549" y="7906288"/>
                </a:lnTo>
                <a:lnTo>
                  <a:pt x="2848405" y="7949764"/>
                </a:lnTo>
                <a:lnTo>
                  <a:pt x="2832621" y="7992936"/>
                </a:lnTo>
                <a:lnTo>
                  <a:pt x="2816203" y="8035798"/>
                </a:lnTo>
                <a:lnTo>
                  <a:pt x="2799156" y="8078344"/>
                </a:lnTo>
                <a:lnTo>
                  <a:pt x="2781485" y="8120569"/>
                </a:lnTo>
                <a:lnTo>
                  <a:pt x="2763197" y="8162468"/>
                </a:lnTo>
                <a:lnTo>
                  <a:pt x="2744298" y="8204033"/>
                </a:lnTo>
                <a:lnTo>
                  <a:pt x="2724792" y="8245260"/>
                </a:lnTo>
                <a:lnTo>
                  <a:pt x="2704685" y="8286143"/>
                </a:lnTo>
                <a:lnTo>
                  <a:pt x="2683985" y="8326677"/>
                </a:lnTo>
                <a:lnTo>
                  <a:pt x="2662695" y="8366854"/>
                </a:lnTo>
                <a:lnTo>
                  <a:pt x="2640821" y="8406671"/>
                </a:lnTo>
                <a:lnTo>
                  <a:pt x="2618371" y="8446121"/>
                </a:lnTo>
                <a:lnTo>
                  <a:pt x="2595348" y="8485198"/>
                </a:lnTo>
                <a:lnTo>
                  <a:pt x="2571759" y="8523898"/>
                </a:lnTo>
                <a:lnTo>
                  <a:pt x="2547610" y="8562213"/>
                </a:lnTo>
                <a:lnTo>
                  <a:pt x="2522905" y="8600138"/>
                </a:lnTo>
                <a:lnTo>
                  <a:pt x="2497652" y="8637669"/>
                </a:lnTo>
                <a:lnTo>
                  <a:pt x="2471855" y="8674798"/>
                </a:lnTo>
                <a:lnTo>
                  <a:pt x="2445521" y="8711521"/>
                </a:lnTo>
                <a:lnTo>
                  <a:pt x="2418654" y="8747831"/>
                </a:lnTo>
                <a:lnTo>
                  <a:pt x="2391262" y="8783723"/>
                </a:lnTo>
                <a:lnTo>
                  <a:pt x="2363348" y="8819191"/>
                </a:lnTo>
                <a:lnTo>
                  <a:pt x="2334920" y="8854230"/>
                </a:lnTo>
                <a:lnTo>
                  <a:pt x="2305982" y="8888834"/>
                </a:lnTo>
                <a:lnTo>
                  <a:pt x="2276541" y="8922996"/>
                </a:lnTo>
                <a:lnTo>
                  <a:pt x="2246602" y="8956712"/>
                </a:lnTo>
                <a:lnTo>
                  <a:pt x="2216171" y="8989976"/>
                </a:lnTo>
                <a:lnTo>
                  <a:pt x="2185253" y="9022782"/>
                </a:lnTo>
                <a:lnTo>
                  <a:pt x="2153855" y="9055124"/>
                </a:lnTo>
                <a:lnTo>
                  <a:pt x="2121982" y="9086997"/>
                </a:lnTo>
                <a:lnTo>
                  <a:pt x="2089639" y="9118395"/>
                </a:lnTo>
                <a:lnTo>
                  <a:pt x="2056833" y="9149312"/>
                </a:lnTo>
                <a:lnTo>
                  <a:pt x="2023569" y="9179743"/>
                </a:lnTo>
                <a:lnTo>
                  <a:pt x="1989852" y="9209681"/>
                </a:lnTo>
                <a:lnTo>
                  <a:pt x="1955689" y="9239122"/>
                </a:lnTo>
                <a:lnTo>
                  <a:pt x="1921085" y="9268059"/>
                </a:lnTo>
                <a:lnTo>
                  <a:pt x="1886046" y="9296487"/>
                </a:lnTo>
                <a:lnTo>
                  <a:pt x="1850577" y="9324399"/>
                </a:lnTo>
                <a:lnTo>
                  <a:pt x="1814685" y="9351792"/>
                </a:lnTo>
                <a:lnTo>
                  <a:pt x="1778375" y="9378658"/>
                </a:lnTo>
                <a:lnTo>
                  <a:pt x="1741652" y="9404991"/>
                </a:lnTo>
                <a:lnTo>
                  <a:pt x="1704522" y="9430788"/>
                </a:lnTo>
                <a:lnTo>
                  <a:pt x="1666992" y="9456040"/>
                </a:lnTo>
                <a:lnTo>
                  <a:pt x="1629066" y="9480744"/>
                </a:lnTo>
                <a:lnTo>
                  <a:pt x="1590751" y="9504893"/>
                </a:lnTo>
                <a:lnTo>
                  <a:pt x="1552052" y="9528481"/>
                </a:lnTo>
                <a:lnTo>
                  <a:pt x="1512974" y="9551503"/>
                </a:lnTo>
                <a:lnTo>
                  <a:pt x="1473525" y="9573953"/>
                </a:lnTo>
                <a:lnTo>
                  <a:pt x="1433708" y="9595826"/>
                </a:lnTo>
                <a:lnTo>
                  <a:pt x="1393530" y="9617115"/>
                </a:lnTo>
                <a:lnTo>
                  <a:pt x="1352997" y="9637816"/>
                </a:lnTo>
                <a:lnTo>
                  <a:pt x="1312114" y="9657921"/>
                </a:lnTo>
                <a:lnTo>
                  <a:pt x="1270887" y="9677426"/>
                </a:lnTo>
                <a:lnTo>
                  <a:pt x="1229322" y="9696326"/>
                </a:lnTo>
                <a:lnTo>
                  <a:pt x="1187424" y="9714613"/>
                </a:lnTo>
                <a:lnTo>
                  <a:pt x="1145199" y="9732283"/>
                </a:lnTo>
                <a:lnTo>
                  <a:pt x="1102653" y="9749330"/>
                </a:lnTo>
                <a:lnTo>
                  <a:pt x="1059792" y="9765748"/>
                </a:lnTo>
                <a:lnTo>
                  <a:pt x="1016621" y="9781531"/>
                </a:lnTo>
                <a:lnTo>
                  <a:pt x="973145" y="9796674"/>
                </a:lnTo>
                <a:lnTo>
                  <a:pt x="929372" y="9811171"/>
                </a:lnTo>
                <a:lnTo>
                  <a:pt x="885305" y="9825017"/>
                </a:lnTo>
                <a:lnTo>
                  <a:pt x="840951" y="9838205"/>
                </a:lnTo>
                <a:lnTo>
                  <a:pt x="796317" y="9850730"/>
                </a:lnTo>
                <a:lnTo>
                  <a:pt x="751406" y="9862586"/>
                </a:lnTo>
                <a:lnTo>
                  <a:pt x="706225" y="9873768"/>
                </a:lnTo>
                <a:lnTo>
                  <a:pt x="660781" y="9884270"/>
                </a:lnTo>
                <a:lnTo>
                  <a:pt x="615077" y="9894086"/>
                </a:lnTo>
                <a:lnTo>
                  <a:pt x="569121" y="9903210"/>
                </a:lnTo>
                <a:lnTo>
                  <a:pt x="522918" y="9911637"/>
                </a:lnTo>
                <a:lnTo>
                  <a:pt x="476473" y="9919362"/>
                </a:lnTo>
                <a:lnTo>
                  <a:pt x="429793" y="9926377"/>
                </a:lnTo>
                <a:lnTo>
                  <a:pt x="382882" y="9932679"/>
                </a:lnTo>
                <a:lnTo>
                  <a:pt x="335747" y="9938260"/>
                </a:lnTo>
                <a:lnTo>
                  <a:pt x="288394" y="9943116"/>
                </a:lnTo>
                <a:lnTo>
                  <a:pt x="240827" y="9947240"/>
                </a:lnTo>
                <a:lnTo>
                  <a:pt x="193053" y="9950627"/>
                </a:lnTo>
                <a:lnTo>
                  <a:pt x="145078" y="9953272"/>
                </a:lnTo>
                <a:lnTo>
                  <a:pt x="96907" y="9955168"/>
                </a:lnTo>
                <a:lnTo>
                  <a:pt x="48545" y="9956309"/>
                </a:lnTo>
                <a:lnTo>
                  <a:pt x="0" y="9956691"/>
                </a:lnTo>
                <a:lnTo>
                  <a:pt x="8904378" y="9956754"/>
                </a:lnTo>
                <a:lnTo>
                  <a:pt x="8904378" y="0"/>
                </a:lnTo>
                <a:close/>
              </a:path>
            </a:pathLst>
          </a:custGeom>
          <a:gradFill>
            <a:gsLst>
              <a:gs pos="0">
                <a:schemeClr val="dk1"/>
              </a:gs>
              <a:gs pos="50000">
                <a:schemeClr val="dk1"/>
              </a:gs>
              <a:gs pos="100000">
                <a:schemeClr val="accent3"/>
              </a:gs>
            </a:gsLst>
            <a:lin ang="8099331" scaled="0"/>
          </a:gradFill>
          <a:ln>
            <a:noFill/>
          </a:ln>
        </p:spPr>
        <p:txBody>
          <a:bodyPr spcFirstLastPara="1" wrap="square" lIns="0" tIns="0" rIns="0" bIns="0" anchor="t" anchorCtr="0">
            <a:noAutofit/>
          </a:bodyPr>
          <a:lstStyle/>
          <a:p>
            <a:pPr marL="0" lvl="0" indent="0" algn="l" rtl="0">
              <a:spcBef>
                <a:spcPts val="0"/>
              </a:spcBef>
              <a:spcAft>
                <a:spcPts val="0"/>
              </a:spcAft>
              <a:buNone/>
            </a:pPr>
            <a:endParaRPr sz="600"/>
          </a:p>
        </p:txBody>
      </p:sp>
      <p:sp>
        <p:nvSpPr>
          <p:cNvPr id="502" name="Google Shape;502;p76"/>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503" name="Google Shape;503;p76"/>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grpSp>
        <p:nvGrpSpPr>
          <p:cNvPr id="504" name="Google Shape;504;p76"/>
          <p:cNvGrpSpPr/>
          <p:nvPr/>
        </p:nvGrpSpPr>
        <p:grpSpPr>
          <a:xfrm>
            <a:off x="8836375" y="1586263"/>
            <a:ext cx="315000" cy="1970974"/>
            <a:chOff x="8836375" y="1160138"/>
            <a:chExt cx="315000" cy="1970974"/>
          </a:xfrm>
        </p:grpSpPr>
        <p:sp>
          <p:nvSpPr>
            <p:cNvPr id="505" name="Google Shape;505;p76"/>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506" name="Google Shape;506;p76"/>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507" name="Google Shape;507;p76"/>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Custom Layout 2 1 1">
  <p:cSld name="CUSTOM_3_1_1">
    <p:spTree>
      <p:nvGrpSpPr>
        <p:cNvPr id="1" name="Shape 511"/>
        <p:cNvGrpSpPr/>
        <p:nvPr/>
      </p:nvGrpSpPr>
      <p:grpSpPr>
        <a:xfrm>
          <a:off x="0" y="0"/>
          <a:ext cx="0" cy="0"/>
          <a:chOff x="0" y="0"/>
          <a:chExt cx="0" cy="0"/>
        </a:xfrm>
      </p:grpSpPr>
      <p:sp>
        <p:nvSpPr>
          <p:cNvPr id="512" name="Google Shape;512;p78"/>
          <p:cNvSpPr/>
          <p:nvPr/>
        </p:nvSpPr>
        <p:spPr>
          <a:xfrm>
            <a:off x="0" y="4031925"/>
            <a:ext cx="8818200" cy="1111500"/>
          </a:xfrm>
          <a:prstGeom prst="round2SameRect">
            <a:avLst>
              <a:gd name="adj1" fmla="val 0"/>
              <a:gd name="adj2" fmla="val 0"/>
            </a:avLst>
          </a:prstGeom>
          <a:gradFill>
            <a:gsLst>
              <a:gs pos="0">
                <a:schemeClr val="dk1"/>
              </a:gs>
              <a:gs pos="50000">
                <a:schemeClr val="dk1"/>
              </a:gs>
              <a:gs pos="100000">
                <a:schemeClr val="accent3"/>
              </a:gs>
            </a:gsLst>
            <a:lin ang="8099331"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513" name="Google Shape;513;p78"/>
          <p:cNvPicPr preferRelativeResize="0"/>
          <p:nvPr/>
        </p:nvPicPr>
        <p:blipFill rotWithShape="1">
          <a:blip r:embed="rId2">
            <a:alphaModFix/>
          </a:blip>
          <a:srcRect l="26583" t="2530" r="58671" b="21946"/>
          <a:stretch/>
        </p:blipFill>
        <p:spPr>
          <a:xfrm rot="5400000">
            <a:off x="2290599" y="1741650"/>
            <a:ext cx="1111376" cy="5692576"/>
          </a:xfrm>
          <a:prstGeom prst="rect">
            <a:avLst/>
          </a:prstGeom>
          <a:noFill/>
          <a:ln>
            <a:noFill/>
          </a:ln>
        </p:spPr>
      </p:pic>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matchingName="Blank 2">
  <p:cSld name="BLANK_2">
    <p:spTree>
      <p:nvGrpSpPr>
        <p:cNvPr id="1" name="Shape 514"/>
        <p:cNvGrpSpPr/>
        <p:nvPr/>
      </p:nvGrpSpPr>
      <p:grpSpPr>
        <a:xfrm>
          <a:off x="0" y="0"/>
          <a:ext cx="0" cy="0"/>
          <a:chOff x="0" y="0"/>
          <a:chExt cx="0" cy="0"/>
        </a:xfrm>
      </p:grpSpPr>
      <p:sp>
        <p:nvSpPr>
          <p:cNvPr id="515" name="Google Shape;515;p79"/>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516" name="Google Shape;516;p79"/>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517" name="Google Shape;517;p79"/>
          <p:cNvSpPr/>
          <p:nvPr/>
        </p:nvSpPr>
        <p:spPr>
          <a:xfrm>
            <a:off x="0" y="0"/>
            <a:ext cx="23700" cy="5143500"/>
          </a:xfrm>
          <a:prstGeom prst="rect">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Black"/>
              <a:ea typeface="Noto Sans Black"/>
              <a:cs typeface="Noto Sans Black"/>
              <a:sym typeface="Noto Sans Black"/>
            </a:endParaRPr>
          </a:p>
        </p:txBody>
      </p:sp>
      <p:sp>
        <p:nvSpPr>
          <p:cNvPr id="518" name="Google Shape;518;p79"/>
          <p:cNvSpPr txBox="1">
            <a:spLocks noGrp="1"/>
          </p:cNvSpPr>
          <p:nvPr>
            <p:ph type="title"/>
          </p:nvPr>
        </p:nvSpPr>
        <p:spPr>
          <a:xfrm>
            <a:off x="219600" y="127125"/>
            <a:ext cx="3708900" cy="572700"/>
          </a:xfrm>
          <a:prstGeom prst="rect">
            <a:avLst/>
          </a:prstGeom>
        </p:spPr>
        <p:txBody>
          <a:bodyPr spcFirstLastPara="1" wrap="square" lIns="91425" tIns="91425" rIns="91425" bIns="91425" anchor="t"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grpSp>
        <p:nvGrpSpPr>
          <p:cNvPr id="519" name="Google Shape;519;p79"/>
          <p:cNvGrpSpPr/>
          <p:nvPr/>
        </p:nvGrpSpPr>
        <p:grpSpPr>
          <a:xfrm>
            <a:off x="8836375" y="1586263"/>
            <a:ext cx="315000" cy="1970974"/>
            <a:chOff x="8836375" y="1160138"/>
            <a:chExt cx="315000" cy="1970974"/>
          </a:xfrm>
        </p:grpSpPr>
        <p:sp>
          <p:nvSpPr>
            <p:cNvPr id="520" name="Google Shape;520;p79"/>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521" name="Google Shape;521;p79"/>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522" name="Google Shape;522;p79"/>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Blank 1">
  <p:cSld name="BLANK_1">
    <p:spTree>
      <p:nvGrpSpPr>
        <p:cNvPr id="1" name="Shape 523"/>
        <p:cNvGrpSpPr/>
        <p:nvPr/>
      </p:nvGrpSpPr>
      <p:grpSpPr>
        <a:xfrm>
          <a:off x="0" y="0"/>
          <a:ext cx="0" cy="0"/>
          <a:chOff x="0" y="0"/>
          <a:chExt cx="0" cy="0"/>
        </a:xfrm>
      </p:grpSpPr>
      <p:sp>
        <p:nvSpPr>
          <p:cNvPr id="524" name="Google Shape;524;p80"/>
          <p:cNvSpPr/>
          <p:nvPr/>
        </p:nvSpPr>
        <p:spPr>
          <a:xfrm>
            <a:off x="2670300" y="0"/>
            <a:ext cx="6474000" cy="5143500"/>
          </a:xfrm>
          <a:prstGeom prst="roundRect">
            <a:avLst>
              <a:gd name="adj" fmla="val 0"/>
            </a:avLst>
          </a:prstGeom>
          <a:gradFill>
            <a:gsLst>
              <a:gs pos="0">
                <a:schemeClr val="dk1"/>
              </a:gs>
              <a:gs pos="50000">
                <a:schemeClr val="dk1"/>
              </a:gs>
              <a:gs pos="100000">
                <a:schemeClr val="accent3"/>
              </a:gs>
            </a:gsLst>
            <a:lin ang="8100019"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sp>
        <p:nvSpPr>
          <p:cNvPr id="525" name="Google Shape;525;p80"/>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526" name="Google Shape;526;p80"/>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grpSp>
        <p:nvGrpSpPr>
          <p:cNvPr id="527" name="Google Shape;527;p80"/>
          <p:cNvGrpSpPr/>
          <p:nvPr/>
        </p:nvGrpSpPr>
        <p:grpSpPr>
          <a:xfrm>
            <a:off x="8836375" y="1586263"/>
            <a:ext cx="315000" cy="1970974"/>
            <a:chOff x="8836375" y="1160138"/>
            <a:chExt cx="315000" cy="1970974"/>
          </a:xfrm>
        </p:grpSpPr>
        <p:sp>
          <p:nvSpPr>
            <p:cNvPr id="528" name="Google Shape;528;p80"/>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529" name="Google Shape;529;p80"/>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530" name="Google Shape;530;p80"/>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31"/>
        <p:cNvGrpSpPr/>
        <p:nvPr/>
      </p:nvGrpSpPr>
      <p:grpSpPr>
        <a:xfrm>
          <a:off x="0" y="0"/>
          <a:ext cx="0" cy="0"/>
          <a:chOff x="0" y="0"/>
          <a:chExt cx="0" cy="0"/>
        </a:xfrm>
      </p:grpSpPr>
      <p:sp>
        <p:nvSpPr>
          <p:cNvPr id="532" name="Google Shape;532;p81"/>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533" name="Google Shape;533;p81"/>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534" name="Google Shape;534;p81"/>
          <p:cNvSpPr txBox="1">
            <a:spLocks noGrp="1"/>
          </p:cNvSpPr>
          <p:nvPr>
            <p:ph type="title"/>
          </p:nvPr>
        </p:nvSpPr>
        <p:spPr>
          <a:xfrm>
            <a:off x="641923" y="256818"/>
            <a:ext cx="2055600" cy="23070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500"/>
              <a:buNone/>
              <a:defRPr sz="1500" b="1" i="0">
                <a:solidFill>
                  <a:srgbClr val="4568FF"/>
                </a:solidFill>
                <a:latin typeface="Noto Sans Black"/>
                <a:ea typeface="Noto Sans Black"/>
                <a:cs typeface="Noto Sans Black"/>
                <a:sym typeface="Noto Sans Black"/>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a:endParaRPr/>
          </a:p>
        </p:txBody>
      </p:sp>
      <p:sp>
        <p:nvSpPr>
          <p:cNvPr id="535" name="Google Shape;535;p81"/>
          <p:cNvSpPr txBox="1">
            <a:spLocks noGrp="1"/>
          </p:cNvSpPr>
          <p:nvPr>
            <p:ph type="body" idx="1"/>
          </p:nvPr>
        </p:nvSpPr>
        <p:spPr>
          <a:xfrm>
            <a:off x="457200" y="1183005"/>
            <a:ext cx="8229600" cy="92400"/>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0"/>
              </a:spcBef>
              <a:spcAft>
                <a:spcPts val="0"/>
              </a:spcAft>
              <a:buSzPts val="500"/>
              <a:buNone/>
              <a:defRPr/>
            </a:lvl1pPr>
            <a:lvl2pPr marL="914400" lvl="1" indent="-228600" algn="l">
              <a:lnSpc>
                <a:spcPct val="100000"/>
              </a:lnSpc>
              <a:spcBef>
                <a:spcPts val="0"/>
              </a:spcBef>
              <a:spcAft>
                <a:spcPts val="0"/>
              </a:spcAft>
              <a:buSzPts val="500"/>
              <a:buNone/>
              <a:defRPr/>
            </a:lvl2pPr>
            <a:lvl3pPr marL="1371600" lvl="2" indent="-228600" algn="l">
              <a:lnSpc>
                <a:spcPct val="100000"/>
              </a:lnSpc>
              <a:spcBef>
                <a:spcPts val="0"/>
              </a:spcBef>
              <a:spcAft>
                <a:spcPts val="0"/>
              </a:spcAft>
              <a:buSzPts val="500"/>
              <a:buNone/>
              <a:defRPr/>
            </a:lvl3pPr>
            <a:lvl4pPr marL="1828800" lvl="3" indent="-228600" algn="l">
              <a:lnSpc>
                <a:spcPct val="100000"/>
              </a:lnSpc>
              <a:spcBef>
                <a:spcPts val="0"/>
              </a:spcBef>
              <a:spcAft>
                <a:spcPts val="0"/>
              </a:spcAft>
              <a:buSzPts val="500"/>
              <a:buNone/>
              <a:defRPr/>
            </a:lvl4pPr>
            <a:lvl5pPr marL="2286000" lvl="4" indent="-228600" algn="l">
              <a:lnSpc>
                <a:spcPct val="100000"/>
              </a:lnSpc>
              <a:spcBef>
                <a:spcPts val="0"/>
              </a:spcBef>
              <a:spcAft>
                <a:spcPts val="0"/>
              </a:spcAft>
              <a:buSzPts val="500"/>
              <a:buNone/>
              <a:defRPr/>
            </a:lvl5pPr>
            <a:lvl6pPr marL="2743200" lvl="5" indent="-228600" algn="l">
              <a:lnSpc>
                <a:spcPct val="100000"/>
              </a:lnSpc>
              <a:spcBef>
                <a:spcPts val="0"/>
              </a:spcBef>
              <a:spcAft>
                <a:spcPts val="0"/>
              </a:spcAft>
              <a:buSzPts val="500"/>
              <a:buNone/>
              <a:defRPr/>
            </a:lvl6pPr>
            <a:lvl7pPr marL="3200400" lvl="6" indent="-228600" algn="l">
              <a:lnSpc>
                <a:spcPct val="100000"/>
              </a:lnSpc>
              <a:spcBef>
                <a:spcPts val="0"/>
              </a:spcBef>
              <a:spcAft>
                <a:spcPts val="0"/>
              </a:spcAft>
              <a:buSzPts val="500"/>
              <a:buNone/>
              <a:defRPr/>
            </a:lvl7pPr>
            <a:lvl8pPr marL="3657600" lvl="7" indent="-228600" algn="l">
              <a:lnSpc>
                <a:spcPct val="100000"/>
              </a:lnSpc>
              <a:spcBef>
                <a:spcPts val="0"/>
              </a:spcBef>
              <a:spcAft>
                <a:spcPts val="0"/>
              </a:spcAft>
              <a:buSzPts val="500"/>
              <a:buNone/>
              <a:defRPr/>
            </a:lvl8pPr>
            <a:lvl9pPr marL="4114800" lvl="8" indent="-228600" algn="l">
              <a:lnSpc>
                <a:spcPct val="100000"/>
              </a:lnSpc>
              <a:spcBef>
                <a:spcPts val="0"/>
              </a:spcBef>
              <a:spcAft>
                <a:spcPts val="0"/>
              </a:spcAft>
              <a:buSzPts val="500"/>
              <a:buNone/>
              <a:defRPr/>
            </a:lvl9pPr>
          </a:lstStyle>
          <a:p>
            <a:endParaRPr/>
          </a:p>
        </p:txBody>
      </p:sp>
      <p:sp>
        <p:nvSpPr>
          <p:cNvPr id="536" name="Google Shape;536;p81"/>
          <p:cNvSpPr txBox="1">
            <a:spLocks noGrp="1"/>
          </p:cNvSpPr>
          <p:nvPr>
            <p:ph type="ftr" idx="11"/>
          </p:nvPr>
        </p:nvSpPr>
        <p:spPr>
          <a:xfrm>
            <a:off x="3108960" y="4783455"/>
            <a:ext cx="2925900" cy="123300"/>
          </a:xfrm>
          <a:prstGeom prst="rect">
            <a:avLst/>
          </a:prstGeom>
          <a:noFill/>
          <a:ln>
            <a:noFill/>
          </a:ln>
        </p:spPr>
        <p:txBody>
          <a:bodyPr spcFirstLastPara="1" wrap="square" lIns="0" tIns="0" rIns="0" bIns="0" anchor="t" anchorCtr="0">
            <a:spAutoFit/>
          </a:bodyPr>
          <a:lstStyle>
            <a:lvl1pPr lvl="0" algn="ctr">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a:endParaRPr/>
          </a:p>
        </p:txBody>
      </p:sp>
      <p:sp>
        <p:nvSpPr>
          <p:cNvPr id="537" name="Google Shape;537;p81"/>
          <p:cNvSpPr txBox="1">
            <a:spLocks noGrp="1"/>
          </p:cNvSpPr>
          <p:nvPr>
            <p:ph type="dt" idx="10"/>
          </p:nvPr>
        </p:nvSpPr>
        <p:spPr>
          <a:xfrm>
            <a:off x="457200" y="4783455"/>
            <a:ext cx="2103000" cy="12330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500"/>
              <a:buNone/>
              <a:defRPr>
                <a:solidFill>
                  <a:srgbClr val="888888"/>
                </a:solidFill>
              </a:defRPr>
            </a:lvl1pPr>
            <a:lvl2pPr lvl="1" algn="l">
              <a:lnSpc>
                <a:spcPct val="100000"/>
              </a:lnSpc>
              <a:spcBef>
                <a:spcPts val="0"/>
              </a:spcBef>
              <a:spcAft>
                <a:spcPts val="0"/>
              </a:spcAft>
              <a:buSzPts val="500"/>
              <a:buNone/>
              <a:defRPr/>
            </a:lvl2pPr>
            <a:lvl3pPr lvl="2" algn="l">
              <a:lnSpc>
                <a:spcPct val="100000"/>
              </a:lnSpc>
              <a:spcBef>
                <a:spcPts val="0"/>
              </a:spcBef>
              <a:spcAft>
                <a:spcPts val="0"/>
              </a:spcAft>
              <a:buSzPts val="500"/>
              <a:buNone/>
              <a:defRPr/>
            </a:lvl3pPr>
            <a:lvl4pPr lvl="3" algn="l">
              <a:lnSpc>
                <a:spcPct val="100000"/>
              </a:lnSpc>
              <a:spcBef>
                <a:spcPts val="0"/>
              </a:spcBef>
              <a:spcAft>
                <a:spcPts val="0"/>
              </a:spcAft>
              <a:buSzPts val="500"/>
              <a:buNone/>
              <a:defRPr/>
            </a:lvl4pPr>
            <a:lvl5pPr lvl="4" algn="l">
              <a:lnSpc>
                <a:spcPct val="100000"/>
              </a:lnSpc>
              <a:spcBef>
                <a:spcPts val="0"/>
              </a:spcBef>
              <a:spcAft>
                <a:spcPts val="0"/>
              </a:spcAft>
              <a:buSzPts val="500"/>
              <a:buNone/>
              <a:defRPr/>
            </a:lvl5pPr>
            <a:lvl6pPr lvl="5" algn="l">
              <a:lnSpc>
                <a:spcPct val="100000"/>
              </a:lnSpc>
              <a:spcBef>
                <a:spcPts val="0"/>
              </a:spcBef>
              <a:spcAft>
                <a:spcPts val="0"/>
              </a:spcAft>
              <a:buSzPts val="500"/>
              <a:buNone/>
              <a:defRPr/>
            </a:lvl6pPr>
            <a:lvl7pPr lvl="6" algn="l">
              <a:lnSpc>
                <a:spcPct val="100000"/>
              </a:lnSpc>
              <a:spcBef>
                <a:spcPts val="0"/>
              </a:spcBef>
              <a:spcAft>
                <a:spcPts val="0"/>
              </a:spcAft>
              <a:buSzPts val="500"/>
              <a:buNone/>
              <a:defRPr/>
            </a:lvl7pPr>
            <a:lvl8pPr lvl="7" algn="l">
              <a:lnSpc>
                <a:spcPct val="100000"/>
              </a:lnSpc>
              <a:spcBef>
                <a:spcPts val="0"/>
              </a:spcBef>
              <a:spcAft>
                <a:spcPts val="0"/>
              </a:spcAft>
              <a:buSzPts val="500"/>
              <a:buNone/>
              <a:defRPr/>
            </a:lvl8pPr>
            <a:lvl9pPr lvl="8" algn="l">
              <a:lnSpc>
                <a:spcPct val="100000"/>
              </a:lnSpc>
              <a:spcBef>
                <a:spcPts val="0"/>
              </a:spcBef>
              <a:spcAft>
                <a:spcPts val="0"/>
              </a:spcAft>
              <a:buSzPts val="500"/>
              <a:buNone/>
              <a:defRPr/>
            </a:lvl9pPr>
          </a:lstStyle>
          <a:p>
            <a:endParaRPr/>
          </a:p>
        </p:txBody>
      </p:sp>
      <p:sp>
        <p:nvSpPr>
          <p:cNvPr id="538" name="Google Shape;538;p81"/>
          <p:cNvSpPr txBox="1">
            <a:spLocks noGrp="1"/>
          </p:cNvSpPr>
          <p:nvPr>
            <p:ph type="sldNum" idx="12"/>
          </p:nvPr>
        </p:nvSpPr>
        <p:spPr>
          <a:xfrm>
            <a:off x="70625" y="4880206"/>
            <a:ext cx="107400" cy="61500"/>
          </a:xfrm>
          <a:prstGeom prst="rect">
            <a:avLst/>
          </a:prstGeom>
          <a:noFill/>
          <a:ln>
            <a:noFill/>
          </a:ln>
        </p:spPr>
        <p:txBody>
          <a:bodyPr spcFirstLastPara="1" wrap="square" lIns="0" tIns="0" rIns="0" bIns="0" anchor="t" anchorCtr="0">
            <a:spAutoFit/>
          </a:bodyPr>
          <a:lstStyle>
            <a:lvl1pPr marL="38100" marR="0" lvl="0"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1pPr>
            <a:lvl2pPr marL="38100" marR="0" lvl="1"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2pPr>
            <a:lvl3pPr marL="38100" marR="0" lvl="2"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3pPr>
            <a:lvl4pPr marL="38100" marR="0" lvl="3"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4pPr>
            <a:lvl5pPr marL="38100" marR="0" lvl="4"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5pPr>
            <a:lvl6pPr marL="38100" marR="0" lvl="5"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6pPr>
            <a:lvl7pPr marL="38100" marR="0" lvl="6"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7pPr>
            <a:lvl8pPr marL="38100" marR="0" lvl="7"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8pPr>
            <a:lvl9pPr marL="38100" marR="0" lvl="8" indent="0" algn="l">
              <a:lnSpc>
                <a:spcPct val="100000"/>
              </a:lnSpc>
              <a:spcBef>
                <a:spcPts val="0"/>
              </a:spcBef>
              <a:spcAft>
                <a:spcPts val="0"/>
              </a:spcAft>
              <a:buClr>
                <a:srgbClr val="000000"/>
              </a:buClr>
              <a:buSzPts val="300"/>
              <a:buFont typeface="Arial"/>
              <a:buNone/>
              <a:defRPr sz="400" b="1" i="0" u="none" strike="noStrike" cap="none">
                <a:solidFill>
                  <a:schemeClr val="lt1"/>
                </a:solidFill>
                <a:latin typeface="Noto Sans Black"/>
                <a:ea typeface="Noto Sans Black"/>
                <a:cs typeface="Noto Sans Black"/>
                <a:sym typeface="Noto Sans Black"/>
              </a:defRPr>
            </a:lvl9pPr>
          </a:lstStyle>
          <a:p>
            <a:pPr marL="38100" lvl="0" indent="0" algn="l" rtl="0">
              <a:spcBef>
                <a:spcPts val="0"/>
              </a:spcBef>
              <a:spcAft>
                <a:spcPts val="0"/>
              </a:spcAft>
              <a:buNone/>
            </a:pPr>
            <a:fld id="{00000000-1234-1234-1234-123412341234}" type="slidenum">
              <a:rPr lang="en-GB"/>
              <a:t>‹#›</a:t>
            </a:fld>
            <a:endParaRPr/>
          </a:p>
        </p:txBody>
      </p:sp>
      <p:grpSp>
        <p:nvGrpSpPr>
          <p:cNvPr id="539" name="Google Shape;539;p81"/>
          <p:cNvGrpSpPr/>
          <p:nvPr/>
        </p:nvGrpSpPr>
        <p:grpSpPr>
          <a:xfrm>
            <a:off x="8836375" y="1586263"/>
            <a:ext cx="315000" cy="1970974"/>
            <a:chOff x="8836375" y="1160138"/>
            <a:chExt cx="315000" cy="1970974"/>
          </a:xfrm>
        </p:grpSpPr>
        <p:sp>
          <p:nvSpPr>
            <p:cNvPr id="540" name="Google Shape;540;p81"/>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541" name="Google Shape;541;p81"/>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542" name="Google Shape;542;p81"/>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matchingName="2_Clean Slide">
  <p:cSld name="2_Clean Slide">
    <p:spTree>
      <p:nvGrpSpPr>
        <p:cNvPr id="1" name="Shape 543"/>
        <p:cNvGrpSpPr/>
        <p:nvPr/>
      </p:nvGrpSpPr>
      <p:grpSpPr>
        <a:xfrm>
          <a:off x="0" y="0"/>
          <a:ext cx="0" cy="0"/>
          <a:chOff x="0" y="0"/>
          <a:chExt cx="0" cy="0"/>
        </a:xfrm>
      </p:grpSpPr>
      <p:sp>
        <p:nvSpPr>
          <p:cNvPr id="544" name="Google Shape;544;p82"/>
          <p:cNvSpPr/>
          <p:nvPr/>
        </p:nvSpPr>
        <p:spPr>
          <a:xfrm>
            <a:off x="8151993" y="4378526"/>
            <a:ext cx="690107" cy="771652"/>
          </a:xfrm>
          <a:custGeom>
            <a:avLst/>
            <a:gdLst/>
            <a:ahLst/>
            <a:cxnLst/>
            <a:rect l="l" t="t" r="r" b="b"/>
            <a:pathLst>
              <a:path w="8904605" h="9956800" extrusionOk="0">
                <a:moveTo>
                  <a:pt x="8904378" y="0"/>
                </a:moveTo>
                <a:lnTo>
                  <a:pt x="8903996" y="48547"/>
                </a:lnTo>
                <a:lnTo>
                  <a:pt x="8902854" y="96910"/>
                </a:lnTo>
                <a:lnTo>
                  <a:pt x="8900958" y="145083"/>
                </a:lnTo>
                <a:lnTo>
                  <a:pt x="8898313" y="193060"/>
                </a:lnTo>
                <a:lnTo>
                  <a:pt x="8894926" y="240836"/>
                </a:lnTo>
                <a:lnTo>
                  <a:pt x="8890802" y="288404"/>
                </a:lnTo>
                <a:lnTo>
                  <a:pt x="8885946" y="335758"/>
                </a:lnTo>
                <a:lnTo>
                  <a:pt x="8880364" y="382895"/>
                </a:lnTo>
                <a:lnTo>
                  <a:pt x="8874063" y="429807"/>
                </a:lnTo>
                <a:lnTo>
                  <a:pt x="8867047" y="476488"/>
                </a:lnTo>
                <a:lnTo>
                  <a:pt x="8859322" y="522934"/>
                </a:lnTo>
                <a:lnTo>
                  <a:pt x="8850894" y="569138"/>
                </a:lnTo>
                <a:lnTo>
                  <a:pt x="8841770" y="615096"/>
                </a:lnTo>
                <a:lnTo>
                  <a:pt x="8831953" y="660800"/>
                </a:lnTo>
                <a:lnTo>
                  <a:pt x="8821451" y="706245"/>
                </a:lnTo>
                <a:lnTo>
                  <a:pt x="8810269" y="751427"/>
                </a:lnTo>
                <a:lnTo>
                  <a:pt x="8798412" y="796338"/>
                </a:lnTo>
                <a:lnTo>
                  <a:pt x="8785886" y="840974"/>
                </a:lnTo>
                <a:lnTo>
                  <a:pt x="8772698" y="885328"/>
                </a:lnTo>
                <a:lnTo>
                  <a:pt x="8758852" y="929395"/>
                </a:lnTo>
                <a:lnTo>
                  <a:pt x="8744354" y="973170"/>
                </a:lnTo>
                <a:lnTo>
                  <a:pt x="8729211" y="1016646"/>
                </a:lnTo>
                <a:lnTo>
                  <a:pt x="8713427" y="1059817"/>
                </a:lnTo>
                <a:lnTo>
                  <a:pt x="8697008" y="1102679"/>
                </a:lnTo>
                <a:lnTo>
                  <a:pt x="8679961" y="1145226"/>
                </a:lnTo>
                <a:lnTo>
                  <a:pt x="8662290" y="1187451"/>
                </a:lnTo>
                <a:lnTo>
                  <a:pt x="8644002" y="1229349"/>
                </a:lnTo>
                <a:lnTo>
                  <a:pt x="8625103" y="1270914"/>
                </a:lnTo>
                <a:lnTo>
                  <a:pt x="8605597" y="1312141"/>
                </a:lnTo>
                <a:lnTo>
                  <a:pt x="8585491" y="1353024"/>
                </a:lnTo>
                <a:lnTo>
                  <a:pt x="8564790" y="1393558"/>
                </a:lnTo>
                <a:lnTo>
                  <a:pt x="8543500" y="1433736"/>
                </a:lnTo>
                <a:lnTo>
                  <a:pt x="8521627" y="1473552"/>
                </a:lnTo>
                <a:lnTo>
                  <a:pt x="8499176" y="1513002"/>
                </a:lnTo>
                <a:lnTo>
                  <a:pt x="8476153" y="1552080"/>
                </a:lnTo>
                <a:lnTo>
                  <a:pt x="8452564" y="1590779"/>
                </a:lnTo>
                <a:lnTo>
                  <a:pt x="8428415" y="1629094"/>
                </a:lnTo>
                <a:lnTo>
                  <a:pt x="8403711" y="1667020"/>
                </a:lnTo>
                <a:lnTo>
                  <a:pt x="8378457" y="1704550"/>
                </a:lnTo>
                <a:lnTo>
                  <a:pt x="8352661" y="1741679"/>
                </a:lnTo>
                <a:lnTo>
                  <a:pt x="8326326" y="1778402"/>
                </a:lnTo>
                <a:lnTo>
                  <a:pt x="8299460" y="1814712"/>
                </a:lnTo>
                <a:lnTo>
                  <a:pt x="8272067" y="1850604"/>
                </a:lnTo>
                <a:lnTo>
                  <a:pt x="8244153" y="1886072"/>
                </a:lnTo>
                <a:lnTo>
                  <a:pt x="8215725" y="1921111"/>
                </a:lnTo>
                <a:lnTo>
                  <a:pt x="8186787" y="1955715"/>
                </a:lnTo>
                <a:lnTo>
                  <a:pt x="8157346" y="1989878"/>
                </a:lnTo>
                <a:lnTo>
                  <a:pt x="8127407" y="2023594"/>
                </a:lnTo>
                <a:lnTo>
                  <a:pt x="8096976" y="2056858"/>
                </a:lnTo>
                <a:lnTo>
                  <a:pt x="8066059" y="2089663"/>
                </a:lnTo>
                <a:lnTo>
                  <a:pt x="8034660" y="2122006"/>
                </a:lnTo>
                <a:lnTo>
                  <a:pt x="8002787" y="2153879"/>
                </a:lnTo>
                <a:lnTo>
                  <a:pt x="7970444" y="2185276"/>
                </a:lnTo>
                <a:lnTo>
                  <a:pt x="7937638" y="2216193"/>
                </a:lnTo>
                <a:lnTo>
                  <a:pt x="7904374" y="2246624"/>
                </a:lnTo>
                <a:lnTo>
                  <a:pt x="7870657" y="2276562"/>
                </a:lnTo>
                <a:lnTo>
                  <a:pt x="7836494" y="2306003"/>
                </a:lnTo>
                <a:lnTo>
                  <a:pt x="7801890" y="2334940"/>
                </a:lnTo>
                <a:lnTo>
                  <a:pt x="7766851" y="2363368"/>
                </a:lnTo>
                <a:lnTo>
                  <a:pt x="7731383" y="2391281"/>
                </a:lnTo>
                <a:lnTo>
                  <a:pt x="7695490" y="2418673"/>
                </a:lnTo>
                <a:lnTo>
                  <a:pt x="7659180" y="2445539"/>
                </a:lnTo>
                <a:lnTo>
                  <a:pt x="7622457" y="2471873"/>
                </a:lnTo>
                <a:lnTo>
                  <a:pt x="7585328" y="2497669"/>
                </a:lnTo>
                <a:lnTo>
                  <a:pt x="7547797" y="2522922"/>
                </a:lnTo>
                <a:lnTo>
                  <a:pt x="7509872" y="2547625"/>
                </a:lnTo>
                <a:lnTo>
                  <a:pt x="7471556" y="2571774"/>
                </a:lnTo>
                <a:lnTo>
                  <a:pt x="7432857" y="2595362"/>
                </a:lnTo>
                <a:lnTo>
                  <a:pt x="7393780" y="2618384"/>
                </a:lnTo>
                <a:lnTo>
                  <a:pt x="7354330" y="2640835"/>
                </a:lnTo>
                <a:lnTo>
                  <a:pt x="7314513" y="2662707"/>
                </a:lnTo>
                <a:lnTo>
                  <a:pt x="7274335" y="2683996"/>
                </a:lnTo>
                <a:lnTo>
                  <a:pt x="7233802" y="2704697"/>
                </a:lnTo>
                <a:lnTo>
                  <a:pt x="7192919" y="2724802"/>
                </a:lnTo>
                <a:lnTo>
                  <a:pt x="7151692" y="2744308"/>
                </a:lnTo>
                <a:lnTo>
                  <a:pt x="7110127" y="2763207"/>
                </a:lnTo>
                <a:lnTo>
                  <a:pt x="7068229" y="2781494"/>
                </a:lnTo>
                <a:lnTo>
                  <a:pt x="7026005" y="2799164"/>
                </a:lnTo>
                <a:lnTo>
                  <a:pt x="6983459" y="2816211"/>
                </a:lnTo>
                <a:lnTo>
                  <a:pt x="6940597" y="2832629"/>
                </a:lnTo>
                <a:lnTo>
                  <a:pt x="6897426" y="2848412"/>
                </a:lnTo>
                <a:lnTo>
                  <a:pt x="6853951" y="2863555"/>
                </a:lnTo>
                <a:lnTo>
                  <a:pt x="6810177" y="2878052"/>
                </a:lnTo>
                <a:lnTo>
                  <a:pt x="6766110" y="2891898"/>
                </a:lnTo>
                <a:lnTo>
                  <a:pt x="6721757" y="2905086"/>
                </a:lnTo>
                <a:lnTo>
                  <a:pt x="6677122" y="2917611"/>
                </a:lnTo>
                <a:lnTo>
                  <a:pt x="6632211" y="2929467"/>
                </a:lnTo>
                <a:lnTo>
                  <a:pt x="6587031" y="2940649"/>
                </a:lnTo>
                <a:lnTo>
                  <a:pt x="6541586" y="2951151"/>
                </a:lnTo>
                <a:lnTo>
                  <a:pt x="6495883" y="2960967"/>
                </a:lnTo>
                <a:lnTo>
                  <a:pt x="6449927" y="2970091"/>
                </a:lnTo>
                <a:lnTo>
                  <a:pt x="6403723" y="2978519"/>
                </a:lnTo>
                <a:lnTo>
                  <a:pt x="6357279" y="2986243"/>
                </a:lnTo>
                <a:lnTo>
                  <a:pt x="6310598" y="2993259"/>
                </a:lnTo>
                <a:lnTo>
                  <a:pt x="6263688" y="2999560"/>
                </a:lnTo>
                <a:lnTo>
                  <a:pt x="6216553" y="3005141"/>
                </a:lnTo>
                <a:lnTo>
                  <a:pt x="6169199" y="3009997"/>
                </a:lnTo>
                <a:lnTo>
                  <a:pt x="6121632" y="3014121"/>
                </a:lnTo>
                <a:lnTo>
                  <a:pt x="6073859" y="3017509"/>
                </a:lnTo>
                <a:lnTo>
                  <a:pt x="6025883" y="3020153"/>
                </a:lnTo>
                <a:lnTo>
                  <a:pt x="5977712" y="3022049"/>
                </a:lnTo>
                <a:lnTo>
                  <a:pt x="5929351" y="3023191"/>
                </a:lnTo>
                <a:lnTo>
                  <a:pt x="5880805" y="3023572"/>
                </a:lnTo>
                <a:lnTo>
                  <a:pt x="5833931" y="3023980"/>
                </a:lnTo>
                <a:lnTo>
                  <a:pt x="5787242" y="3025199"/>
                </a:lnTo>
                <a:lnTo>
                  <a:pt x="5740743" y="3027223"/>
                </a:lnTo>
                <a:lnTo>
                  <a:pt x="5694442" y="3030045"/>
                </a:lnTo>
                <a:lnTo>
                  <a:pt x="5648342" y="3033659"/>
                </a:lnTo>
                <a:lnTo>
                  <a:pt x="5602450" y="3038058"/>
                </a:lnTo>
                <a:lnTo>
                  <a:pt x="5556771" y="3043236"/>
                </a:lnTo>
                <a:lnTo>
                  <a:pt x="5511311" y="3049187"/>
                </a:lnTo>
                <a:lnTo>
                  <a:pt x="5466076" y="3055903"/>
                </a:lnTo>
                <a:lnTo>
                  <a:pt x="5421071" y="3063379"/>
                </a:lnTo>
                <a:lnTo>
                  <a:pt x="5376303" y="3071608"/>
                </a:lnTo>
                <a:lnTo>
                  <a:pt x="5331776" y="3080583"/>
                </a:lnTo>
                <a:lnTo>
                  <a:pt x="5287496" y="3090299"/>
                </a:lnTo>
                <a:lnTo>
                  <a:pt x="5243469" y="3100747"/>
                </a:lnTo>
                <a:lnTo>
                  <a:pt x="5199701" y="3111923"/>
                </a:lnTo>
                <a:lnTo>
                  <a:pt x="5156196" y="3123820"/>
                </a:lnTo>
                <a:lnTo>
                  <a:pt x="5112962" y="3136430"/>
                </a:lnTo>
                <a:lnTo>
                  <a:pt x="5070004" y="3149749"/>
                </a:lnTo>
                <a:lnTo>
                  <a:pt x="5027326" y="3163768"/>
                </a:lnTo>
                <a:lnTo>
                  <a:pt x="4984936" y="3178482"/>
                </a:lnTo>
                <a:lnTo>
                  <a:pt x="4942838" y="3193884"/>
                </a:lnTo>
                <a:lnTo>
                  <a:pt x="4901038" y="3209968"/>
                </a:lnTo>
                <a:lnTo>
                  <a:pt x="4859542" y="3226727"/>
                </a:lnTo>
                <a:lnTo>
                  <a:pt x="4818356" y="3244155"/>
                </a:lnTo>
                <a:lnTo>
                  <a:pt x="4777484" y="3262245"/>
                </a:lnTo>
                <a:lnTo>
                  <a:pt x="4736934" y="3280991"/>
                </a:lnTo>
                <a:lnTo>
                  <a:pt x="4696710" y="3300386"/>
                </a:lnTo>
                <a:lnTo>
                  <a:pt x="4656818" y="3320424"/>
                </a:lnTo>
                <a:lnTo>
                  <a:pt x="4617264" y="3341099"/>
                </a:lnTo>
                <a:lnTo>
                  <a:pt x="4578053" y="3362403"/>
                </a:lnTo>
                <a:lnTo>
                  <a:pt x="4539191" y="3384331"/>
                </a:lnTo>
                <a:lnTo>
                  <a:pt x="4500684" y="3406876"/>
                </a:lnTo>
                <a:lnTo>
                  <a:pt x="4462537" y="3430031"/>
                </a:lnTo>
                <a:lnTo>
                  <a:pt x="4424757" y="3453790"/>
                </a:lnTo>
                <a:lnTo>
                  <a:pt x="4387348" y="3478147"/>
                </a:lnTo>
                <a:lnTo>
                  <a:pt x="4350317" y="3503095"/>
                </a:lnTo>
                <a:lnTo>
                  <a:pt x="4313668" y="3528627"/>
                </a:lnTo>
                <a:lnTo>
                  <a:pt x="4277408" y="3554737"/>
                </a:lnTo>
                <a:lnTo>
                  <a:pt x="4241543" y="3581419"/>
                </a:lnTo>
                <a:lnTo>
                  <a:pt x="4206077" y="3608667"/>
                </a:lnTo>
                <a:lnTo>
                  <a:pt x="4171017" y="3636472"/>
                </a:lnTo>
                <a:lnTo>
                  <a:pt x="4136368" y="3664830"/>
                </a:lnTo>
                <a:lnTo>
                  <a:pt x="4102137" y="3693734"/>
                </a:lnTo>
                <a:lnTo>
                  <a:pt x="4068327" y="3723177"/>
                </a:lnTo>
                <a:lnTo>
                  <a:pt x="4034947" y="3753152"/>
                </a:lnTo>
                <a:lnTo>
                  <a:pt x="4002000" y="3783654"/>
                </a:lnTo>
                <a:lnTo>
                  <a:pt x="3969492" y="3814676"/>
                </a:lnTo>
                <a:lnTo>
                  <a:pt x="3937430" y="3846211"/>
                </a:lnTo>
                <a:lnTo>
                  <a:pt x="3905818" y="3878253"/>
                </a:lnTo>
                <a:lnTo>
                  <a:pt x="3874663" y="3910795"/>
                </a:lnTo>
                <a:lnTo>
                  <a:pt x="3843971" y="3943831"/>
                </a:lnTo>
                <a:lnTo>
                  <a:pt x="3813746" y="3977354"/>
                </a:lnTo>
                <a:lnTo>
                  <a:pt x="3783994" y="4011359"/>
                </a:lnTo>
                <a:lnTo>
                  <a:pt x="3754722" y="4045838"/>
                </a:lnTo>
                <a:lnTo>
                  <a:pt x="3725935" y="4080784"/>
                </a:lnTo>
                <a:lnTo>
                  <a:pt x="3697638" y="4116193"/>
                </a:lnTo>
                <a:lnTo>
                  <a:pt x="3669837" y="4152056"/>
                </a:lnTo>
                <a:lnTo>
                  <a:pt x="3642537" y="4188368"/>
                </a:lnTo>
                <a:lnTo>
                  <a:pt x="3615746" y="4225122"/>
                </a:lnTo>
                <a:lnTo>
                  <a:pt x="3589467" y="4262311"/>
                </a:lnTo>
                <a:lnTo>
                  <a:pt x="3563707" y="4299930"/>
                </a:lnTo>
                <a:lnTo>
                  <a:pt x="3538471" y="4337971"/>
                </a:lnTo>
                <a:lnTo>
                  <a:pt x="3513766" y="4376429"/>
                </a:lnTo>
                <a:lnTo>
                  <a:pt x="3489596" y="4415296"/>
                </a:lnTo>
                <a:lnTo>
                  <a:pt x="3465967" y="4454566"/>
                </a:lnTo>
                <a:lnTo>
                  <a:pt x="3442885" y="4494233"/>
                </a:lnTo>
                <a:lnTo>
                  <a:pt x="3420356" y="4534290"/>
                </a:lnTo>
                <a:lnTo>
                  <a:pt x="3398386" y="4574731"/>
                </a:lnTo>
                <a:lnTo>
                  <a:pt x="3376979" y="4615550"/>
                </a:lnTo>
                <a:lnTo>
                  <a:pt x="3356142" y="4656739"/>
                </a:lnTo>
                <a:lnTo>
                  <a:pt x="3335880" y="4698292"/>
                </a:lnTo>
                <a:lnTo>
                  <a:pt x="3316199" y="4740204"/>
                </a:lnTo>
                <a:lnTo>
                  <a:pt x="3297105" y="4782467"/>
                </a:lnTo>
                <a:lnTo>
                  <a:pt x="3278603" y="4825074"/>
                </a:lnTo>
                <a:lnTo>
                  <a:pt x="3260699" y="4868020"/>
                </a:lnTo>
                <a:lnTo>
                  <a:pt x="3243398" y="4911298"/>
                </a:lnTo>
                <a:lnTo>
                  <a:pt x="3226707" y="4954902"/>
                </a:lnTo>
                <a:lnTo>
                  <a:pt x="3210630" y="4998825"/>
                </a:lnTo>
                <a:lnTo>
                  <a:pt x="3195174" y="5043060"/>
                </a:lnTo>
                <a:lnTo>
                  <a:pt x="3180344" y="5087601"/>
                </a:lnTo>
                <a:lnTo>
                  <a:pt x="3166146" y="5132441"/>
                </a:lnTo>
                <a:lnTo>
                  <a:pt x="3152585" y="5177575"/>
                </a:lnTo>
                <a:lnTo>
                  <a:pt x="3139668" y="5222996"/>
                </a:lnTo>
                <a:lnTo>
                  <a:pt x="3127399" y="5268696"/>
                </a:lnTo>
                <a:lnTo>
                  <a:pt x="3115784" y="5314670"/>
                </a:lnTo>
                <a:lnTo>
                  <a:pt x="3104830" y="5360912"/>
                </a:lnTo>
                <a:lnTo>
                  <a:pt x="3094542" y="5407414"/>
                </a:lnTo>
                <a:lnTo>
                  <a:pt x="3084925" y="5454170"/>
                </a:lnTo>
                <a:lnTo>
                  <a:pt x="3075985" y="5501174"/>
                </a:lnTo>
                <a:lnTo>
                  <a:pt x="3067727" y="5548420"/>
                </a:lnTo>
                <a:lnTo>
                  <a:pt x="3060158" y="5595900"/>
                </a:lnTo>
                <a:lnTo>
                  <a:pt x="3053283" y="5643609"/>
                </a:lnTo>
                <a:lnTo>
                  <a:pt x="3047108" y="5691539"/>
                </a:lnTo>
                <a:lnTo>
                  <a:pt x="3041638" y="5739685"/>
                </a:lnTo>
                <a:lnTo>
                  <a:pt x="3036879" y="5788039"/>
                </a:lnTo>
                <a:lnTo>
                  <a:pt x="3032837" y="5836596"/>
                </a:lnTo>
                <a:lnTo>
                  <a:pt x="3029517" y="5885349"/>
                </a:lnTo>
                <a:lnTo>
                  <a:pt x="3026924" y="5934292"/>
                </a:lnTo>
                <a:lnTo>
                  <a:pt x="3025066" y="5983417"/>
                </a:lnTo>
                <a:lnTo>
                  <a:pt x="3023947" y="6032719"/>
                </a:lnTo>
                <a:lnTo>
                  <a:pt x="3023572" y="6082191"/>
                </a:lnTo>
                <a:lnTo>
                  <a:pt x="3023572" y="6933118"/>
                </a:lnTo>
                <a:lnTo>
                  <a:pt x="3023191" y="6981666"/>
                </a:lnTo>
                <a:lnTo>
                  <a:pt x="3022049" y="7030029"/>
                </a:lnTo>
                <a:lnTo>
                  <a:pt x="3020153" y="7078202"/>
                </a:lnTo>
                <a:lnTo>
                  <a:pt x="3017508" y="7126179"/>
                </a:lnTo>
                <a:lnTo>
                  <a:pt x="3014121" y="7173954"/>
                </a:lnTo>
                <a:lnTo>
                  <a:pt x="3009996" y="7221522"/>
                </a:lnTo>
                <a:lnTo>
                  <a:pt x="3005141" y="7268877"/>
                </a:lnTo>
                <a:lnTo>
                  <a:pt x="2999559" y="7316013"/>
                </a:lnTo>
                <a:lnTo>
                  <a:pt x="2993257" y="7362925"/>
                </a:lnTo>
                <a:lnTo>
                  <a:pt x="2986241" y="7409607"/>
                </a:lnTo>
                <a:lnTo>
                  <a:pt x="2978517" y="7456053"/>
                </a:lnTo>
                <a:lnTo>
                  <a:pt x="2970089" y="7502257"/>
                </a:lnTo>
                <a:lnTo>
                  <a:pt x="2960964" y="7548214"/>
                </a:lnTo>
                <a:lnTo>
                  <a:pt x="2951148" y="7593919"/>
                </a:lnTo>
                <a:lnTo>
                  <a:pt x="2940646" y="7639364"/>
                </a:lnTo>
                <a:lnTo>
                  <a:pt x="2929464" y="7684546"/>
                </a:lnTo>
                <a:lnTo>
                  <a:pt x="2917607" y="7729457"/>
                </a:lnTo>
                <a:lnTo>
                  <a:pt x="2905081" y="7774093"/>
                </a:lnTo>
                <a:lnTo>
                  <a:pt x="2891893" y="7818447"/>
                </a:lnTo>
                <a:lnTo>
                  <a:pt x="2878047" y="7862514"/>
                </a:lnTo>
                <a:lnTo>
                  <a:pt x="2863549" y="7906288"/>
                </a:lnTo>
                <a:lnTo>
                  <a:pt x="2848405" y="7949764"/>
                </a:lnTo>
                <a:lnTo>
                  <a:pt x="2832621" y="7992936"/>
                </a:lnTo>
                <a:lnTo>
                  <a:pt x="2816203" y="8035798"/>
                </a:lnTo>
                <a:lnTo>
                  <a:pt x="2799156" y="8078344"/>
                </a:lnTo>
                <a:lnTo>
                  <a:pt x="2781485" y="8120569"/>
                </a:lnTo>
                <a:lnTo>
                  <a:pt x="2763197" y="8162468"/>
                </a:lnTo>
                <a:lnTo>
                  <a:pt x="2744298" y="8204033"/>
                </a:lnTo>
                <a:lnTo>
                  <a:pt x="2724792" y="8245260"/>
                </a:lnTo>
                <a:lnTo>
                  <a:pt x="2704685" y="8286143"/>
                </a:lnTo>
                <a:lnTo>
                  <a:pt x="2683985" y="8326677"/>
                </a:lnTo>
                <a:lnTo>
                  <a:pt x="2662695" y="8366854"/>
                </a:lnTo>
                <a:lnTo>
                  <a:pt x="2640821" y="8406671"/>
                </a:lnTo>
                <a:lnTo>
                  <a:pt x="2618371" y="8446121"/>
                </a:lnTo>
                <a:lnTo>
                  <a:pt x="2595348" y="8485198"/>
                </a:lnTo>
                <a:lnTo>
                  <a:pt x="2571759" y="8523898"/>
                </a:lnTo>
                <a:lnTo>
                  <a:pt x="2547610" y="8562213"/>
                </a:lnTo>
                <a:lnTo>
                  <a:pt x="2522905" y="8600138"/>
                </a:lnTo>
                <a:lnTo>
                  <a:pt x="2497652" y="8637669"/>
                </a:lnTo>
                <a:lnTo>
                  <a:pt x="2471855" y="8674798"/>
                </a:lnTo>
                <a:lnTo>
                  <a:pt x="2445521" y="8711521"/>
                </a:lnTo>
                <a:lnTo>
                  <a:pt x="2418654" y="8747831"/>
                </a:lnTo>
                <a:lnTo>
                  <a:pt x="2391262" y="8783723"/>
                </a:lnTo>
                <a:lnTo>
                  <a:pt x="2363348" y="8819191"/>
                </a:lnTo>
                <a:lnTo>
                  <a:pt x="2334920" y="8854230"/>
                </a:lnTo>
                <a:lnTo>
                  <a:pt x="2305982" y="8888834"/>
                </a:lnTo>
                <a:lnTo>
                  <a:pt x="2276541" y="8922996"/>
                </a:lnTo>
                <a:lnTo>
                  <a:pt x="2246602" y="8956712"/>
                </a:lnTo>
                <a:lnTo>
                  <a:pt x="2216171" y="8989976"/>
                </a:lnTo>
                <a:lnTo>
                  <a:pt x="2185253" y="9022782"/>
                </a:lnTo>
                <a:lnTo>
                  <a:pt x="2153855" y="9055124"/>
                </a:lnTo>
                <a:lnTo>
                  <a:pt x="2121982" y="9086997"/>
                </a:lnTo>
                <a:lnTo>
                  <a:pt x="2089639" y="9118395"/>
                </a:lnTo>
                <a:lnTo>
                  <a:pt x="2056833" y="9149312"/>
                </a:lnTo>
                <a:lnTo>
                  <a:pt x="2023569" y="9179743"/>
                </a:lnTo>
                <a:lnTo>
                  <a:pt x="1989852" y="9209681"/>
                </a:lnTo>
                <a:lnTo>
                  <a:pt x="1955689" y="9239122"/>
                </a:lnTo>
                <a:lnTo>
                  <a:pt x="1921085" y="9268059"/>
                </a:lnTo>
                <a:lnTo>
                  <a:pt x="1886046" y="9296487"/>
                </a:lnTo>
                <a:lnTo>
                  <a:pt x="1850577" y="9324399"/>
                </a:lnTo>
                <a:lnTo>
                  <a:pt x="1814685" y="9351792"/>
                </a:lnTo>
                <a:lnTo>
                  <a:pt x="1778375" y="9378658"/>
                </a:lnTo>
                <a:lnTo>
                  <a:pt x="1741652" y="9404991"/>
                </a:lnTo>
                <a:lnTo>
                  <a:pt x="1704522" y="9430788"/>
                </a:lnTo>
                <a:lnTo>
                  <a:pt x="1666992" y="9456040"/>
                </a:lnTo>
                <a:lnTo>
                  <a:pt x="1629066" y="9480744"/>
                </a:lnTo>
                <a:lnTo>
                  <a:pt x="1590751" y="9504893"/>
                </a:lnTo>
                <a:lnTo>
                  <a:pt x="1552052" y="9528481"/>
                </a:lnTo>
                <a:lnTo>
                  <a:pt x="1512974" y="9551503"/>
                </a:lnTo>
                <a:lnTo>
                  <a:pt x="1473525" y="9573953"/>
                </a:lnTo>
                <a:lnTo>
                  <a:pt x="1433708" y="9595826"/>
                </a:lnTo>
                <a:lnTo>
                  <a:pt x="1393530" y="9617115"/>
                </a:lnTo>
                <a:lnTo>
                  <a:pt x="1352997" y="9637816"/>
                </a:lnTo>
                <a:lnTo>
                  <a:pt x="1312114" y="9657921"/>
                </a:lnTo>
                <a:lnTo>
                  <a:pt x="1270887" y="9677426"/>
                </a:lnTo>
                <a:lnTo>
                  <a:pt x="1229322" y="9696326"/>
                </a:lnTo>
                <a:lnTo>
                  <a:pt x="1187424" y="9714613"/>
                </a:lnTo>
                <a:lnTo>
                  <a:pt x="1145199" y="9732283"/>
                </a:lnTo>
                <a:lnTo>
                  <a:pt x="1102653" y="9749330"/>
                </a:lnTo>
                <a:lnTo>
                  <a:pt x="1059792" y="9765748"/>
                </a:lnTo>
                <a:lnTo>
                  <a:pt x="1016621" y="9781531"/>
                </a:lnTo>
                <a:lnTo>
                  <a:pt x="973145" y="9796674"/>
                </a:lnTo>
                <a:lnTo>
                  <a:pt x="929372" y="9811171"/>
                </a:lnTo>
                <a:lnTo>
                  <a:pt x="885305" y="9825017"/>
                </a:lnTo>
                <a:lnTo>
                  <a:pt x="840951" y="9838205"/>
                </a:lnTo>
                <a:lnTo>
                  <a:pt x="796317" y="9850730"/>
                </a:lnTo>
                <a:lnTo>
                  <a:pt x="751406" y="9862586"/>
                </a:lnTo>
                <a:lnTo>
                  <a:pt x="706225" y="9873768"/>
                </a:lnTo>
                <a:lnTo>
                  <a:pt x="660781" y="9884270"/>
                </a:lnTo>
                <a:lnTo>
                  <a:pt x="615077" y="9894086"/>
                </a:lnTo>
                <a:lnTo>
                  <a:pt x="569121" y="9903210"/>
                </a:lnTo>
                <a:lnTo>
                  <a:pt x="522918" y="9911637"/>
                </a:lnTo>
                <a:lnTo>
                  <a:pt x="476473" y="9919362"/>
                </a:lnTo>
                <a:lnTo>
                  <a:pt x="429793" y="9926377"/>
                </a:lnTo>
                <a:lnTo>
                  <a:pt x="382882" y="9932679"/>
                </a:lnTo>
                <a:lnTo>
                  <a:pt x="335747" y="9938260"/>
                </a:lnTo>
                <a:lnTo>
                  <a:pt x="288394" y="9943116"/>
                </a:lnTo>
                <a:lnTo>
                  <a:pt x="240827" y="9947240"/>
                </a:lnTo>
                <a:lnTo>
                  <a:pt x="193053" y="9950627"/>
                </a:lnTo>
                <a:lnTo>
                  <a:pt x="145078" y="9953272"/>
                </a:lnTo>
                <a:lnTo>
                  <a:pt x="96907" y="9955168"/>
                </a:lnTo>
                <a:lnTo>
                  <a:pt x="48545" y="9956309"/>
                </a:lnTo>
                <a:lnTo>
                  <a:pt x="0" y="9956691"/>
                </a:lnTo>
                <a:lnTo>
                  <a:pt x="8904378" y="9956754"/>
                </a:lnTo>
                <a:lnTo>
                  <a:pt x="8904378" y="0"/>
                </a:lnTo>
                <a:close/>
              </a:path>
            </a:pathLst>
          </a:custGeom>
          <a:gradFill>
            <a:gsLst>
              <a:gs pos="0">
                <a:schemeClr val="dk1"/>
              </a:gs>
              <a:gs pos="50000">
                <a:schemeClr val="dk1"/>
              </a:gs>
              <a:gs pos="100000">
                <a:schemeClr val="accent3"/>
              </a:gs>
            </a:gsLst>
            <a:lin ang="8099331" scaled="0"/>
          </a:gradFill>
          <a:ln>
            <a:noFill/>
          </a:ln>
        </p:spPr>
        <p:txBody>
          <a:bodyPr spcFirstLastPara="1" wrap="square" lIns="0" tIns="0" rIns="0" bIns="0" anchor="t" anchorCtr="0">
            <a:noAutofit/>
          </a:bodyPr>
          <a:lstStyle/>
          <a:p>
            <a:pPr marL="0" lvl="0" indent="0" algn="l" rtl="0">
              <a:spcBef>
                <a:spcPts val="0"/>
              </a:spcBef>
              <a:spcAft>
                <a:spcPts val="0"/>
              </a:spcAft>
              <a:buNone/>
            </a:pPr>
            <a:endParaRPr sz="600"/>
          </a:p>
        </p:txBody>
      </p:sp>
      <p:sp>
        <p:nvSpPr>
          <p:cNvPr id="545" name="Google Shape;545;p82"/>
          <p:cNvSpPr/>
          <p:nvPr/>
        </p:nvSpPr>
        <p:spPr>
          <a:xfrm>
            <a:off x="8837600" y="0"/>
            <a:ext cx="313800" cy="5150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pic>
        <p:nvPicPr>
          <p:cNvPr id="546" name="Google Shape;546;p82"/>
          <p:cNvPicPr preferRelativeResize="0"/>
          <p:nvPr/>
        </p:nvPicPr>
        <p:blipFill rotWithShape="1">
          <a:blip r:embed="rId2">
            <a:alphaModFix/>
          </a:blip>
          <a:srcRect l="43830" t="31001" r="51989" b="757"/>
          <a:stretch/>
        </p:blipFill>
        <p:spPr>
          <a:xfrm>
            <a:off x="8836400" y="0"/>
            <a:ext cx="315001" cy="5143501"/>
          </a:xfrm>
          <a:prstGeom prst="rect">
            <a:avLst/>
          </a:prstGeom>
          <a:noFill/>
          <a:ln>
            <a:noFill/>
          </a:ln>
        </p:spPr>
      </p:pic>
      <p:sp>
        <p:nvSpPr>
          <p:cNvPr id="547" name="Google Shape;547;p82"/>
          <p:cNvSpPr txBox="1">
            <a:spLocks noGrp="1"/>
          </p:cNvSpPr>
          <p:nvPr>
            <p:ph type="body" idx="1"/>
          </p:nvPr>
        </p:nvSpPr>
        <p:spPr>
          <a:xfrm>
            <a:off x="308642" y="330545"/>
            <a:ext cx="3913500" cy="339000"/>
          </a:xfrm>
          <a:prstGeom prst="rect">
            <a:avLst/>
          </a:prstGeom>
          <a:noFill/>
          <a:ln>
            <a:noFill/>
          </a:ln>
        </p:spPr>
        <p:txBody>
          <a:bodyPr spcFirstLastPara="1" wrap="square" lIns="0" tIns="34275" rIns="68575" bIns="34275" anchor="t" anchorCtr="0">
            <a:normAutofit/>
          </a:bodyPr>
          <a:lstStyle>
            <a:lvl1pPr marL="457200" lvl="0" indent="-228600" algn="l">
              <a:lnSpc>
                <a:spcPct val="90000"/>
              </a:lnSpc>
              <a:spcBef>
                <a:spcPts val="800"/>
              </a:spcBef>
              <a:spcAft>
                <a:spcPts val="0"/>
              </a:spcAft>
              <a:buClr>
                <a:schemeClr val="dk2"/>
              </a:buClr>
              <a:buSzPts val="2100"/>
              <a:buNone/>
              <a:defRPr b="1" i="0">
                <a:solidFill>
                  <a:schemeClr val="dk2"/>
                </a:solidFill>
                <a:latin typeface="Noto Sans Black"/>
                <a:ea typeface="Noto Sans Black"/>
                <a:cs typeface="Noto Sans Black"/>
                <a:sym typeface="Noto Sans Black"/>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48" name="Google Shape;548;p82"/>
          <p:cNvSpPr txBox="1">
            <a:spLocks noGrp="1"/>
          </p:cNvSpPr>
          <p:nvPr>
            <p:ph type="body" idx="2"/>
          </p:nvPr>
        </p:nvSpPr>
        <p:spPr>
          <a:xfrm>
            <a:off x="308642" y="669579"/>
            <a:ext cx="3913500" cy="228600"/>
          </a:xfrm>
          <a:prstGeom prst="rect">
            <a:avLst/>
          </a:prstGeom>
          <a:noFill/>
          <a:ln>
            <a:noFill/>
          </a:ln>
        </p:spPr>
        <p:txBody>
          <a:bodyPr spcFirstLastPara="1" wrap="square" lIns="0" tIns="34275" rIns="68575" bIns="34275" anchor="t" anchorCtr="0">
            <a:normAutofit/>
          </a:bodyPr>
          <a:lstStyle>
            <a:lvl1pPr marL="457200" lvl="0" indent="-228600" algn="l">
              <a:lnSpc>
                <a:spcPct val="90000"/>
              </a:lnSpc>
              <a:spcBef>
                <a:spcPts val="800"/>
              </a:spcBef>
              <a:spcAft>
                <a:spcPts val="0"/>
              </a:spcAft>
              <a:buClr>
                <a:schemeClr val="dk2"/>
              </a:buClr>
              <a:buSzPts val="1400"/>
              <a:buNone/>
              <a:defRPr sz="1400" b="0" i="0">
                <a:solidFill>
                  <a:schemeClr val="dk2"/>
                </a:solidFill>
                <a:latin typeface="Noto Sans Light"/>
                <a:ea typeface="Noto Sans Light"/>
                <a:cs typeface="Noto Sans Light"/>
                <a:sym typeface="Noto Sans Light"/>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49" name="Google Shape;549;p82"/>
          <p:cNvSpPr txBox="1">
            <a:spLocks noGrp="1"/>
          </p:cNvSpPr>
          <p:nvPr>
            <p:ph type="body" idx="3"/>
          </p:nvPr>
        </p:nvSpPr>
        <p:spPr>
          <a:xfrm>
            <a:off x="308642" y="1292010"/>
            <a:ext cx="3048000" cy="3390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pic>
        <p:nvPicPr>
          <p:cNvPr id="550" name="Google Shape;550;p82" descr="A blue and purple background&#10;&#10;Description automatically generated"/>
          <p:cNvPicPr preferRelativeResize="0"/>
          <p:nvPr/>
        </p:nvPicPr>
        <p:blipFill rotWithShape="1">
          <a:blip r:embed="rId3">
            <a:alphaModFix/>
          </a:blip>
          <a:srcRect l="3774" r="95790" b="960"/>
          <a:stretch/>
        </p:blipFill>
        <p:spPr>
          <a:xfrm>
            <a:off x="0" y="1"/>
            <a:ext cx="43467" cy="5143500"/>
          </a:xfrm>
          <a:prstGeom prst="rect">
            <a:avLst/>
          </a:prstGeom>
          <a:noFill/>
          <a:ln>
            <a:noFill/>
          </a:ln>
        </p:spPr>
      </p:pic>
      <p:grpSp>
        <p:nvGrpSpPr>
          <p:cNvPr id="551" name="Google Shape;551;p82"/>
          <p:cNvGrpSpPr/>
          <p:nvPr/>
        </p:nvGrpSpPr>
        <p:grpSpPr>
          <a:xfrm>
            <a:off x="8836375" y="1586263"/>
            <a:ext cx="315000" cy="1970974"/>
            <a:chOff x="8836375" y="1160138"/>
            <a:chExt cx="315000" cy="1970974"/>
          </a:xfrm>
        </p:grpSpPr>
        <p:sp>
          <p:nvSpPr>
            <p:cNvPr id="552" name="Google Shape;552;p82"/>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lt1"/>
                  </a:solidFill>
                  <a:latin typeface="Noto Sans"/>
                  <a:ea typeface="Noto Sans"/>
                  <a:cs typeface="Noto Sans"/>
                  <a:sym typeface="Noto Sans"/>
                </a:rPr>
                <a:t>‹#›</a:t>
              </a:fld>
              <a:endParaRPr sz="600" b="1">
                <a:solidFill>
                  <a:schemeClr val="lt1"/>
                </a:solidFill>
                <a:latin typeface="Noto Sans"/>
                <a:ea typeface="Noto Sans"/>
                <a:cs typeface="Noto Sans"/>
                <a:sym typeface="Noto Sans"/>
              </a:endParaRPr>
            </a:p>
          </p:txBody>
        </p:sp>
        <p:sp>
          <p:nvSpPr>
            <p:cNvPr id="553" name="Google Shape;553;p82"/>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lt1"/>
                  </a:solidFill>
                  <a:latin typeface="Noto Sans Light"/>
                  <a:ea typeface="Noto Sans Light"/>
                  <a:cs typeface="Noto Sans Light"/>
                  <a:sym typeface="Noto Sans Light"/>
                </a:rPr>
                <a:t>The Web Exposure Company</a:t>
              </a:r>
              <a:endParaRPr sz="600" i="0" u="none" strike="noStrike" cap="none">
                <a:solidFill>
                  <a:schemeClr val="lt1"/>
                </a:solidFill>
                <a:latin typeface="Noto Sans Light"/>
                <a:ea typeface="Noto Sans Light"/>
                <a:cs typeface="Noto Sans Light"/>
                <a:sym typeface="Noto Sans Light"/>
              </a:endParaRPr>
            </a:p>
          </p:txBody>
        </p:sp>
        <p:sp>
          <p:nvSpPr>
            <p:cNvPr id="554" name="Google Shape;554;p82"/>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matchingName="2_About me op2 Timeline">
  <p:cSld name="2_About me op2 Timeline">
    <p:spTree>
      <p:nvGrpSpPr>
        <p:cNvPr id="1" name="Shape 555"/>
        <p:cNvGrpSpPr/>
        <p:nvPr/>
      </p:nvGrpSpPr>
      <p:grpSpPr>
        <a:xfrm>
          <a:off x="0" y="0"/>
          <a:ext cx="0" cy="0"/>
          <a:chOff x="0" y="0"/>
          <a:chExt cx="0" cy="0"/>
        </a:xfrm>
      </p:grpSpPr>
      <p:sp>
        <p:nvSpPr>
          <p:cNvPr id="556" name="Google Shape;556;p83"/>
          <p:cNvSpPr>
            <a:spLocks noGrp="1"/>
          </p:cNvSpPr>
          <p:nvPr>
            <p:ph type="pic" idx="2"/>
          </p:nvPr>
        </p:nvSpPr>
        <p:spPr>
          <a:xfrm>
            <a:off x="0" y="9103"/>
            <a:ext cx="3848100" cy="5143500"/>
          </a:xfrm>
          <a:prstGeom prst="rect">
            <a:avLst/>
          </a:prstGeom>
          <a:noFill/>
          <a:ln>
            <a:noFill/>
          </a:ln>
        </p:spPr>
      </p:sp>
      <p:sp>
        <p:nvSpPr>
          <p:cNvPr id="557" name="Google Shape;557;p83"/>
          <p:cNvSpPr/>
          <p:nvPr/>
        </p:nvSpPr>
        <p:spPr>
          <a:xfrm>
            <a:off x="8245736" y="4872035"/>
            <a:ext cx="614564" cy="136433"/>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600"/>
              <a:buFont typeface="Noto Sans"/>
              <a:buNone/>
            </a:pPr>
            <a:endParaRPr sz="600">
              <a:solidFill>
                <a:schemeClr val="dk1"/>
              </a:solidFill>
              <a:latin typeface="Noto Sans"/>
              <a:ea typeface="Noto Sans"/>
              <a:cs typeface="Noto Sans"/>
              <a:sym typeface="Noto Sans"/>
            </a:endParaRPr>
          </a:p>
        </p:txBody>
      </p:sp>
      <p:sp>
        <p:nvSpPr>
          <p:cNvPr id="558" name="Google Shape;558;p83"/>
          <p:cNvSpPr txBox="1">
            <a:spLocks noGrp="1"/>
          </p:cNvSpPr>
          <p:nvPr>
            <p:ph type="body" idx="1"/>
          </p:nvPr>
        </p:nvSpPr>
        <p:spPr>
          <a:xfrm>
            <a:off x="4572000" y="330545"/>
            <a:ext cx="3913800" cy="3390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2"/>
              </a:buClr>
              <a:buSzPts val="2100"/>
              <a:buNone/>
              <a:defRPr b="1" i="0">
                <a:solidFill>
                  <a:schemeClr val="dk2"/>
                </a:solidFill>
                <a:latin typeface="Noto Sans Black"/>
                <a:ea typeface="Noto Sans Black"/>
                <a:cs typeface="Noto Sans Black"/>
                <a:sym typeface="Noto Sans Black"/>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59" name="Google Shape;559;p83"/>
          <p:cNvSpPr txBox="1">
            <a:spLocks noGrp="1"/>
          </p:cNvSpPr>
          <p:nvPr>
            <p:ph type="body" idx="3"/>
          </p:nvPr>
        </p:nvSpPr>
        <p:spPr>
          <a:xfrm>
            <a:off x="4572000" y="669579"/>
            <a:ext cx="3913800" cy="2286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2"/>
              </a:buClr>
              <a:buSzPts val="1400"/>
              <a:buNone/>
              <a:defRPr sz="1400" b="1" i="0">
                <a:solidFill>
                  <a:schemeClr val="dk2"/>
                </a:solidFill>
                <a:latin typeface="Noto Sans Black"/>
                <a:ea typeface="Noto Sans Black"/>
                <a:cs typeface="Noto Sans Black"/>
                <a:sym typeface="Noto Sans Black"/>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60" name="Google Shape;560;p83"/>
          <p:cNvSpPr txBox="1">
            <a:spLocks noGrp="1"/>
          </p:cNvSpPr>
          <p:nvPr>
            <p:ph type="body" idx="4"/>
          </p:nvPr>
        </p:nvSpPr>
        <p:spPr>
          <a:xfrm>
            <a:off x="5329721" y="1673010"/>
            <a:ext cx="3048000" cy="3390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61" name="Google Shape;561;p83"/>
          <p:cNvSpPr txBox="1">
            <a:spLocks noGrp="1"/>
          </p:cNvSpPr>
          <p:nvPr>
            <p:ph type="body" idx="5"/>
          </p:nvPr>
        </p:nvSpPr>
        <p:spPr>
          <a:xfrm>
            <a:off x="5329721" y="2241821"/>
            <a:ext cx="3048000" cy="3390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62" name="Google Shape;562;p83"/>
          <p:cNvSpPr txBox="1">
            <a:spLocks noGrp="1"/>
          </p:cNvSpPr>
          <p:nvPr>
            <p:ph type="body" idx="6"/>
          </p:nvPr>
        </p:nvSpPr>
        <p:spPr>
          <a:xfrm>
            <a:off x="5329721" y="2810631"/>
            <a:ext cx="3048000" cy="3390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63" name="Google Shape;563;p83"/>
          <p:cNvSpPr txBox="1">
            <a:spLocks noGrp="1"/>
          </p:cNvSpPr>
          <p:nvPr>
            <p:ph type="body" idx="7"/>
          </p:nvPr>
        </p:nvSpPr>
        <p:spPr>
          <a:xfrm>
            <a:off x="4572000" y="3742230"/>
            <a:ext cx="1195500" cy="4146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64" name="Google Shape;564;p83"/>
          <p:cNvSpPr txBox="1">
            <a:spLocks noGrp="1"/>
          </p:cNvSpPr>
          <p:nvPr>
            <p:ph type="body" idx="8"/>
          </p:nvPr>
        </p:nvSpPr>
        <p:spPr>
          <a:xfrm>
            <a:off x="5877097" y="3742230"/>
            <a:ext cx="1195500" cy="3891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65" name="Google Shape;565;p83"/>
          <p:cNvSpPr txBox="1">
            <a:spLocks noGrp="1"/>
          </p:cNvSpPr>
          <p:nvPr>
            <p:ph type="body" idx="9"/>
          </p:nvPr>
        </p:nvSpPr>
        <p:spPr>
          <a:xfrm>
            <a:off x="7025797" y="3742230"/>
            <a:ext cx="1195500" cy="3891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66" name="Google Shape;566;p83"/>
          <p:cNvSpPr txBox="1">
            <a:spLocks noGrp="1"/>
          </p:cNvSpPr>
          <p:nvPr>
            <p:ph type="body" idx="13"/>
          </p:nvPr>
        </p:nvSpPr>
        <p:spPr>
          <a:xfrm>
            <a:off x="4572000" y="895490"/>
            <a:ext cx="3913800" cy="228600"/>
          </a:xfrm>
          <a:prstGeom prst="rect">
            <a:avLst/>
          </a:prstGeom>
          <a:noFill/>
          <a:ln>
            <a:noFill/>
          </a:ln>
        </p:spPr>
        <p:txBody>
          <a:bodyPr spcFirstLastPara="1" wrap="square" lIns="0" tIns="34275" rIns="68575" bIns="34275" anchor="t" anchorCtr="0">
            <a:noAutofit/>
          </a:bodyPr>
          <a:lstStyle>
            <a:lvl1pPr marL="457200" lvl="0" indent="-228600" algn="l">
              <a:lnSpc>
                <a:spcPct val="90000"/>
              </a:lnSpc>
              <a:spcBef>
                <a:spcPts val="800"/>
              </a:spcBef>
              <a:spcAft>
                <a:spcPts val="0"/>
              </a:spcAft>
              <a:buClr>
                <a:schemeClr val="dk2"/>
              </a:buClr>
              <a:buSzPts val="1400"/>
              <a:buNone/>
              <a:defRPr sz="1400" b="0" i="0">
                <a:solidFill>
                  <a:schemeClr val="dk2"/>
                </a:solidFill>
                <a:latin typeface="Noto Sans Light"/>
                <a:ea typeface="Noto Sans Light"/>
                <a:cs typeface="Noto Sans Light"/>
                <a:sym typeface="Noto Sans Light"/>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67" name="Google Shape;567;p83"/>
          <p:cNvSpPr txBox="1">
            <a:spLocks noGrp="1"/>
          </p:cNvSpPr>
          <p:nvPr>
            <p:ph type="body" idx="14"/>
          </p:nvPr>
        </p:nvSpPr>
        <p:spPr>
          <a:xfrm>
            <a:off x="4572000" y="1673010"/>
            <a:ext cx="476700" cy="339000"/>
          </a:xfrm>
          <a:prstGeom prst="rect">
            <a:avLst/>
          </a:prstGeom>
          <a:noFill/>
          <a:ln>
            <a:noFill/>
          </a:ln>
        </p:spPr>
        <p:txBody>
          <a:bodyPr spcFirstLastPara="1" wrap="square" lIns="0" tIns="34275" rIns="68575" bIns="34275" anchor="t" anchorCtr="0">
            <a:normAutofit/>
          </a:bodyPr>
          <a:lstStyle>
            <a:lvl1pPr marL="457200" lvl="0" indent="-228600" algn="l" rtl="1">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68" name="Google Shape;568;p83"/>
          <p:cNvSpPr txBox="1">
            <a:spLocks noGrp="1"/>
          </p:cNvSpPr>
          <p:nvPr>
            <p:ph type="body" idx="15"/>
          </p:nvPr>
        </p:nvSpPr>
        <p:spPr>
          <a:xfrm>
            <a:off x="4572000" y="2241820"/>
            <a:ext cx="476700" cy="339000"/>
          </a:xfrm>
          <a:prstGeom prst="rect">
            <a:avLst/>
          </a:prstGeom>
          <a:noFill/>
          <a:ln>
            <a:noFill/>
          </a:ln>
        </p:spPr>
        <p:txBody>
          <a:bodyPr spcFirstLastPara="1" wrap="square" lIns="0" tIns="34275" rIns="68575" bIns="34275" anchor="t" anchorCtr="0">
            <a:normAutofit/>
          </a:bodyPr>
          <a:lstStyle>
            <a:lvl1pPr marL="457200" lvl="0" indent="-228600" algn="l" rtl="1">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sp>
        <p:nvSpPr>
          <p:cNvPr id="569" name="Google Shape;569;p83"/>
          <p:cNvSpPr txBox="1">
            <a:spLocks noGrp="1"/>
          </p:cNvSpPr>
          <p:nvPr>
            <p:ph type="body" idx="16"/>
          </p:nvPr>
        </p:nvSpPr>
        <p:spPr>
          <a:xfrm>
            <a:off x="4572000" y="2810631"/>
            <a:ext cx="476700" cy="339000"/>
          </a:xfrm>
          <a:prstGeom prst="rect">
            <a:avLst/>
          </a:prstGeom>
          <a:noFill/>
          <a:ln>
            <a:noFill/>
          </a:ln>
        </p:spPr>
        <p:txBody>
          <a:bodyPr spcFirstLastPara="1" wrap="square" lIns="0" tIns="34275" rIns="68575" bIns="34275" anchor="t" anchorCtr="0">
            <a:normAutofit/>
          </a:bodyPr>
          <a:lstStyle>
            <a:lvl1pPr marL="457200" lvl="0" indent="-228600" algn="l" rtl="1">
              <a:lnSpc>
                <a:spcPct val="90000"/>
              </a:lnSpc>
              <a:spcBef>
                <a:spcPts val="800"/>
              </a:spcBef>
              <a:spcAft>
                <a:spcPts val="0"/>
              </a:spcAft>
              <a:buClr>
                <a:schemeClr val="dk1"/>
              </a:buClr>
              <a:buSzPts val="900"/>
              <a:buNone/>
              <a:defRPr sz="900" b="0" i="0">
                <a:latin typeface="Noto Sans"/>
                <a:ea typeface="Noto Sans"/>
                <a:cs typeface="Noto Sans"/>
                <a:sym typeface="Noto Sans"/>
              </a:defRPr>
            </a:lvl1pPr>
            <a:lvl2pPr marL="914400" lvl="1" indent="-228600" algn="l">
              <a:lnSpc>
                <a:spcPct val="90000"/>
              </a:lnSpc>
              <a:spcBef>
                <a:spcPts val="1200"/>
              </a:spcBef>
              <a:spcAft>
                <a:spcPts val="0"/>
              </a:spcAft>
              <a:buClr>
                <a:schemeClr val="dk1"/>
              </a:buClr>
              <a:buSzPts val="1800"/>
              <a:buNone/>
              <a:defRPr b="1" i="0">
                <a:latin typeface="Noto Sans Black"/>
                <a:ea typeface="Noto Sans Black"/>
                <a:cs typeface="Noto Sans Black"/>
                <a:sym typeface="Noto Sans Black"/>
              </a:defRPr>
            </a:lvl2pPr>
            <a:lvl3pPr marL="1371600" lvl="2" indent="-228600" algn="l">
              <a:lnSpc>
                <a:spcPct val="90000"/>
              </a:lnSpc>
              <a:spcBef>
                <a:spcPts val="1200"/>
              </a:spcBef>
              <a:spcAft>
                <a:spcPts val="0"/>
              </a:spcAft>
              <a:buClr>
                <a:schemeClr val="dk1"/>
              </a:buClr>
              <a:buSzPts val="1500"/>
              <a:buNone/>
              <a:defRPr b="1" i="0">
                <a:latin typeface="Noto Sans Black"/>
                <a:ea typeface="Noto Sans Black"/>
                <a:cs typeface="Noto Sans Black"/>
                <a:sym typeface="Noto Sans Black"/>
              </a:defRPr>
            </a:lvl3pPr>
            <a:lvl4pPr marL="1828800" lvl="3"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4pPr>
            <a:lvl5pPr marL="2286000" lvl="4" indent="-228600" algn="l">
              <a:lnSpc>
                <a:spcPct val="90000"/>
              </a:lnSpc>
              <a:spcBef>
                <a:spcPts val="1200"/>
              </a:spcBef>
              <a:spcAft>
                <a:spcPts val="0"/>
              </a:spcAft>
              <a:buClr>
                <a:schemeClr val="dk1"/>
              </a:buClr>
              <a:buSzPts val="1400"/>
              <a:buNone/>
              <a:defRPr b="1" i="0">
                <a:latin typeface="Noto Sans Black"/>
                <a:ea typeface="Noto Sans Black"/>
                <a:cs typeface="Noto Sans Black"/>
                <a:sym typeface="Noto Sans Black"/>
              </a:defRPr>
            </a:lvl5pPr>
            <a:lvl6pPr marL="2743200" lvl="5" indent="-317500" algn="l">
              <a:lnSpc>
                <a:spcPct val="90000"/>
              </a:lnSpc>
              <a:spcBef>
                <a:spcPts val="1200"/>
              </a:spcBef>
              <a:spcAft>
                <a:spcPts val="0"/>
              </a:spcAft>
              <a:buClr>
                <a:schemeClr val="dk1"/>
              </a:buClr>
              <a:buSzPts val="1400"/>
              <a:buChar char="■"/>
              <a:defRPr/>
            </a:lvl6pPr>
            <a:lvl7pPr marL="3200400" lvl="6" indent="-317500" algn="l">
              <a:lnSpc>
                <a:spcPct val="90000"/>
              </a:lnSpc>
              <a:spcBef>
                <a:spcPts val="1200"/>
              </a:spcBef>
              <a:spcAft>
                <a:spcPts val="0"/>
              </a:spcAft>
              <a:buClr>
                <a:schemeClr val="dk1"/>
              </a:buClr>
              <a:buSzPts val="1400"/>
              <a:buChar char="●"/>
              <a:defRPr/>
            </a:lvl7pPr>
            <a:lvl8pPr marL="3657600" lvl="7" indent="-317500" algn="l">
              <a:lnSpc>
                <a:spcPct val="90000"/>
              </a:lnSpc>
              <a:spcBef>
                <a:spcPts val="1200"/>
              </a:spcBef>
              <a:spcAft>
                <a:spcPts val="0"/>
              </a:spcAft>
              <a:buClr>
                <a:schemeClr val="dk1"/>
              </a:buClr>
              <a:buSzPts val="1400"/>
              <a:buChar char="○"/>
              <a:defRPr/>
            </a:lvl8pPr>
            <a:lvl9pPr marL="4114800" lvl="8" indent="-317500" algn="l">
              <a:lnSpc>
                <a:spcPct val="90000"/>
              </a:lnSpc>
              <a:spcBef>
                <a:spcPts val="1200"/>
              </a:spcBef>
              <a:spcAft>
                <a:spcPts val="1200"/>
              </a:spcAft>
              <a:buClr>
                <a:schemeClr val="dk1"/>
              </a:buClr>
              <a:buSzPts val="1400"/>
              <a:buChar char="■"/>
              <a:defRPr/>
            </a:lvl9pPr>
          </a:lstStyle>
          <a:p>
            <a:endParaRPr/>
          </a:p>
        </p:txBody>
      </p:sp>
      <p:pic>
        <p:nvPicPr>
          <p:cNvPr id="570" name="Google Shape;570;p83" descr="A blue and purple background&#10;&#10;Description automatically generated"/>
          <p:cNvPicPr preferRelativeResize="0"/>
          <p:nvPr/>
        </p:nvPicPr>
        <p:blipFill rotWithShape="1">
          <a:blip r:embed="rId2">
            <a:alphaModFix/>
          </a:blip>
          <a:srcRect l="3774" r="95790" b="960"/>
          <a:stretch/>
        </p:blipFill>
        <p:spPr>
          <a:xfrm>
            <a:off x="0" y="1"/>
            <a:ext cx="43467" cy="51435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71"/>
        <p:cNvGrpSpPr/>
        <p:nvPr/>
      </p:nvGrpSpPr>
      <p:grpSpPr>
        <a:xfrm>
          <a:off x="0" y="0"/>
          <a:ext cx="0" cy="0"/>
          <a:chOff x="0" y="0"/>
          <a:chExt cx="0" cy="0"/>
        </a:xfrm>
      </p:grpSpPr>
      <p:sp>
        <p:nvSpPr>
          <p:cNvPr id="572" name="Google Shape;572;p84"/>
          <p:cNvSpPr txBox="1">
            <a:spLocks noGrp="1"/>
          </p:cNvSpPr>
          <p:nvPr>
            <p:ph type="title"/>
          </p:nvPr>
        </p:nvSpPr>
        <p:spPr>
          <a:xfrm>
            <a:off x="641923" y="256818"/>
            <a:ext cx="2055600" cy="230700"/>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2100"/>
              <a:buNone/>
              <a:defRPr sz="1500" b="1" i="0">
                <a:solidFill>
                  <a:srgbClr val="4568FF"/>
                </a:solidFill>
                <a:latin typeface="Noto Sans Black"/>
                <a:ea typeface="Noto Sans Black"/>
                <a:cs typeface="Noto Sans Black"/>
                <a:sym typeface="Noto Sans Black"/>
              </a:defRPr>
            </a:lvl1pPr>
            <a:lvl2pPr lvl="1" algn="l">
              <a:lnSpc>
                <a:spcPct val="100000"/>
              </a:lnSpc>
              <a:spcBef>
                <a:spcPts val="0"/>
              </a:spcBef>
              <a:spcAft>
                <a:spcPts val="0"/>
              </a:spcAft>
              <a:buSzPts val="2100"/>
              <a:buNone/>
              <a:defRPr/>
            </a:lvl2pPr>
            <a:lvl3pPr lvl="2" algn="l">
              <a:lnSpc>
                <a:spcPct val="100000"/>
              </a:lnSpc>
              <a:spcBef>
                <a:spcPts val="0"/>
              </a:spcBef>
              <a:spcAft>
                <a:spcPts val="0"/>
              </a:spcAft>
              <a:buSzPts val="2100"/>
              <a:buNone/>
              <a:defRPr/>
            </a:lvl3pPr>
            <a:lvl4pPr lvl="3" algn="l">
              <a:lnSpc>
                <a:spcPct val="100000"/>
              </a:lnSpc>
              <a:spcBef>
                <a:spcPts val="0"/>
              </a:spcBef>
              <a:spcAft>
                <a:spcPts val="0"/>
              </a:spcAft>
              <a:buSzPts val="2100"/>
              <a:buNone/>
              <a:defRPr/>
            </a:lvl4pPr>
            <a:lvl5pPr lvl="4" algn="l">
              <a:lnSpc>
                <a:spcPct val="100000"/>
              </a:lnSpc>
              <a:spcBef>
                <a:spcPts val="0"/>
              </a:spcBef>
              <a:spcAft>
                <a:spcPts val="0"/>
              </a:spcAft>
              <a:buSzPts val="2100"/>
              <a:buNone/>
              <a:defRPr/>
            </a:lvl5pPr>
            <a:lvl6pPr lvl="5" algn="l">
              <a:lnSpc>
                <a:spcPct val="100000"/>
              </a:lnSpc>
              <a:spcBef>
                <a:spcPts val="0"/>
              </a:spcBef>
              <a:spcAft>
                <a:spcPts val="0"/>
              </a:spcAft>
              <a:buSzPts val="2100"/>
              <a:buNone/>
              <a:defRPr/>
            </a:lvl6pPr>
            <a:lvl7pPr lvl="6" algn="l">
              <a:lnSpc>
                <a:spcPct val="100000"/>
              </a:lnSpc>
              <a:spcBef>
                <a:spcPts val="0"/>
              </a:spcBef>
              <a:spcAft>
                <a:spcPts val="0"/>
              </a:spcAft>
              <a:buSzPts val="2100"/>
              <a:buNone/>
              <a:defRPr/>
            </a:lvl7pPr>
            <a:lvl8pPr lvl="7" algn="l">
              <a:lnSpc>
                <a:spcPct val="100000"/>
              </a:lnSpc>
              <a:spcBef>
                <a:spcPts val="0"/>
              </a:spcBef>
              <a:spcAft>
                <a:spcPts val="0"/>
              </a:spcAft>
              <a:buSzPts val="2100"/>
              <a:buNone/>
              <a:defRPr/>
            </a:lvl8pPr>
            <a:lvl9pPr lvl="8" algn="l">
              <a:lnSpc>
                <a:spcPct val="100000"/>
              </a:lnSpc>
              <a:spcBef>
                <a:spcPts val="0"/>
              </a:spcBef>
              <a:spcAft>
                <a:spcPts val="0"/>
              </a:spcAft>
              <a:buSzPts val="2100"/>
              <a:buNone/>
              <a:defRPr/>
            </a:lvl9pPr>
          </a:lstStyle>
          <a:p>
            <a:endParaRPr/>
          </a:p>
        </p:txBody>
      </p:sp>
      <p:sp>
        <p:nvSpPr>
          <p:cNvPr id="573" name="Google Shape;573;p84"/>
          <p:cNvSpPr txBox="1">
            <a:spLocks noGrp="1"/>
          </p:cNvSpPr>
          <p:nvPr>
            <p:ph type="body" idx="1"/>
          </p:nvPr>
        </p:nvSpPr>
        <p:spPr>
          <a:xfrm>
            <a:off x="457200" y="1183005"/>
            <a:ext cx="3977700" cy="239100"/>
          </a:xfrm>
          <a:prstGeom prst="rect">
            <a:avLst/>
          </a:prstGeom>
          <a:noFill/>
          <a:ln>
            <a:noFill/>
          </a:ln>
        </p:spPr>
        <p:txBody>
          <a:bodyPr spcFirstLastPara="1" wrap="square" lIns="0" tIns="0" rIns="0" bIns="0" anchor="t" anchorCtr="0">
            <a:spAutoFit/>
          </a:bodyPr>
          <a:lstStyle>
            <a:lvl1pPr marL="457200" lvl="0" indent="-228600" algn="l">
              <a:lnSpc>
                <a:spcPct val="115000"/>
              </a:lnSpc>
              <a:spcBef>
                <a:spcPts val="0"/>
              </a:spcBef>
              <a:spcAft>
                <a:spcPts val="0"/>
              </a:spcAft>
              <a:buSzPts val="1400"/>
              <a:buNone/>
              <a:defRPr/>
            </a:lvl1pPr>
            <a:lvl2pPr marL="914400" lvl="1" indent="-228600" algn="l">
              <a:lnSpc>
                <a:spcPct val="115000"/>
              </a:lnSpc>
              <a:spcBef>
                <a:spcPts val="0"/>
              </a:spcBef>
              <a:spcAft>
                <a:spcPts val="0"/>
              </a:spcAft>
              <a:buSzPts val="1100"/>
              <a:buNone/>
              <a:defRPr/>
            </a:lvl2pPr>
            <a:lvl3pPr marL="1371600" lvl="2" indent="-228600" algn="l">
              <a:lnSpc>
                <a:spcPct val="115000"/>
              </a:lnSpc>
              <a:spcBef>
                <a:spcPts val="0"/>
              </a:spcBef>
              <a:spcAft>
                <a:spcPts val="0"/>
              </a:spcAft>
              <a:buSzPts val="1100"/>
              <a:buNone/>
              <a:defRPr/>
            </a:lvl3pPr>
            <a:lvl4pPr marL="1828800" lvl="3" indent="-228600" algn="l">
              <a:lnSpc>
                <a:spcPct val="115000"/>
              </a:lnSpc>
              <a:spcBef>
                <a:spcPts val="0"/>
              </a:spcBef>
              <a:spcAft>
                <a:spcPts val="0"/>
              </a:spcAft>
              <a:buSzPts val="1100"/>
              <a:buNone/>
              <a:defRPr/>
            </a:lvl4pPr>
            <a:lvl5pPr marL="2286000" lvl="4" indent="-228600" algn="l">
              <a:lnSpc>
                <a:spcPct val="115000"/>
              </a:lnSpc>
              <a:spcBef>
                <a:spcPts val="0"/>
              </a:spcBef>
              <a:spcAft>
                <a:spcPts val="0"/>
              </a:spcAft>
              <a:buSzPts val="1100"/>
              <a:buNone/>
              <a:defRPr/>
            </a:lvl5pPr>
            <a:lvl6pPr marL="2743200" lvl="5" indent="-228600" algn="l">
              <a:lnSpc>
                <a:spcPct val="115000"/>
              </a:lnSpc>
              <a:spcBef>
                <a:spcPts val="0"/>
              </a:spcBef>
              <a:spcAft>
                <a:spcPts val="0"/>
              </a:spcAft>
              <a:buSzPts val="1100"/>
              <a:buNone/>
              <a:defRPr/>
            </a:lvl6pPr>
            <a:lvl7pPr marL="3200400" lvl="6" indent="-228600" algn="l">
              <a:lnSpc>
                <a:spcPct val="115000"/>
              </a:lnSpc>
              <a:spcBef>
                <a:spcPts val="0"/>
              </a:spcBef>
              <a:spcAft>
                <a:spcPts val="0"/>
              </a:spcAft>
              <a:buSzPts val="1100"/>
              <a:buNone/>
              <a:defRPr/>
            </a:lvl7pPr>
            <a:lvl8pPr marL="3657600" lvl="7" indent="-228600" algn="l">
              <a:lnSpc>
                <a:spcPct val="115000"/>
              </a:lnSpc>
              <a:spcBef>
                <a:spcPts val="0"/>
              </a:spcBef>
              <a:spcAft>
                <a:spcPts val="0"/>
              </a:spcAft>
              <a:buSzPts val="1100"/>
              <a:buNone/>
              <a:defRPr/>
            </a:lvl8pPr>
            <a:lvl9pPr marL="4114800" lvl="8" indent="-228600" algn="l">
              <a:lnSpc>
                <a:spcPct val="115000"/>
              </a:lnSpc>
              <a:spcBef>
                <a:spcPts val="0"/>
              </a:spcBef>
              <a:spcAft>
                <a:spcPts val="0"/>
              </a:spcAft>
              <a:buSzPts val="1100"/>
              <a:buNone/>
              <a:defRPr/>
            </a:lvl9pPr>
          </a:lstStyle>
          <a:p>
            <a:endParaRPr/>
          </a:p>
        </p:txBody>
      </p:sp>
      <p:sp>
        <p:nvSpPr>
          <p:cNvPr id="574" name="Google Shape;574;p84"/>
          <p:cNvSpPr txBox="1">
            <a:spLocks noGrp="1"/>
          </p:cNvSpPr>
          <p:nvPr>
            <p:ph type="body" idx="2"/>
          </p:nvPr>
        </p:nvSpPr>
        <p:spPr>
          <a:xfrm>
            <a:off x="4709160" y="1183005"/>
            <a:ext cx="3977700" cy="239100"/>
          </a:xfrm>
          <a:prstGeom prst="rect">
            <a:avLst/>
          </a:prstGeom>
          <a:noFill/>
          <a:ln>
            <a:noFill/>
          </a:ln>
        </p:spPr>
        <p:txBody>
          <a:bodyPr spcFirstLastPara="1" wrap="square" lIns="0" tIns="0" rIns="0" bIns="0" anchor="t" anchorCtr="0">
            <a:spAutoFit/>
          </a:bodyPr>
          <a:lstStyle>
            <a:lvl1pPr marL="457200" lvl="0" indent="-228600" algn="l">
              <a:lnSpc>
                <a:spcPct val="115000"/>
              </a:lnSpc>
              <a:spcBef>
                <a:spcPts val="0"/>
              </a:spcBef>
              <a:spcAft>
                <a:spcPts val="0"/>
              </a:spcAft>
              <a:buSzPts val="1400"/>
              <a:buNone/>
              <a:defRPr/>
            </a:lvl1pPr>
            <a:lvl2pPr marL="914400" lvl="1" indent="-228600" algn="l">
              <a:lnSpc>
                <a:spcPct val="115000"/>
              </a:lnSpc>
              <a:spcBef>
                <a:spcPts val="0"/>
              </a:spcBef>
              <a:spcAft>
                <a:spcPts val="0"/>
              </a:spcAft>
              <a:buSzPts val="1100"/>
              <a:buNone/>
              <a:defRPr/>
            </a:lvl2pPr>
            <a:lvl3pPr marL="1371600" lvl="2" indent="-228600" algn="l">
              <a:lnSpc>
                <a:spcPct val="115000"/>
              </a:lnSpc>
              <a:spcBef>
                <a:spcPts val="0"/>
              </a:spcBef>
              <a:spcAft>
                <a:spcPts val="0"/>
              </a:spcAft>
              <a:buSzPts val="1100"/>
              <a:buNone/>
              <a:defRPr/>
            </a:lvl3pPr>
            <a:lvl4pPr marL="1828800" lvl="3" indent="-228600" algn="l">
              <a:lnSpc>
                <a:spcPct val="115000"/>
              </a:lnSpc>
              <a:spcBef>
                <a:spcPts val="0"/>
              </a:spcBef>
              <a:spcAft>
                <a:spcPts val="0"/>
              </a:spcAft>
              <a:buSzPts val="1100"/>
              <a:buNone/>
              <a:defRPr/>
            </a:lvl4pPr>
            <a:lvl5pPr marL="2286000" lvl="4" indent="-228600" algn="l">
              <a:lnSpc>
                <a:spcPct val="115000"/>
              </a:lnSpc>
              <a:spcBef>
                <a:spcPts val="0"/>
              </a:spcBef>
              <a:spcAft>
                <a:spcPts val="0"/>
              </a:spcAft>
              <a:buSzPts val="1100"/>
              <a:buNone/>
              <a:defRPr/>
            </a:lvl5pPr>
            <a:lvl6pPr marL="2743200" lvl="5" indent="-228600" algn="l">
              <a:lnSpc>
                <a:spcPct val="115000"/>
              </a:lnSpc>
              <a:spcBef>
                <a:spcPts val="0"/>
              </a:spcBef>
              <a:spcAft>
                <a:spcPts val="0"/>
              </a:spcAft>
              <a:buSzPts val="1100"/>
              <a:buNone/>
              <a:defRPr/>
            </a:lvl6pPr>
            <a:lvl7pPr marL="3200400" lvl="6" indent="-228600" algn="l">
              <a:lnSpc>
                <a:spcPct val="115000"/>
              </a:lnSpc>
              <a:spcBef>
                <a:spcPts val="0"/>
              </a:spcBef>
              <a:spcAft>
                <a:spcPts val="0"/>
              </a:spcAft>
              <a:buSzPts val="1100"/>
              <a:buNone/>
              <a:defRPr/>
            </a:lvl7pPr>
            <a:lvl8pPr marL="3657600" lvl="7" indent="-228600" algn="l">
              <a:lnSpc>
                <a:spcPct val="115000"/>
              </a:lnSpc>
              <a:spcBef>
                <a:spcPts val="0"/>
              </a:spcBef>
              <a:spcAft>
                <a:spcPts val="0"/>
              </a:spcAft>
              <a:buSzPts val="1100"/>
              <a:buNone/>
              <a:defRPr/>
            </a:lvl8pPr>
            <a:lvl9pPr marL="4114800" lvl="8" indent="-228600" algn="l">
              <a:lnSpc>
                <a:spcPct val="115000"/>
              </a:lnSpc>
              <a:spcBef>
                <a:spcPts val="0"/>
              </a:spcBef>
              <a:spcAft>
                <a:spcPts val="0"/>
              </a:spcAft>
              <a:buSzPts val="1100"/>
              <a:buNone/>
              <a:defRPr/>
            </a:lvl9pPr>
          </a:lstStyle>
          <a:p>
            <a:endParaRPr/>
          </a:p>
        </p:txBody>
      </p:sp>
      <p:sp>
        <p:nvSpPr>
          <p:cNvPr id="575" name="Google Shape;575;p84"/>
          <p:cNvSpPr txBox="1">
            <a:spLocks noGrp="1"/>
          </p:cNvSpPr>
          <p:nvPr>
            <p:ph type="ftr" idx="11"/>
          </p:nvPr>
        </p:nvSpPr>
        <p:spPr>
          <a:xfrm>
            <a:off x="3108960" y="4783455"/>
            <a:ext cx="2925900" cy="92400"/>
          </a:xfrm>
          <a:prstGeom prst="rect">
            <a:avLst/>
          </a:prstGeom>
          <a:noFill/>
          <a:ln>
            <a:noFill/>
          </a:ln>
        </p:spPr>
        <p:txBody>
          <a:bodyPr spcFirstLastPara="1" wrap="square" lIns="0" tIns="0" rIns="0" bIns="0" anchor="t" anchorCtr="0">
            <a:spAutoFit/>
          </a:bodyPr>
          <a:lstStyle>
            <a:lvl1pPr marR="0" lvl="0" algn="ctr">
              <a:lnSpc>
                <a:spcPct val="100000"/>
              </a:lnSpc>
              <a:spcBef>
                <a:spcPts val="0"/>
              </a:spcBef>
              <a:spcAft>
                <a:spcPts val="0"/>
              </a:spcAft>
              <a:buClr>
                <a:srgbClr val="000000"/>
              </a:buClr>
              <a:buSzPts val="500"/>
              <a:buFont typeface="Arial"/>
              <a:buNone/>
              <a:defRPr sz="6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9pPr>
          </a:lstStyle>
          <a:p>
            <a:endParaRPr/>
          </a:p>
        </p:txBody>
      </p:sp>
      <p:sp>
        <p:nvSpPr>
          <p:cNvPr id="576" name="Google Shape;576;p84"/>
          <p:cNvSpPr txBox="1">
            <a:spLocks noGrp="1"/>
          </p:cNvSpPr>
          <p:nvPr>
            <p:ph type="dt" idx="10"/>
          </p:nvPr>
        </p:nvSpPr>
        <p:spPr>
          <a:xfrm>
            <a:off x="457200" y="4783455"/>
            <a:ext cx="2103000" cy="92400"/>
          </a:xfrm>
          <a:prstGeom prst="rect">
            <a:avLst/>
          </a:prstGeom>
          <a:noFill/>
          <a:ln>
            <a:noFill/>
          </a:ln>
        </p:spPr>
        <p:txBody>
          <a:bodyPr spcFirstLastPara="1" wrap="square" lIns="0" tIns="0" rIns="0" bIns="0" anchor="t" anchorCtr="0">
            <a:spAutoFit/>
          </a:bodyPr>
          <a:lstStyle>
            <a:lvl1pPr marR="0" lvl="0" algn="l">
              <a:lnSpc>
                <a:spcPct val="100000"/>
              </a:lnSpc>
              <a:spcBef>
                <a:spcPts val="0"/>
              </a:spcBef>
              <a:spcAft>
                <a:spcPts val="0"/>
              </a:spcAft>
              <a:buClr>
                <a:srgbClr val="000000"/>
              </a:buClr>
              <a:buSzPts val="500"/>
              <a:buFont typeface="Arial"/>
              <a:buNone/>
              <a:defRPr sz="600" b="0" i="0" u="none" strike="noStrike" cap="none">
                <a:solidFill>
                  <a:srgbClr val="888888"/>
                </a:solidFill>
                <a:latin typeface="Arial"/>
                <a:ea typeface="Arial"/>
                <a:cs typeface="Arial"/>
                <a:sym typeface="Arial"/>
              </a:defRPr>
            </a:lvl1pPr>
            <a:lvl2pPr marR="0" lvl="1"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Clr>
                <a:srgbClr val="000000"/>
              </a:buClr>
              <a:buSzPts val="500"/>
              <a:buFont typeface="Arial"/>
              <a:buNone/>
              <a:defRPr sz="600" b="0" i="0" u="none" strike="noStrike" cap="none">
                <a:solidFill>
                  <a:srgbClr val="000000"/>
                </a:solidFill>
                <a:latin typeface="Arial"/>
                <a:ea typeface="Arial"/>
                <a:cs typeface="Arial"/>
                <a:sym typeface="Arial"/>
              </a:defRPr>
            </a:lvl9pPr>
          </a:lstStyle>
          <a:p>
            <a:endParaRPr/>
          </a:p>
        </p:txBody>
      </p:sp>
      <p:sp>
        <p:nvSpPr>
          <p:cNvPr id="577" name="Google Shape;577;p84"/>
          <p:cNvSpPr txBox="1">
            <a:spLocks noGrp="1"/>
          </p:cNvSpPr>
          <p:nvPr>
            <p:ph type="sldNum" idx="12"/>
          </p:nvPr>
        </p:nvSpPr>
        <p:spPr>
          <a:xfrm>
            <a:off x="70625" y="4880206"/>
            <a:ext cx="107400" cy="61500"/>
          </a:xfrm>
          <a:prstGeom prst="rect">
            <a:avLst/>
          </a:prstGeom>
          <a:noFill/>
          <a:ln>
            <a:noFill/>
          </a:ln>
        </p:spPr>
        <p:txBody>
          <a:bodyPr spcFirstLastPara="1" wrap="square" lIns="0" tIns="0" rIns="0" bIns="0" anchor="t" anchorCtr="0">
            <a:spAutoFit/>
          </a:bodyPr>
          <a:lstStyle>
            <a:lvl1pPr marL="38100" marR="0" lvl="0"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1pPr>
            <a:lvl2pPr marL="38100" marR="0" lvl="1"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2pPr>
            <a:lvl3pPr marL="38100" marR="0" lvl="2"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3pPr>
            <a:lvl4pPr marL="38100" marR="0" lvl="3"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4pPr>
            <a:lvl5pPr marL="38100" marR="0" lvl="4"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5pPr>
            <a:lvl6pPr marL="38100" marR="0" lvl="5"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6pPr>
            <a:lvl7pPr marL="38100" marR="0" lvl="6"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7pPr>
            <a:lvl8pPr marL="38100" marR="0" lvl="7"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8pPr>
            <a:lvl9pPr marL="38100" marR="0" lvl="8" indent="0" algn="r">
              <a:lnSpc>
                <a:spcPct val="100000"/>
              </a:lnSpc>
              <a:spcBef>
                <a:spcPts val="0"/>
              </a:spcBef>
              <a:spcAft>
                <a:spcPts val="0"/>
              </a:spcAft>
              <a:buClr>
                <a:srgbClr val="000000"/>
              </a:buClr>
              <a:buSzPts val="800"/>
              <a:buFont typeface="Arial"/>
              <a:buNone/>
              <a:defRPr sz="400" b="1" i="0" u="none" strike="noStrike" cap="none">
                <a:solidFill>
                  <a:schemeClr val="lt1"/>
                </a:solidFill>
                <a:latin typeface="Noto Sans Black"/>
                <a:ea typeface="Noto Sans Black"/>
                <a:cs typeface="Noto Sans Black"/>
                <a:sym typeface="Noto Sans Black"/>
              </a:defRPr>
            </a:lvl9pPr>
          </a:lstStyle>
          <a:p>
            <a:pPr marL="3810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slideLayout" Target="../slideLayouts/slideLayout43.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slideLayout" Target="../slideLayouts/slideLayout4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slideLayout" Target="../slideLayouts/slideLayout69.xml"/><Relationship Id="rId3" Type="http://schemas.openxmlformats.org/officeDocument/2006/relationships/slideLayout" Target="../slideLayouts/slideLayout46.xml"/><Relationship Id="rId21" Type="http://schemas.openxmlformats.org/officeDocument/2006/relationships/slideLayout" Target="../slideLayouts/slideLayout64.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slideLayout" Target="../slideLayouts/slideLayout68.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slideLayout" Target="../slideLayouts/slideLayout63.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slideLayout" Target="../slideLayouts/slideLayout67.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28" Type="http://schemas.openxmlformats.org/officeDocument/2006/relationships/theme" Target="../theme/theme3.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 Id="rId27" Type="http://schemas.openxmlformats.org/officeDocument/2006/relationships/slideLayout" Target="../slideLayouts/slideLayout7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219600" y="1271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Noto Sans Black"/>
              <a:buNone/>
              <a:defRPr sz="2800">
                <a:solidFill>
                  <a:schemeClr val="dk1"/>
                </a:solidFill>
                <a:latin typeface="Noto Sans Black"/>
                <a:ea typeface="Noto Sans Black"/>
                <a:cs typeface="Noto Sans Black"/>
                <a:sym typeface="Noto Sans Black"/>
              </a:defRPr>
            </a:lvl1pPr>
            <a:lvl2pPr lvl="1">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2pPr>
            <a:lvl3pPr lvl="2">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3pPr>
            <a:lvl4pPr lvl="3">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4pPr>
            <a:lvl5pPr lvl="4">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5pPr>
            <a:lvl6pPr lvl="5">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6pPr>
            <a:lvl7pPr lvl="6">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7pPr>
            <a:lvl8pPr lvl="7">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8pPr>
            <a:lvl9pPr lvl="8">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9pPr>
          </a:lstStyle>
          <a:p>
            <a:endParaRPr/>
          </a:p>
        </p:txBody>
      </p:sp>
      <p:sp>
        <p:nvSpPr>
          <p:cNvPr id="52" name="Google Shape;52;p13"/>
          <p:cNvSpPr txBox="1">
            <a:spLocks noGrp="1"/>
          </p:cNvSpPr>
          <p:nvPr>
            <p:ph type="body" idx="1"/>
          </p:nvPr>
        </p:nvSpPr>
        <p:spPr>
          <a:xfrm>
            <a:off x="311700" y="863550"/>
            <a:ext cx="8520600" cy="3416400"/>
          </a:xfrm>
          <a:prstGeom prst="rect">
            <a:avLst/>
          </a:prstGeom>
          <a:noFill/>
          <a:ln>
            <a:noFill/>
          </a:ln>
        </p:spPr>
        <p:txBody>
          <a:bodyPr spcFirstLastPara="1" wrap="square" lIns="0" tIns="91425" rIns="91425" bIns="91425" anchor="t" anchorCtr="0">
            <a:normAutofit/>
          </a:bodyPr>
          <a:lstStyle>
            <a:lvl1pPr marL="457200" lvl="0" indent="-342900">
              <a:lnSpc>
                <a:spcPct val="115000"/>
              </a:lnSpc>
              <a:spcBef>
                <a:spcPts val="0"/>
              </a:spcBef>
              <a:spcAft>
                <a:spcPts val="0"/>
              </a:spcAft>
              <a:buClr>
                <a:schemeClr val="dk1"/>
              </a:buClr>
              <a:buSzPts val="1800"/>
              <a:buFont typeface="Noto Sans ExtraLight"/>
              <a:buChar char="●"/>
              <a:defRPr sz="1800">
                <a:solidFill>
                  <a:schemeClr val="dk1"/>
                </a:solidFill>
                <a:latin typeface="Noto Sans ExtraLight"/>
                <a:ea typeface="Noto Sans ExtraLight"/>
                <a:cs typeface="Noto Sans ExtraLight"/>
                <a:sym typeface="Noto Sans ExtraLight"/>
              </a:defRPr>
            </a:lvl1pPr>
            <a:lvl2pPr marL="914400" lvl="1"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2pPr>
            <a:lvl3pPr marL="1371600" lvl="2" indent="-317500">
              <a:lnSpc>
                <a:spcPct val="115000"/>
              </a:lnSpc>
              <a:spcBef>
                <a:spcPts val="0"/>
              </a:spcBef>
              <a:spcAft>
                <a:spcPts val="0"/>
              </a:spcAft>
              <a:buClr>
                <a:schemeClr val="dk1"/>
              </a:buClr>
              <a:buSzPts val="1400"/>
              <a:buFont typeface="Noto Sans Black"/>
              <a:buChar char="■"/>
              <a:defRPr>
                <a:solidFill>
                  <a:schemeClr val="dk1"/>
                </a:solidFill>
                <a:latin typeface="Noto Sans Black"/>
                <a:ea typeface="Noto Sans Black"/>
                <a:cs typeface="Noto Sans Black"/>
                <a:sym typeface="Noto Sans Black"/>
              </a:defRPr>
            </a:lvl3pPr>
            <a:lvl4pPr marL="1828800" lvl="3"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4pPr>
            <a:lvl5pPr marL="2286000" lvl="4"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5pPr>
            <a:lvl6pPr marL="2743200" lvl="5" indent="-317500">
              <a:lnSpc>
                <a:spcPct val="115000"/>
              </a:lnSpc>
              <a:spcBef>
                <a:spcPts val="0"/>
              </a:spcBef>
              <a:spcAft>
                <a:spcPts val="0"/>
              </a:spcAft>
              <a:buClr>
                <a:schemeClr val="dk1"/>
              </a:buClr>
              <a:buSzPts val="1400"/>
              <a:buFont typeface="Noto Sans Black"/>
              <a:buChar char="■"/>
              <a:defRPr>
                <a:solidFill>
                  <a:schemeClr val="dk1"/>
                </a:solidFill>
                <a:latin typeface="Noto Sans Black"/>
                <a:ea typeface="Noto Sans Black"/>
                <a:cs typeface="Noto Sans Black"/>
                <a:sym typeface="Noto Sans Black"/>
              </a:defRPr>
            </a:lvl6pPr>
            <a:lvl7pPr marL="3200400" lvl="6"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7pPr>
            <a:lvl8pPr marL="3657600" lvl="7"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8pPr>
            <a:lvl9pPr marL="4114800" lvl="8"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9pPr>
          </a:lstStyle>
          <a:p>
            <a:endParaRPr/>
          </a:p>
        </p:txBody>
      </p:sp>
      <p:grpSp>
        <p:nvGrpSpPr>
          <p:cNvPr id="53" name="Google Shape;53;p13"/>
          <p:cNvGrpSpPr/>
          <p:nvPr/>
        </p:nvGrpSpPr>
        <p:grpSpPr>
          <a:xfrm>
            <a:off x="8836375" y="1586263"/>
            <a:ext cx="315000" cy="1970974"/>
            <a:chOff x="8836375" y="1160138"/>
            <a:chExt cx="315000" cy="1970974"/>
          </a:xfrm>
        </p:grpSpPr>
        <p:sp>
          <p:nvSpPr>
            <p:cNvPr id="54" name="Google Shape;54;p13"/>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dk1"/>
                  </a:solidFill>
                  <a:latin typeface="Noto Sans"/>
                  <a:ea typeface="Noto Sans"/>
                  <a:cs typeface="Noto Sans"/>
                  <a:sym typeface="Noto Sans"/>
                </a:rPr>
                <a:t>‹#›</a:t>
              </a:fld>
              <a:endParaRPr sz="600" b="1">
                <a:solidFill>
                  <a:schemeClr val="dk1"/>
                </a:solidFill>
                <a:latin typeface="Noto Sans"/>
                <a:ea typeface="Noto Sans"/>
                <a:cs typeface="Noto Sans"/>
                <a:sym typeface="Noto Sans"/>
              </a:endParaRPr>
            </a:p>
          </p:txBody>
        </p:sp>
        <p:sp>
          <p:nvSpPr>
            <p:cNvPr id="55" name="Google Shape;55;p13"/>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dk1"/>
                  </a:solidFill>
                  <a:latin typeface="Noto Sans Light"/>
                  <a:ea typeface="Noto Sans Light"/>
                  <a:cs typeface="Noto Sans Light"/>
                  <a:sym typeface="Noto Sans Light"/>
                </a:rPr>
                <a:t>The Web Exposure Company</a:t>
              </a:r>
              <a:endParaRPr sz="600" i="0" u="none" strike="noStrike" cap="none">
                <a:solidFill>
                  <a:schemeClr val="dk1"/>
                </a:solidFill>
                <a:latin typeface="Noto Sans Light"/>
                <a:ea typeface="Noto Sans Light"/>
                <a:cs typeface="Noto Sans Light"/>
                <a:sym typeface="Noto Sans Light"/>
              </a:endParaRPr>
            </a:p>
          </p:txBody>
        </p:sp>
        <p:sp>
          <p:nvSpPr>
            <p:cNvPr id="56" name="Google Shape;56;p13"/>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 id="2147483682" r:id="rId23"/>
    <p:sldLayoutId id="2147483685" r:id="rId24"/>
    <p:sldLayoutId id="2147483686" r:id="rId25"/>
    <p:sldLayoutId id="2147483687" r:id="rId26"/>
    <p:sldLayoutId id="2147483688" r:id="rId27"/>
    <p:sldLayoutId id="2147483689" r:id="rId28"/>
    <p:sldLayoutId id="2147483690" r:id="rId29"/>
    <p:sldLayoutId id="2147483691" r:id="rId30"/>
    <p:sldLayoutId id="2147483692" r:id="rId31"/>
    <p:sldLayoutId id="2147483693" r:id="rId3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314"/>
        <p:cNvGrpSpPr/>
        <p:nvPr/>
      </p:nvGrpSpPr>
      <p:grpSpPr>
        <a:xfrm>
          <a:off x="0" y="0"/>
          <a:ext cx="0" cy="0"/>
          <a:chOff x="0" y="0"/>
          <a:chExt cx="0" cy="0"/>
        </a:xfrm>
      </p:grpSpPr>
      <p:sp>
        <p:nvSpPr>
          <p:cNvPr id="315" name="Google Shape;315;p49"/>
          <p:cNvSpPr txBox="1">
            <a:spLocks noGrp="1"/>
          </p:cNvSpPr>
          <p:nvPr>
            <p:ph type="title"/>
          </p:nvPr>
        </p:nvSpPr>
        <p:spPr>
          <a:xfrm>
            <a:off x="219600" y="1271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Noto Sans Black"/>
              <a:buNone/>
              <a:defRPr sz="2800">
                <a:solidFill>
                  <a:schemeClr val="dk1"/>
                </a:solidFill>
                <a:latin typeface="Noto Sans Black"/>
                <a:ea typeface="Noto Sans Black"/>
                <a:cs typeface="Noto Sans Black"/>
                <a:sym typeface="Noto Sans Black"/>
              </a:defRPr>
            </a:lvl1pPr>
            <a:lvl2pPr lvl="1">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2pPr>
            <a:lvl3pPr lvl="2">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3pPr>
            <a:lvl4pPr lvl="3">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4pPr>
            <a:lvl5pPr lvl="4">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5pPr>
            <a:lvl6pPr lvl="5">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6pPr>
            <a:lvl7pPr lvl="6">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7pPr>
            <a:lvl8pPr lvl="7">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8pPr>
            <a:lvl9pPr lvl="8">
              <a:spcBef>
                <a:spcPts val="0"/>
              </a:spcBef>
              <a:spcAft>
                <a:spcPts val="0"/>
              </a:spcAft>
              <a:buClr>
                <a:schemeClr val="dk1"/>
              </a:buClr>
              <a:buSzPts val="2800"/>
              <a:buFont typeface="Noto Sans"/>
              <a:buNone/>
              <a:defRPr sz="2800">
                <a:solidFill>
                  <a:schemeClr val="dk1"/>
                </a:solidFill>
                <a:latin typeface="Noto Sans"/>
                <a:ea typeface="Noto Sans"/>
                <a:cs typeface="Noto Sans"/>
                <a:sym typeface="Noto Sans"/>
              </a:defRPr>
            </a:lvl9pPr>
          </a:lstStyle>
          <a:p>
            <a:endParaRPr/>
          </a:p>
        </p:txBody>
      </p:sp>
      <p:sp>
        <p:nvSpPr>
          <p:cNvPr id="316" name="Google Shape;316;p49"/>
          <p:cNvSpPr txBox="1">
            <a:spLocks noGrp="1"/>
          </p:cNvSpPr>
          <p:nvPr>
            <p:ph type="body" idx="1"/>
          </p:nvPr>
        </p:nvSpPr>
        <p:spPr>
          <a:xfrm>
            <a:off x="311700" y="863550"/>
            <a:ext cx="8520600" cy="3416400"/>
          </a:xfrm>
          <a:prstGeom prst="rect">
            <a:avLst/>
          </a:prstGeom>
          <a:noFill/>
          <a:ln>
            <a:noFill/>
          </a:ln>
        </p:spPr>
        <p:txBody>
          <a:bodyPr spcFirstLastPara="1" wrap="square" lIns="0" tIns="91425" rIns="91425" bIns="91425" anchor="t" anchorCtr="0">
            <a:normAutofit/>
          </a:bodyPr>
          <a:lstStyle>
            <a:lvl1pPr marL="457200" lvl="0" indent="-342900">
              <a:lnSpc>
                <a:spcPct val="115000"/>
              </a:lnSpc>
              <a:spcBef>
                <a:spcPts val="0"/>
              </a:spcBef>
              <a:spcAft>
                <a:spcPts val="0"/>
              </a:spcAft>
              <a:buClr>
                <a:schemeClr val="dk1"/>
              </a:buClr>
              <a:buSzPts val="1800"/>
              <a:buFont typeface="Noto Sans ExtraLight"/>
              <a:buChar char="●"/>
              <a:defRPr sz="1800">
                <a:solidFill>
                  <a:schemeClr val="dk1"/>
                </a:solidFill>
                <a:latin typeface="Noto Sans ExtraLight"/>
                <a:ea typeface="Noto Sans ExtraLight"/>
                <a:cs typeface="Noto Sans ExtraLight"/>
                <a:sym typeface="Noto Sans ExtraLight"/>
              </a:defRPr>
            </a:lvl1pPr>
            <a:lvl2pPr marL="914400" lvl="1"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2pPr>
            <a:lvl3pPr marL="1371600" lvl="2" indent="-317500">
              <a:lnSpc>
                <a:spcPct val="115000"/>
              </a:lnSpc>
              <a:spcBef>
                <a:spcPts val="0"/>
              </a:spcBef>
              <a:spcAft>
                <a:spcPts val="0"/>
              </a:spcAft>
              <a:buClr>
                <a:schemeClr val="dk1"/>
              </a:buClr>
              <a:buSzPts val="1400"/>
              <a:buFont typeface="Noto Sans Black"/>
              <a:buChar char="■"/>
              <a:defRPr>
                <a:solidFill>
                  <a:schemeClr val="dk1"/>
                </a:solidFill>
                <a:latin typeface="Noto Sans Black"/>
                <a:ea typeface="Noto Sans Black"/>
                <a:cs typeface="Noto Sans Black"/>
                <a:sym typeface="Noto Sans Black"/>
              </a:defRPr>
            </a:lvl3pPr>
            <a:lvl4pPr marL="1828800" lvl="3"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4pPr>
            <a:lvl5pPr marL="2286000" lvl="4"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5pPr>
            <a:lvl6pPr marL="2743200" lvl="5" indent="-317500">
              <a:lnSpc>
                <a:spcPct val="115000"/>
              </a:lnSpc>
              <a:spcBef>
                <a:spcPts val="0"/>
              </a:spcBef>
              <a:spcAft>
                <a:spcPts val="0"/>
              </a:spcAft>
              <a:buClr>
                <a:schemeClr val="dk1"/>
              </a:buClr>
              <a:buSzPts val="1400"/>
              <a:buFont typeface="Noto Sans Black"/>
              <a:buChar char="■"/>
              <a:defRPr>
                <a:solidFill>
                  <a:schemeClr val="dk1"/>
                </a:solidFill>
                <a:latin typeface="Noto Sans Black"/>
                <a:ea typeface="Noto Sans Black"/>
                <a:cs typeface="Noto Sans Black"/>
                <a:sym typeface="Noto Sans Black"/>
              </a:defRPr>
            </a:lvl6pPr>
            <a:lvl7pPr marL="3200400" lvl="6"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7pPr>
            <a:lvl8pPr marL="3657600" lvl="7"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8pPr>
            <a:lvl9pPr marL="4114800" lvl="8" indent="-317500">
              <a:lnSpc>
                <a:spcPct val="115000"/>
              </a:lnSpc>
              <a:spcBef>
                <a:spcPts val="0"/>
              </a:spcBef>
              <a:spcAft>
                <a:spcPts val="0"/>
              </a:spcAft>
              <a:buClr>
                <a:schemeClr val="dk1"/>
              </a:buClr>
              <a:buSzPts val="1400"/>
              <a:buFont typeface="Noto Sans"/>
              <a:buChar char="■"/>
              <a:defRPr>
                <a:solidFill>
                  <a:schemeClr val="dk1"/>
                </a:solidFill>
                <a:latin typeface="Noto Sans"/>
                <a:ea typeface="Noto Sans"/>
                <a:cs typeface="Noto Sans"/>
                <a:sym typeface="Noto Sans"/>
              </a:defRPr>
            </a:lvl9pPr>
          </a:lstStyle>
          <a:p>
            <a:endParaRPr/>
          </a:p>
        </p:txBody>
      </p:sp>
      <p:grpSp>
        <p:nvGrpSpPr>
          <p:cNvPr id="317" name="Google Shape;317;p49"/>
          <p:cNvGrpSpPr/>
          <p:nvPr/>
        </p:nvGrpSpPr>
        <p:grpSpPr>
          <a:xfrm>
            <a:off x="8836375" y="1586263"/>
            <a:ext cx="315000" cy="1970974"/>
            <a:chOff x="8836375" y="1160138"/>
            <a:chExt cx="315000" cy="1970974"/>
          </a:xfrm>
        </p:grpSpPr>
        <p:sp>
          <p:nvSpPr>
            <p:cNvPr id="318" name="Google Shape;318;p49"/>
            <p:cNvSpPr txBox="1"/>
            <p:nvPr/>
          </p:nvSpPr>
          <p:spPr>
            <a:xfrm>
              <a:off x="8836375" y="2286863"/>
              <a:ext cx="315000" cy="22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GB" sz="600">
                  <a:solidFill>
                    <a:schemeClr val="dk1"/>
                  </a:solidFill>
                  <a:latin typeface="Noto Sans"/>
                  <a:ea typeface="Noto Sans"/>
                  <a:cs typeface="Noto Sans"/>
                  <a:sym typeface="Noto Sans"/>
                </a:rPr>
                <a:t>‹#›</a:t>
              </a:fld>
              <a:endParaRPr sz="600" b="1">
                <a:solidFill>
                  <a:schemeClr val="dk1"/>
                </a:solidFill>
                <a:latin typeface="Noto Sans"/>
                <a:ea typeface="Noto Sans"/>
                <a:cs typeface="Noto Sans"/>
                <a:sym typeface="Noto Sans"/>
              </a:endParaRPr>
            </a:p>
          </p:txBody>
        </p:sp>
        <p:sp>
          <p:nvSpPr>
            <p:cNvPr id="319" name="Google Shape;319;p49"/>
            <p:cNvSpPr txBox="1"/>
            <p:nvPr/>
          </p:nvSpPr>
          <p:spPr>
            <a:xfrm rot="-5400000">
              <a:off x="8470550" y="1589138"/>
              <a:ext cx="1031400" cy="173400"/>
            </a:xfrm>
            <a:prstGeom prst="rect">
              <a:avLst/>
            </a:prstGeom>
            <a:noFill/>
            <a:ln>
              <a:noFill/>
            </a:ln>
          </p:spPr>
          <p:txBody>
            <a:bodyPr spcFirstLastPara="1" wrap="square" lIns="0" tIns="0" rIns="0" bIns="0"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en-GB" sz="600">
                  <a:solidFill>
                    <a:schemeClr val="dk1"/>
                  </a:solidFill>
                  <a:latin typeface="Noto Sans Light"/>
                  <a:ea typeface="Noto Sans Light"/>
                  <a:cs typeface="Noto Sans Light"/>
                  <a:sym typeface="Noto Sans Light"/>
                </a:rPr>
                <a:t>The Web Exposure Company</a:t>
              </a:r>
              <a:endParaRPr sz="600" i="0" u="none" strike="noStrike" cap="none">
                <a:solidFill>
                  <a:schemeClr val="dk1"/>
                </a:solidFill>
                <a:latin typeface="Noto Sans Light"/>
                <a:ea typeface="Noto Sans Light"/>
                <a:cs typeface="Noto Sans Light"/>
                <a:sym typeface="Noto Sans Light"/>
              </a:endParaRPr>
            </a:p>
          </p:txBody>
        </p:sp>
        <p:sp>
          <p:nvSpPr>
            <p:cNvPr id="320" name="Google Shape;320;p49"/>
            <p:cNvSpPr/>
            <p:nvPr/>
          </p:nvSpPr>
          <p:spPr>
            <a:xfrm rot="-5400000">
              <a:off x="8750564" y="2833035"/>
              <a:ext cx="487850" cy="108302"/>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dk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chemeClr val="dk1"/>
                </a:solidFill>
                <a:latin typeface="Noto Sans"/>
                <a:ea typeface="Noto Sans"/>
                <a:cs typeface="Noto Sans"/>
                <a:sym typeface="Noto Sans"/>
              </a:endParaRPr>
            </a:p>
          </p:txBody>
        </p:sp>
      </p:grpSp>
    </p:spTree>
  </p:cSld>
  <p:clrMap bg1="lt1" tx1="dk1" bg2="dk2" tx2="lt2" accent1="accent1" accent2="accent2" accent3="accent3" accent4="accent4" accent5="accent5" accent6="accent6" hlink="hlink" folHlink="folHlink"/>
  <p:sldLayoutIdLst>
    <p:sldLayoutId id="2147483694" r:id="rId1"/>
    <p:sldLayoutId id="2147483695"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6" r:id="rId11"/>
    <p:sldLayoutId id="2147483708" r:id="rId12"/>
    <p:sldLayoutId id="2147483711" r:id="rId13"/>
    <p:sldLayoutId id="2147483712" r:id="rId14"/>
    <p:sldLayoutId id="2147483713" r:id="rId15"/>
    <p:sldLayoutId id="2147483714" r:id="rId16"/>
    <p:sldLayoutId id="2147483715" r:id="rId17"/>
    <p:sldLayoutId id="2147483716" r:id="rId18"/>
    <p:sldLayoutId id="2147483719" r:id="rId19"/>
    <p:sldLayoutId id="2147483720" r:id="rId20"/>
    <p:sldLayoutId id="2147483722" r:id="rId21"/>
    <p:sldLayoutId id="2147483723" r:id="rId22"/>
    <p:sldLayoutId id="2147483724" r:id="rId23"/>
    <p:sldLayoutId id="2147483725" r:id="rId24"/>
    <p:sldLayoutId id="2147483726" r:id="rId25"/>
    <p:sldLayoutId id="2147483727" r:id="rId26"/>
    <p:sldLayoutId id="2147483728" r:id="rId2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9.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1"/>
        <p:cNvGrpSpPr/>
        <p:nvPr/>
      </p:nvGrpSpPr>
      <p:grpSpPr>
        <a:xfrm>
          <a:off x="0" y="0"/>
          <a:ext cx="0" cy="0"/>
          <a:chOff x="0" y="0"/>
          <a:chExt cx="0" cy="0"/>
        </a:xfrm>
      </p:grpSpPr>
      <p:sp>
        <p:nvSpPr>
          <p:cNvPr id="582" name="Google Shape;582;p85"/>
          <p:cNvSpPr/>
          <p:nvPr/>
        </p:nvSpPr>
        <p:spPr>
          <a:xfrm>
            <a:off x="408220" y="838974"/>
            <a:ext cx="1001043" cy="222231"/>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rgbClr val="103A77"/>
              </a:solidFill>
              <a:latin typeface="Noto Sans"/>
              <a:ea typeface="Noto Sans"/>
              <a:cs typeface="Noto Sans"/>
              <a:sym typeface="Noto Sans"/>
            </a:endParaRPr>
          </a:p>
        </p:txBody>
      </p:sp>
      <p:sp>
        <p:nvSpPr>
          <p:cNvPr id="583" name="Google Shape;583;p85"/>
          <p:cNvSpPr txBox="1">
            <a:spLocks noGrp="1"/>
          </p:cNvSpPr>
          <p:nvPr>
            <p:ph type="title"/>
          </p:nvPr>
        </p:nvSpPr>
        <p:spPr>
          <a:xfrm>
            <a:off x="357325" y="1414375"/>
            <a:ext cx="4941300" cy="2228100"/>
          </a:xfrm>
          <a:prstGeom prst="rect">
            <a:avLst/>
          </a:prstGeom>
          <a:noFill/>
        </p:spPr>
        <p:txBody>
          <a:bodyPr spcFirstLastPara="1" wrap="square" lIns="0" tIns="91425" rIns="91425" bIns="91425" anchor="t" anchorCtr="0">
            <a:noAutofit/>
          </a:bodyPr>
          <a:lstStyle/>
          <a:p>
            <a:pPr marL="0" lvl="0" indent="0" algn="l" rtl="0">
              <a:lnSpc>
                <a:spcPct val="80000"/>
              </a:lnSpc>
              <a:spcBef>
                <a:spcPts val="0"/>
              </a:spcBef>
              <a:spcAft>
                <a:spcPts val="0"/>
              </a:spcAft>
              <a:buSzPts val="990"/>
              <a:buNone/>
            </a:pPr>
            <a:r>
              <a:rPr lang="en-GB" sz="5200"/>
              <a:t>Der Web Exposure Spezialist.​</a:t>
            </a:r>
            <a:endParaRPr sz="5200">
              <a:solidFill>
                <a:schemeClr val="lt1"/>
              </a:solidFill>
            </a:endParaRPr>
          </a:p>
        </p:txBody>
      </p:sp>
      <p:sp>
        <p:nvSpPr>
          <p:cNvPr id="584" name="Google Shape;584;p85"/>
          <p:cNvSpPr txBox="1"/>
          <p:nvPr/>
        </p:nvSpPr>
        <p:spPr>
          <a:xfrm>
            <a:off x="414450" y="3481950"/>
            <a:ext cx="3462300" cy="877800"/>
          </a:xfrm>
          <a:prstGeom prst="rect">
            <a:avLst/>
          </a:prstGeom>
          <a:noFill/>
          <a:ln>
            <a:noFill/>
          </a:ln>
        </p:spPr>
        <p:txBody>
          <a:bodyPr spcFirstLastPara="1" wrap="square" lIns="0" tIns="91425" rIns="91425" bIns="91425" anchor="t" anchorCtr="0">
            <a:noAutofit/>
          </a:bodyPr>
          <a:lstStyle/>
          <a:p>
            <a:pPr marL="0" lvl="0" indent="0" algn="l" rtl="0">
              <a:spcBef>
                <a:spcPts val="0"/>
              </a:spcBef>
              <a:spcAft>
                <a:spcPts val="0"/>
              </a:spcAft>
              <a:buNone/>
            </a:pPr>
            <a:endParaRPr lang="en-GB" sz="2000" dirty="0">
              <a:solidFill>
                <a:schemeClr val="lt1"/>
              </a:solidFill>
              <a:latin typeface="Noto Sans Light"/>
              <a:ea typeface="Noto Sans Light"/>
              <a:cs typeface="Noto Sans Light"/>
              <a:sym typeface="Noto Sans Light"/>
            </a:endParaRPr>
          </a:p>
          <a:p>
            <a:pPr marL="0" lvl="0" indent="0" algn="l" rtl="0">
              <a:spcBef>
                <a:spcPts val="0"/>
              </a:spcBef>
              <a:spcAft>
                <a:spcPts val="0"/>
              </a:spcAft>
              <a:buNone/>
            </a:pPr>
            <a:endParaRPr lang="en-GB" sz="2000" dirty="0">
              <a:solidFill>
                <a:schemeClr val="lt1"/>
              </a:solidFill>
              <a:latin typeface="Noto Sans Light"/>
              <a:ea typeface="Noto Sans Light"/>
              <a:cs typeface="Noto Sans Light"/>
              <a:sym typeface="Noto Sans Light"/>
            </a:endParaRPr>
          </a:p>
          <a:p>
            <a:pPr marL="0" lvl="0" indent="0" algn="l" rtl="0">
              <a:spcBef>
                <a:spcPts val="0"/>
              </a:spcBef>
              <a:spcAft>
                <a:spcPts val="0"/>
              </a:spcAft>
              <a:buNone/>
            </a:pPr>
            <a:r>
              <a:rPr lang="en-GB" sz="2000" dirty="0" err="1">
                <a:solidFill>
                  <a:schemeClr val="lt1"/>
                </a:solidFill>
                <a:latin typeface="Noto Sans Light"/>
                <a:ea typeface="Noto Sans Light"/>
                <a:cs typeface="Noto Sans Light"/>
                <a:sym typeface="Noto Sans Light"/>
              </a:rPr>
              <a:t>Nachhaltig</a:t>
            </a:r>
            <a:r>
              <a:rPr lang="en-GB" sz="2000" dirty="0">
                <a:solidFill>
                  <a:schemeClr val="lt1"/>
                </a:solidFill>
                <a:latin typeface="Noto Sans Light"/>
                <a:ea typeface="Noto Sans Light"/>
                <a:cs typeface="Noto Sans Light"/>
                <a:sym typeface="Noto Sans Light"/>
              </a:rPr>
              <a:t> und </a:t>
            </a:r>
            <a:r>
              <a:rPr lang="en-GB" sz="2000" dirty="0" err="1">
                <a:solidFill>
                  <a:schemeClr val="lt1"/>
                </a:solidFill>
                <a:latin typeface="Noto Sans Light"/>
                <a:ea typeface="Noto Sans Light"/>
                <a:cs typeface="Noto Sans Light"/>
                <a:sym typeface="Noto Sans Light"/>
              </a:rPr>
              <a:t>zuverlässig</a:t>
            </a:r>
            <a:r>
              <a:rPr lang="en-GB" sz="2000" dirty="0">
                <a:solidFill>
                  <a:schemeClr val="lt1"/>
                </a:solidFill>
                <a:latin typeface="Noto Sans Light"/>
                <a:ea typeface="Noto Sans Light"/>
                <a:cs typeface="Noto Sans Light"/>
                <a:sym typeface="Noto Sans Light"/>
              </a:rPr>
              <a:t>.​</a:t>
            </a:r>
            <a:endParaRPr sz="1500" dirty="0">
              <a:solidFill>
                <a:schemeClr val="lt1"/>
              </a:solidFill>
              <a:latin typeface="Noto Sans ExtraLight"/>
              <a:ea typeface="Noto Sans ExtraLight"/>
              <a:cs typeface="Noto Sans ExtraLight"/>
              <a:sym typeface="Noto Sans ExtraLight"/>
            </a:endParaRPr>
          </a:p>
        </p:txBody>
      </p:sp>
      <p:pic>
        <p:nvPicPr>
          <p:cNvPr id="585" name="Google Shape;585;p85" title="dashboard.png"/>
          <p:cNvPicPr preferRelativeResize="0"/>
          <p:nvPr/>
        </p:nvPicPr>
        <p:blipFill>
          <a:blip r:embed="rId3">
            <a:alphaModFix/>
          </a:blip>
          <a:stretch>
            <a:fillRect/>
          </a:stretch>
        </p:blipFill>
        <p:spPr>
          <a:xfrm>
            <a:off x="4474100" y="1798500"/>
            <a:ext cx="3982877" cy="224037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9"/>
        <p:cNvGrpSpPr/>
        <p:nvPr/>
      </p:nvGrpSpPr>
      <p:grpSpPr>
        <a:xfrm>
          <a:off x="0" y="0"/>
          <a:ext cx="0" cy="0"/>
          <a:chOff x="0" y="0"/>
          <a:chExt cx="0" cy="0"/>
        </a:xfrm>
      </p:grpSpPr>
      <p:sp>
        <p:nvSpPr>
          <p:cNvPr id="680" name="Google Shape;680;p90"/>
          <p:cNvSpPr/>
          <p:nvPr/>
        </p:nvSpPr>
        <p:spPr>
          <a:xfrm>
            <a:off x="3611550" y="2579416"/>
            <a:ext cx="4286700" cy="1539900"/>
          </a:xfrm>
          <a:prstGeom prst="roundRect">
            <a:avLst>
              <a:gd name="adj" fmla="val 10707"/>
            </a:avLst>
          </a:prstGeom>
          <a:noFill/>
          <a:ln w="9525" cap="flat" cmpd="sng">
            <a:solidFill>
              <a:srgbClr val="BAC3F0"/>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Noto Sans ExtraLight"/>
              <a:ea typeface="Noto Sans ExtraLight"/>
              <a:cs typeface="Noto Sans ExtraLight"/>
              <a:sym typeface="Noto Sans ExtraLight"/>
            </a:endParaRPr>
          </a:p>
        </p:txBody>
      </p:sp>
      <p:sp>
        <p:nvSpPr>
          <p:cNvPr id="681" name="Google Shape;681;p90"/>
          <p:cNvSpPr/>
          <p:nvPr/>
        </p:nvSpPr>
        <p:spPr>
          <a:xfrm>
            <a:off x="5101800" y="3908416"/>
            <a:ext cx="1306200" cy="500400"/>
          </a:xfrm>
          <a:prstGeom prst="roundRect">
            <a:avLst>
              <a:gd name="adj" fmla="val 50000"/>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sp>
        <p:nvSpPr>
          <p:cNvPr id="682" name="Google Shape;682;p90"/>
          <p:cNvSpPr txBox="1">
            <a:spLocks noGrp="1"/>
          </p:cNvSpPr>
          <p:nvPr>
            <p:ph type="title" idx="4294967295"/>
          </p:nvPr>
        </p:nvSpPr>
        <p:spPr>
          <a:xfrm>
            <a:off x="2671050" y="413900"/>
            <a:ext cx="6167700" cy="2036100"/>
          </a:xfrm>
          <a:prstGeom prst="rect">
            <a:avLst/>
          </a:prstGeom>
        </p:spPr>
        <p:txBody>
          <a:bodyPr spcFirstLastPara="1" wrap="square" lIns="91425" tIns="91425" rIns="91425" bIns="91425" anchor="t" anchorCtr="0">
            <a:noAutofit/>
          </a:bodyPr>
          <a:lstStyle/>
          <a:p>
            <a:pPr marL="0" lvl="0" indent="0" algn="ctr" rtl="0">
              <a:lnSpc>
                <a:spcPct val="80000"/>
              </a:lnSpc>
              <a:spcBef>
                <a:spcPts val="0"/>
              </a:spcBef>
              <a:spcAft>
                <a:spcPts val="0"/>
              </a:spcAft>
              <a:buNone/>
            </a:pPr>
            <a:r>
              <a:rPr lang="de-DE" sz="4000" dirty="0">
                <a:solidFill>
                  <a:schemeClr val="accent5"/>
                </a:solidFill>
              </a:rPr>
              <a:t>Sichtbarkeit ist der erste Schritt zur Sicherheit</a:t>
            </a:r>
          </a:p>
        </p:txBody>
      </p:sp>
      <p:sp>
        <p:nvSpPr>
          <p:cNvPr id="683" name="Google Shape;683;p90"/>
          <p:cNvSpPr txBox="1"/>
          <p:nvPr/>
        </p:nvSpPr>
        <p:spPr>
          <a:xfrm>
            <a:off x="3853950" y="2827716"/>
            <a:ext cx="3801900" cy="805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1200" i="1">
                <a:solidFill>
                  <a:schemeClr val="lt1"/>
                </a:solidFill>
                <a:latin typeface="Noto Sans"/>
                <a:ea typeface="Noto Sans"/>
                <a:cs typeface="Noto Sans"/>
                <a:sym typeface="Noto Sans"/>
              </a:rPr>
              <a:t>“By 2026, organizations prioritizing their security investments based on a continuous exposure management program will be three times less likely to suffer from a breach.”​</a:t>
            </a:r>
            <a:endParaRPr sz="1200" b="0" i="1" u="none" strike="noStrike" cap="none">
              <a:solidFill>
                <a:schemeClr val="lt1"/>
              </a:solidFill>
              <a:latin typeface="Noto Sans"/>
              <a:ea typeface="Noto Sans"/>
              <a:cs typeface="Noto Sans"/>
              <a:sym typeface="Noto Sans"/>
            </a:endParaRPr>
          </a:p>
        </p:txBody>
      </p:sp>
      <p:pic>
        <p:nvPicPr>
          <p:cNvPr id="684" name="Google Shape;684;p90"/>
          <p:cNvPicPr preferRelativeResize="0"/>
          <p:nvPr/>
        </p:nvPicPr>
        <p:blipFill>
          <a:blip r:embed="rId3">
            <a:alphaModFix/>
          </a:blip>
          <a:stretch>
            <a:fillRect/>
          </a:stretch>
        </p:blipFill>
        <p:spPr>
          <a:xfrm>
            <a:off x="5330775" y="4048516"/>
            <a:ext cx="848250" cy="220200"/>
          </a:xfrm>
          <a:prstGeom prst="rect">
            <a:avLst/>
          </a:prstGeom>
          <a:noFill/>
          <a:ln>
            <a:noFill/>
          </a:ln>
        </p:spPr>
      </p:pic>
      <p:pic>
        <p:nvPicPr>
          <p:cNvPr id="685" name="Google Shape;685;p90" title="safe check.png"/>
          <p:cNvPicPr preferRelativeResize="0"/>
          <p:nvPr/>
        </p:nvPicPr>
        <p:blipFill rotWithShape="1">
          <a:blip r:embed="rId4">
            <a:alphaModFix/>
          </a:blip>
          <a:srcRect/>
          <a:stretch/>
        </p:blipFill>
        <p:spPr>
          <a:xfrm>
            <a:off x="0" y="512025"/>
            <a:ext cx="2879650" cy="420344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9">
          <a:extLst>
            <a:ext uri="{FF2B5EF4-FFF2-40B4-BE49-F238E27FC236}">
              <a16:creationId xmlns:a16="http://schemas.microsoft.com/office/drawing/2014/main" id="{7AF82310-3670-D72A-003A-8DF2B286C909}"/>
            </a:ext>
          </a:extLst>
        </p:cNvPr>
        <p:cNvGrpSpPr/>
        <p:nvPr/>
      </p:nvGrpSpPr>
      <p:grpSpPr>
        <a:xfrm>
          <a:off x="0" y="0"/>
          <a:ext cx="0" cy="0"/>
          <a:chOff x="0" y="0"/>
          <a:chExt cx="0" cy="0"/>
        </a:xfrm>
      </p:grpSpPr>
      <p:sp>
        <p:nvSpPr>
          <p:cNvPr id="472" name="Google Shape;472;p38">
            <a:extLst>
              <a:ext uri="{FF2B5EF4-FFF2-40B4-BE49-F238E27FC236}">
                <a16:creationId xmlns:a16="http://schemas.microsoft.com/office/drawing/2014/main" id="{340C2867-DD4C-43E4-C94D-0B8FA4E927DC}"/>
              </a:ext>
            </a:extLst>
          </p:cNvPr>
          <p:cNvSpPr/>
          <p:nvPr/>
        </p:nvSpPr>
        <p:spPr>
          <a:xfrm rot="2675896">
            <a:off x="1860322" y="1883471"/>
            <a:ext cx="1119448" cy="1119448"/>
          </a:xfrm>
          <a:prstGeom prst="ellipse">
            <a:avLst/>
          </a:prstGeom>
          <a:solidFill>
            <a:srgbClr val="F6F8F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73" name="Google Shape;473;p38">
            <a:extLst>
              <a:ext uri="{FF2B5EF4-FFF2-40B4-BE49-F238E27FC236}">
                <a16:creationId xmlns:a16="http://schemas.microsoft.com/office/drawing/2014/main" id="{88C97F9C-63EA-D86F-9A8C-BBD37B5D18D2}"/>
              </a:ext>
            </a:extLst>
          </p:cNvPr>
          <p:cNvSpPr/>
          <p:nvPr/>
        </p:nvSpPr>
        <p:spPr>
          <a:xfrm rot="2676439">
            <a:off x="1228348" y="1250993"/>
            <a:ext cx="2383359" cy="2383359"/>
          </a:xfrm>
          <a:prstGeom prst="blockArc">
            <a:avLst>
              <a:gd name="adj1" fmla="val 75103"/>
              <a:gd name="adj2" fmla="val 5348713"/>
              <a:gd name="adj3" fmla="val 12003"/>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74" name="Google Shape;474;p38">
            <a:extLst>
              <a:ext uri="{FF2B5EF4-FFF2-40B4-BE49-F238E27FC236}">
                <a16:creationId xmlns:a16="http://schemas.microsoft.com/office/drawing/2014/main" id="{7E921045-0093-9941-26BC-CC69B02F6F8E}"/>
              </a:ext>
            </a:extLst>
          </p:cNvPr>
          <p:cNvSpPr/>
          <p:nvPr/>
        </p:nvSpPr>
        <p:spPr>
          <a:xfrm rot="2676439">
            <a:off x="1228348" y="1250993"/>
            <a:ext cx="2383359" cy="2383359"/>
          </a:xfrm>
          <a:prstGeom prst="blockArc">
            <a:avLst>
              <a:gd name="adj1" fmla="val 16248766"/>
              <a:gd name="adj2" fmla="val 28489"/>
              <a:gd name="adj3" fmla="val 11908"/>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75" name="Google Shape;475;p38">
            <a:extLst>
              <a:ext uri="{FF2B5EF4-FFF2-40B4-BE49-F238E27FC236}">
                <a16:creationId xmlns:a16="http://schemas.microsoft.com/office/drawing/2014/main" id="{D8B7F88F-21A1-933F-1A19-6A0E623D98E2}"/>
              </a:ext>
            </a:extLst>
          </p:cNvPr>
          <p:cNvSpPr/>
          <p:nvPr/>
        </p:nvSpPr>
        <p:spPr>
          <a:xfrm rot="2676439">
            <a:off x="1228348" y="1250993"/>
            <a:ext cx="2383359" cy="2383359"/>
          </a:xfrm>
          <a:prstGeom prst="blockArc">
            <a:avLst>
              <a:gd name="adj1" fmla="val 10791633"/>
              <a:gd name="adj2" fmla="val 16173060"/>
              <a:gd name="adj3" fmla="val 11925"/>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76" name="Google Shape;476;p38">
            <a:extLst>
              <a:ext uri="{FF2B5EF4-FFF2-40B4-BE49-F238E27FC236}">
                <a16:creationId xmlns:a16="http://schemas.microsoft.com/office/drawing/2014/main" id="{EF626136-EAE4-412A-6704-D2EAC4AAB0C6}"/>
              </a:ext>
            </a:extLst>
          </p:cNvPr>
          <p:cNvSpPr/>
          <p:nvPr/>
        </p:nvSpPr>
        <p:spPr>
          <a:xfrm rot="2676439">
            <a:off x="1228348" y="1250993"/>
            <a:ext cx="2383359" cy="2383359"/>
          </a:xfrm>
          <a:prstGeom prst="blockArc">
            <a:avLst>
              <a:gd name="adj1" fmla="val 5406479"/>
              <a:gd name="adj2" fmla="val 10740357"/>
              <a:gd name="adj3" fmla="val 11916"/>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77" name="Google Shape;477;p38">
            <a:extLst>
              <a:ext uri="{FF2B5EF4-FFF2-40B4-BE49-F238E27FC236}">
                <a16:creationId xmlns:a16="http://schemas.microsoft.com/office/drawing/2014/main" id="{9AAB131A-77F6-6780-11BA-FB94AE7B75F8}"/>
              </a:ext>
            </a:extLst>
          </p:cNvPr>
          <p:cNvSpPr txBox="1"/>
          <p:nvPr/>
        </p:nvSpPr>
        <p:spPr>
          <a:xfrm rot="-1097">
            <a:off x="1940255" y="2156077"/>
            <a:ext cx="940500" cy="608400"/>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0"/>
              </a:spcAft>
              <a:buNone/>
            </a:pPr>
            <a:r>
              <a:rPr lang="en-GB" sz="1200" b="1" dirty="0" err="1">
                <a:solidFill>
                  <a:srgbClr val="103A77"/>
                </a:solidFill>
                <a:latin typeface="Noto Sans Black"/>
                <a:ea typeface="Noto Sans Black"/>
                <a:cs typeface="Noto Sans Black"/>
                <a:sym typeface="Noto Sans Black"/>
              </a:rPr>
              <a:t>Automatischer</a:t>
            </a:r>
            <a:r>
              <a:rPr lang="en-GB" sz="1200" b="1" dirty="0">
                <a:solidFill>
                  <a:srgbClr val="103A77"/>
                </a:solidFill>
                <a:latin typeface="Noto Sans Black"/>
                <a:ea typeface="Noto Sans Black"/>
                <a:cs typeface="Noto Sans Black"/>
                <a:sym typeface="Noto Sans Black"/>
              </a:rPr>
              <a:t> </a:t>
            </a:r>
            <a:r>
              <a:rPr lang="en-GB" sz="1200" b="1" dirty="0" err="1">
                <a:solidFill>
                  <a:srgbClr val="103A77"/>
                </a:solidFill>
                <a:latin typeface="Noto Sans Black"/>
                <a:ea typeface="Noto Sans Black"/>
                <a:cs typeface="Noto Sans Black"/>
                <a:sym typeface="Noto Sans Black"/>
              </a:rPr>
              <a:t>Erkennungs-prozess</a:t>
            </a:r>
            <a:endParaRPr sz="1200" b="1" dirty="0">
              <a:solidFill>
                <a:srgbClr val="103A77"/>
              </a:solidFill>
              <a:latin typeface="Noto Sans Black"/>
              <a:ea typeface="Noto Sans Black"/>
              <a:cs typeface="Noto Sans Black"/>
              <a:sym typeface="Noto Sans Black"/>
            </a:endParaRPr>
          </a:p>
        </p:txBody>
      </p:sp>
      <p:sp>
        <p:nvSpPr>
          <p:cNvPr id="478" name="Google Shape;478;p38">
            <a:extLst>
              <a:ext uri="{FF2B5EF4-FFF2-40B4-BE49-F238E27FC236}">
                <a16:creationId xmlns:a16="http://schemas.microsoft.com/office/drawing/2014/main" id="{3F12104B-13B0-A5BE-9D9D-ADD8DB639016}"/>
              </a:ext>
            </a:extLst>
          </p:cNvPr>
          <p:cNvSpPr txBox="1"/>
          <p:nvPr/>
        </p:nvSpPr>
        <p:spPr>
          <a:xfrm rot="-99090">
            <a:off x="1971244" y="1297758"/>
            <a:ext cx="822342" cy="215484"/>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GB" sz="800" dirty="0">
                <a:solidFill>
                  <a:srgbClr val="FFFFFF"/>
                </a:solidFill>
                <a:latin typeface="Noto Sans"/>
                <a:ea typeface="Noto Sans"/>
                <a:cs typeface="Noto Sans"/>
                <a:sym typeface="Noto Sans"/>
              </a:rPr>
              <a:t>Discovery</a:t>
            </a:r>
            <a:endParaRPr sz="800" dirty="0">
              <a:solidFill>
                <a:srgbClr val="FFFFFF"/>
              </a:solidFill>
              <a:latin typeface="Noto Sans"/>
              <a:ea typeface="Noto Sans"/>
              <a:cs typeface="Noto Sans"/>
              <a:sym typeface="Noto Sans"/>
            </a:endParaRPr>
          </a:p>
        </p:txBody>
      </p:sp>
      <p:grpSp>
        <p:nvGrpSpPr>
          <p:cNvPr id="479" name="Google Shape;479;p38">
            <a:extLst>
              <a:ext uri="{FF2B5EF4-FFF2-40B4-BE49-F238E27FC236}">
                <a16:creationId xmlns:a16="http://schemas.microsoft.com/office/drawing/2014/main" id="{561053C5-79B2-1063-52D5-BEBB7ED6D20F}"/>
              </a:ext>
            </a:extLst>
          </p:cNvPr>
          <p:cNvGrpSpPr/>
          <p:nvPr/>
        </p:nvGrpSpPr>
        <p:grpSpPr>
          <a:xfrm rot="-2723091">
            <a:off x="1161747" y="1165697"/>
            <a:ext cx="2488785" cy="2468307"/>
            <a:chOff x="899213" y="1425825"/>
            <a:chExt cx="2488577" cy="2468100"/>
          </a:xfrm>
        </p:grpSpPr>
        <p:sp>
          <p:nvSpPr>
            <p:cNvPr id="480" name="Google Shape;480;p38">
              <a:extLst>
                <a:ext uri="{FF2B5EF4-FFF2-40B4-BE49-F238E27FC236}">
                  <a16:creationId xmlns:a16="http://schemas.microsoft.com/office/drawing/2014/main" id="{0299791E-13F9-FB15-BB28-DFB35842B200}"/>
                </a:ext>
              </a:extLst>
            </p:cNvPr>
            <p:cNvSpPr/>
            <p:nvPr/>
          </p:nvSpPr>
          <p:spPr>
            <a:xfrm>
              <a:off x="899213" y="1425825"/>
              <a:ext cx="2468100" cy="2468100"/>
            </a:xfrm>
            <a:prstGeom prst="blockArc">
              <a:avLst>
                <a:gd name="adj1" fmla="val 16244914"/>
                <a:gd name="adj2" fmla="val 21580070"/>
                <a:gd name="adj3" fmla="val 380"/>
              </a:avLst>
            </a:prstGeom>
            <a:solidFill>
              <a:srgbClr val="BAC3F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81" name="Google Shape;481;p38">
              <a:extLst>
                <a:ext uri="{FF2B5EF4-FFF2-40B4-BE49-F238E27FC236}">
                  <a16:creationId xmlns:a16="http://schemas.microsoft.com/office/drawing/2014/main" id="{D0810037-EE48-CE7F-E296-39EB5FC5B230}"/>
                </a:ext>
              </a:extLst>
            </p:cNvPr>
            <p:cNvSpPr/>
            <p:nvPr/>
          </p:nvSpPr>
          <p:spPr>
            <a:xfrm rot="-3607440">
              <a:off x="3333098" y="2638905"/>
              <a:ext cx="48783" cy="41937"/>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grpSp>
        <p:nvGrpSpPr>
          <p:cNvPr id="482" name="Google Shape;482;p38">
            <a:extLst>
              <a:ext uri="{FF2B5EF4-FFF2-40B4-BE49-F238E27FC236}">
                <a16:creationId xmlns:a16="http://schemas.microsoft.com/office/drawing/2014/main" id="{8D5ABB29-4FFC-4BC5-C831-86CDE5B04336}"/>
              </a:ext>
            </a:extLst>
          </p:cNvPr>
          <p:cNvGrpSpPr/>
          <p:nvPr/>
        </p:nvGrpSpPr>
        <p:grpSpPr>
          <a:xfrm rot="-8123091">
            <a:off x="1121641" y="1197688"/>
            <a:ext cx="2488785" cy="2468307"/>
            <a:chOff x="899213" y="1425825"/>
            <a:chExt cx="2488577" cy="2468100"/>
          </a:xfrm>
        </p:grpSpPr>
        <p:sp>
          <p:nvSpPr>
            <p:cNvPr id="483" name="Google Shape;483;p38">
              <a:extLst>
                <a:ext uri="{FF2B5EF4-FFF2-40B4-BE49-F238E27FC236}">
                  <a16:creationId xmlns:a16="http://schemas.microsoft.com/office/drawing/2014/main" id="{5CD31BB8-B722-8A89-0A82-FE5AA2500DE6}"/>
                </a:ext>
              </a:extLst>
            </p:cNvPr>
            <p:cNvSpPr/>
            <p:nvPr/>
          </p:nvSpPr>
          <p:spPr>
            <a:xfrm>
              <a:off x="899213" y="1425825"/>
              <a:ext cx="2468100" cy="2468100"/>
            </a:xfrm>
            <a:prstGeom prst="blockArc">
              <a:avLst>
                <a:gd name="adj1" fmla="val 16244914"/>
                <a:gd name="adj2" fmla="val 21580070"/>
                <a:gd name="adj3" fmla="val 380"/>
              </a:avLst>
            </a:prstGeom>
            <a:solidFill>
              <a:srgbClr val="BAC3F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84" name="Google Shape;484;p38">
              <a:extLst>
                <a:ext uri="{FF2B5EF4-FFF2-40B4-BE49-F238E27FC236}">
                  <a16:creationId xmlns:a16="http://schemas.microsoft.com/office/drawing/2014/main" id="{F8882E44-40F8-C748-202E-305369A8DEF7}"/>
                </a:ext>
              </a:extLst>
            </p:cNvPr>
            <p:cNvSpPr/>
            <p:nvPr/>
          </p:nvSpPr>
          <p:spPr>
            <a:xfrm rot="-3607440">
              <a:off x="3333098" y="2638905"/>
              <a:ext cx="48783" cy="41937"/>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grpSp>
        <p:nvGrpSpPr>
          <p:cNvPr id="485" name="Google Shape;485;p38">
            <a:extLst>
              <a:ext uri="{FF2B5EF4-FFF2-40B4-BE49-F238E27FC236}">
                <a16:creationId xmlns:a16="http://schemas.microsoft.com/office/drawing/2014/main" id="{798C0D0C-37A0-9545-DDCB-D06AD97F2C0A}"/>
              </a:ext>
            </a:extLst>
          </p:cNvPr>
          <p:cNvGrpSpPr/>
          <p:nvPr/>
        </p:nvGrpSpPr>
        <p:grpSpPr>
          <a:xfrm rot="8076909">
            <a:off x="1164639" y="1246253"/>
            <a:ext cx="2488785" cy="2468307"/>
            <a:chOff x="899213" y="1425825"/>
            <a:chExt cx="2488577" cy="2468100"/>
          </a:xfrm>
        </p:grpSpPr>
        <p:sp>
          <p:nvSpPr>
            <p:cNvPr id="486" name="Google Shape;486;p38">
              <a:extLst>
                <a:ext uri="{FF2B5EF4-FFF2-40B4-BE49-F238E27FC236}">
                  <a16:creationId xmlns:a16="http://schemas.microsoft.com/office/drawing/2014/main" id="{C7DC1EE8-8F61-8AA2-2F97-B107939FC179}"/>
                </a:ext>
              </a:extLst>
            </p:cNvPr>
            <p:cNvSpPr/>
            <p:nvPr/>
          </p:nvSpPr>
          <p:spPr>
            <a:xfrm>
              <a:off x="899213" y="1425825"/>
              <a:ext cx="2468100" cy="2468100"/>
            </a:xfrm>
            <a:prstGeom prst="blockArc">
              <a:avLst>
                <a:gd name="adj1" fmla="val 16244914"/>
                <a:gd name="adj2" fmla="val 21580070"/>
                <a:gd name="adj3" fmla="val 380"/>
              </a:avLst>
            </a:prstGeom>
            <a:solidFill>
              <a:srgbClr val="BAC3F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87" name="Google Shape;487;p38">
              <a:extLst>
                <a:ext uri="{FF2B5EF4-FFF2-40B4-BE49-F238E27FC236}">
                  <a16:creationId xmlns:a16="http://schemas.microsoft.com/office/drawing/2014/main" id="{2AE6E9B8-2F23-C504-4675-A85C5BC52909}"/>
                </a:ext>
              </a:extLst>
            </p:cNvPr>
            <p:cNvSpPr/>
            <p:nvPr/>
          </p:nvSpPr>
          <p:spPr>
            <a:xfrm rot="-3607440">
              <a:off x="3333098" y="2638905"/>
              <a:ext cx="48783" cy="41937"/>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grpSp>
        <p:nvGrpSpPr>
          <p:cNvPr id="488" name="Google Shape;488;p38">
            <a:extLst>
              <a:ext uri="{FF2B5EF4-FFF2-40B4-BE49-F238E27FC236}">
                <a16:creationId xmlns:a16="http://schemas.microsoft.com/office/drawing/2014/main" id="{959D6808-9952-9F7D-EC3E-4FBCD004FC3E}"/>
              </a:ext>
            </a:extLst>
          </p:cNvPr>
          <p:cNvGrpSpPr/>
          <p:nvPr/>
        </p:nvGrpSpPr>
        <p:grpSpPr>
          <a:xfrm rot="2676909">
            <a:off x="1204745" y="1214263"/>
            <a:ext cx="2488785" cy="2468307"/>
            <a:chOff x="899213" y="1425825"/>
            <a:chExt cx="2488577" cy="2468100"/>
          </a:xfrm>
        </p:grpSpPr>
        <p:sp>
          <p:nvSpPr>
            <p:cNvPr id="489" name="Google Shape;489;p38">
              <a:extLst>
                <a:ext uri="{FF2B5EF4-FFF2-40B4-BE49-F238E27FC236}">
                  <a16:creationId xmlns:a16="http://schemas.microsoft.com/office/drawing/2014/main" id="{79C0D280-07B1-AEF0-319E-1D88AED61757}"/>
                </a:ext>
              </a:extLst>
            </p:cNvPr>
            <p:cNvSpPr/>
            <p:nvPr/>
          </p:nvSpPr>
          <p:spPr>
            <a:xfrm>
              <a:off x="899213" y="1425825"/>
              <a:ext cx="2468100" cy="2468100"/>
            </a:xfrm>
            <a:prstGeom prst="blockArc">
              <a:avLst>
                <a:gd name="adj1" fmla="val 16244914"/>
                <a:gd name="adj2" fmla="val 21580070"/>
                <a:gd name="adj3" fmla="val 380"/>
              </a:avLst>
            </a:prstGeom>
            <a:solidFill>
              <a:srgbClr val="BAC3F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90" name="Google Shape;490;p38">
              <a:extLst>
                <a:ext uri="{FF2B5EF4-FFF2-40B4-BE49-F238E27FC236}">
                  <a16:creationId xmlns:a16="http://schemas.microsoft.com/office/drawing/2014/main" id="{2F9F420F-19CE-32DF-BD42-4D2FFE265C55}"/>
                </a:ext>
              </a:extLst>
            </p:cNvPr>
            <p:cNvSpPr/>
            <p:nvPr/>
          </p:nvSpPr>
          <p:spPr>
            <a:xfrm rot="-3607440">
              <a:off x="3333098" y="2638905"/>
              <a:ext cx="48783" cy="41937"/>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grpSp>
      <p:sp>
        <p:nvSpPr>
          <p:cNvPr id="491" name="Google Shape;491;p38">
            <a:extLst>
              <a:ext uri="{FF2B5EF4-FFF2-40B4-BE49-F238E27FC236}">
                <a16:creationId xmlns:a16="http://schemas.microsoft.com/office/drawing/2014/main" id="{4F25D194-A2D1-C894-20A2-5D3F17331C10}"/>
              </a:ext>
            </a:extLst>
          </p:cNvPr>
          <p:cNvSpPr txBox="1"/>
          <p:nvPr/>
        </p:nvSpPr>
        <p:spPr>
          <a:xfrm rot="-975">
            <a:off x="1873607" y="3359656"/>
            <a:ext cx="1057500" cy="2154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GB" sz="800">
                <a:solidFill>
                  <a:schemeClr val="dk1"/>
                </a:solidFill>
                <a:latin typeface="Noto Sans"/>
                <a:ea typeface="Noto Sans"/>
                <a:cs typeface="Noto Sans"/>
                <a:sym typeface="Noto Sans"/>
              </a:rPr>
              <a:t>AI &amp; Analytics</a:t>
            </a:r>
            <a:endParaRPr sz="800">
              <a:solidFill>
                <a:schemeClr val="dk1"/>
              </a:solidFill>
              <a:latin typeface="Noto Sans"/>
              <a:ea typeface="Noto Sans"/>
              <a:cs typeface="Noto Sans"/>
              <a:sym typeface="Noto Sans"/>
            </a:endParaRPr>
          </a:p>
        </p:txBody>
      </p:sp>
      <p:sp>
        <p:nvSpPr>
          <p:cNvPr id="492" name="Google Shape;492;p38">
            <a:extLst>
              <a:ext uri="{FF2B5EF4-FFF2-40B4-BE49-F238E27FC236}">
                <a16:creationId xmlns:a16="http://schemas.microsoft.com/office/drawing/2014/main" id="{7DE2A6B0-4720-D05A-583A-89BF3592EB35}"/>
              </a:ext>
            </a:extLst>
          </p:cNvPr>
          <p:cNvSpPr txBox="1"/>
          <p:nvPr/>
        </p:nvSpPr>
        <p:spPr>
          <a:xfrm rot="5400881">
            <a:off x="2849719" y="2294451"/>
            <a:ext cx="1170000" cy="2154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GB" sz="800">
                <a:solidFill>
                  <a:schemeClr val="lt1"/>
                </a:solidFill>
                <a:latin typeface="Noto Sans"/>
                <a:ea typeface="Noto Sans"/>
                <a:cs typeface="Noto Sans"/>
                <a:sym typeface="Noto Sans"/>
              </a:rPr>
              <a:t>Behavioral Analysis</a:t>
            </a:r>
            <a:endParaRPr sz="800">
              <a:solidFill>
                <a:schemeClr val="lt1"/>
              </a:solidFill>
              <a:latin typeface="Noto Sans"/>
              <a:ea typeface="Noto Sans"/>
              <a:cs typeface="Noto Sans"/>
              <a:sym typeface="Noto Sans"/>
            </a:endParaRPr>
          </a:p>
        </p:txBody>
      </p:sp>
      <p:sp>
        <p:nvSpPr>
          <p:cNvPr id="493" name="Google Shape;493;p38">
            <a:extLst>
              <a:ext uri="{FF2B5EF4-FFF2-40B4-BE49-F238E27FC236}">
                <a16:creationId xmlns:a16="http://schemas.microsoft.com/office/drawing/2014/main" id="{7B5D7DD4-7E33-139B-51C4-AAE445E10F40}"/>
              </a:ext>
            </a:extLst>
          </p:cNvPr>
          <p:cNvSpPr txBox="1"/>
          <p:nvPr/>
        </p:nvSpPr>
        <p:spPr>
          <a:xfrm rot="5254209">
            <a:off x="866347" y="2363270"/>
            <a:ext cx="1075567" cy="215588"/>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GB" sz="800">
                <a:solidFill>
                  <a:srgbClr val="FFFFFF"/>
                </a:solidFill>
                <a:latin typeface="Noto Sans"/>
                <a:ea typeface="Noto Sans"/>
                <a:cs typeface="Noto Sans"/>
                <a:sym typeface="Noto Sans"/>
              </a:rPr>
              <a:t>Smart Alerting</a:t>
            </a:r>
            <a:endParaRPr sz="800">
              <a:solidFill>
                <a:srgbClr val="FFFFFF"/>
              </a:solidFill>
              <a:latin typeface="Noto Sans"/>
              <a:ea typeface="Noto Sans"/>
              <a:cs typeface="Noto Sans"/>
              <a:sym typeface="Noto Sans"/>
            </a:endParaRPr>
          </a:p>
        </p:txBody>
      </p:sp>
      <p:sp>
        <p:nvSpPr>
          <p:cNvPr id="494" name="Google Shape;494;p38">
            <a:extLst>
              <a:ext uri="{FF2B5EF4-FFF2-40B4-BE49-F238E27FC236}">
                <a16:creationId xmlns:a16="http://schemas.microsoft.com/office/drawing/2014/main" id="{ED260EBF-782D-E8C9-3FF9-EEC96F9BB2AC}"/>
              </a:ext>
            </a:extLst>
          </p:cNvPr>
          <p:cNvSpPr txBox="1"/>
          <p:nvPr/>
        </p:nvSpPr>
        <p:spPr>
          <a:xfrm>
            <a:off x="3644841" y="1372180"/>
            <a:ext cx="1311600" cy="384600"/>
          </a:xfrm>
          <a:prstGeom prst="rect">
            <a:avLst/>
          </a:prstGeom>
          <a:noFill/>
          <a:ln>
            <a:noFill/>
          </a:ln>
        </p:spPr>
        <p:txBody>
          <a:bodyPr spcFirstLastPara="1" wrap="square" lIns="0" tIns="0" rIns="108000" bIns="0" anchor="ctr" anchorCtr="0">
            <a:noAutofit/>
          </a:bodyPr>
          <a:lstStyle/>
          <a:p>
            <a:pPr marL="0" lvl="0" indent="0" algn="l" rtl="0">
              <a:spcBef>
                <a:spcPts val="0"/>
              </a:spcBef>
              <a:spcAft>
                <a:spcPts val="0"/>
              </a:spcAft>
              <a:buNone/>
            </a:pPr>
            <a:r>
              <a:rPr lang="en-GB" sz="1000" dirty="0" err="1">
                <a:solidFill>
                  <a:srgbClr val="103A77"/>
                </a:solidFill>
                <a:latin typeface="Noto Sans"/>
                <a:ea typeface="Noto Sans"/>
                <a:cs typeface="Noto Sans"/>
                <a:sym typeface="Noto Sans"/>
              </a:rPr>
              <a:t>Tiefgreifende</a:t>
            </a:r>
            <a:r>
              <a:rPr lang="en-GB" sz="1000" dirty="0">
                <a:solidFill>
                  <a:srgbClr val="103A77"/>
                </a:solidFill>
                <a:latin typeface="Noto Sans"/>
                <a:ea typeface="Noto Sans"/>
                <a:cs typeface="Noto Sans"/>
                <a:sym typeface="Noto Sans"/>
              </a:rPr>
              <a:t> </a:t>
            </a:r>
            <a:r>
              <a:rPr lang="en-GB" sz="1000" dirty="0" err="1">
                <a:solidFill>
                  <a:srgbClr val="103A77"/>
                </a:solidFill>
                <a:latin typeface="Noto Sans"/>
                <a:ea typeface="Noto Sans"/>
                <a:cs typeface="Noto Sans"/>
                <a:sym typeface="Noto Sans"/>
              </a:rPr>
              <a:t>Verhaltensanalyse</a:t>
            </a:r>
            <a:endParaRPr sz="1000" dirty="0">
              <a:solidFill>
                <a:srgbClr val="103A77"/>
              </a:solidFill>
              <a:latin typeface="Noto Sans"/>
              <a:ea typeface="Noto Sans"/>
              <a:cs typeface="Noto Sans"/>
              <a:sym typeface="Noto Sans"/>
            </a:endParaRPr>
          </a:p>
        </p:txBody>
      </p:sp>
      <p:sp>
        <p:nvSpPr>
          <p:cNvPr id="495" name="Google Shape;495;p38">
            <a:extLst>
              <a:ext uri="{FF2B5EF4-FFF2-40B4-BE49-F238E27FC236}">
                <a16:creationId xmlns:a16="http://schemas.microsoft.com/office/drawing/2014/main" id="{E527C8D3-0510-06FA-5FC8-60EC389C4990}"/>
              </a:ext>
            </a:extLst>
          </p:cNvPr>
          <p:cNvSpPr txBox="1"/>
          <p:nvPr/>
        </p:nvSpPr>
        <p:spPr>
          <a:xfrm>
            <a:off x="3644840" y="3708980"/>
            <a:ext cx="1583099" cy="507600"/>
          </a:xfrm>
          <a:prstGeom prst="rect">
            <a:avLst/>
          </a:prstGeom>
          <a:noFill/>
          <a:ln>
            <a:noFill/>
          </a:ln>
        </p:spPr>
        <p:txBody>
          <a:bodyPr spcFirstLastPara="1" wrap="square" lIns="0" tIns="0" rIns="108000" bIns="0" anchor="ctr" anchorCtr="0">
            <a:noAutofit/>
          </a:bodyPr>
          <a:lstStyle/>
          <a:p>
            <a:pPr marL="0" lvl="0" indent="0" algn="l" rtl="0">
              <a:spcBef>
                <a:spcPts val="0"/>
              </a:spcBef>
              <a:spcAft>
                <a:spcPts val="0"/>
              </a:spcAft>
              <a:buNone/>
            </a:pPr>
            <a:r>
              <a:rPr lang="de-DE" sz="1000" dirty="0">
                <a:solidFill>
                  <a:srgbClr val="103A77"/>
                </a:solidFill>
                <a:latin typeface="Noto Sans"/>
                <a:ea typeface="Noto Sans"/>
                <a:cs typeface="Noto Sans"/>
                <a:sym typeface="Noto Sans"/>
              </a:rPr>
              <a:t>Analyse und Datenverarbeitung</a:t>
            </a:r>
            <a:endParaRPr sz="1000" dirty="0">
              <a:solidFill>
                <a:srgbClr val="103A77"/>
              </a:solidFill>
              <a:latin typeface="Noto Sans"/>
              <a:ea typeface="Noto Sans"/>
              <a:cs typeface="Noto Sans"/>
              <a:sym typeface="Noto Sans"/>
            </a:endParaRPr>
          </a:p>
        </p:txBody>
      </p:sp>
      <p:sp>
        <p:nvSpPr>
          <p:cNvPr id="496" name="Google Shape;496;p38">
            <a:extLst>
              <a:ext uri="{FF2B5EF4-FFF2-40B4-BE49-F238E27FC236}">
                <a16:creationId xmlns:a16="http://schemas.microsoft.com/office/drawing/2014/main" id="{CDA293EA-40F0-2A85-81DD-D9142C905D18}"/>
              </a:ext>
            </a:extLst>
          </p:cNvPr>
          <p:cNvSpPr txBox="1"/>
          <p:nvPr/>
        </p:nvSpPr>
        <p:spPr>
          <a:xfrm>
            <a:off x="266816" y="3708980"/>
            <a:ext cx="1583100" cy="346500"/>
          </a:xfrm>
          <a:prstGeom prst="rect">
            <a:avLst/>
          </a:prstGeom>
          <a:noFill/>
          <a:ln>
            <a:noFill/>
          </a:ln>
        </p:spPr>
        <p:txBody>
          <a:bodyPr spcFirstLastPara="1" wrap="square" lIns="0" tIns="0" rIns="108000" bIns="0" anchor="ctr" anchorCtr="0">
            <a:noAutofit/>
          </a:bodyPr>
          <a:lstStyle/>
          <a:p>
            <a:pPr marL="0" lvl="0" indent="0" algn="l" rtl="0">
              <a:spcBef>
                <a:spcPts val="0"/>
              </a:spcBef>
              <a:spcAft>
                <a:spcPts val="0"/>
              </a:spcAft>
              <a:buNone/>
            </a:pPr>
            <a:r>
              <a:rPr lang="en-GB" sz="1000" dirty="0" err="1">
                <a:solidFill>
                  <a:srgbClr val="103A77"/>
                </a:solidFill>
                <a:latin typeface="Noto Sans"/>
                <a:ea typeface="Noto Sans"/>
                <a:cs typeface="Noto Sans"/>
                <a:sym typeface="Noto Sans"/>
              </a:rPr>
              <a:t>Handlungsrelevante</a:t>
            </a:r>
            <a:r>
              <a:rPr lang="en-GB" sz="1000" dirty="0">
                <a:solidFill>
                  <a:srgbClr val="103A77"/>
                </a:solidFill>
                <a:latin typeface="Noto Sans"/>
                <a:ea typeface="Noto Sans"/>
                <a:cs typeface="Noto Sans"/>
                <a:sym typeface="Noto Sans"/>
              </a:rPr>
              <a:t> </a:t>
            </a:r>
            <a:r>
              <a:rPr lang="en-GB" sz="1000" dirty="0" err="1">
                <a:solidFill>
                  <a:srgbClr val="103A77"/>
                </a:solidFill>
                <a:latin typeface="Noto Sans"/>
                <a:ea typeface="Noto Sans"/>
                <a:cs typeface="Noto Sans"/>
                <a:sym typeface="Noto Sans"/>
              </a:rPr>
              <a:t>Warnmeldungen</a:t>
            </a:r>
            <a:endParaRPr sz="1000" dirty="0">
              <a:solidFill>
                <a:srgbClr val="103A77"/>
              </a:solidFill>
              <a:latin typeface="Noto Sans"/>
              <a:ea typeface="Noto Sans"/>
              <a:cs typeface="Noto Sans"/>
              <a:sym typeface="Noto Sans"/>
            </a:endParaRPr>
          </a:p>
        </p:txBody>
      </p:sp>
      <p:sp>
        <p:nvSpPr>
          <p:cNvPr id="497" name="Google Shape;497;p38">
            <a:extLst>
              <a:ext uri="{FF2B5EF4-FFF2-40B4-BE49-F238E27FC236}">
                <a16:creationId xmlns:a16="http://schemas.microsoft.com/office/drawing/2014/main" id="{A4A87A3F-E6B8-59FC-F693-55F6BE16602E}"/>
              </a:ext>
            </a:extLst>
          </p:cNvPr>
          <p:cNvSpPr txBox="1"/>
          <p:nvPr/>
        </p:nvSpPr>
        <p:spPr>
          <a:xfrm>
            <a:off x="266816" y="1289042"/>
            <a:ext cx="1036200" cy="507600"/>
          </a:xfrm>
          <a:prstGeom prst="rect">
            <a:avLst/>
          </a:prstGeom>
          <a:noFill/>
          <a:ln>
            <a:noFill/>
          </a:ln>
        </p:spPr>
        <p:txBody>
          <a:bodyPr spcFirstLastPara="1" wrap="square" lIns="0" tIns="0" rIns="108000" bIns="0" anchor="ctr" anchorCtr="0">
            <a:noAutofit/>
          </a:bodyPr>
          <a:lstStyle/>
          <a:p>
            <a:pPr marL="0" lvl="0" indent="0" algn="l">
              <a:spcBef>
                <a:spcPts val="0"/>
              </a:spcBef>
              <a:spcAft>
                <a:spcPts val="0"/>
              </a:spcAft>
              <a:buNone/>
            </a:pPr>
            <a:r>
              <a:rPr lang="de-DE" sz="1000" dirty="0">
                <a:solidFill>
                  <a:srgbClr val="103A77"/>
                </a:solidFill>
                <a:latin typeface="Noto Sans"/>
                <a:ea typeface="Noto Sans"/>
                <a:cs typeface="Noto Sans"/>
                <a:sym typeface="Noto Sans"/>
              </a:rPr>
              <a:t>Tiefenscan der Webumgebung</a:t>
            </a:r>
            <a:endParaRPr sz="1000" dirty="0">
              <a:solidFill>
                <a:srgbClr val="103A77"/>
              </a:solidFill>
              <a:latin typeface="Noto Sans"/>
              <a:ea typeface="Noto Sans"/>
              <a:cs typeface="Noto Sans"/>
              <a:sym typeface="Noto Sans"/>
            </a:endParaRPr>
          </a:p>
        </p:txBody>
      </p:sp>
      <p:sp>
        <p:nvSpPr>
          <p:cNvPr id="498" name="Google Shape;498;p38">
            <a:extLst>
              <a:ext uri="{FF2B5EF4-FFF2-40B4-BE49-F238E27FC236}">
                <a16:creationId xmlns:a16="http://schemas.microsoft.com/office/drawing/2014/main" id="{9867E90B-55A3-E69C-E718-296C2667487C}"/>
              </a:ext>
            </a:extLst>
          </p:cNvPr>
          <p:cNvSpPr/>
          <p:nvPr/>
        </p:nvSpPr>
        <p:spPr>
          <a:xfrm>
            <a:off x="3644841" y="3483547"/>
            <a:ext cx="212288" cy="184110"/>
          </a:xfrm>
          <a:custGeom>
            <a:avLst/>
            <a:gdLst/>
            <a:ahLst/>
            <a:cxnLst/>
            <a:rect l="l" t="t" r="r" b="b"/>
            <a:pathLst>
              <a:path w="3396615" h="2945765" extrusionOk="0">
                <a:moveTo>
                  <a:pt x="3015361" y="2136597"/>
                </a:moveTo>
                <a:lnTo>
                  <a:pt x="3010103" y="2090928"/>
                </a:lnTo>
                <a:lnTo>
                  <a:pt x="2995104" y="2048992"/>
                </a:lnTo>
                <a:lnTo>
                  <a:pt x="2971584" y="2011997"/>
                </a:lnTo>
                <a:lnTo>
                  <a:pt x="2940723" y="1981149"/>
                </a:lnTo>
                <a:lnTo>
                  <a:pt x="2903715" y="1957616"/>
                </a:lnTo>
                <a:lnTo>
                  <a:pt x="2861780" y="1942630"/>
                </a:lnTo>
                <a:lnTo>
                  <a:pt x="2816098" y="1937359"/>
                </a:lnTo>
                <a:lnTo>
                  <a:pt x="1778330" y="1937359"/>
                </a:lnTo>
                <a:lnTo>
                  <a:pt x="1760689" y="1891817"/>
                </a:lnTo>
                <a:lnTo>
                  <a:pt x="1740204" y="1847735"/>
                </a:lnTo>
                <a:lnTo>
                  <a:pt x="1717014" y="1805241"/>
                </a:lnTo>
                <a:lnTo>
                  <a:pt x="1691208" y="1764449"/>
                </a:lnTo>
                <a:lnTo>
                  <a:pt x="1662899" y="1725472"/>
                </a:lnTo>
                <a:lnTo>
                  <a:pt x="1632229" y="1688414"/>
                </a:lnTo>
                <a:lnTo>
                  <a:pt x="1599272" y="1653400"/>
                </a:lnTo>
                <a:lnTo>
                  <a:pt x="1564170" y="1620520"/>
                </a:lnTo>
                <a:lnTo>
                  <a:pt x="1527009" y="1589925"/>
                </a:lnTo>
                <a:lnTo>
                  <a:pt x="1487919" y="1561693"/>
                </a:lnTo>
                <a:lnTo>
                  <a:pt x="1446999" y="1535963"/>
                </a:lnTo>
                <a:lnTo>
                  <a:pt x="1424457" y="1523733"/>
                </a:lnTo>
                <a:lnTo>
                  <a:pt x="1424457" y="2188667"/>
                </a:lnTo>
                <a:lnTo>
                  <a:pt x="1422285" y="2227338"/>
                </a:lnTo>
                <a:lnTo>
                  <a:pt x="1416062" y="2265045"/>
                </a:lnTo>
                <a:lnTo>
                  <a:pt x="1393190" y="2335873"/>
                </a:lnTo>
                <a:lnTo>
                  <a:pt x="1371942" y="2376005"/>
                </a:lnTo>
                <a:lnTo>
                  <a:pt x="1346098" y="2412873"/>
                </a:lnTo>
                <a:lnTo>
                  <a:pt x="1316037" y="2446109"/>
                </a:lnTo>
                <a:lnTo>
                  <a:pt x="1282128" y="2475306"/>
                </a:lnTo>
                <a:lnTo>
                  <a:pt x="1244727" y="2500071"/>
                </a:lnTo>
                <a:lnTo>
                  <a:pt x="1204201" y="2520023"/>
                </a:lnTo>
                <a:lnTo>
                  <a:pt x="1160919" y="2534755"/>
                </a:lnTo>
                <a:lnTo>
                  <a:pt x="1115237" y="2543873"/>
                </a:lnTo>
                <a:lnTo>
                  <a:pt x="1067536" y="2547010"/>
                </a:lnTo>
                <a:lnTo>
                  <a:pt x="1020254" y="2543873"/>
                </a:lnTo>
                <a:lnTo>
                  <a:pt x="974801" y="2534755"/>
                </a:lnTo>
                <a:lnTo>
                  <a:pt x="931595" y="2520023"/>
                </a:lnTo>
                <a:lnTo>
                  <a:pt x="891019" y="2500071"/>
                </a:lnTo>
                <a:lnTo>
                  <a:pt x="853503" y="2475306"/>
                </a:lnTo>
                <a:lnTo>
                  <a:pt x="819416" y="2446109"/>
                </a:lnTo>
                <a:lnTo>
                  <a:pt x="789190" y="2412873"/>
                </a:lnTo>
                <a:lnTo>
                  <a:pt x="763206" y="2376005"/>
                </a:lnTo>
                <a:lnTo>
                  <a:pt x="741870" y="2335873"/>
                </a:lnTo>
                <a:lnTo>
                  <a:pt x="719061" y="2265045"/>
                </a:lnTo>
                <a:lnTo>
                  <a:pt x="712863" y="2227338"/>
                </a:lnTo>
                <a:lnTo>
                  <a:pt x="710717" y="2188667"/>
                </a:lnTo>
                <a:lnTo>
                  <a:pt x="713994" y="2140420"/>
                </a:lnTo>
                <a:lnTo>
                  <a:pt x="723544" y="2094103"/>
                </a:lnTo>
                <a:lnTo>
                  <a:pt x="738962" y="2050186"/>
                </a:lnTo>
                <a:lnTo>
                  <a:pt x="759828" y="2009114"/>
                </a:lnTo>
                <a:lnTo>
                  <a:pt x="785723" y="1971357"/>
                </a:lnTo>
                <a:lnTo>
                  <a:pt x="816241" y="1937359"/>
                </a:lnTo>
                <a:lnTo>
                  <a:pt x="850252" y="1906841"/>
                </a:lnTo>
                <a:lnTo>
                  <a:pt x="888022" y="1880933"/>
                </a:lnTo>
                <a:lnTo>
                  <a:pt x="929093" y="1860080"/>
                </a:lnTo>
                <a:lnTo>
                  <a:pt x="973010" y="1844662"/>
                </a:lnTo>
                <a:lnTo>
                  <a:pt x="1019314" y="1835111"/>
                </a:lnTo>
                <a:lnTo>
                  <a:pt x="1067536" y="1831835"/>
                </a:lnTo>
                <a:lnTo>
                  <a:pt x="1116418" y="1835111"/>
                </a:lnTo>
                <a:lnTo>
                  <a:pt x="1163142" y="1844662"/>
                </a:lnTo>
                <a:lnTo>
                  <a:pt x="1207300" y="1860080"/>
                </a:lnTo>
                <a:lnTo>
                  <a:pt x="1248486" y="1880933"/>
                </a:lnTo>
                <a:lnTo>
                  <a:pt x="1286294" y="1906841"/>
                </a:lnTo>
                <a:lnTo>
                  <a:pt x="1320304" y="1937359"/>
                </a:lnTo>
                <a:lnTo>
                  <a:pt x="1350238" y="1971357"/>
                </a:lnTo>
                <a:lnTo>
                  <a:pt x="1375740" y="2009114"/>
                </a:lnTo>
                <a:lnTo>
                  <a:pt x="1396377" y="2050186"/>
                </a:lnTo>
                <a:lnTo>
                  <a:pt x="1411668" y="2094103"/>
                </a:lnTo>
                <a:lnTo>
                  <a:pt x="1421180" y="2140420"/>
                </a:lnTo>
                <a:lnTo>
                  <a:pt x="1424457" y="2188667"/>
                </a:lnTo>
                <a:lnTo>
                  <a:pt x="1424457" y="1523733"/>
                </a:lnTo>
                <a:lnTo>
                  <a:pt x="1360157" y="1492415"/>
                </a:lnTo>
                <a:lnTo>
                  <a:pt x="1314450" y="1474838"/>
                </a:lnTo>
                <a:lnTo>
                  <a:pt x="1267371" y="1460195"/>
                </a:lnTo>
                <a:lnTo>
                  <a:pt x="1219034" y="1448612"/>
                </a:lnTo>
                <a:lnTo>
                  <a:pt x="1169530" y="1440192"/>
                </a:lnTo>
                <a:lnTo>
                  <a:pt x="1118997" y="1435061"/>
                </a:lnTo>
                <a:lnTo>
                  <a:pt x="1067536" y="1433322"/>
                </a:lnTo>
                <a:lnTo>
                  <a:pt x="1016076" y="1435061"/>
                </a:lnTo>
                <a:lnTo>
                  <a:pt x="965555" y="1440192"/>
                </a:lnTo>
                <a:lnTo>
                  <a:pt x="916063" y="1448612"/>
                </a:lnTo>
                <a:lnTo>
                  <a:pt x="867714" y="1460195"/>
                </a:lnTo>
                <a:lnTo>
                  <a:pt x="820648" y="1474838"/>
                </a:lnTo>
                <a:lnTo>
                  <a:pt x="774941" y="1492415"/>
                </a:lnTo>
                <a:lnTo>
                  <a:pt x="730719" y="1512836"/>
                </a:lnTo>
                <a:lnTo>
                  <a:pt x="688111" y="1535963"/>
                </a:lnTo>
                <a:lnTo>
                  <a:pt x="647204" y="1561693"/>
                </a:lnTo>
                <a:lnTo>
                  <a:pt x="608114" y="1589925"/>
                </a:lnTo>
                <a:lnTo>
                  <a:pt x="570966" y="1620520"/>
                </a:lnTo>
                <a:lnTo>
                  <a:pt x="535863" y="1653400"/>
                </a:lnTo>
                <a:lnTo>
                  <a:pt x="502920" y="1688414"/>
                </a:lnTo>
                <a:lnTo>
                  <a:pt x="472249" y="1725472"/>
                </a:lnTo>
                <a:lnTo>
                  <a:pt x="443953" y="1764449"/>
                </a:lnTo>
                <a:lnTo>
                  <a:pt x="418147" y="1805241"/>
                </a:lnTo>
                <a:lnTo>
                  <a:pt x="394957" y="1847735"/>
                </a:lnTo>
                <a:lnTo>
                  <a:pt x="374484" y="1891817"/>
                </a:lnTo>
                <a:lnTo>
                  <a:pt x="356831" y="1937359"/>
                </a:lnTo>
                <a:lnTo>
                  <a:pt x="199186" y="1937359"/>
                </a:lnTo>
                <a:lnTo>
                  <a:pt x="153543" y="1942630"/>
                </a:lnTo>
                <a:lnTo>
                  <a:pt x="111620" y="1957616"/>
                </a:lnTo>
                <a:lnTo>
                  <a:pt x="74637" y="1981149"/>
                </a:lnTo>
                <a:lnTo>
                  <a:pt x="43776" y="2011997"/>
                </a:lnTo>
                <a:lnTo>
                  <a:pt x="20256" y="2048992"/>
                </a:lnTo>
                <a:lnTo>
                  <a:pt x="5270" y="2090928"/>
                </a:lnTo>
                <a:lnTo>
                  <a:pt x="0" y="2136597"/>
                </a:lnTo>
                <a:lnTo>
                  <a:pt x="5270" y="2182291"/>
                </a:lnTo>
                <a:lnTo>
                  <a:pt x="20256" y="2224240"/>
                </a:lnTo>
                <a:lnTo>
                  <a:pt x="43776" y="2261235"/>
                </a:lnTo>
                <a:lnTo>
                  <a:pt x="74637" y="2292096"/>
                </a:lnTo>
                <a:lnTo>
                  <a:pt x="111620" y="2315616"/>
                </a:lnTo>
                <a:lnTo>
                  <a:pt x="153543" y="2330615"/>
                </a:lnTo>
                <a:lnTo>
                  <a:pt x="199186" y="2335873"/>
                </a:lnTo>
                <a:lnTo>
                  <a:pt x="325653" y="2335873"/>
                </a:lnTo>
                <a:lnTo>
                  <a:pt x="336638" y="2382583"/>
                </a:lnTo>
                <a:lnTo>
                  <a:pt x="350443" y="2428163"/>
                </a:lnTo>
                <a:lnTo>
                  <a:pt x="366979" y="2472499"/>
                </a:lnTo>
                <a:lnTo>
                  <a:pt x="386143" y="2515501"/>
                </a:lnTo>
                <a:lnTo>
                  <a:pt x="407847" y="2557068"/>
                </a:lnTo>
                <a:lnTo>
                  <a:pt x="431977" y="2597086"/>
                </a:lnTo>
                <a:lnTo>
                  <a:pt x="458444" y="2635478"/>
                </a:lnTo>
                <a:lnTo>
                  <a:pt x="487146" y="2672118"/>
                </a:lnTo>
                <a:lnTo>
                  <a:pt x="517982" y="2706916"/>
                </a:lnTo>
                <a:lnTo>
                  <a:pt x="550837" y="2739771"/>
                </a:lnTo>
                <a:lnTo>
                  <a:pt x="585647" y="2770581"/>
                </a:lnTo>
                <a:lnTo>
                  <a:pt x="622274" y="2799245"/>
                </a:lnTo>
                <a:lnTo>
                  <a:pt x="660641" y="2825661"/>
                </a:lnTo>
                <a:lnTo>
                  <a:pt x="700646" y="2849727"/>
                </a:lnTo>
                <a:lnTo>
                  <a:pt x="742175" y="2871343"/>
                </a:lnTo>
                <a:lnTo>
                  <a:pt x="785152" y="2890393"/>
                </a:lnTo>
                <a:lnTo>
                  <a:pt x="829462" y="2906801"/>
                </a:lnTo>
                <a:lnTo>
                  <a:pt x="875004" y="2920454"/>
                </a:lnTo>
                <a:lnTo>
                  <a:pt x="921689" y="2931249"/>
                </a:lnTo>
                <a:lnTo>
                  <a:pt x="969403" y="2939084"/>
                </a:lnTo>
                <a:lnTo>
                  <a:pt x="1018057" y="2943860"/>
                </a:lnTo>
                <a:lnTo>
                  <a:pt x="1067536" y="2945473"/>
                </a:lnTo>
                <a:lnTo>
                  <a:pt x="1117028" y="2943860"/>
                </a:lnTo>
                <a:lnTo>
                  <a:pt x="1165682" y="2939084"/>
                </a:lnTo>
                <a:lnTo>
                  <a:pt x="1213408" y="2931249"/>
                </a:lnTo>
                <a:lnTo>
                  <a:pt x="1260081" y="2920454"/>
                </a:lnTo>
                <a:lnTo>
                  <a:pt x="1305636" y="2906801"/>
                </a:lnTo>
                <a:lnTo>
                  <a:pt x="1349946" y="2890393"/>
                </a:lnTo>
                <a:lnTo>
                  <a:pt x="1392923" y="2871343"/>
                </a:lnTo>
                <a:lnTo>
                  <a:pt x="1434465" y="2849727"/>
                </a:lnTo>
                <a:lnTo>
                  <a:pt x="1474470" y="2825661"/>
                </a:lnTo>
                <a:lnTo>
                  <a:pt x="1512836" y="2799245"/>
                </a:lnTo>
                <a:lnTo>
                  <a:pt x="1549476" y="2770581"/>
                </a:lnTo>
                <a:lnTo>
                  <a:pt x="1584286" y="2739771"/>
                </a:lnTo>
                <a:lnTo>
                  <a:pt x="1617154" y="2706916"/>
                </a:lnTo>
                <a:lnTo>
                  <a:pt x="1647990" y="2672118"/>
                </a:lnTo>
                <a:lnTo>
                  <a:pt x="1676692" y="2635478"/>
                </a:lnTo>
                <a:lnTo>
                  <a:pt x="1703158" y="2597086"/>
                </a:lnTo>
                <a:lnTo>
                  <a:pt x="1727301" y="2557068"/>
                </a:lnTo>
                <a:lnTo>
                  <a:pt x="1732546" y="2547010"/>
                </a:lnTo>
                <a:lnTo>
                  <a:pt x="1749005" y="2515501"/>
                </a:lnTo>
                <a:lnTo>
                  <a:pt x="1768170" y="2472499"/>
                </a:lnTo>
                <a:lnTo>
                  <a:pt x="1784718" y="2428163"/>
                </a:lnTo>
                <a:lnTo>
                  <a:pt x="1798523" y="2382583"/>
                </a:lnTo>
                <a:lnTo>
                  <a:pt x="1809496" y="2335873"/>
                </a:lnTo>
                <a:lnTo>
                  <a:pt x="2816098" y="2335873"/>
                </a:lnTo>
                <a:lnTo>
                  <a:pt x="2861780" y="2330615"/>
                </a:lnTo>
                <a:lnTo>
                  <a:pt x="2903715" y="2315616"/>
                </a:lnTo>
                <a:lnTo>
                  <a:pt x="2940723" y="2292096"/>
                </a:lnTo>
                <a:lnTo>
                  <a:pt x="2971584" y="2261235"/>
                </a:lnTo>
                <a:lnTo>
                  <a:pt x="2995104" y="2224240"/>
                </a:lnTo>
                <a:lnTo>
                  <a:pt x="3010103" y="2182291"/>
                </a:lnTo>
                <a:lnTo>
                  <a:pt x="3015361" y="2136597"/>
                </a:lnTo>
                <a:close/>
              </a:path>
              <a:path w="3396615" h="2945765" extrusionOk="0">
                <a:moveTo>
                  <a:pt x="3395992" y="807364"/>
                </a:moveTo>
                <a:lnTo>
                  <a:pt x="3390735" y="761682"/>
                </a:lnTo>
                <a:lnTo>
                  <a:pt x="3375736" y="719747"/>
                </a:lnTo>
                <a:lnTo>
                  <a:pt x="3352215" y="682764"/>
                </a:lnTo>
                <a:lnTo>
                  <a:pt x="3321367" y="651903"/>
                </a:lnTo>
                <a:lnTo>
                  <a:pt x="3284385" y="628383"/>
                </a:lnTo>
                <a:lnTo>
                  <a:pt x="3242462" y="613397"/>
                </a:lnTo>
                <a:lnTo>
                  <a:pt x="3196806" y="608126"/>
                </a:lnTo>
                <a:lnTo>
                  <a:pt x="3045155" y="608126"/>
                </a:lnTo>
                <a:lnTo>
                  <a:pt x="3034360" y="561428"/>
                </a:lnTo>
                <a:lnTo>
                  <a:pt x="3020733" y="515886"/>
                </a:lnTo>
                <a:lnTo>
                  <a:pt x="3004350" y="471589"/>
                </a:lnTo>
                <a:lnTo>
                  <a:pt x="2985312" y="428637"/>
                </a:lnTo>
                <a:lnTo>
                  <a:pt x="2963735" y="387134"/>
                </a:lnTo>
                <a:lnTo>
                  <a:pt x="2939719" y="347179"/>
                </a:lnTo>
                <a:lnTo>
                  <a:pt x="2913342" y="308876"/>
                </a:lnTo>
                <a:lnTo>
                  <a:pt x="2884728" y="272326"/>
                </a:lnTo>
                <a:lnTo>
                  <a:pt x="2853969" y="237617"/>
                </a:lnTo>
                <a:lnTo>
                  <a:pt x="2821165" y="204863"/>
                </a:lnTo>
                <a:lnTo>
                  <a:pt x="2786418" y="174155"/>
                </a:lnTo>
                <a:lnTo>
                  <a:pt x="2749816" y="145592"/>
                </a:lnTo>
                <a:lnTo>
                  <a:pt x="2711488" y="119278"/>
                </a:lnTo>
                <a:lnTo>
                  <a:pt x="2671508" y="95313"/>
                </a:lnTo>
                <a:lnTo>
                  <a:pt x="2661488" y="90119"/>
                </a:lnTo>
                <a:lnTo>
                  <a:pt x="2661488" y="755345"/>
                </a:lnTo>
                <a:lnTo>
                  <a:pt x="2658211" y="803579"/>
                </a:lnTo>
                <a:lnTo>
                  <a:pt x="2648648" y="849884"/>
                </a:lnTo>
                <a:lnTo>
                  <a:pt x="2633230" y="893787"/>
                </a:lnTo>
                <a:lnTo>
                  <a:pt x="2612364" y="934847"/>
                </a:lnTo>
                <a:lnTo>
                  <a:pt x="2586469" y="972604"/>
                </a:lnTo>
                <a:lnTo>
                  <a:pt x="2555964" y="1006602"/>
                </a:lnTo>
                <a:lnTo>
                  <a:pt x="2521953" y="1037132"/>
                </a:lnTo>
                <a:lnTo>
                  <a:pt x="2484183" y="1063040"/>
                </a:lnTo>
                <a:lnTo>
                  <a:pt x="2443124" y="1083906"/>
                </a:lnTo>
                <a:lnTo>
                  <a:pt x="2399220" y="1099337"/>
                </a:lnTo>
                <a:lnTo>
                  <a:pt x="2352916" y="1108887"/>
                </a:lnTo>
                <a:lnTo>
                  <a:pt x="2304656" y="1112164"/>
                </a:lnTo>
                <a:lnTo>
                  <a:pt x="2255786" y="1108887"/>
                </a:lnTo>
                <a:lnTo>
                  <a:pt x="2209050" y="1099337"/>
                </a:lnTo>
                <a:lnTo>
                  <a:pt x="2164892" y="1083906"/>
                </a:lnTo>
                <a:lnTo>
                  <a:pt x="2123706" y="1063040"/>
                </a:lnTo>
                <a:lnTo>
                  <a:pt x="2085898" y="1037132"/>
                </a:lnTo>
                <a:lnTo>
                  <a:pt x="2051888" y="1006602"/>
                </a:lnTo>
                <a:lnTo>
                  <a:pt x="2021332" y="972604"/>
                </a:lnTo>
                <a:lnTo>
                  <a:pt x="1995411" y="934847"/>
                </a:lnTo>
                <a:lnTo>
                  <a:pt x="1974532" y="893787"/>
                </a:lnTo>
                <a:lnTo>
                  <a:pt x="1959114" y="849884"/>
                </a:lnTo>
                <a:lnTo>
                  <a:pt x="1949551" y="803579"/>
                </a:lnTo>
                <a:lnTo>
                  <a:pt x="1946275" y="755345"/>
                </a:lnTo>
                <a:lnTo>
                  <a:pt x="1948446" y="716648"/>
                </a:lnTo>
                <a:lnTo>
                  <a:pt x="1954657" y="678929"/>
                </a:lnTo>
                <a:lnTo>
                  <a:pt x="1977529" y="608126"/>
                </a:lnTo>
                <a:lnTo>
                  <a:pt x="1998814" y="568426"/>
                </a:lnTo>
                <a:lnTo>
                  <a:pt x="2024786" y="531888"/>
                </a:lnTo>
                <a:lnTo>
                  <a:pt x="2055050" y="498919"/>
                </a:lnTo>
                <a:lnTo>
                  <a:pt x="2089200" y="469900"/>
                </a:lnTo>
                <a:lnTo>
                  <a:pt x="2126869" y="445262"/>
                </a:lnTo>
                <a:lnTo>
                  <a:pt x="2167636" y="425399"/>
                </a:lnTo>
                <a:lnTo>
                  <a:pt x="2211120" y="410705"/>
                </a:lnTo>
                <a:lnTo>
                  <a:pt x="2256929" y="401599"/>
                </a:lnTo>
                <a:lnTo>
                  <a:pt x="2304656" y="398475"/>
                </a:lnTo>
                <a:lnTo>
                  <a:pt x="2357717" y="402424"/>
                </a:lnTo>
                <a:lnTo>
                  <a:pt x="2408402" y="413880"/>
                </a:lnTo>
                <a:lnTo>
                  <a:pt x="2456129" y="432269"/>
                </a:lnTo>
                <a:lnTo>
                  <a:pt x="2500338" y="457009"/>
                </a:lnTo>
                <a:lnTo>
                  <a:pt x="2540419" y="487553"/>
                </a:lnTo>
                <a:lnTo>
                  <a:pt x="2575826" y="523290"/>
                </a:lnTo>
                <a:lnTo>
                  <a:pt x="2605951" y="563676"/>
                </a:lnTo>
                <a:lnTo>
                  <a:pt x="2630246" y="608126"/>
                </a:lnTo>
                <a:lnTo>
                  <a:pt x="2653106" y="678929"/>
                </a:lnTo>
                <a:lnTo>
                  <a:pt x="2659316" y="716648"/>
                </a:lnTo>
                <a:lnTo>
                  <a:pt x="2661488" y="755345"/>
                </a:lnTo>
                <a:lnTo>
                  <a:pt x="2661488" y="90119"/>
                </a:lnTo>
                <a:lnTo>
                  <a:pt x="2587028" y="54813"/>
                </a:lnTo>
                <a:lnTo>
                  <a:pt x="2542730" y="38481"/>
                </a:lnTo>
                <a:lnTo>
                  <a:pt x="2497188" y="24892"/>
                </a:lnTo>
                <a:lnTo>
                  <a:pt x="2450515" y="14160"/>
                </a:lnTo>
                <a:lnTo>
                  <a:pt x="2402802" y="6362"/>
                </a:lnTo>
                <a:lnTo>
                  <a:pt x="2354148" y="1612"/>
                </a:lnTo>
                <a:lnTo>
                  <a:pt x="2304656" y="0"/>
                </a:lnTo>
                <a:lnTo>
                  <a:pt x="2254974" y="1612"/>
                </a:lnTo>
                <a:lnTo>
                  <a:pt x="2206129" y="6362"/>
                </a:lnTo>
                <a:lnTo>
                  <a:pt x="2158250" y="14160"/>
                </a:lnTo>
                <a:lnTo>
                  <a:pt x="2111425" y="24892"/>
                </a:lnTo>
                <a:lnTo>
                  <a:pt x="2065756" y="38481"/>
                </a:lnTo>
                <a:lnTo>
                  <a:pt x="2021344" y="54813"/>
                </a:lnTo>
                <a:lnTo>
                  <a:pt x="1978291" y="73787"/>
                </a:lnTo>
                <a:lnTo>
                  <a:pt x="1936686" y="95313"/>
                </a:lnTo>
                <a:lnTo>
                  <a:pt x="1896630" y="119278"/>
                </a:lnTo>
                <a:lnTo>
                  <a:pt x="1858238" y="145592"/>
                </a:lnTo>
                <a:lnTo>
                  <a:pt x="1821586" y="174155"/>
                </a:lnTo>
                <a:lnTo>
                  <a:pt x="1786801" y="204863"/>
                </a:lnTo>
                <a:lnTo>
                  <a:pt x="1753958" y="237617"/>
                </a:lnTo>
                <a:lnTo>
                  <a:pt x="1723174" y="272326"/>
                </a:lnTo>
                <a:lnTo>
                  <a:pt x="1694535" y="308876"/>
                </a:lnTo>
                <a:lnTo>
                  <a:pt x="1668145" y="347179"/>
                </a:lnTo>
                <a:lnTo>
                  <a:pt x="1644116" y="387134"/>
                </a:lnTo>
                <a:lnTo>
                  <a:pt x="1622539" y="428637"/>
                </a:lnTo>
                <a:lnTo>
                  <a:pt x="1603502" y="471589"/>
                </a:lnTo>
                <a:lnTo>
                  <a:pt x="1587119" y="515886"/>
                </a:lnTo>
                <a:lnTo>
                  <a:pt x="1573491" y="561428"/>
                </a:lnTo>
                <a:lnTo>
                  <a:pt x="1562696" y="608126"/>
                </a:lnTo>
                <a:lnTo>
                  <a:pt x="581380" y="608126"/>
                </a:lnTo>
                <a:lnTo>
                  <a:pt x="535698" y="613397"/>
                </a:lnTo>
                <a:lnTo>
                  <a:pt x="493763" y="628383"/>
                </a:lnTo>
                <a:lnTo>
                  <a:pt x="456755" y="651903"/>
                </a:lnTo>
                <a:lnTo>
                  <a:pt x="425894" y="682764"/>
                </a:lnTo>
                <a:lnTo>
                  <a:pt x="402374" y="719747"/>
                </a:lnTo>
                <a:lnTo>
                  <a:pt x="387375" y="761682"/>
                </a:lnTo>
                <a:lnTo>
                  <a:pt x="382104" y="807364"/>
                </a:lnTo>
                <a:lnTo>
                  <a:pt x="387375" y="853046"/>
                </a:lnTo>
                <a:lnTo>
                  <a:pt x="402374" y="894981"/>
                </a:lnTo>
                <a:lnTo>
                  <a:pt x="425894" y="931976"/>
                </a:lnTo>
                <a:lnTo>
                  <a:pt x="456755" y="962825"/>
                </a:lnTo>
                <a:lnTo>
                  <a:pt x="493763" y="986345"/>
                </a:lnTo>
                <a:lnTo>
                  <a:pt x="535698" y="1001344"/>
                </a:lnTo>
                <a:lnTo>
                  <a:pt x="581380" y="1006602"/>
                </a:lnTo>
                <a:lnTo>
                  <a:pt x="1592465" y="1006602"/>
                </a:lnTo>
                <a:lnTo>
                  <a:pt x="1610131" y="1052144"/>
                </a:lnTo>
                <a:lnTo>
                  <a:pt x="1630641" y="1096225"/>
                </a:lnTo>
                <a:lnTo>
                  <a:pt x="1653895" y="1138720"/>
                </a:lnTo>
                <a:lnTo>
                  <a:pt x="1679765" y="1179512"/>
                </a:lnTo>
                <a:lnTo>
                  <a:pt x="1708137" y="1218488"/>
                </a:lnTo>
                <a:lnTo>
                  <a:pt x="1738909" y="1255547"/>
                </a:lnTo>
                <a:lnTo>
                  <a:pt x="1771967" y="1290561"/>
                </a:lnTo>
                <a:lnTo>
                  <a:pt x="1807171" y="1323428"/>
                </a:lnTo>
                <a:lnTo>
                  <a:pt x="1844446" y="1354035"/>
                </a:lnTo>
                <a:lnTo>
                  <a:pt x="1883638" y="1382255"/>
                </a:lnTo>
                <a:lnTo>
                  <a:pt x="1924659" y="1407998"/>
                </a:lnTo>
                <a:lnTo>
                  <a:pt x="1967395" y="1431124"/>
                </a:lnTo>
                <a:lnTo>
                  <a:pt x="2011705" y="1451533"/>
                </a:lnTo>
                <a:lnTo>
                  <a:pt x="2057501" y="1469123"/>
                </a:lnTo>
                <a:lnTo>
                  <a:pt x="2104669" y="1483766"/>
                </a:lnTo>
                <a:lnTo>
                  <a:pt x="2153081" y="1495348"/>
                </a:lnTo>
                <a:lnTo>
                  <a:pt x="2202624" y="1503756"/>
                </a:lnTo>
                <a:lnTo>
                  <a:pt x="2253183" y="1508899"/>
                </a:lnTo>
                <a:lnTo>
                  <a:pt x="2304656" y="1510626"/>
                </a:lnTo>
                <a:lnTo>
                  <a:pt x="2356116" y="1508899"/>
                </a:lnTo>
                <a:lnTo>
                  <a:pt x="2406650" y="1503756"/>
                </a:lnTo>
                <a:lnTo>
                  <a:pt x="2456142" y="1495348"/>
                </a:lnTo>
                <a:lnTo>
                  <a:pt x="2504478" y="1483766"/>
                </a:lnTo>
                <a:lnTo>
                  <a:pt x="2551557" y="1469123"/>
                </a:lnTo>
                <a:lnTo>
                  <a:pt x="2597264" y="1451533"/>
                </a:lnTo>
                <a:lnTo>
                  <a:pt x="2641473" y="1431124"/>
                </a:lnTo>
                <a:lnTo>
                  <a:pt x="2684094" y="1407998"/>
                </a:lnTo>
                <a:lnTo>
                  <a:pt x="2725001" y="1382255"/>
                </a:lnTo>
                <a:lnTo>
                  <a:pt x="2764078" y="1354035"/>
                </a:lnTo>
                <a:lnTo>
                  <a:pt x="2801226" y="1323428"/>
                </a:lnTo>
                <a:lnTo>
                  <a:pt x="2836329" y="1290561"/>
                </a:lnTo>
                <a:lnTo>
                  <a:pt x="2869273" y="1255547"/>
                </a:lnTo>
                <a:lnTo>
                  <a:pt x="2899956" y="1218488"/>
                </a:lnTo>
                <a:lnTo>
                  <a:pt x="2928251" y="1179512"/>
                </a:lnTo>
                <a:lnTo>
                  <a:pt x="2954045" y="1138720"/>
                </a:lnTo>
                <a:lnTo>
                  <a:pt x="2968536" y="1112164"/>
                </a:lnTo>
                <a:lnTo>
                  <a:pt x="2977248" y="1096225"/>
                </a:lnTo>
                <a:lnTo>
                  <a:pt x="2997720" y="1052144"/>
                </a:lnTo>
                <a:lnTo>
                  <a:pt x="3015373" y="1006602"/>
                </a:lnTo>
                <a:lnTo>
                  <a:pt x="3196806" y="1006602"/>
                </a:lnTo>
                <a:lnTo>
                  <a:pt x="3242462" y="1001344"/>
                </a:lnTo>
                <a:lnTo>
                  <a:pt x="3284385" y="986345"/>
                </a:lnTo>
                <a:lnTo>
                  <a:pt x="3321367" y="962825"/>
                </a:lnTo>
                <a:lnTo>
                  <a:pt x="3352215" y="931976"/>
                </a:lnTo>
                <a:lnTo>
                  <a:pt x="3375736" y="894981"/>
                </a:lnTo>
                <a:lnTo>
                  <a:pt x="3390735" y="853046"/>
                </a:lnTo>
                <a:lnTo>
                  <a:pt x="3395992" y="807364"/>
                </a:lnTo>
                <a:close/>
              </a:path>
            </a:pathLst>
          </a:custGeom>
          <a:solidFill>
            <a:schemeClr val="accent1"/>
          </a:solidFill>
          <a:ln>
            <a:noFill/>
          </a:ln>
        </p:spPr>
        <p:txBody>
          <a:bodyPr spcFirstLastPara="1" wrap="square" lIns="0" tIns="0" rIns="0" bIns="0" anchor="t" anchorCtr="0">
            <a:noAutofit/>
          </a:bodyPr>
          <a:lstStyle/>
          <a:p>
            <a:pPr marL="0" lvl="0" indent="0" algn="l" rtl="0">
              <a:spcBef>
                <a:spcPts val="0"/>
              </a:spcBef>
              <a:spcAft>
                <a:spcPts val="0"/>
              </a:spcAft>
              <a:buNone/>
            </a:pPr>
            <a:endParaRPr sz="1800"/>
          </a:p>
        </p:txBody>
      </p:sp>
      <p:sp>
        <p:nvSpPr>
          <p:cNvPr id="499" name="Google Shape;499;p38">
            <a:extLst>
              <a:ext uri="{FF2B5EF4-FFF2-40B4-BE49-F238E27FC236}">
                <a16:creationId xmlns:a16="http://schemas.microsoft.com/office/drawing/2014/main" id="{5C6F17F0-D266-070E-B6DE-104760DF3B9A}"/>
              </a:ext>
            </a:extLst>
          </p:cNvPr>
          <p:cNvSpPr/>
          <p:nvPr/>
        </p:nvSpPr>
        <p:spPr>
          <a:xfrm>
            <a:off x="266816" y="3487777"/>
            <a:ext cx="176879" cy="175651"/>
          </a:xfrm>
          <a:custGeom>
            <a:avLst/>
            <a:gdLst/>
            <a:ahLst/>
            <a:cxnLst/>
            <a:rect l="l" t="t" r="r" b="b"/>
            <a:pathLst>
              <a:path w="3930650" h="3903345" extrusionOk="0">
                <a:moveTo>
                  <a:pt x="2903385" y="2302091"/>
                </a:moveTo>
                <a:lnTo>
                  <a:pt x="2898114" y="2256421"/>
                </a:lnTo>
                <a:lnTo>
                  <a:pt x="2883128" y="2214486"/>
                </a:lnTo>
                <a:lnTo>
                  <a:pt x="2859595" y="2177491"/>
                </a:lnTo>
                <a:lnTo>
                  <a:pt x="2828747" y="2146643"/>
                </a:lnTo>
                <a:lnTo>
                  <a:pt x="2791764" y="2123109"/>
                </a:lnTo>
                <a:lnTo>
                  <a:pt x="2749842" y="2108123"/>
                </a:lnTo>
                <a:lnTo>
                  <a:pt x="2704198" y="2102853"/>
                </a:lnTo>
                <a:lnTo>
                  <a:pt x="2339340" y="2102853"/>
                </a:lnTo>
                <a:lnTo>
                  <a:pt x="2176881" y="2346756"/>
                </a:lnTo>
                <a:lnTo>
                  <a:pt x="1905622" y="1754085"/>
                </a:lnTo>
                <a:lnTo>
                  <a:pt x="1878342" y="1708721"/>
                </a:lnTo>
                <a:lnTo>
                  <a:pt x="1842541" y="1671535"/>
                </a:lnTo>
                <a:lnTo>
                  <a:pt x="1799691" y="1643519"/>
                </a:lnTo>
                <a:lnTo>
                  <a:pt x="1751266" y="1625625"/>
                </a:lnTo>
                <a:lnTo>
                  <a:pt x="1698739" y="1618818"/>
                </a:lnTo>
                <a:lnTo>
                  <a:pt x="1646364" y="1623745"/>
                </a:lnTo>
                <a:lnTo>
                  <a:pt x="1597431" y="1639976"/>
                </a:lnTo>
                <a:lnTo>
                  <a:pt x="1553552" y="1666544"/>
                </a:lnTo>
                <a:lnTo>
                  <a:pt x="1516367" y="1702511"/>
                </a:lnTo>
                <a:lnTo>
                  <a:pt x="1487512" y="1746923"/>
                </a:lnTo>
                <a:lnTo>
                  <a:pt x="1309598" y="2102853"/>
                </a:lnTo>
                <a:lnTo>
                  <a:pt x="994892" y="2102853"/>
                </a:lnTo>
                <a:lnTo>
                  <a:pt x="949236" y="2108123"/>
                </a:lnTo>
                <a:lnTo>
                  <a:pt x="907326" y="2123109"/>
                </a:lnTo>
                <a:lnTo>
                  <a:pt x="870343" y="2146643"/>
                </a:lnTo>
                <a:lnTo>
                  <a:pt x="839482" y="2177491"/>
                </a:lnTo>
                <a:lnTo>
                  <a:pt x="815962" y="2214486"/>
                </a:lnTo>
                <a:lnTo>
                  <a:pt x="800976" y="2256421"/>
                </a:lnTo>
                <a:lnTo>
                  <a:pt x="795705" y="2302091"/>
                </a:lnTo>
                <a:lnTo>
                  <a:pt x="800976" y="2347747"/>
                </a:lnTo>
                <a:lnTo>
                  <a:pt x="815962" y="2389682"/>
                </a:lnTo>
                <a:lnTo>
                  <a:pt x="839482" y="2426678"/>
                </a:lnTo>
                <a:lnTo>
                  <a:pt x="870343" y="2457526"/>
                </a:lnTo>
                <a:lnTo>
                  <a:pt x="907326" y="2481059"/>
                </a:lnTo>
                <a:lnTo>
                  <a:pt x="949236" y="2496045"/>
                </a:lnTo>
                <a:lnTo>
                  <a:pt x="994892" y="2501315"/>
                </a:lnTo>
                <a:lnTo>
                  <a:pt x="1555750" y="2501315"/>
                </a:lnTo>
                <a:lnTo>
                  <a:pt x="1688185" y="2236432"/>
                </a:lnTo>
                <a:lnTo>
                  <a:pt x="1938997" y="2784360"/>
                </a:lnTo>
                <a:lnTo>
                  <a:pt x="1964385" y="2827070"/>
                </a:lnTo>
                <a:lnTo>
                  <a:pt x="1997710" y="2862859"/>
                </a:lnTo>
                <a:lnTo>
                  <a:pt x="2037600" y="2890761"/>
                </a:lnTo>
                <a:lnTo>
                  <a:pt x="2082647" y="2909811"/>
                </a:lnTo>
                <a:lnTo>
                  <a:pt x="2131479" y="2919044"/>
                </a:lnTo>
                <a:lnTo>
                  <a:pt x="2143747" y="2919780"/>
                </a:lnTo>
                <a:lnTo>
                  <a:pt x="2149805" y="2919780"/>
                </a:lnTo>
                <a:lnTo>
                  <a:pt x="2195347" y="2915259"/>
                </a:lnTo>
                <a:lnTo>
                  <a:pt x="2238616" y="2902064"/>
                </a:lnTo>
                <a:lnTo>
                  <a:pt x="2278405" y="2880804"/>
                </a:lnTo>
                <a:lnTo>
                  <a:pt x="2313533" y="2852077"/>
                </a:lnTo>
                <a:lnTo>
                  <a:pt x="2342781" y="2816466"/>
                </a:lnTo>
                <a:lnTo>
                  <a:pt x="2552687" y="2501315"/>
                </a:lnTo>
                <a:lnTo>
                  <a:pt x="2704198" y="2501315"/>
                </a:lnTo>
                <a:lnTo>
                  <a:pt x="2749842" y="2496045"/>
                </a:lnTo>
                <a:lnTo>
                  <a:pt x="2791764" y="2481059"/>
                </a:lnTo>
                <a:lnTo>
                  <a:pt x="2828747" y="2457526"/>
                </a:lnTo>
                <a:lnTo>
                  <a:pt x="2859595" y="2426678"/>
                </a:lnTo>
                <a:lnTo>
                  <a:pt x="2883128" y="2389682"/>
                </a:lnTo>
                <a:lnTo>
                  <a:pt x="2898114" y="2347747"/>
                </a:lnTo>
                <a:lnTo>
                  <a:pt x="2903385" y="2302091"/>
                </a:lnTo>
                <a:close/>
              </a:path>
              <a:path w="3930650" h="3903345" extrusionOk="0">
                <a:moveTo>
                  <a:pt x="3699078" y="1956130"/>
                </a:moveTo>
                <a:lnTo>
                  <a:pt x="3693820" y="1910473"/>
                </a:lnTo>
                <a:lnTo>
                  <a:pt x="3678834" y="1868551"/>
                </a:lnTo>
                <a:lnTo>
                  <a:pt x="3655326" y="1831568"/>
                </a:lnTo>
                <a:lnTo>
                  <a:pt x="3624465" y="1800720"/>
                </a:lnTo>
                <a:lnTo>
                  <a:pt x="3587470" y="1777199"/>
                </a:lnTo>
                <a:lnTo>
                  <a:pt x="3545522" y="1762201"/>
                </a:lnTo>
                <a:lnTo>
                  <a:pt x="3499815" y="1756943"/>
                </a:lnTo>
                <a:lnTo>
                  <a:pt x="3454133" y="1762201"/>
                </a:lnTo>
                <a:lnTo>
                  <a:pt x="3412210" y="1777199"/>
                </a:lnTo>
                <a:lnTo>
                  <a:pt x="3375228" y="1800720"/>
                </a:lnTo>
                <a:lnTo>
                  <a:pt x="3344380" y="1831568"/>
                </a:lnTo>
                <a:lnTo>
                  <a:pt x="3320872" y="1868551"/>
                </a:lnTo>
                <a:lnTo>
                  <a:pt x="3305886" y="1910473"/>
                </a:lnTo>
                <a:lnTo>
                  <a:pt x="3300628" y="1956130"/>
                </a:lnTo>
                <a:lnTo>
                  <a:pt x="3300628" y="3156686"/>
                </a:lnTo>
                <a:lnTo>
                  <a:pt x="3297440" y="3203867"/>
                </a:lnTo>
                <a:lnTo>
                  <a:pt x="3288169" y="3249130"/>
                </a:lnTo>
                <a:lnTo>
                  <a:pt x="3273221" y="3292068"/>
                </a:lnTo>
                <a:lnTo>
                  <a:pt x="3253028" y="3332251"/>
                </a:lnTo>
                <a:lnTo>
                  <a:pt x="3227997" y="3369284"/>
                </a:lnTo>
                <a:lnTo>
                  <a:pt x="3198545" y="3402736"/>
                </a:lnTo>
                <a:lnTo>
                  <a:pt x="3165106" y="3432175"/>
                </a:lnTo>
                <a:lnTo>
                  <a:pt x="3128073" y="3457206"/>
                </a:lnTo>
                <a:lnTo>
                  <a:pt x="3087890" y="3477412"/>
                </a:lnTo>
                <a:lnTo>
                  <a:pt x="3044964" y="3492347"/>
                </a:lnTo>
                <a:lnTo>
                  <a:pt x="2999702" y="3501618"/>
                </a:lnTo>
                <a:lnTo>
                  <a:pt x="2952546" y="3504806"/>
                </a:lnTo>
                <a:lnTo>
                  <a:pt x="746544" y="3504806"/>
                </a:lnTo>
                <a:lnTo>
                  <a:pt x="699363" y="3501618"/>
                </a:lnTo>
                <a:lnTo>
                  <a:pt x="654088" y="3492347"/>
                </a:lnTo>
                <a:lnTo>
                  <a:pt x="611149" y="3477412"/>
                </a:lnTo>
                <a:lnTo>
                  <a:pt x="570953" y="3457206"/>
                </a:lnTo>
                <a:lnTo>
                  <a:pt x="533920" y="3432175"/>
                </a:lnTo>
                <a:lnTo>
                  <a:pt x="500468" y="3402736"/>
                </a:lnTo>
                <a:lnTo>
                  <a:pt x="471017" y="3369284"/>
                </a:lnTo>
                <a:lnTo>
                  <a:pt x="445985" y="3332251"/>
                </a:lnTo>
                <a:lnTo>
                  <a:pt x="425792" y="3292068"/>
                </a:lnTo>
                <a:lnTo>
                  <a:pt x="410845" y="3249130"/>
                </a:lnTo>
                <a:lnTo>
                  <a:pt x="401574" y="3203867"/>
                </a:lnTo>
                <a:lnTo>
                  <a:pt x="398386" y="3156686"/>
                </a:lnTo>
                <a:lnTo>
                  <a:pt x="398386" y="950683"/>
                </a:lnTo>
                <a:lnTo>
                  <a:pt x="401574" y="903516"/>
                </a:lnTo>
                <a:lnTo>
                  <a:pt x="410845" y="858253"/>
                </a:lnTo>
                <a:lnTo>
                  <a:pt x="425792" y="815314"/>
                </a:lnTo>
                <a:lnTo>
                  <a:pt x="445985" y="775119"/>
                </a:lnTo>
                <a:lnTo>
                  <a:pt x="471017" y="738098"/>
                </a:lnTo>
                <a:lnTo>
                  <a:pt x="500468" y="704646"/>
                </a:lnTo>
                <a:lnTo>
                  <a:pt x="533920" y="675195"/>
                </a:lnTo>
                <a:lnTo>
                  <a:pt x="570953" y="650163"/>
                </a:lnTo>
                <a:lnTo>
                  <a:pt x="611149" y="629970"/>
                </a:lnTo>
                <a:lnTo>
                  <a:pt x="654088" y="615022"/>
                </a:lnTo>
                <a:lnTo>
                  <a:pt x="699363" y="605751"/>
                </a:lnTo>
                <a:lnTo>
                  <a:pt x="746544" y="602576"/>
                </a:lnTo>
                <a:lnTo>
                  <a:pt x="2019820" y="602576"/>
                </a:lnTo>
                <a:lnTo>
                  <a:pt x="2065489" y="597306"/>
                </a:lnTo>
                <a:lnTo>
                  <a:pt x="2107425" y="582320"/>
                </a:lnTo>
                <a:lnTo>
                  <a:pt x="2144407" y="558800"/>
                </a:lnTo>
                <a:lnTo>
                  <a:pt x="2175256" y="527939"/>
                </a:lnTo>
                <a:lnTo>
                  <a:pt x="2198763" y="490956"/>
                </a:lnTo>
                <a:lnTo>
                  <a:pt x="2213749" y="449021"/>
                </a:lnTo>
                <a:lnTo>
                  <a:pt x="2219007" y="403339"/>
                </a:lnTo>
                <a:lnTo>
                  <a:pt x="2213749" y="357670"/>
                </a:lnTo>
                <a:lnTo>
                  <a:pt x="2198763" y="315747"/>
                </a:lnTo>
                <a:lnTo>
                  <a:pt x="2175256" y="278765"/>
                </a:lnTo>
                <a:lnTo>
                  <a:pt x="2144407" y="247916"/>
                </a:lnTo>
                <a:lnTo>
                  <a:pt x="2107425" y="224396"/>
                </a:lnTo>
                <a:lnTo>
                  <a:pt x="2065489" y="209410"/>
                </a:lnTo>
                <a:lnTo>
                  <a:pt x="2019820" y="204139"/>
                </a:lnTo>
                <a:lnTo>
                  <a:pt x="746544" y="204139"/>
                </a:lnTo>
                <a:lnTo>
                  <a:pt x="699401" y="205613"/>
                </a:lnTo>
                <a:lnTo>
                  <a:pt x="653034" y="209969"/>
                </a:lnTo>
                <a:lnTo>
                  <a:pt x="607517" y="217119"/>
                </a:lnTo>
                <a:lnTo>
                  <a:pt x="562940" y="226987"/>
                </a:lnTo>
                <a:lnTo>
                  <a:pt x="519404" y="239458"/>
                </a:lnTo>
                <a:lnTo>
                  <a:pt x="476999" y="254469"/>
                </a:lnTo>
                <a:lnTo>
                  <a:pt x="435787" y="271932"/>
                </a:lnTo>
                <a:lnTo>
                  <a:pt x="395884" y="291744"/>
                </a:lnTo>
                <a:lnTo>
                  <a:pt x="357365" y="313817"/>
                </a:lnTo>
                <a:lnTo>
                  <a:pt x="320319" y="338074"/>
                </a:lnTo>
                <a:lnTo>
                  <a:pt x="284835" y="364426"/>
                </a:lnTo>
                <a:lnTo>
                  <a:pt x="251002" y="392785"/>
                </a:lnTo>
                <a:lnTo>
                  <a:pt x="218909" y="423049"/>
                </a:lnTo>
                <a:lnTo>
                  <a:pt x="188645" y="455142"/>
                </a:lnTo>
                <a:lnTo>
                  <a:pt x="160286" y="488975"/>
                </a:lnTo>
                <a:lnTo>
                  <a:pt x="133934" y="524459"/>
                </a:lnTo>
                <a:lnTo>
                  <a:pt x="109677" y="561505"/>
                </a:lnTo>
                <a:lnTo>
                  <a:pt x="87604" y="600024"/>
                </a:lnTo>
                <a:lnTo>
                  <a:pt x="67792" y="639927"/>
                </a:lnTo>
                <a:lnTo>
                  <a:pt x="50330" y="681139"/>
                </a:lnTo>
                <a:lnTo>
                  <a:pt x="35318" y="723544"/>
                </a:lnTo>
                <a:lnTo>
                  <a:pt x="22847" y="767092"/>
                </a:lnTo>
                <a:lnTo>
                  <a:pt x="12979" y="811657"/>
                </a:lnTo>
                <a:lnTo>
                  <a:pt x="5829" y="857173"/>
                </a:lnTo>
                <a:lnTo>
                  <a:pt x="1473" y="903541"/>
                </a:lnTo>
                <a:lnTo>
                  <a:pt x="0" y="950683"/>
                </a:lnTo>
                <a:lnTo>
                  <a:pt x="0" y="3156686"/>
                </a:lnTo>
                <a:lnTo>
                  <a:pt x="1473" y="3203829"/>
                </a:lnTo>
                <a:lnTo>
                  <a:pt x="5829" y="3250209"/>
                </a:lnTo>
                <a:lnTo>
                  <a:pt x="12979" y="3295713"/>
                </a:lnTo>
                <a:lnTo>
                  <a:pt x="22847" y="3340290"/>
                </a:lnTo>
                <a:lnTo>
                  <a:pt x="35318" y="3383826"/>
                </a:lnTo>
                <a:lnTo>
                  <a:pt x="50330" y="3426244"/>
                </a:lnTo>
                <a:lnTo>
                  <a:pt x="67792" y="3467443"/>
                </a:lnTo>
                <a:lnTo>
                  <a:pt x="87604" y="3507346"/>
                </a:lnTo>
                <a:lnTo>
                  <a:pt x="109677" y="3545865"/>
                </a:lnTo>
                <a:lnTo>
                  <a:pt x="133934" y="3582911"/>
                </a:lnTo>
                <a:lnTo>
                  <a:pt x="160286" y="3618395"/>
                </a:lnTo>
                <a:lnTo>
                  <a:pt x="188645" y="3652228"/>
                </a:lnTo>
                <a:lnTo>
                  <a:pt x="218909" y="3684320"/>
                </a:lnTo>
                <a:lnTo>
                  <a:pt x="251002" y="3714597"/>
                </a:lnTo>
                <a:lnTo>
                  <a:pt x="284835" y="3742944"/>
                </a:lnTo>
                <a:lnTo>
                  <a:pt x="320319" y="3769296"/>
                </a:lnTo>
                <a:lnTo>
                  <a:pt x="357365" y="3793553"/>
                </a:lnTo>
                <a:lnTo>
                  <a:pt x="395884" y="3815638"/>
                </a:lnTo>
                <a:lnTo>
                  <a:pt x="435787" y="3835450"/>
                </a:lnTo>
                <a:lnTo>
                  <a:pt x="476999" y="3852900"/>
                </a:lnTo>
                <a:lnTo>
                  <a:pt x="519404" y="3867912"/>
                </a:lnTo>
                <a:lnTo>
                  <a:pt x="562940" y="3880396"/>
                </a:lnTo>
                <a:lnTo>
                  <a:pt x="607517" y="3890251"/>
                </a:lnTo>
                <a:lnTo>
                  <a:pt x="653034" y="3897401"/>
                </a:lnTo>
                <a:lnTo>
                  <a:pt x="699401" y="3901757"/>
                </a:lnTo>
                <a:lnTo>
                  <a:pt x="746544" y="3903230"/>
                </a:lnTo>
                <a:lnTo>
                  <a:pt x="2952546" y="3903230"/>
                </a:lnTo>
                <a:lnTo>
                  <a:pt x="2999689" y="3901757"/>
                </a:lnTo>
                <a:lnTo>
                  <a:pt x="3046057" y="3897401"/>
                </a:lnTo>
                <a:lnTo>
                  <a:pt x="3091573" y="3890251"/>
                </a:lnTo>
                <a:lnTo>
                  <a:pt x="3136138" y="3880396"/>
                </a:lnTo>
                <a:lnTo>
                  <a:pt x="3179673" y="3867912"/>
                </a:lnTo>
                <a:lnTo>
                  <a:pt x="3222091" y="3852900"/>
                </a:lnTo>
                <a:lnTo>
                  <a:pt x="3263290" y="3835450"/>
                </a:lnTo>
                <a:lnTo>
                  <a:pt x="3303206" y="3815638"/>
                </a:lnTo>
                <a:lnTo>
                  <a:pt x="3341725" y="3793553"/>
                </a:lnTo>
                <a:lnTo>
                  <a:pt x="3378771" y="3769296"/>
                </a:lnTo>
                <a:lnTo>
                  <a:pt x="3414255" y="3742944"/>
                </a:lnTo>
                <a:lnTo>
                  <a:pt x="3448088" y="3714597"/>
                </a:lnTo>
                <a:lnTo>
                  <a:pt x="3480181" y="3684320"/>
                </a:lnTo>
                <a:lnTo>
                  <a:pt x="3510445" y="3652228"/>
                </a:lnTo>
                <a:lnTo>
                  <a:pt x="3538804" y="3618395"/>
                </a:lnTo>
                <a:lnTo>
                  <a:pt x="3565144" y="3582911"/>
                </a:lnTo>
                <a:lnTo>
                  <a:pt x="3589401" y="3545865"/>
                </a:lnTo>
                <a:lnTo>
                  <a:pt x="3611486" y="3507346"/>
                </a:lnTo>
                <a:lnTo>
                  <a:pt x="3631298" y="3467443"/>
                </a:lnTo>
                <a:lnTo>
                  <a:pt x="3648748" y="3426244"/>
                </a:lnTo>
                <a:lnTo>
                  <a:pt x="3663759" y="3383826"/>
                </a:lnTo>
                <a:lnTo>
                  <a:pt x="3676243" y="3340290"/>
                </a:lnTo>
                <a:lnTo>
                  <a:pt x="3686098" y="3295713"/>
                </a:lnTo>
                <a:lnTo>
                  <a:pt x="3693261" y="3250209"/>
                </a:lnTo>
                <a:lnTo>
                  <a:pt x="3697617" y="3203829"/>
                </a:lnTo>
                <a:lnTo>
                  <a:pt x="3699078" y="3156686"/>
                </a:lnTo>
                <a:lnTo>
                  <a:pt x="3699078" y="1956130"/>
                </a:lnTo>
                <a:close/>
              </a:path>
              <a:path w="3930650" h="3903345" extrusionOk="0">
                <a:moveTo>
                  <a:pt x="3930269" y="755751"/>
                </a:moveTo>
                <a:lnTo>
                  <a:pt x="3928783" y="708025"/>
                </a:lnTo>
                <a:lnTo>
                  <a:pt x="3924363" y="661085"/>
                </a:lnTo>
                <a:lnTo>
                  <a:pt x="3917124" y="615010"/>
                </a:lnTo>
                <a:lnTo>
                  <a:pt x="3907142" y="569887"/>
                </a:lnTo>
                <a:lnTo>
                  <a:pt x="3894505" y="525818"/>
                </a:lnTo>
                <a:lnTo>
                  <a:pt x="3879304" y="482879"/>
                </a:lnTo>
                <a:lnTo>
                  <a:pt x="3861638" y="441172"/>
                </a:lnTo>
                <a:lnTo>
                  <a:pt x="3841572" y="400773"/>
                </a:lnTo>
                <a:lnTo>
                  <a:pt x="3819220" y="361772"/>
                </a:lnTo>
                <a:lnTo>
                  <a:pt x="3794658" y="324269"/>
                </a:lnTo>
                <a:lnTo>
                  <a:pt x="3767988" y="288353"/>
                </a:lnTo>
                <a:lnTo>
                  <a:pt x="3739286" y="254101"/>
                </a:lnTo>
                <a:lnTo>
                  <a:pt x="3708641" y="221615"/>
                </a:lnTo>
                <a:lnTo>
                  <a:pt x="3676142" y="190969"/>
                </a:lnTo>
                <a:lnTo>
                  <a:pt x="3641890" y="162267"/>
                </a:lnTo>
                <a:lnTo>
                  <a:pt x="3605974" y="135597"/>
                </a:lnTo>
                <a:lnTo>
                  <a:pt x="3568471" y="111036"/>
                </a:lnTo>
                <a:lnTo>
                  <a:pt x="3529469" y="88684"/>
                </a:lnTo>
                <a:lnTo>
                  <a:pt x="3489071" y="68630"/>
                </a:lnTo>
                <a:lnTo>
                  <a:pt x="3447351" y="50952"/>
                </a:lnTo>
                <a:lnTo>
                  <a:pt x="3404412" y="35763"/>
                </a:lnTo>
                <a:lnTo>
                  <a:pt x="3360343" y="23126"/>
                </a:lnTo>
                <a:lnTo>
                  <a:pt x="3315220" y="13144"/>
                </a:lnTo>
                <a:lnTo>
                  <a:pt x="3269145" y="5905"/>
                </a:lnTo>
                <a:lnTo>
                  <a:pt x="3222206" y="1498"/>
                </a:lnTo>
                <a:lnTo>
                  <a:pt x="3174479" y="0"/>
                </a:lnTo>
                <a:lnTo>
                  <a:pt x="3126752" y="1498"/>
                </a:lnTo>
                <a:lnTo>
                  <a:pt x="3079800" y="5905"/>
                </a:lnTo>
                <a:lnTo>
                  <a:pt x="3033712" y="13144"/>
                </a:lnTo>
                <a:lnTo>
                  <a:pt x="2988589" y="23126"/>
                </a:lnTo>
                <a:lnTo>
                  <a:pt x="2944507" y="35763"/>
                </a:lnTo>
                <a:lnTo>
                  <a:pt x="2901569" y="50952"/>
                </a:lnTo>
                <a:lnTo>
                  <a:pt x="2859849" y="68630"/>
                </a:lnTo>
                <a:lnTo>
                  <a:pt x="2819450" y="88684"/>
                </a:lnTo>
                <a:lnTo>
                  <a:pt x="2780449" y="111036"/>
                </a:lnTo>
                <a:lnTo>
                  <a:pt x="2742946" y="135597"/>
                </a:lnTo>
                <a:lnTo>
                  <a:pt x="2707030" y="162267"/>
                </a:lnTo>
                <a:lnTo>
                  <a:pt x="2672778" y="190969"/>
                </a:lnTo>
                <a:lnTo>
                  <a:pt x="2640292" y="221615"/>
                </a:lnTo>
                <a:lnTo>
                  <a:pt x="2609646" y="254101"/>
                </a:lnTo>
                <a:lnTo>
                  <a:pt x="2580944" y="288353"/>
                </a:lnTo>
                <a:lnTo>
                  <a:pt x="2554274" y="324269"/>
                </a:lnTo>
                <a:lnTo>
                  <a:pt x="2529713" y="361772"/>
                </a:lnTo>
                <a:lnTo>
                  <a:pt x="2507361" y="400773"/>
                </a:lnTo>
                <a:lnTo>
                  <a:pt x="2487307" y="441172"/>
                </a:lnTo>
                <a:lnTo>
                  <a:pt x="2469642" y="482879"/>
                </a:lnTo>
                <a:lnTo>
                  <a:pt x="2454440" y="525818"/>
                </a:lnTo>
                <a:lnTo>
                  <a:pt x="2441816" y="569887"/>
                </a:lnTo>
                <a:lnTo>
                  <a:pt x="2431834" y="615010"/>
                </a:lnTo>
                <a:lnTo>
                  <a:pt x="2424595" y="661085"/>
                </a:lnTo>
                <a:lnTo>
                  <a:pt x="2420175" y="708025"/>
                </a:lnTo>
                <a:lnTo>
                  <a:pt x="2418689" y="755751"/>
                </a:lnTo>
                <a:lnTo>
                  <a:pt x="2420175" y="803465"/>
                </a:lnTo>
                <a:lnTo>
                  <a:pt x="2424595" y="850404"/>
                </a:lnTo>
                <a:lnTo>
                  <a:pt x="2431834" y="896480"/>
                </a:lnTo>
                <a:lnTo>
                  <a:pt x="2441816" y="941590"/>
                </a:lnTo>
                <a:lnTo>
                  <a:pt x="2454440" y="985659"/>
                </a:lnTo>
                <a:lnTo>
                  <a:pt x="2469642" y="1028598"/>
                </a:lnTo>
                <a:lnTo>
                  <a:pt x="2487307" y="1070305"/>
                </a:lnTo>
                <a:lnTo>
                  <a:pt x="2507361" y="1110703"/>
                </a:lnTo>
                <a:lnTo>
                  <a:pt x="2529713" y="1149692"/>
                </a:lnTo>
                <a:lnTo>
                  <a:pt x="2554274" y="1187196"/>
                </a:lnTo>
                <a:lnTo>
                  <a:pt x="2580944" y="1223111"/>
                </a:lnTo>
                <a:lnTo>
                  <a:pt x="2609646" y="1257363"/>
                </a:lnTo>
                <a:lnTo>
                  <a:pt x="2640292" y="1289850"/>
                </a:lnTo>
                <a:lnTo>
                  <a:pt x="2672778" y="1320495"/>
                </a:lnTo>
                <a:lnTo>
                  <a:pt x="2707030" y="1349197"/>
                </a:lnTo>
                <a:lnTo>
                  <a:pt x="2742946" y="1375867"/>
                </a:lnTo>
                <a:lnTo>
                  <a:pt x="2780449" y="1400429"/>
                </a:lnTo>
                <a:lnTo>
                  <a:pt x="2819450" y="1422781"/>
                </a:lnTo>
                <a:lnTo>
                  <a:pt x="2859849" y="1442834"/>
                </a:lnTo>
                <a:lnTo>
                  <a:pt x="2901569" y="1460500"/>
                </a:lnTo>
                <a:lnTo>
                  <a:pt x="2944507" y="1475701"/>
                </a:lnTo>
                <a:lnTo>
                  <a:pt x="2988589" y="1488338"/>
                </a:lnTo>
                <a:lnTo>
                  <a:pt x="3033712" y="1498320"/>
                </a:lnTo>
                <a:lnTo>
                  <a:pt x="3079800" y="1505559"/>
                </a:lnTo>
                <a:lnTo>
                  <a:pt x="3126752" y="1509966"/>
                </a:lnTo>
                <a:lnTo>
                  <a:pt x="3174479" y="1511452"/>
                </a:lnTo>
                <a:lnTo>
                  <a:pt x="3222206" y="1509966"/>
                </a:lnTo>
                <a:lnTo>
                  <a:pt x="3269145" y="1505559"/>
                </a:lnTo>
                <a:lnTo>
                  <a:pt x="3315220" y="1498320"/>
                </a:lnTo>
                <a:lnTo>
                  <a:pt x="3360343" y="1488338"/>
                </a:lnTo>
                <a:lnTo>
                  <a:pt x="3404412" y="1475701"/>
                </a:lnTo>
                <a:lnTo>
                  <a:pt x="3447351" y="1460500"/>
                </a:lnTo>
                <a:lnTo>
                  <a:pt x="3489071" y="1442834"/>
                </a:lnTo>
                <a:lnTo>
                  <a:pt x="3529469" y="1422781"/>
                </a:lnTo>
                <a:lnTo>
                  <a:pt x="3568471" y="1400429"/>
                </a:lnTo>
                <a:lnTo>
                  <a:pt x="3605974" y="1375867"/>
                </a:lnTo>
                <a:lnTo>
                  <a:pt x="3641890" y="1349197"/>
                </a:lnTo>
                <a:lnTo>
                  <a:pt x="3676142" y="1320495"/>
                </a:lnTo>
                <a:lnTo>
                  <a:pt x="3708641" y="1289850"/>
                </a:lnTo>
                <a:lnTo>
                  <a:pt x="3739286" y="1257363"/>
                </a:lnTo>
                <a:lnTo>
                  <a:pt x="3767988" y="1223111"/>
                </a:lnTo>
                <a:lnTo>
                  <a:pt x="3794658" y="1187196"/>
                </a:lnTo>
                <a:lnTo>
                  <a:pt x="3819220" y="1149692"/>
                </a:lnTo>
                <a:lnTo>
                  <a:pt x="3841572" y="1110703"/>
                </a:lnTo>
                <a:lnTo>
                  <a:pt x="3861638" y="1070305"/>
                </a:lnTo>
                <a:lnTo>
                  <a:pt x="3879304" y="1028598"/>
                </a:lnTo>
                <a:lnTo>
                  <a:pt x="3894505" y="985659"/>
                </a:lnTo>
                <a:lnTo>
                  <a:pt x="3907142" y="941590"/>
                </a:lnTo>
                <a:lnTo>
                  <a:pt x="3917124" y="896480"/>
                </a:lnTo>
                <a:lnTo>
                  <a:pt x="3924363" y="850404"/>
                </a:lnTo>
                <a:lnTo>
                  <a:pt x="3928783" y="803465"/>
                </a:lnTo>
                <a:lnTo>
                  <a:pt x="3930269" y="755751"/>
                </a:lnTo>
                <a:close/>
              </a:path>
            </a:pathLst>
          </a:custGeom>
          <a:solidFill>
            <a:schemeClr val="accent1"/>
          </a:solidFill>
          <a:ln>
            <a:noFill/>
          </a:ln>
        </p:spPr>
        <p:txBody>
          <a:bodyPr spcFirstLastPara="1" wrap="square" lIns="0" tIns="0" rIns="0" bIns="0" anchor="t" anchorCtr="0">
            <a:noAutofit/>
          </a:bodyPr>
          <a:lstStyle/>
          <a:p>
            <a:pPr marL="0" lvl="0" indent="0" algn="r" rtl="1">
              <a:spcBef>
                <a:spcPts val="0"/>
              </a:spcBef>
              <a:spcAft>
                <a:spcPts val="0"/>
              </a:spcAft>
              <a:buNone/>
            </a:pPr>
            <a:endParaRPr sz="1800"/>
          </a:p>
        </p:txBody>
      </p:sp>
      <p:sp>
        <p:nvSpPr>
          <p:cNvPr id="500" name="Google Shape;500;p38">
            <a:extLst>
              <a:ext uri="{FF2B5EF4-FFF2-40B4-BE49-F238E27FC236}">
                <a16:creationId xmlns:a16="http://schemas.microsoft.com/office/drawing/2014/main" id="{A2C00D10-7860-338F-2BD3-9655A7CCB310}"/>
              </a:ext>
            </a:extLst>
          </p:cNvPr>
          <p:cNvSpPr/>
          <p:nvPr/>
        </p:nvSpPr>
        <p:spPr>
          <a:xfrm>
            <a:off x="266816" y="1156565"/>
            <a:ext cx="244056" cy="176721"/>
          </a:xfrm>
          <a:custGeom>
            <a:avLst/>
            <a:gdLst/>
            <a:ahLst/>
            <a:cxnLst/>
            <a:rect l="l" t="t" r="r" b="b"/>
            <a:pathLst>
              <a:path w="4437380" h="3213100" extrusionOk="0">
                <a:moveTo>
                  <a:pt x="2315846" y="863600"/>
                </a:moveTo>
                <a:lnTo>
                  <a:pt x="1902350" y="863600"/>
                </a:lnTo>
                <a:lnTo>
                  <a:pt x="1890756" y="914400"/>
                </a:lnTo>
                <a:lnTo>
                  <a:pt x="1881425" y="965200"/>
                </a:lnTo>
                <a:lnTo>
                  <a:pt x="1874538" y="1016000"/>
                </a:lnTo>
                <a:lnTo>
                  <a:pt x="1870273" y="1066800"/>
                </a:lnTo>
                <a:lnTo>
                  <a:pt x="1868812" y="1130300"/>
                </a:lnTo>
                <a:lnTo>
                  <a:pt x="1870360" y="1181100"/>
                </a:lnTo>
                <a:lnTo>
                  <a:pt x="1874878" y="1244600"/>
                </a:lnTo>
                <a:lnTo>
                  <a:pt x="1882172" y="1295400"/>
                </a:lnTo>
                <a:lnTo>
                  <a:pt x="1892049" y="1346200"/>
                </a:lnTo>
                <a:lnTo>
                  <a:pt x="1904318" y="1397000"/>
                </a:lnTo>
                <a:lnTo>
                  <a:pt x="0" y="1397000"/>
                </a:lnTo>
                <a:lnTo>
                  <a:pt x="0" y="2679700"/>
                </a:lnTo>
                <a:lnTo>
                  <a:pt x="2186" y="2730500"/>
                </a:lnTo>
                <a:lnTo>
                  <a:pt x="8617" y="2781300"/>
                </a:lnTo>
                <a:lnTo>
                  <a:pt x="19105" y="2832100"/>
                </a:lnTo>
                <a:lnTo>
                  <a:pt x="33458" y="2870200"/>
                </a:lnTo>
                <a:lnTo>
                  <a:pt x="51487" y="2908300"/>
                </a:lnTo>
                <a:lnTo>
                  <a:pt x="73002" y="2959100"/>
                </a:lnTo>
                <a:lnTo>
                  <a:pt x="97813" y="2997200"/>
                </a:lnTo>
                <a:lnTo>
                  <a:pt x="125730" y="3035300"/>
                </a:lnTo>
                <a:lnTo>
                  <a:pt x="156563" y="3060700"/>
                </a:lnTo>
                <a:lnTo>
                  <a:pt x="190122" y="3098800"/>
                </a:lnTo>
                <a:lnTo>
                  <a:pt x="226217" y="3124200"/>
                </a:lnTo>
                <a:lnTo>
                  <a:pt x="264658" y="3149600"/>
                </a:lnTo>
                <a:lnTo>
                  <a:pt x="305256" y="3162300"/>
                </a:lnTo>
                <a:lnTo>
                  <a:pt x="347820" y="3187700"/>
                </a:lnTo>
                <a:lnTo>
                  <a:pt x="438088" y="3213100"/>
                </a:lnTo>
                <a:lnTo>
                  <a:pt x="2995019" y="3213100"/>
                </a:lnTo>
                <a:lnTo>
                  <a:pt x="3039239" y="3200400"/>
                </a:lnTo>
                <a:lnTo>
                  <a:pt x="3081794" y="3187700"/>
                </a:lnTo>
                <a:lnTo>
                  <a:pt x="3122479" y="3162300"/>
                </a:lnTo>
                <a:lnTo>
                  <a:pt x="3161089" y="3149600"/>
                </a:lnTo>
                <a:lnTo>
                  <a:pt x="3197417" y="3124200"/>
                </a:lnTo>
                <a:lnTo>
                  <a:pt x="3231260" y="3086100"/>
                </a:lnTo>
                <a:lnTo>
                  <a:pt x="3262411" y="3060700"/>
                </a:lnTo>
                <a:lnTo>
                  <a:pt x="3290666" y="3022600"/>
                </a:lnTo>
                <a:lnTo>
                  <a:pt x="3315820" y="2984500"/>
                </a:lnTo>
                <a:lnTo>
                  <a:pt x="3337666" y="2946400"/>
                </a:lnTo>
                <a:lnTo>
                  <a:pt x="3356001" y="2908300"/>
                </a:lnTo>
                <a:lnTo>
                  <a:pt x="3370619" y="2870200"/>
                </a:lnTo>
                <a:lnTo>
                  <a:pt x="3381314" y="2819400"/>
                </a:lnTo>
                <a:lnTo>
                  <a:pt x="491314" y="2819400"/>
                </a:lnTo>
                <a:lnTo>
                  <a:pt x="454189" y="2794000"/>
                </a:lnTo>
                <a:lnTo>
                  <a:pt x="424847" y="2768600"/>
                </a:lnTo>
                <a:lnTo>
                  <a:pt x="405569" y="2730500"/>
                </a:lnTo>
                <a:lnTo>
                  <a:pt x="398637" y="2679700"/>
                </a:lnTo>
                <a:lnTo>
                  <a:pt x="398637" y="1803400"/>
                </a:lnTo>
                <a:lnTo>
                  <a:pt x="2740428" y="1803400"/>
                </a:lnTo>
                <a:lnTo>
                  <a:pt x="2719212" y="1790700"/>
                </a:lnTo>
                <a:lnTo>
                  <a:pt x="2678067" y="1778000"/>
                </a:lnTo>
                <a:lnTo>
                  <a:pt x="2638307" y="1752600"/>
                </a:lnTo>
                <a:lnTo>
                  <a:pt x="2600027" y="1739900"/>
                </a:lnTo>
                <a:lnTo>
                  <a:pt x="2563323" y="1714500"/>
                </a:lnTo>
                <a:lnTo>
                  <a:pt x="2528292" y="1676400"/>
                </a:lnTo>
                <a:lnTo>
                  <a:pt x="2495029" y="1651000"/>
                </a:lnTo>
                <a:lnTo>
                  <a:pt x="2463630" y="1625600"/>
                </a:lnTo>
                <a:lnTo>
                  <a:pt x="2434191" y="1587500"/>
                </a:lnTo>
                <a:lnTo>
                  <a:pt x="2406809" y="1549400"/>
                </a:lnTo>
                <a:lnTo>
                  <a:pt x="2381579" y="1511300"/>
                </a:lnTo>
                <a:lnTo>
                  <a:pt x="2358597" y="1473200"/>
                </a:lnTo>
                <a:lnTo>
                  <a:pt x="2337959" y="1435100"/>
                </a:lnTo>
                <a:lnTo>
                  <a:pt x="2319761" y="1397000"/>
                </a:lnTo>
                <a:lnTo>
                  <a:pt x="2304100" y="1358900"/>
                </a:lnTo>
                <a:lnTo>
                  <a:pt x="2291071" y="1308100"/>
                </a:lnTo>
                <a:lnTo>
                  <a:pt x="2280770" y="1270000"/>
                </a:lnTo>
                <a:lnTo>
                  <a:pt x="2273294" y="1219200"/>
                </a:lnTo>
                <a:lnTo>
                  <a:pt x="2268738" y="1168400"/>
                </a:lnTo>
                <a:lnTo>
                  <a:pt x="2267197" y="1130300"/>
                </a:lnTo>
                <a:lnTo>
                  <a:pt x="2268738" y="1079500"/>
                </a:lnTo>
                <a:lnTo>
                  <a:pt x="2273294" y="1028700"/>
                </a:lnTo>
                <a:lnTo>
                  <a:pt x="2280770" y="990600"/>
                </a:lnTo>
                <a:lnTo>
                  <a:pt x="2291071" y="939800"/>
                </a:lnTo>
                <a:lnTo>
                  <a:pt x="2304100" y="901700"/>
                </a:lnTo>
                <a:lnTo>
                  <a:pt x="2315846" y="863600"/>
                </a:lnTo>
                <a:close/>
              </a:path>
              <a:path w="4437380" h="3213100" extrusionOk="0">
                <a:moveTo>
                  <a:pt x="2740428" y="1803400"/>
                </a:moveTo>
                <a:lnTo>
                  <a:pt x="2095737" y="1803400"/>
                </a:lnTo>
                <a:lnTo>
                  <a:pt x="2125791" y="1841500"/>
                </a:lnTo>
                <a:lnTo>
                  <a:pt x="2157417" y="1879600"/>
                </a:lnTo>
                <a:lnTo>
                  <a:pt x="2190565" y="1905000"/>
                </a:lnTo>
                <a:lnTo>
                  <a:pt x="2225183" y="1943100"/>
                </a:lnTo>
                <a:lnTo>
                  <a:pt x="2261222" y="1981200"/>
                </a:lnTo>
                <a:lnTo>
                  <a:pt x="2298631" y="2006600"/>
                </a:lnTo>
                <a:lnTo>
                  <a:pt x="2337359" y="2032000"/>
                </a:lnTo>
                <a:lnTo>
                  <a:pt x="2377356" y="2057400"/>
                </a:lnTo>
                <a:lnTo>
                  <a:pt x="2418572" y="2095500"/>
                </a:lnTo>
                <a:lnTo>
                  <a:pt x="2460954" y="2108200"/>
                </a:lnTo>
                <a:lnTo>
                  <a:pt x="2504454" y="2133600"/>
                </a:lnTo>
                <a:lnTo>
                  <a:pt x="2549021" y="2159000"/>
                </a:lnTo>
                <a:lnTo>
                  <a:pt x="2594603" y="2171700"/>
                </a:lnTo>
                <a:lnTo>
                  <a:pt x="2641151" y="2197100"/>
                </a:lnTo>
                <a:lnTo>
                  <a:pt x="2736941" y="2222500"/>
                </a:lnTo>
                <a:lnTo>
                  <a:pt x="2786082" y="2222500"/>
                </a:lnTo>
                <a:lnTo>
                  <a:pt x="2886603" y="2247900"/>
                </a:lnTo>
                <a:lnTo>
                  <a:pt x="2991647" y="2247900"/>
                </a:lnTo>
                <a:lnTo>
                  <a:pt x="2991647" y="2730500"/>
                </a:lnTo>
                <a:lnTo>
                  <a:pt x="2984604" y="2768600"/>
                </a:lnTo>
                <a:lnTo>
                  <a:pt x="2965429" y="2794000"/>
                </a:lnTo>
                <a:lnTo>
                  <a:pt x="2937052" y="2819400"/>
                </a:lnTo>
                <a:lnTo>
                  <a:pt x="3381314" y="2819400"/>
                </a:lnTo>
                <a:lnTo>
                  <a:pt x="3387881" y="2781300"/>
                </a:lnTo>
                <a:lnTo>
                  <a:pt x="3390116" y="2730500"/>
                </a:lnTo>
                <a:lnTo>
                  <a:pt x="3390116" y="2171700"/>
                </a:lnTo>
                <a:lnTo>
                  <a:pt x="3436805" y="2159000"/>
                </a:lnTo>
                <a:lnTo>
                  <a:pt x="3482371" y="2133600"/>
                </a:lnTo>
                <a:lnTo>
                  <a:pt x="3526801" y="2108200"/>
                </a:lnTo>
                <a:lnTo>
                  <a:pt x="3570079" y="2082800"/>
                </a:lnTo>
                <a:lnTo>
                  <a:pt x="4137188" y="2082800"/>
                </a:lnTo>
                <a:lnTo>
                  <a:pt x="3907521" y="1854200"/>
                </a:lnTo>
                <a:lnTo>
                  <a:pt x="2989772" y="1854200"/>
                </a:lnTo>
                <a:lnTo>
                  <a:pt x="2942338" y="1841500"/>
                </a:lnTo>
                <a:lnTo>
                  <a:pt x="2895712" y="1841500"/>
                </a:lnTo>
                <a:lnTo>
                  <a:pt x="2849991" y="1828800"/>
                </a:lnTo>
                <a:lnTo>
                  <a:pt x="2805269" y="1828800"/>
                </a:lnTo>
                <a:lnTo>
                  <a:pt x="2761644" y="1816100"/>
                </a:lnTo>
                <a:lnTo>
                  <a:pt x="2740428" y="1803400"/>
                </a:lnTo>
                <a:close/>
              </a:path>
              <a:path w="4437380" h="3213100" extrusionOk="0">
                <a:moveTo>
                  <a:pt x="4137188" y="2082800"/>
                </a:moveTo>
                <a:lnTo>
                  <a:pt x="3570079" y="2082800"/>
                </a:lnTo>
                <a:lnTo>
                  <a:pt x="4097885" y="2616200"/>
                </a:lnTo>
                <a:lnTo>
                  <a:pt x="4129122" y="2641600"/>
                </a:lnTo>
                <a:lnTo>
                  <a:pt x="4163778" y="2654300"/>
                </a:lnTo>
                <a:lnTo>
                  <a:pt x="4200705" y="2667000"/>
                </a:lnTo>
                <a:lnTo>
                  <a:pt x="4276795" y="2667000"/>
                </a:lnTo>
                <a:lnTo>
                  <a:pt x="4313722" y="2654300"/>
                </a:lnTo>
                <a:lnTo>
                  <a:pt x="4379615" y="2616200"/>
                </a:lnTo>
                <a:lnTo>
                  <a:pt x="4408194" y="2578100"/>
                </a:lnTo>
                <a:lnTo>
                  <a:pt x="4427247" y="2540000"/>
                </a:lnTo>
                <a:lnTo>
                  <a:pt x="4436773" y="2489200"/>
                </a:lnTo>
                <a:lnTo>
                  <a:pt x="4436773" y="2451100"/>
                </a:lnTo>
                <a:lnTo>
                  <a:pt x="4427247" y="2400300"/>
                </a:lnTo>
                <a:lnTo>
                  <a:pt x="4408194" y="2362200"/>
                </a:lnTo>
                <a:lnTo>
                  <a:pt x="4379615" y="2324100"/>
                </a:lnTo>
                <a:lnTo>
                  <a:pt x="4137188" y="2082800"/>
                </a:lnTo>
                <a:close/>
              </a:path>
              <a:path w="4437380" h="3213100" extrusionOk="0">
                <a:moveTo>
                  <a:pt x="3843586" y="406400"/>
                </a:moveTo>
                <a:lnTo>
                  <a:pt x="3083830" y="406400"/>
                </a:lnTo>
                <a:lnTo>
                  <a:pt x="3217895" y="444500"/>
                </a:lnTo>
                <a:lnTo>
                  <a:pt x="3301471" y="469900"/>
                </a:lnTo>
                <a:lnTo>
                  <a:pt x="3341231" y="495300"/>
                </a:lnTo>
                <a:lnTo>
                  <a:pt x="3379510" y="520700"/>
                </a:lnTo>
                <a:lnTo>
                  <a:pt x="3416213" y="546100"/>
                </a:lnTo>
                <a:lnTo>
                  <a:pt x="3451244" y="571500"/>
                </a:lnTo>
                <a:lnTo>
                  <a:pt x="3484507" y="596900"/>
                </a:lnTo>
                <a:lnTo>
                  <a:pt x="3515906" y="635000"/>
                </a:lnTo>
                <a:lnTo>
                  <a:pt x="3545344" y="660400"/>
                </a:lnTo>
                <a:lnTo>
                  <a:pt x="3572726" y="698500"/>
                </a:lnTo>
                <a:lnTo>
                  <a:pt x="3597956" y="736600"/>
                </a:lnTo>
                <a:lnTo>
                  <a:pt x="3620938" y="774700"/>
                </a:lnTo>
                <a:lnTo>
                  <a:pt x="3641576" y="812800"/>
                </a:lnTo>
                <a:lnTo>
                  <a:pt x="3659773" y="850900"/>
                </a:lnTo>
                <a:lnTo>
                  <a:pt x="3675434" y="901700"/>
                </a:lnTo>
                <a:lnTo>
                  <a:pt x="3688463" y="939800"/>
                </a:lnTo>
                <a:lnTo>
                  <a:pt x="3698764" y="990600"/>
                </a:lnTo>
                <a:lnTo>
                  <a:pt x="3706240" y="1028700"/>
                </a:lnTo>
                <a:lnTo>
                  <a:pt x="3710797" y="1079500"/>
                </a:lnTo>
                <a:lnTo>
                  <a:pt x="3712337" y="1130300"/>
                </a:lnTo>
                <a:lnTo>
                  <a:pt x="3710797" y="1168400"/>
                </a:lnTo>
                <a:lnTo>
                  <a:pt x="3706240" y="1219200"/>
                </a:lnTo>
                <a:lnTo>
                  <a:pt x="3698764" y="1270000"/>
                </a:lnTo>
                <a:lnTo>
                  <a:pt x="3688463" y="1308100"/>
                </a:lnTo>
                <a:lnTo>
                  <a:pt x="3675434" y="1358900"/>
                </a:lnTo>
                <a:lnTo>
                  <a:pt x="3659773" y="1397000"/>
                </a:lnTo>
                <a:lnTo>
                  <a:pt x="3641576" y="1435100"/>
                </a:lnTo>
                <a:lnTo>
                  <a:pt x="3620938" y="1473200"/>
                </a:lnTo>
                <a:lnTo>
                  <a:pt x="3597956" y="1511300"/>
                </a:lnTo>
                <a:lnTo>
                  <a:pt x="3572726" y="1549400"/>
                </a:lnTo>
                <a:lnTo>
                  <a:pt x="3545344" y="1587500"/>
                </a:lnTo>
                <a:lnTo>
                  <a:pt x="3515906" y="1625600"/>
                </a:lnTo>
                <a:lnTo>
                  <a:pt x="3484507" y="1651000"/>
                </a:lnTo>
                <a:lnTo>
                  <a:pt x="3451244" y="1676400"/>
                </a:lnTo>
                <a:lnTo>
                  <a:pt x="3416213" y="1714500"/>
                </a:lnTo>
                <a:lnTo>
                  <a:pt x="3379510" y="1739900"/>
                </a:lnTo>
                <a:lnTo>
                  <a:pt x="3341231" y="1752600"/>
                </a:lnTo>
                <a:lnTo>
                  <a:pt x="3301471" y="1778000"/>
                </a:lnTo>
                <a:lnTo>
                  <a:pt x="3260327" y="1790700"/>
                </a:lnTo>
                <a:lnTo>
                  <a:pt x="3217895" y="1816100"/>
                </a:lnTo>
                <a:lnTo>
                  <a:pt x="3174271" y="1828800"/>
                </a:lnTo>
                <a:lnTo>
                  <a:pt x="3129551" y="1828800"/>
                </a:lnTo>
                <a:lnTo>
                  <a:pt x="3083830" y="1841500"/>
                </a:lnTo>
                <a:lnTo>
                  <a:pt x="3037205" y="1841500"/>
                </a:lnTo>
                <a:lnTo>
                  <a:pt x="2989772" y="1854200"/>
                </a:lnTo>
                <a:lnTo>
                  <a:pt x="3907521" y="1854200"/>
                </a:lnTo>
                <a:lnTo>
                  <a:pt x="3869243" y="1816100"/>
                </a:lnTo>
                <a:lnTo>
                  <a:pt x="3898586" y="1778000"/>
                </a:lnTo>
                <a:lnTo>
                  <a:pt x="3926276" y="1739900"/>
                </a:lnTo>
                <a:lnTo>
                  <a:pt x="3952257" y="1701800"/>
                </a:lnTo>
                <a:lnTo>
                  <a:pt x="3976475" y="1651000"/>
                </a:lnTo>
                <a:lnTo>
                  <a:pt x="3998875" y="1612900"/>
                </a:lnTo>
                <a:lnTo>
                  <a:pt x="4019401" y="1562100"/>
                </a:lnTo>
                <a:lnTo>
                  <a:pt x="4038000" y="1524000"/>
                </a:lnTo>
                <a:lnTo>
                  <a:pt x="4054616" y="1473200"/>
                </a:lnTo>
                <a:lnTo>
                  <a:pt x="4069195" y="1422400"/>
                </a:lnTo>
                <a:lnTo>
                  <a:pt x="4081681" y="1384300"/>
                </a:lnTo>
                <a:lnTo>
                  <a:pt x="4092020" y="1333500"/>
                </a:lnTo>
                <a:lnTo>
                  <a:pt x="4100157" y="1282700"/>
                </a:lnTo>
                <a:lnTo>
                  <a:pt x="4106037" y="1231900"/>
                </a:lnTo>
                <a:lnTo>
                  <a:pt x="4109605" y="1181100"/>
                </a:lnTo>
                <a:lnTo>
                  <a:pt x="4110806" y="1130300"/>
                </a:lnTo>
                <a:lnTo>
                  <a:pt x="4109769" y="1079500"/>
                </a:lnTo>
                <a:lnTo>
                  <a:pt x="4106684" y="1028700"/>
                </a:lnTo>
                <a:lnTo>
                  <a:pt x="4101595" y="977900"/>
                </a:lnTo>
                <a:lnTo>
                  <a:pt x="4094543" y="939800"/>
                </a:lnTo>
                <a:lnTo>
                  <a:pt x="4085572" y="889000"/>
                </a:lnTo>
                <a:lnTo>
                  <a:pt x="4074723" y="838200"/>
                </a:lnTo>
                <a:lnTo>
                  <a:pt x="4062039" y="800100"/>
                </a:lnTo>
                <a:lnTo>
                  <a:pt x="4047562" y="749300"/>
                </a:lnTo>
                <a:lnTo>
                  <a:pt x="4031335" y="711200"/>
                </a:lnTo>
                <a:lnTo>
                  <a:pt x="4013399" y="673100"/>
                </a:lnTo>
                <a:lnTo>
                  <a:pt x="3993798" y="622300"/>
                </a:lnTo>
                <a:lnTo>
                  <a:pt x="3972574" y="584200"/>
                </a:lnTo>
                <a:lnTo>
                  <a:pt x="3949769" y="546100"/>
                </a:lnTo>
                <a:lnTo>
                  <a:pt x="3925425" y="508000"/>
                </a:lnTo>
                <a:lnTo>
                  <a:pt x="3899585" y="469900"/>
                </a:lnTo>
                <a:lnTo>
                  <a:pt x="3872291" y="431800"/>
                </a:lnTo>
                <a:lnTo>
                  <a:pt x="3843586" y="406400"/>
                </a:lnTo>
                <a:close/>
              </a:path>
              <a:path w="4437380" h="3213100" extrusionOk="0">
                <a:moveTo>
                  <a:pt x="3133838" y="12700"/>
                </a:moveTo>
                <a:lnTo>
                  <a:pt x="2834601" y="12700"/>
                </a:lnTo>
                <a:lnTo>
                  <a:pt x="2784261" y="25400"/>
                </a:lnTo>
                <a:lnTo>
                  <a:pt x="2591212" y="76200"/>
                </a:lnTo>
                <a:lnTo>
                  <a:pt x="2545287" y="101600"/>
                </a:lnTo>
                <a:lnTo>
                  <a:pt x="2500401" y="114300"/>
                </a:lnTo>
                <a:lnTo>
                  <a:pt x="2456606" y="139700"/>
                </a:lnTo>
                <a:lnTo>
                  <a:pt x="2413953" y="165100"/>
                </a:lnTo>
                <a:lnTo>
                  <a:pt x="2372496" y="190500"/>
                </a:lnTo>
                <a:lnTo>
                  <a:pt x="2332285" y="215900"/>
                </a:lnTo>
                <a:lnTo>
                  <a:pt x="2293374" y="254000"/>
                </a:lnTo>
                <a:lnTo>
                  <a:pt x="2255813" y="279400"/>
                </a:lnTo>
                <a:lnTo>
                  <a:pt x="2219655" y="317500"/>
                </a:lnTo>
                <a:lnTo>
                  <a:pt x="2184952" y="342900"/>
                </a:lnTo>
                <a:lnTo>
                  <a:pt x="2151756" y="381000"/>
                </a:lnTo>
                <a:lnTo>
                  <a:pt x="2120119" y="419100"/>
                </a:lnTo>
                <a:lnTo>
                  <a:pt x="2090093" y="457200"/>
                </a:lnTo>
                <a:lnTo>
                  <a:pt x="441800" y="457200"/>
                </a:lnTo>
                <a:lnTo>
                  <a:pt x="351944" y="482600"/>
                </a:lnTo>
                <a:lnTo>
                  <a:pt x="309398" y="495300"/>
                </a:lnTo>
                <a:lnTo>
                  <a:pt x="268714" y="508000"/>
                </a:lnTo>
                <a:lnTo>
                  <a:pt x="230099" y="533400"/>
                </a:lnTo>
                <a:lnTo>
                  <a:pt x="193759" y="558800"/>
                </a:lnTo>
                <a:lnTo>
                  <a:pt x="159901" y="584200"/>
                </a:lnTo>
                <a:lnTo>
                  <a:pt x="128732" y="622300"/>
                </a:lnTo>
                <a:lnTo>
                  <a:pt x="100456" y="647700"/>
                </a:lnTo>
                <a:lnTo>
                  <a:pt x="75281" y="685800"/>
                </a:lnTo>
                <a:lnTo>
                  <a:pt x="53413" y="723900"/>
                </a:lnTo>
                <a:lnTo>
                  <a:pt x="35059" y="774700"/>
                </a:lnTo>
                <a:lnTo>
                  <a:pt x="20424" y="812800"/>
                </a:lnTo>
                <a:lnTo>
                  <a:pt x="9715" y="850900"/>
                </a:lnTo>
                <a:lnTo>
                  <a:pt x="3138" y="901700"/>
                </a:lnTo>
                <a:lnTo>
                  <a:pt x="900" y="952500"/>
                </a:lnTo>
                <a:lnTo>
                  <a:pt x="900" y="1397000"/>
                </a:lnTo>
                <a:lnTo>
                  <a:pt x="399370" y="1397000"/>
                </a:lnTo>
                <a:lnTo>
                  <a:pt x="399370" y="952500"/>
                </a:lnTo>
                <a:lnTo>
                  <a:pt x="406390" y="914400"/>
                </a:lnTo>
                <a:lnTo>
                  <a:pt x="425535" y="889000"/>
                </a:lnTo>
                <a:lnTo>
                  <a:pt x="453929" y="863600"/>
                </a:lnTo>
                <a:lnTo>
                  <a:pt x="2315846" y="863600"/>
                </a:lnTo>
                <a:lnTo>
                  <a:pt x="2319761" y="850900"/>
                </a:lnTo>
                <a:lnTo>
                  <a:pt x="2337959" y="812800"/>
                </a:lnTo>
                <a:lnTo>
                  <a:pt x="2358597" y="774700"/>
                </a:lnTo>
                <a:lnTo>
                  <a:pt x="2381579" y="736600"/>
                </a:lnTo>
                <a:lnTo>
                  <a:pt x="2406809" y="698500"/>
                </a:lnTo>
                <a:lnTo>
                  <a:pt x="2434191" y="660400"/>
                </a:lnTo>
                <a:lnTo>
                  <a:pt x="2463630" y="635000"/>
                </a:lnTo>
                <a:lnTo>
                  <a:pt x="2495029" y="596900"/>
                </a:lnTo>
                <a:lnTo>
                  <a:pt x="2528292" y="571500"/>
                </a:lnTo>
                <a:lnTo>
                  <a:pt x="2563323" y="546100"/>
                </a:lnTo>
                <a:lnTo>
                  <a:pt x="2600027" y="520700"/>
                </a:lnTo>
                <a:lnTo>
                  <a:pt x="2638307" y="495300"/>
                </a:lnTo>
                <a:lnTo>
                  <a:pt x="2678067" y="469900"/>
                </a:lnTo>
                <a:lnTo>
                  <a:pt x="2761644" y="444500"/>
                </a:lnTo>
                <a:lnTo>
                  <a:pt x="2895712" y="406400"/>
                </a:lnTo>
                <a:lnTo>
                  <a:pt x="3843586" y="406400"/>
                </a:lnTo>
                <a:lnTo>
                  <a:pt x="3813512" y="368300"/>
                </a:lnTo>
                <a:lnTo>
                  <a:pt x="3782111" y="330200"/>
                </a:lnTo>
                <a:lnTo>
                  <a:pt x="3749425" y="304800"/>
                </a:lnTo>
                <a:lnTo>
                  <a:pt x="3715498" y="266700"/>
                </a:lnTo>
                <a:lnTo>
                  <a:pt x="3680371" y="241300"/>
                </a:lnTo>
                <a:lnTo>
                  <a:pt x="3644087" y="215900"/>
                </a:lnTo>
                <a:lnTo>
                  <a:pt x="3606688" y="190500"/>
                </a:lnTo>
                <a:lnTo>
                  <a:pt x="3568217" y="165100"/>
                </a:lnTo>
                <a:lnTo>
                  <a:pt x="3528715" y="139700"/>
                </a:lnTo>
                <a:lnTo>
                  <a:pt x="3488226" y="127000"/>
                </a:lnTo>
                <a:lnTo>
                  <a:pt x="3446792" y="101600"/>
                </a:lnTo>
                <a:lnTo>
                  <a:pt x="3404454" y="88900"/>
                </a:lnTo>
                <a:lnTo>
                  <a:pt x="3361256" y="63500"/>
                </a:lnTo>
                <a:lnTo>
                  <a:pt x="3226921" y="25400"/>
                </a:lnTo>
                <a:lnTo>
                  <a:pt x="3180704" y="25400"/>
                </a:lnTo>
                <a:lnTo>
                  <a:pt x="3133838" y="12700"/>
                </a:lnTo>
                <a:close/>
              </a:path>
              <a:path w="4437380" h="3213100" extrusionOk="0">
                <a:moveTo>
                  <a:pt x="3038330" y="0"/>
                </a:moveTo>
                <a:lnTo>
                  <a:pt x="2937408" y="0"/>
                </a:lnTo>
                <a:lnTo>
                  <a:pt x="2885667" y="12700"/>
                </a:lnTo>
                <a:lnTo>
                  <a:pt x="3086366" y="12700"/>
                </a:lnTo>
                <a:lnTo>
                  <a:pt x="3038330" y="0"/>
                </a:lnTo>
                <a:close/>
              </a:path>
            </a:pathLst>
          </a:custGeom>
          <a:solidFill>
            <a:schemeClr val="accent1"/>
          </a:solidFill>
          <a:ln>
            <a:noFill/>
          </a:ln>
        </p:spPr>
        <p:txBody>
          <a:bodyPr spcFirstLastPara="1" wrap="square" lIns="0" tIns="0" rIns="0" bIns="0" anchor="t" anchorCtr="0">
            <a:noAutofit/>
          </a:bodyPr>
          <a:lstStyle/>
          <a:p>
            <a:pPr marL="0" lvl="0" indent="0" algn="r" rtl="1">
              <a:spcBef>
                <a:spcPts val="0"/>
              </a:spcBef>
              <a:spcAft>
                <a:spcPts val="0"/>
              </a:spcAft>
              <a:buNone/>
            </a:pPr>
            <a:endParaRPr sz="1800"/>
          </a:p>
        </p:txBody>
      </p:sp>
      <p:sp>
        <p:nvSpPr>
          <p:cNvPr id="501" name="Google Shape;501;p38">
            <a:extLst>
              <a:ext uri="{FF2B5EF4-FFF2-40B4-BE49-F238E27FC236}">
                <a16:creationId xmlns:a16="http://schemas.microsoft.com/office/drawing/2014/main" id="{D765AFF5-BE59-9573-0785-B3D64D6EC771}"/>
              </a:ext>
            </a:extLst>
          </p:cNvPr>
          <p:cNvSpPr/>
          <p:nvPr/>
        </p:nvSpPr>
        <p:spPr>
          <a:xfrm>
            <a:off x="3644841" y="1154317"/>
            <a:ext cx="167161" cy="181216"/>
          </a:xfrm>
          <a:custGeom>
            <a:avLst/>
            <a:gdLst/>
            <a:ahLst/>
            <a:cxnLst/>
            <a:rect l="l" t="t" r="r" b="b"/>
            <a:pathLst>
              <a:path w="3519169" h="3815079" extrusionOk="0">
                <a:moveTo>
                  <a:pt x="2688069" y="634060"/>
                </a:moveTo>
                <a:lnTo>
                  <a:pt x="2686329" y="586816"/>
                </a:lnTo>
                <a:lnTo>
                  <a:pt x="2681186" y="540499"/>
                </a:lnTo>
                <a:lnTo>
                  <a:pt x="2672753" y="495236"/>
                </a:lnTo>
                <a:lnTo>
                  <a:pt x="2661170" y="451154"/>
                </a:lnTo>
                <a:lnTo>
                  <a:pt x="2646565" y="408368"/>
                </a:lnTo>
                <a:lnTo>
                  <a:pt x="2629039" y="367017"/>
                </a:lnTo>
                <a:lnTo>
                  <a:pt x="2608732" y="327202"/>
                </a:lnTo>
                <a:lnTo>
                  <a:pt x="2585758" y="289077"/>
                </a:lnTo>
                <a:lnTo>
                  <a:pt x="2560256" y="252730"/>
                </a:lnTo>
                <a:lnTo>
                  <a:pt x="2532329" y="218313"/>
                </a:lnTo>
                <a:lnTo>
                  <a:pt x="2502128" y="185940"/>
                </a:lnTo>
                <a:lnTo>
                  <a:pt x="2469743" y="155727"/>
                </a:lnTo>
                <a:lnTo>
                  <a:pt x="2435326" y="127812"/>
                </a:lnTo>
                <a:lnTo>
                  <a:pt x="2398979" y="102298"/>
                </a:lnTo>
                <a:lnTo>
                  <a:pt x="2360853" y="79336"/>
                </a:lnTo>
                <a:lnTo>
                  <a:pt x="2321039" y="59029"/>
                </a:lnTo>
                <a:lnTo>
                  <a:pt x="2279688" y="41503"/>
                </a:lnTo>
                <a:lnTo>
                  <a:pt x="2236901" y="26898"/>
                </a:lnTo>
                <a:lnTo>
                  <a:pt x="2192820" y="15316"/>
                </a:lnTo>
                <a:lnTo>
                  <a:pt x="2147557" y="6896"/>
                </a:lnTo>
                <a:lnTo>
                  <a:pt x="2101253" y="1739"/>
                </a:lnTo>
                <a:lnTo>
                  <a:pt x="2054009" y="0"/>
                </a:lnTo>
                <a:lnTo>
                  <a:pt x="634060" y="0"/>
                </a:lnTo>
                <a:lnTo>
                  <a:pt x="586816" y="1739"/>
                </a:lnTo>
                <a:lnTo>
                  <a:pt x="540486" y="6896"/>
                </a:lnTo>
                <a:lnTo>
                  <a:pt x="495223" y="15316"/>
                </a:lnTo>
                <a:lnTo>
                  <a:pt x="451142" y="26898"/>
                </a:lnTo>
                <a:lnTo>
                  <a:pt x="408355" y="41503"/>
                </a:lnTo>
                <a:lnTo>
                  <a:pt x="366991" y="59029"/>
                </a:lnTo>
                <a:lnTo>
                  <a:pt x="327190" y="79336"/>
                </a:lnTo>
                <a:lnTo>
                  <a:pt x="289052" y="102298"/>
                </a:lnTo>
                <a:lnTo>
                  <a:pt x="252717" y="127812"/>
                </a:lnTo>
                <a:lnTo>
                  <a:pt x="218287" y="155727"/>
                </a:lnTo>
                <a:lnTo>
                  <a:pt x="185915" y="185940"/>
                </a:lnTo>
                <a:lnTo>
                  <a:pt x="155714" y="218313"/>
                </a:lnTo>
                <a:lnTo>
                  <a:pt x="127787" y="252730"/>
                </a:lnTo>
                <a:lnTo>
                  <a:pt x="102285" y="289077"/>
                </a:lnTo>
                <a:lnTo>
                  <a:pt x="79324" y="327202"/>
                </a:lnTo>
                <a:lnTo>
                  <a:pt x="59016" y="367017"/>
                </a:lnTo>
                <a:lnTo>
                  <a:pt x="41503" y="408368"/>
                </a:lnTo>
                <a:lnTo>
                  <a:pt x="26885" y="451154"/>
                </a:lnTo>
                <a:lnTo>
                  <a:pt x="15303" y="495236"/>
                </a:lnTo>
                <a:lnTo>
                  <a:pt x="6883" y="540499"/>
                </a:lnTo>
                <a:lnTo>
                  <a:pt x="1739" y="586816"/>
                </a:lnTo>
                <a:lnTo>
                  <a:pt x="0" y="634060"/>
                </a:lnTo>
                <a:lnTo>
                  <a:pt x="0" y="2433739"/>
                </a:lnTo>
                <a:lnTo>
                  <a:pt x="1739" y="2480983"/>
                </a:lnTo>
                <a:lnTo>
                  <a:pt x="6883" y="2527300"/>
                </a:lnTo>
                <a:lnTo>
                  <a:pt x="15303" y="2572562"/>
                </a:lnTo>
                <a:lnTo>
                  <a:pt x="26885" y="2616644"/>
                </a:lnTo>
                <a:lnTo>
                  <a:pt x="41503" y="2659430"/>
                </a:lnTo>
                <a:lnTo>
                  <a:pt x="59016" y="2700782"/>
                </a:lnTo>
                <a:lnTo>
                  <a:pt x="79324" y="2740583"/>
                </a:lnTo>
                <a:lnTo>
                  <a:pt x="102285" y="2778722"/>
                </a:lnTo>
                <a:lnTo>
                  <a:pt x="127787" y="2815056"/>
                </a:lnTo>
                <a:lnTo>
                  <a:pt x="155714" y="2849473"/>
                </a:lnTo>
                <a:lnTo>
                  <a:pt x="185915" y="2881846"/>
                </a:lnTo>
                <a:lnTo>
                  <a:pt x="218287" y="2912059"/>
                </a:lnTo>
                <a:lnTo>
                  <a:pt x="252717" y="2939973"/>
                </a:lnTo>
                <a:lnTo>
                  <a:pt x="289052" y="2965475"/>
                </a:lnTo>
                <a:lnTo>
                  <a:pt x="327190" y="2988437"/>
                </a:lnTo>
                <a:lnTo>
                  <a:pt x="366991" y="3008744"/>
                </a:lnTo>
                <a:lnTo>
                  <a:pt x="408355" y="3026257"/>
                </a:lnTo>
                <a:lnTo>
                  <a:pt x="451142" y="3040875"/>
                </a:lnTo>
                <a:lnTo>
                  <a:pt x="495223" y="3052457"/>
                </a:lnTo>
                <a:lnTo>
                  <a:pt x="540486" y="3060877"/>
                </a:lnTo>
                <a:lnTo>
                  <a:pt x="586816" y="3066021"/>
                </a:lnTo>
                <a:lnTo>
                  <a:pt x="634060" y="3067761"/>
                </a:lnTo>
                <a:lnTo>
                  <a:pt x="634060" y="2689225"/>
                </a:lnTo>
                <a:lnTo>
                  <a:pt x="588200" y="2685097"/>
                </a:lnTo>
                <a:lnTo>
                  <a:pt x="545007" y="2673210"/>
                </a:lnTo>
                <a:lnTo>
                  <a:pt x="505206" y="2654287"/>
                </a:lnTo>
                <a:lnTo>
                  <a:pt x="469531" y="2629052"/>
                </a:lnTo>
                <a:lnTo>
                  <a:pt x="438708" y="2598242"/>
                </a:lnTo>
                <a:lnTo>
                  <a:pt x="413461" y="2562580"/>
                </a:lnTo>
                <a:lnTo>
                  <a:pt x="394525" y="2522791"/>
                </a:lnTo>
                <a:lnTo>
                  <a:pt x="382638" y="2479598"/>
                </a:lnTo>
                <a:lnTo>
                  <a:pt x="378510" y="2433739"/>
                </a:lnTo>
                <a:lnTo>
                  <a:pt x="378510" y="634060"/>
                </a:lnTo>
                <a:lnTo>
                  <a:pt x="382638" y="588200"/>
                </a:lnTo>
                <a:lnTo>
                  <a:pt x="394525" y="545007"/>
                </a:lnTo>
                <a:lnTo>
                  <a:pt x="413461" y="505206"/>
                </a:lnTo>
                <a:lnTo>
                  <a:pt x="438708" y="469531"/>
                </a:lnTo>
                <a:lnTo>
                  <a:pt x="469531" y="438721"/>
                </a:lnTo>
                <a:lnTo>
                  <a:pt x="505206" y="413486"/>
                </a:lnTo>
                <a:lnTo>
                  <a:pt x="545007" y="394563"/>
                </a:lnTo>
                <a:lnTo>
                  <a:pt x="588200" y="382676"/>
                </a:lnTo>
                <a:lnTo>
                  <a:pt x="634060" y="378548"/>
                </a:lnTo>
                <a:lnTo>
                  <a:pt x="2054009" y="378548"/>
                </a:lnTo>
                <a:lnTo>
                  <a:pt x="2099894" y="382676"/>
                </a:lnTo>
                <a:lnTo>
                  <a:pt x="2143099" y="394563"/>
                </a:lnTo>
                <a:lnTo>
                  <a:pt x="2182888" y="413486"/>
                </a:lnTo>
                <a:lnTo>
                  <a:pt x="2218550" y="438721"/>
                </a:lnTo>
                <a:lnTo>
                  <a:pt x="2249347" y="469531"/>
                </a:lnTo>
                <a:lnTo>
                  <a:pt x="2274570" y="505206"/>
                </a:lnTo>
                <a:lnTo>
                  <a:pt x="2293493" y="545007"/>
                </a:lnTo>
                <a:lnTo>
                  <a:pt x="2305367" y="588200"/>
                </a:lnTo>
                <a:lnTo>
                  <a:pt x="2309482" y="634060"/>
                </a:lnTo>
                <a:lnTo>
                  <a:pt x="2688069" y="634060"/>
                </a:lnTo>
                <a:close/>
              </a:path>
              <a:path w="3519169" h="3815079" extrusionOk="0">
                <a:moveTo>
                  <a:pt x="3518789" y="1380972"/>
                </a:moveTo>
                <a:lnTo>
                  <a:pt x="3517049" y="1333728"/>
                </a:lnTo>
                <a:lnTo>
                  <a:pt x="3511905" y="1287411"/>
                </a:lnTo>
                <a:lnTo>
                  <a:pt x="3503485" y="1242148"/>
                </a:lnTo>
                <a:lnTo>
                  <a:pt x="3491903" y="1198067"/>
                </a:lnTo>
                <a:lnTo>
                  <a:pt x="3477298" y="1155280"/>
                </a:lnTo>
                <a:lnTo>
                  <a:pt x="3459784" y="1113929"/>
                </a:lnTo>
                <a:lnTo>
                  <a:pt x="3439490" y="1074127"/>
                </a:lnTo>
                <a:lnTo>
                  <a:pt x="3416528" y="1035989"/>
                </a:lnTo>
                <a:lnTo>
                  <a:pt x="3391027" y="999655"/>
                </a:lnTo>
                <a:lnTo>
                  <a:pt x="3363125" y="965238"/>
                </a:lnTo>
                <a:lnTo>
                  <a:pt x="3332924" y="932865"/>
                </a:lnTo>
                <a:lnTo>
                  <a:pt x="3300552" y="902652"/>
                </a:lnTo>
                <a:lnTo>
                  <a:pt x="3266148" y="874737"/>
                </a:lnTo>
                <a:lnTo>
                  <a:pt x="3229813" y="849236"/>
                </a:lnTo>
                <a:lnTo>
                  <a:pt x="3191687" y="826274"/>
                </a:lnTo>
                <a:lnTo>
                  <a:pt x="3151898" y="805967"/>
                </a:lnTo>
                <a:lnTo>
                  <a:pt x="3140291" y="801052"/>
                </a:lnTo>
                <a:lnTo>
                  <a:pt x="3140291" y="1380972"/>
                </a:lnTo>
                <a:lnTo>
                  <a:pt x="3140291" y="2421102"/>
                </a:lnTo>
                <a:lnTo>
                  <a:pt x="3012668" y="2421102"/>
                </a:lnTo>
                <a:lnTo>
                  <a:pt x="3012668" y="2799651"/>
                </a:lnTo>
                <a:lnTo>
                  <a:pt x="2516530" y="3377031"/>
                </a:lnTo>
                <a:lnTo>
                  <a:pt x="2516530" y="2799651"/>
                </a:lnTo>
                <a:lnTo>
                  <a:pt x="3012668" y="2799651"/>
                </a:lnTo>
                <a:lnTo>
                  <a:pt x="3012668" y="2421102"/>
                </a:lnTo>
                <a:lnTo>
                  <a:pt x="2438158" y="2421102"/>
                </a:lnTo>
                <a:lnTo>
                  <a:pt x="2389517" y="2425039"/>
                </a:lnTo>
                <a:lnTo>
                  <a:pt x="2343366" y="2436444"/>
                </a:lnTo>
                <a:lnTo>
                  <a:pt x="2300300" y="2454668"/>
                </a:lnTo>
                <a:lnTo>
                  <a:pt x="2260955" y="2479103"/>
                </a:lnTo>
                <a:lnTo>
                  <a:pt x="2225967" y="2509139"/>
                </a:lnTo>
                <a:lnTo>
                  <a:pt x="2195931" y="2544127"/>
                </a:lnTo>
                <a:lnTo>
                  <a:pt x="2171496" y="2583446"/>
                </a:lnTo>
                <a:lnTo>
                  <a:pt x="2153272" y="2626499"/>
                </a:lnTo>
                <a:lnTo>
                  <a:pt x="2141880" y="2672638"/>
                </a:lnTo>
                <a:lnTo>
                  <a:pt x="2137943" y="2721241"/>
                </a:lnTo>
                <a:lnTo>
                  <a:pt x="2137943" y="3436124"/>
                </a:lnTo>
                <a:lnTo>
                  <a:pt x="1464779" y="3436124"/>
                </a:lnTo>
                <a:lnTo>
                  <a:pt x="1418920" y="3431997"/>
                </a:lnTo>
                <a:lnTo>
                  <a:pt x="1375740" y="3420122"/>
                </a:lnTo>
                <a:lnTo>
                  <a:pt x="1335963" y="3401212"/>
                </a:lnTo>
                <a:lnTo>
                  <a:pt x="1300314" y="3375990"/>
                </a:lnTo>
                <a:lnTo>
                  <a:pt x="1269517" y="3345192"/>
                </a:lnTo>
                <a:lnTo>
                  <a:pt x="1244295" y="3309543"/>
                </a:lnTo>
                <a:lnTo>
                  <a:pt x="1225384" y="3269767"/>
                </a:lnTo>
                <a:lnTo>
                  <a:pt x="1213510" y="3226587"/>
                </a:lnTo>
                <a:lnTo>
                  <a:pt x="1209382" y="3180740"/>
                </a:lnTo>
                <a:lnTo>
                  <a:pt x="1209382" y="1380972"/>
                </a:lnTo>
                <a:lnTo>
                  <a:pt x="1213510" y="1335112"/>
                </a:lnTo>
                <a:lnTo>
                  <a:pt x="1225384" y="1291920"/>
                </a:lnTo>
                <a:lnTo>
                  <a:pt x="1244295" y="1252131"/>
                </a:lnTo>
                <a:lnTo>
                  <a:pt x="1269517" y="1216469"/>
                </a:lnTo>
                <a:lnTo>
                  <a:pt x="1300314" y="1185659"/>
                </a:lnTo>
                <a:lnTo>
                  <a:pt x="1335963" y="1160424"/>
                </a:lnTo>
                <a:lnTo>
                  <a:pt x="1375740" y="1141501"/>
                </a:lnTo>
                <a:lnTo>
                  <a:pt x="1418920" y="1129614"/>
                </a:lnTo>
                <a:lnTo>
                  <a:pt x="1464779" y="1125499"/>
                </a:lnTo>
                <a:lnTo>
                  <a:pt x="2884894" y="1125499"/>
                </a:lnTo>
                <a:lnTo>
                  <a:pt x="2930728" y="1129614"/>
                </a:lnTo>
                <a:lnTo>
                  <a:pt x="2973895" y="1141501"/>
                </a:lnTo>
                <a:lnTo>
                  <a:pt x="3013672" y="1160424"/>
                </a:lnTo>
                <a:lnTo>
                  <a:pt x="3049333" y="1185659"/>
                </a:lnTo>
                <a:lnTo>
                  <a:pt x="3080131" y="1216469"/>
                </a:lnTo>
                <a:lnTo>
                  <a:pt x="3105366" y="1252131"/>
                </a:lnTo>
                <a:lnTo>
                  <a:pt x="3124276" y="1291920"/>
                </a:lnTo>
                <a:lnTo>
                  <a:pt x="3136163" y="1335112"/>
                </a:lnTo>
                <a:lnTo>
                  <a:pt x="3140291" y="1380972"/>
                </a:lnTo>
                <a:lnTo>
                  <a:pt x="3140291" y="801052"/>
                </a:lnTo>
                <a:lnTo>
                  <a:pt x="3067774" y="773836"/>
                </a:lnTo>
                <a:lnTo>
                  <a:pt x="3023692" y="762266"/>
                </a:lnTo>
                <a:lnTo>
                  <a:pt x="2978442" y="753833"/>
                </a:lnTo>
                <a:lnTo>
                  <a:pt x="2932138" y="748690"/>
                </a:lnTo>
                <a:lnTo>
                  <a:pt x="2884894" y="746950"/>
                </a:lnTo>
                <a:lnTo>
                  <a:pt x="1464779" y="746950"/>
                </a:lnTo>
                <a:lnTo>
                  <a:pt x="1417535" y="748690"/>
                </a:lnTo>
                <a:lnTo>
                  <a:pt x="1371231" y="753833"/>
                </a:lnTo>
                <a:lnTo>
                  <a:pt x="1325981" y="762266"/>
                </a:lnTo>
                <a:lnTo>
                  <a:pt x="1281899" y="773836"/>
                </a:lnTo>
                <a:lnTo>
                  <a:pt x="1239126" y="788454"/>
                </a:lnTo>
                <a:lnTo>
                  <a:pt x="1197775" y="805967"/>
                </a:lnTo>
                <a:lnTo>
                  <a:pt x="1157986" y="826274"/>
                </a:lnTo>
                <a:lnTo>
                  <a:pt x="1119860" y="849236"/>
                </a:lnTo>
                <a:lnTo>
                  <a:pt x="1083525" y="874737"/>
                </a:lnTo>
                <a:lnTo>
                  <a:pt x="1049121" y="902652"/>
                </a:lnTo>
                <a:lnTo>
                  <a:pt x="1016749" y="932865"/>
                </a:lnTo>
                <a:lnTo>
                  <a:pt x="986548" y="965238"/>
                </a:lnTo>
                <a:lnTo>
                  <a:pt x="958646" y="999655"/>
                </a:lnTo>
                <a:lnTo>
                  <a:pt x="933145" y="1035989"/>
                </a:lnTo>
                <a:lnTo>
                  <a:pt x="910183" y="1074127"/>
                </a:lnTo>
                <a:lnTo>
                  <a:pt x="889889" y="1113929"/>
                </a:lnTo>
                <a:lnTo>
                  <a:pt x="872375" y="1155280"/>
                </a:lnTo>
                <a:lnTo>
                  <a:pt x="857770" y="1198067"/>
                </a:lnTo>
                <a:lnTo>
                  <a:pt x="846188" y="1242148"/>
                </a:lnTo>
                <a:lnTo>
                  <a:pt x="837768" y="1287411"/>
                </a:lnTo>
                <a:lnTo>
                  <a:pt x="832624" y="1333728"/>
                </a:lnTo>
                <a:lnTo>
                  <a:pt x="830884" y="1380972"/>
                </a:lnTo>
                <a:lnTo>
                  <a:pt x="830884" y="3180740"/>
                </a:lnTo>
                <a:lnTo>
                  <a:pt x="832624" y="3227984"/>
                </a:lnTo>
                <a:lnTo>
                  <a:pt x="837768" y="3274301"/>
                </a:lnTo>
                <a:lnTo>
                  <a:pt x="846188" y="3319551"/>
                </a:lnTo>
                <a:lnTo>
                  <a:pt x="857770" y="3363633"/>
                </a:lnTo>
                <a:lnTo>
                  <a:pt x="872375" y="3406406"/>
                </a:lnTo>
                <a:lnTo>
                  <a:pt x="889889" y="3447758"/>
                </a:lnTo>
                <a:lnTo>
                  <a:pt x="910183" y="3487559"/>
                </a:lnTo>
                <a:lnTo>
                  <a:pt x="933145" y="3525685"/>
                </a:lnTo>
                <a:lnTo>
                  <a:pt x="958646" y="3562019"/>
                </a:lnTo>
                <a:lnTo>
                  <a:pt x="986548" y="3596436"/>
                </a:lnTo>
                <a:lnTo>
                  <a:pt x="1016749" y="3628796"/>
                </a:lnTo>
                <a:lnTo>
                  <a:pt x="1049121" y="3659009"/>
                </a:lnTo>
                <a:lnTo>
                  <a:pt x="1083525" y="3686911"/>
                </a:lnTo>
                <a:lnTo>
                  <a:pt x="1119860" y="3712413"/>
                </a:lnTo>
                <a:lnTo>
                  <a:pt x="1157986" y="3735374"/>
                </a:lnTo>
                <a:lnTo>
                  <a:pt x="1197775" y="3755669"/>
                </a:lnTo>
                <a:lnTo>
                  <a:pt x="1239126" y="3773182"/>
                </a:lnTo>
                <a:lnTo>
                  <a:pt x="1281899" y="3787800"/>
                </a:lnTo>
                <a:lnTo>
                  <a:pt x="1325981" y="3799370"/>
                </a:lnTo>
                <a:lnTo>
                  <a:pt x="1371231" y="3807790"/>
                </a:lnTo>
                <a:lnTo>
                  <a:pt x="1417535" y="3812933"/>
                </a:lnTo>
                <a:lnTo>
                  <a:pt x="1464779" y="3814673"/>
                </a:lnTo>
                <a:lnTo>
                  <a:pt x="2639491" y="3814673"/>
                </a:lnTo>
                <a:lnTo>
                  <a:pt x="2964777" y="3436124"/>
                </a:lnTo>
                <a:lnTo>
                  <a:pt x="3015564" y="3377031"/>
                </a:lnTo>
                <a:lnTo>
                  <a:pt x="3511689" y="2799651"/>
                </a:lnTo>
                <a:lnTo>
                  <a:pt x="3518789" y="2791396"/>
                </a:lnTo>
                <a:lnTo>
                  <a:pt x="3518789" y="1380972"/>
                </a:lnTo>
                <a:close/>
              </a:path>
            </a:pathLst>
          </a:custGeom>
          <a:solidFill>
            <a:schemeClr val="accent1"/>
          </a:solidFill>
          <a:ln>
            <a:noFill/>
          </a:ln>
        </p:spPr>
        <p:txBody>
          <a:bodyPr spcFirstLastPara="1" wrap="square" lIns="0" tIns="0" rIns="0" bIns="0" anchor="t" anchorCtr="0">
            <a:noAutofit/>
          </a:bodyPr>
          <a:lstStyle/>
          <a:p>
            <a:pPr marL="0" lvl="0" indent="0" algn="r" rtl="1">
              <a:spcBef>
                <a:spcPts val="0"/>
              </a:spcBef>
              <a:spcAft>
                <a:spcPts val="0"/>
              </a:spcAft>
              <a:buNone/>
            </a:pPr>
            <a:endParaRPr sz="1800"/>
          </a:p>
        </p:txBody>
      </p:sp>
      <p:sp>
        <p:nvSpPr>
          <p:cNvPr id="508" name="Google Shape;508;p38">
            <a:extLst>
              <a:ext uri="{FF2B5EF4-FFF2-40B4-BE49-F238E27FC236}">
                <a16:creationId xmlns:a16="http://schemas.microsoft.com/office/drawing/2014/main" id="{8E459089-B202-303B-96C7-D17FB6521302}"/>
              </a:ext>
            </a:extLst>
          </p:cNvPr>
          <p:cNvSpPr/>
          <p:nvPr/>
        </p:nvSpPr>
        <p:spPr>
          <a:xfrm>
            <a:off x="4272829" y="2213957"/>
            <a:ext cx="853421" cy="305787"/>
          </a:xfrm>
          <a:custGeom>
            <a:avLst/>
            <a:gdLst/>
            <a:ahLst/>
            <a:cxnLst/>
            <a:rect l="l" t="t" r="r" b="b"/>
            <a:pathLst>
              <a:path w="2491740" h="892810" extrusionOk="0">
                <a:moveTo>
                  <a:pt x="558012" y="446163"/>
                </a:moveTo>
                <a:lnTo>
                  <a:pt x="278549" y="0"/>
                </a:lnTo>
                <a:lnTo>
                  <a:pt x="0" y="0"/>
                </a:lnTo>
                <a:lnTo>
                  <a:pt x="279463" y="446163"/>
                </a:lnTo>
                <a:lnTo>
                  <a:pt x="0" y="892327"/>
                </a:lnTo>
                <a:lnTo>
                  <a:pt x="278549" y="892327"/>
                </a:lnTo>
                <a:lnTo>
                  <a:pt x="558012" y="446163"/>
                </a:lnTo>
                <a:close/>
              </a:path>
              <a:path w="2491740" h="892810" extrusionOk="0">
                <a:moveTo>
                  <a:pt x="1217701" y="446163"/>
                </a:moveTo>
                <a:lnTo>
                  <a:pt x="938314" y="0"/>
                </a:lnTo>
                <a:lnTo>
                  <a:pt x="659765" y="0"/>
                </a:lnTo>
                <a:lnTo>
                  <a:pt x="939228" y="446163"/>
                </a:lnTo>
                <a:lnTo>
                  <a:pt x="659765" y="892327"/>
                </a:lnTo>
                <a:lnTo>
                  <a:pt x="938314" y="892327"/>
                </a:lnTo>
                <a:lnTo>
                  <a:pt x="1217701" y="446163"/>
                </a:lnTo>
                <a:close/>
              </a:path>
              <a:path w="2491740" h="892810" extrusionOk="0">
                <a:moveTo>
                  <a:pt x="1877453" y="446163"/>
                </a:moveTo>
                <a:lnTo>
                  <a:pt x="1597990" y="0"/>
                </a:lnTo>
                <a:lnTo>
                  <a:pt x="1319441" y="0"/>
                </a:lnTo>
                <a:lnTo>
                  <a:pt x="1598917" y="446163"/>
                </a:lnTo>
                <a:lnTo>
                  <a:pt x="1319441" y="892327"/>
                </a:lnTo>
                <a:lnTo>
                  <a:pt x="1597990" y="892327"/>
                </a:lnTo>
                <a:lnTo>
                  <a:pt x="1877453" y="446163"/>
                </a:lnTo>
                <a:close/>
              </a:path>
              <a:path w="2491740" h="892810" extrusionOk="0">
                <a:moveTo>
                  <a:pt x="2491371" y="446163"/>
                </a:moveTo>
                <a:lnTo>
                  <a:pt x="2211908" y="0"/>
                </a:lnTo>
                <a:lnTo>
                  <a:pt x="1979091" y="0"/>
                </a:lnTo>
                <a:lnTo>
                  <a:pt x="2258555" y="446163"/>
                </a:lnTo>
                <a:lnTo>
                  <a:pt x="1979091" y="892327"/>
                </a:lnTo>
                <a:lnTo>
                  <a:pt x="2211908" y="892327"/>
                </a:lnTo>
                <a:lnTo>
                  <a:pt x="2491371" y="446163"/>
                </a:lnTo>
                <a:close/>
              </a:path>
            </a:pathLst>
          </a:custGeom>
          <a:solidFill>
            <a:schemeClr val="dk2"/>
          </a:solidFill>
          <a:ln>
            <a:noFill/>
          </a:ln>
        </p:spPr>
        <p:txBody>
          <a:bodyPr spcFirstLastPara="1" wrap="square" lIns="0" tIns="0" rIns="0" bIns="0" anchor="t" anchorCtr="0">
            <a:noAutofit/>
          </a:bodyPr>
          <a:lstStyle/>
          <a:p>
            <a:pPr marL="0" lvl="0" indent="0" algn="r" rtl="1">
              <a:spcBef>
                <a:spcPts val="0"/>
              </a:spcBef>
              <a:spcAft>
                <a:spcPts val="0"/>
              </a:spcAft>
              <a:buNone/>
            </a:pPr>
            <a:endParaRPr sz="1800"/>
          </a:p>
        </p:txBody>
      </p:sp>
      <p:sp>
        <p:nvSpPr>
          <p:cNvPr id="10" name="Google Shape;1047;p110">
            <a:extLst>
              <a:ext uri="{FF2B5EF4-FFF2-40B4-BE49-F238E27FC236}">
                <a16:creationId xmlns:a16="http://schemas.microsoft.com/office/drawing/2014/main" id="{40A12531-92B3-BA14-DC58-F5E215594693}"/>
              </a:ext>
            </a:extLst>
          </p:cNvPr>
          <p:cNvSpPr txBox="1">
            <a:spLocks/>
          </p:cNvSpPr>
          <p:nvPr/>
        </p:nvSpPr>
        <p:spPr>
          <a:xfrm>
            <a:off x="6311476" y="3200400"/>
            <a:ext cx="2518887" cy="1943100"/>
          </a:xfrm>
          <a:prstGeom prst="rect">
            <a:avLst/>
          </a:prstGeom>
          <a:noFill/>
          <a:ln>
            <a:noFill/>
          </a:ln>
        </p:spPr>
        <p:txBody>
          <a:bodyPr spcFirstLastPara="1" wrap="square" lIns="0" tIns="91425" rIns="91425" bIns="91425" anchor="t"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Noto Sans ExtraLight"/>
              <a:buChar char="●"/>
              <a:defRPr sz="1800" b="0" i="0" u="none" strike="noStrike" cap="none">
                <a:solidFill>
                  <a:schemeClr val="dk1"/>
                </a:solidFill>
                <a:latin typeface="Noto Sans ExtraLight"/>
                <a:ea typeface="Noto Sans ExtraLight"/>
                <a:cs typeface="Noto Sans ExtraLight"/>
                <a:sym typeface="Noto Sans ExtraLight"/>
              </a:defRPr>
            </a:lvl1pPr>
            <a:lvl2pPr marL="914400" marR="0" lvl="1" indent="-317500" algn="l" rtl="0">
              <a:lnSpc>
                <a:spcPct val="115000"/>
              </a:lnSpc>
              <a:spcBef>
                <a:spcPts val="0"/>
              </a:spcBef>
              <a:spcAft>
                <a:spcPts val="0"/>
              </a:spcAft>
              <a:buClr>
                <a:schemeClr val="dk1"/>
              </a:buClr>
              <a:buSzPts val="1400"/>
              <a:buFont typeface="Noto Sans"/>
              <a:buChar char="○"/>
              <a:defRPr sz="1400" b="0" i="0" u="none" strike="noStrike" cap="none">
                <a:solidFill>
                  <a:schemeClr val="dk1"/>
                </a:solidFill>
                <a:latin typeface="Noto Sans"/>
                <a:ea typeface="Noto Sans"/>
                <a:cs typeface="Noto Sans"/>
                <a:sym typeface="Noto Sans"/>
              </a:defRPr>
            </a:lvl2pPr>
            <a:lvl3pPr marL="1371600" marR="0" lvl="2" indent="-317500" algn="l" rtl="0">
              <a:lnSpc>
                <a:spcPct val="115000"/>
              </a:lnSpc>
              <a:spcBef>
                <a:spcPts val="0"/>
              </a:spcBef>
              <a:spcAft>
                <a:spcPts val="0"/>
              </a:spcAft>
              <a:buClr>
                <a:schemeClr val="dk1"/>
              </a:buClr>
              <a:buSzPts val="1400"/>
              <a:buFont typeface="Noto Sans Black"/>
              <a:buChar char="■"/>
              <a:defRPr sz="1400" b="0" i="0" u="none" strike="noStrike" cap="none">
                <a:solidFill>
                  <a:schemeClr val="dk1"/>
                </a:solidFill>
                <a:latin typeface="Noto Sans Black"/>
                <a:ea typeface="Noto Sans Black"/>
                <a:cs typeface="Noto Sans Black"/>
                <a:sym typeface="Noto Sans Black"/>
              </a:defRPr>
            </a:lvl3pPr>
            <a:lvl4pPr marL="1828800" marR="0" lvl="3" indent="-317500" algn="l" rtl="0">
              <a:lnSpc>
                <a:spcPct val="115000"/>
              </a:lnSpc>
              <a:spcBef>
                <a:spcPts val="0"/>
              </a:spcBef>
              <a:spcAft>
                <a:spcPts val="0"/>
              </a:spcAft>
              <a:buClr>
                <a:schemeClr val="dk1"/>
              </a:buClr>
              <a:buSzPts val="1400"/>
              <a:buFont typeface="Noto Sans"/>
              <a:buChar char="●"/>
              <a:defRPr sz="1400" b="0" i="0" u="none" strike="noStrike" cap="none">
                <a:solidFill>
                  <a:schemeClr val="dk1"/>
                </a:solidFill>
                <a:latin typeface="Noto Sans"/>
                <a:ea typeface="Noto Sans"/>
                <a:cs typeface="Noto Sans"/>
                <a:sym typeface="Noto Sans"/>
              </a:defRPr>
            </a:lvl4pPr>
            <a:lvl5pPr marL="2286000" marR="0" lvl="4" indent="-317500" algn="l" rtl="0">
              <a:lnSpc>
                <a:spcPct val="115000"/>
              </a:lnSpc>
              <a:spcBef>
                <a:spcPts val="0"/>
              </a:spcBef>
              <a:spcAft>
                <a:spcPts val="0"/>
              </a:spcAft>
              <a:buClr>
                <a:schemeClr val="dk1"/>
              </a:buClr>
              <a:buSzPts val="1400"/>
              <a:buFont typeface="Noto Sans"/>
              <a:buChar char="○"/>
              <a:defRPr sz="1400" b="0" i="0" u="none" strike="noStrike" cap="none">
                <a:solidFill>
                  <a:schemeClr val="dk1"/>
                </a:solidFill>
                <a:latin typeface="Noto Sans"/>
                <a:ea typeface="Noto Sans"/>
                <a:cs typeface="Noto Sans"/>
                <a:sym typeface="Noto Sans"/>
              </a:defRPr>
            </a:lvl5pPr>
            <a:lvl6pPr marL="2743200" marR="0" lvl="5" indent="-317500" algn="l" rtl="0">
              <a:lnSpc>
                <a:spcPct val="115000"/>
              </a:lnSpc>
              <a:spcBef>
                <a:spcPts val="0"/>
              </a:spcBef>
              <a:spcAft>
                <a:spcPts val="0"/>
              </a:spcAft>
              <a:buClr>
                <a:schemeClr val="dk1"/>
              </a:buClr>
              <a:buSzPts val="1400"/>
              <a:buFont typeface="Noto Sans Black"/>
              <a:buChar char="■"/>
              <a:defRPr sz="1400" b="0" i="0" u="none" strike="noStrike" cap="none">
                <a:solidFill>
                  <a:schemeClr val="dk1"/>
                </a:solidFill>
                <a:latin typeface="Noto Sans Black"/>
                <a:ea typeface="Noto Sans Black"/>
                <a:cs typeface="Noto Sans Black"/>
                <a:sym typeface="Noto Sans Black"/>
              </a:defRPr>
            </a:lvl6pPr>
            <a:lvl7pPr marL="3200400" marR="0" lvl="6" indent="-317500" algn="l" rtl="0">
              <a:lnSpc>
                <a:spcPct val="115000"/>
              </a:lnSpc>
              <a:spcBef>
                <a:spcPts val="0"/>
              </a:spcBef>
              <a:spcAft>
                <a:spcPts val="0"/>
              </a:spcAft>
              <a:buClr>
                <a:schemeClr val="dk1"/>
              </a:buClr>
              <a:buSzPts val="1400"/>
              <a:buFont typeface="Noto Sans"/>
              <a:buChar char="●"/>
              <a:defRPr sz="1400" b="0" i="0" u="none" strike="noStrike" cap="none">
                <a:solidFill>
                  <a:schemeClr val="dk1"/>
                </a:solidFill>
                <a:latin typeface="Noto Sans"/>
                <a:ea typeface="Noto Sans"/>
                <a:cs typeface="Noto Sans"/>
                <a:sym typeface="Noto Sans"/>
              </a:defRPr>
            </a:lvl7pPr>
            <a:lvl8pPr marL="3657600" marR="0" lvl="7" indent="-317500" algn="l" rtl="0">
              <a:lnSpc>
                <a:spcPct val="115000"/>
              </a:lnSpc>
              <a:spcBef>
                <a:spcPts val="0"/>
              </a:spcBef>
              <a:spcAft>
                <a:spcPts val="0"/>
              </a:spcAft>
              <a:buClr>
                <a:schemeClr val="dk1"/>
              </a:buClr>
              <a:buSzPts val="1400"/>
              <a:buFont typeface="Noto Sans"/>
              <a:buChar char="○"/>
              <a:defRPr sz="1400" b="0" i="0" u="none" strike="noStrike" cap="none">
                <a:solidFill>
                  <a:schemeClr val="dk1"/>
                </a:solidFill>
                <a:latin typeface="Noto Sans"/>
                <a:ea typeface="Noto Sans"/>
                <a:cs typeface="Noto Sans"/>
                <a:sym typeface="Noto Sans"/>
              </a:defRPr>
            </a:lvl8pPr>
            <a:lvl9pPr marL="4114800" marR="0" lvl="8" indent="-317500" algn="l" rtl="0">
              <a:lnSpc>
                <a:spcPct val="115000"/>
              </a:lnSpc>
              <a:spcBef>
                <a:spcPts val="0"/>
              </a:spcBef>
              <a:spcAft>
                <a:spcPts val="0"/>
              </a:spcAft>
              <a:buClr>
                <a:schemeClr val="dk1"/>
              </a:buClr>
              <a:buSzPts val="1400"/>
              <a:buFont typeface="Noto Sans"/>
              <a:buChar char="■"/>
              <a:defRPr sz="1400" b="0" i="0" u="none" strike="noStrike" cap="none">
                <a:solidFill>
                  <a:schemeClr val="dk1"/>
                </a:solidFill>
                <a:latin typeface="Noto Sans"/>
                <a:ea typeface="Noto Sans"/>
                <a:cs typeface="Noto Sans"/>
                <a:sym typeface="Noto Sans"/>
              </a:defRPr>
            </a:lvl9pPr>
          </a:lstStyle>
          <a:p>
            <a:pPr marL="0" indent="0">
              <a:spcAft>
                <a:spcPts val="1200"/>
              </a:spcAft>
              <a:buFont typeface="Noto Sans ExtraLight"/>
              <a:buNone/>
            </a:pPr>
            <a:r>
              <a:rPr lang="en-GB" sz="1600" dirty="0" err="1">
                <a:solidFill>
                  <a:schemeClr val="lt1"/>
                </a:solidFill>
                <a:latin typeface="Noto Sans Black"/>
                <a:ea typeface="Noto Sans Black"/>
                <a:cs typeface="Noto Sans Black"/>
                <a:sym typeface="Noto Sans Black"/>
              </a:rPr>
              <a:t>Kontinuierliches</a:t>
            </a:r>
            <a:r>
              <a:rPr lang="en-GB" sz="1600" dirty="0">
                <a:solidFill>
                  <a:schemeClr val="lt1"/>
                </a:solidFill>
                <a:latin typeface="Noto Sans Black"/>
                <a:ea typeface="Noto Sans Black"/>
                <a:cs typeface="Noto Sans Black"/>
                <a:sym typeface="Noto Sans Black"/>
              </a:rPr>
              <a:t> Monitoring</a:t>
            </a:r>
          </a:p>
          <a:p>
            <a:pPr marL="0" indent="0">
              <a:spcAft>
                <a:spcPts val="1200"/>
              </a:spcAft>
              <a:buNone/>
            </a:pPr>
            <a:r>
              <a:rPr lang="en-GB" sz="1600" dirty="0">
                <a:solidFill>
                  <a:schemeClr val="lt1"/>
                </a:solidFill>
                <a:latin typeface="Noto Sans Black"/>
                <a:ea typeface="Noto Sans Black"/>
                <a:cs typeface="Noto Sans Black"/>
                <a:sym typeface="Noto Sans Black"/>
              </a:rPr>
              <a:t>Agentless</a:t>
            </a:r>
            <a:endParaRPr lang="en-GB" sz="100" dirty="0">
              <a:solidFill>
                <a:schemeClr val="lt1"/>
              </a:solidFill>
              <a:latin typeface="Noto Sans Black"/>
              <a:ea typeface="Noto Sans Black"/>
              <a:cs typeface="Noto Sans Black"/>
              <a:sym typeface="Noto Sans Black"/>
            </a:endParaRPr>
          </a:p>
          <a:p>
            <a:pPr marL="0" indent="0">
              <a:spcAft>
                <a:spcPts val="1200"/>
              </a:spcAft>
              <a:buNone/>
            </a:pPr>
            <a:r>
              <a:rPr lang="en-GB" sz="1600" dirty="0" err="1">
                <a:solidFill>
                  <a:schemeClr val="lt1"/>
                </a:solidFill>
                <a:latin typeface="Noto Sans Black"/>
                <a:ea typeface="Noto Sans Black"/>
                <a:cs typeface="Noto Sans Black"/>
                <a:sym typeface="Noto Sans Black"/>
              </a:rPr>
              <a:t>Proaktiv</a:t>
            </a:r>
            <a:endParaRPr lang="en-GB" sz="1600" dirty="0">
              <a:solidFill>
                <a:schemeClr val="lt1"/>
              </a:solidFill>
              <a:latin typeface="Noto Sans Black"/>
              <a:ea typeface="Noto Sans Black"/>
              <a:cs typeface="Noto Sans Black"/>
              <a:sym typeface="Noto Sans Black"/>
            </a:endParaRPr>
          </a:p>
          <a:p>
            <a:pPr marL="0" indent="0">
              <a:spcAft>
                <a:spcPts val="1200"/>
              </a:spcAft>
              <a:buNone/>
            </a:pPr>
            <a:r>
              <a:rPr lang="en-GB" sz="1600" dirty="0">
                <a:solidFill>
                  <a:schemeClr val="lt1"/>
                </a:solidFill>
                <a:latin typeface="Noto Sans Black"/>
                <a:ea typeface="Noto Sans Black"/>
                <a:cs typeface="Noto Sans Black"/>
                <a:sym typeface="Noto Sans Black"/>
              </a:rPr>
              <a:t>KI-</a:t>
            </a:r>
            <a:r>
              <a:rPr lang="en-GB" sz="1600" dirty="0" err="1">
                <a:solidFill>
                  <a:schemeClr val="lt1"/>
                </a:solidFill>
                <a:latin typeface="Noto Sans Black"/>
                <a:ea typeface="Noto Sans Black"/>
                <a:cs typeface="Noto Sans Black"/>
                <a:sym typeface="Noto Sans Black"/>
              </a:rPr>
              <a:t>gesteuert</a:t>
            </a:r>
            <a:endParaRPr lang="en-GB" sz="1600" dirty="0">
              <a:solidFill>
                <a:schemeClr val="lt1"/>
              </a:solidFill>
              <a:latin typeface="Noto Sans Black"/>
              <a:ea typeface="Noto Sans Black"/>
              <a:cs typeface="Noto Sans Black"/>
              <a:sym typeface="Noto Sans Black"/>
            </a:endParaRPr>
          </a:p>
        </p:txBody>
      </p:sp>
      <p:sp>
        <p:nvSpPr>
          <p:cNvPr id="15" name="Google Shape;1052;p110">
            <a:extLst>
              <a:ext uri="{FF2B5EF4-FFF2-40B4-BE49-F238E27FC236}">
                <a16:creationId xmlns:a16="http://schemas.microsoft.com/office/drawing/2014/main" id="{4F5C83BA-A40B-3C4A-D394-7DD52B227EDB}"/>
              </a:ext>
            </a:extLst>
          </p:cNvPr>
          <p:cNvSpPr/>
          <p:nvPr/>
        </p:nvSpPr>
        <p:spPr>
          <a:xfrm>
            <a:off x="5825585" y="4558928"/>
            <a:ext cx="254146" cy="280118"/>
          </a:xfrm>
          <a:custGeom>
            <a:avLst/>
            <a:gdLst/>
            <a:ahLst/>
            <a:cxnLst/>
            <a:rect l="l" t="t" r="r" b="b"/>
            <a:pathLst>
              <a:path w="397103" h="437684" extrusionOk="0">
                <a:moveTo>
                  <a:pt x="244299" y="321102"/>
                </a:moveTo>
                <a:lnTo>
                  <a:pt x="248683" y="321607"/>
                </a:lnTo>
                <a:lnTo>
                  <a:pt x="252707" y="323046"/>
                </a:lnTo>
                <a:lnTo>
                  <a:pt x="256258" y="325302"/>
                </a:lnTo>
                <a:lnTo>
                  <a:pt x="259220" y="328264"/>
                </a:lnTo>
                <a:lnTo>
                  <a:pt x="261477" y="331815"/>
                </a:lnTo>
                <a:lnTo>
                  <a:pt x="262916" y="335839"/>
                </a:lnTo>
                <a:lnTo>
                  <a:pt x="263421" y="340224"/>
                </a:lnTo>
                <a:lnTo>
                  <a:pt x="263421" y="363934"/>
                </a:lnTo>
                <a:lnTo>
                  <a:pt x="262916" y="368318"/>
                </a:lnTo>
                <a:lnTo>
                  <a:pt x="261477" y="372343"/>
                </a:lnTo>
                <a:lnTo>
                  <a:pt x="259220" y="375893"/>
                </a:lnTo>
                <a:lnTo>
                  <a:pt x="256258" y="378854"/>
                </a:lnTo>
                <a:lnTo>
                  <a:pt x="252707" y="381112"/>
                </a:lnTo>
                <a:lnTo>
                  <a:pt x="248683" y="382549"/>
                </a:lnTo>
                <a:lnTo>
                  <a:pt x="244299" y="383055"/>
                </a:lnTo>
                <a:lnTo>
                  <a:pt x="239914" y="382549"/>
                </a:lnTo>
                <a:lnTo>
                  <a:pt x="235889" y="381112"/>
                </a:lnTo>
                <a:lnTo>
                  <a:pt x="232338" y="378854"/>
                </a:lnTo>
                <a:lnTo>
                  <a:pt x="229377" y="375893"/>
                </a:lnTo>
                <a:lnTo>
                  <a:pt x="227121" y="372343"/>
                </a:lnTo>
                <a:lnTo>
                  <a:pt x="225682" y="368318"/>
                </a:lnTo>
                <a:lnTo>
                  <a:pt x="225177" y="363934"/>
                </a:lnTo>
                <a:lnTo>
                  <a:pt x="225177" y="340224"/>
                </a:lnTo>
                <a:lnTo>
                  <a:pt x="225682" y="335839"/>
                </a:lnTo>
                <a:lnTo>
                  <a:pt x="227121" y="331815"/>
                </a:lnTo>
                <a:lnTo>
                  <a:pt x="229377" y="328264"/>
                </a:lnTo>
                <a:lnTo>
                  <a:pt x="232338" y="325302"/>
                </a:lnTo>
                <a:lnTo>
                  <a:pt x="235889" y="323046"/>
                </a:lnTo>
                <a:lnTo>
                  <a:pt x="239914" y="321607"/>
                </a:lnTo>
                <a:close/>
                <a:moveTo>
                  <a:pt x="195618" y="321102"/>
                </a:moveTo>
                <a:lnTo>
                  <a:pt x="200001" y="321607"/>
                </a:lnTo>
                <a:lnTo>
                  <a:pt x="204025" y="323046"/>
                </a:lnTo>
                <a:lnTo>
                  <a:pt x="207576" y="325302"/>
                </a:lnTo>
                <a:lnTo>
                  <a:pt x="210538" y="328264"/>
                </a:lnTo>
                <a:lnTo>
                  <a:pt x="212796" y="331815"/>
                </a:lnTo>
                <a:lnTo>
                  <a:pt x="214234" y="335839"/>
                </a:lnTo>
                <a:lnTo>
                  <a:pt x="214739" y="340224"/>
                </a:lnTo>
                <a:lnTo>
                  <a:pt x="214739" y="363934"/>
                </a:lnTo>
                <a:lnTo>
                  <a:pt x="214234" y="368318"/>
                </a:lnTo>
                <a:lnTo>
                  <a:pt x="212796" y="372343"/>
                </a:lnTo>
                <a:lnTo>
                  <a:pt x="210538" y="375893"/>
                </a:lnTo>
                <a:lnTo>
                  <a:pt x="207576" y="378854"/>
                </a:lnTo>
                <a:lnTo>
                  <a:pt x="204025" y="381112"/>
                </a:lnTo>
                <a:lnTo>
                  <a:pt x="200001" y="382549"/>
                </a:lnTo>
                <a:lnTo>
                  <a:pt x="195618" y="383055"/>
                </a:lnTo>
                <a:lnTo>
                  <a:pt x="191232" y="382549"/>
                </a:lnTo>
                <a:lnTo>
                  <a:pt x="187207" y="381112"/>
                </a:lnTo>
                <a:lnTo>
                  <a:pt x="183656" y="378854"/>
                </a:lnTo>
                <a:lnTo>
                  <a:pt x="180695" y="375893"/>
                </a:lnTo>
                <a:lnTo>
                  <a:pt x="178439" y="372343"/>
                </a:lnTo>
                <a:lnTo>
                  <a:pt x="177001" y="368318"/>
                </a:lnTo>
                <a:lnTo>
                  <a:pt x="176497" y="363934"/>
                </a:lnTo>
                <a:lnTo>
                  <a:pt x="176497" y="340224"/>
                </a:lnTo>
                <a:lnTo>
                  <a:pt x="177001" y="335839"/>
                </a:lnTo>
                <a:lnTo>
                  <a:pt x="178439" y="331815"/>
                </a:lnTo>
                <a:lnTo>
                  <a:pt x="180695" y="328264"/>
                </a:lnTo>
                <a:lnTo>
                  <a:pt x="183656" y="325302"/>
                </a:lnTo>
                <a:lnTo>
                  <a:pt x="187207" y="323046"/>
                </a:lnTo>
                <a:lnTo>
                  <a:pt x="191232" y="321607"/>
                </a:lnTo>
                <a:close/>
                <a:moveTo>
                  <a:pt x="146929" y="321102"/>
                </a:moveTo>
                <a:lnTo>
                  <a:pt x="151314" y="321607"/>
                </a:lnTo>
                <a:lnTo>
                  <a:pt x="155339" y="323046"/>
                </a:lnTo>
                <a:lnTo>
                  <a:pt x="158890" y="325302"/>
                </a:lnTo>
                <a:lnTo>
                  <a:pt x="161851" y="328264"/>
                </a:lnTo>
                <a:lnTo>
                  <a:pt x="164108" y="331815"/>
                </a:lnTo>
                <a:lnTo>
                  <a:pt x="165546" y="335839"/>
                </a:lnTo>
                <a:lnTo>
                  <a:pt x="166051" y="340224"/>
                </a:lnTo>
                <a:lnTo>
                  <a:pt x="166051" y="363934"/>
                </a:lnTo>
                <a:lnTo>
                  <a:pt x="165546" y="368318"/>
                </a:lnTo>
                <a:lnTo>
                  <a:pt x="164108" y="372343"/>
                </a:lnTo>
                <a:lnTo>
                  <a:pt x="161851" y="375893"/>
                </a:lnTo>
                <a:lnTo>
                  <a:pt x="158890" y="378854"/>
                </a:lnTo>
                <a:lnTo>
                  <a:pt x="155339" y="381112"/>
                </a:lnTo>
                <a:lnTo>
                  <a:pt x="151314" y="382549"/>
                </a:lnTo>
                <a:lnTo>
                  <a:pt x="146929" y="383055"/>
                </a:lnTo>
                <a:lnTo>
                  <a:pt x="142546" y="382549"/>
                </a:lnTo>
                <a:lnTo>
                  <a:pt x="138521" y="381112"/>
                </a:lnTo>
                <a:lnTo>
                  <a:pt x="134970" y="378854"/>
                </a:lnTo>
                <a:lnTo>
                  <a:pt x="132010" y="375893"/>
                </a:lnTo>
                <a:lnTo>
                  <a:pt x="129752" y="372343"/>
                </a:lnTo>
                <a:lnTo>
                  <a:pt x="128313" y="368318"/>
                </a:lnTo>
                <a:lnTo>
                  <a:pt x="127807" y="363934"/>
                </a:lnTo>
                <a:lnTo>
                  <a:pt x="127807" y="340224"/>
                </a:lnTo>
                <a:lnTo>
                  <a:pt x="128313" y="335839"/>
                </a:lnTo>
                <a:lnTo>
                  <a:pt x="129752" y="331815"/>
                </a:lnTo>
                <a:lnTo>
                  <a:pt x="132010" y="328264"/>
                </a:lnTo>
                <a:lnTo>
                  <a:pt x="134970" y="325302"/>
                </a:lnTo>
                <a:lnTo>
                  <a:pt x="138521" y="323046"/>
                </a:lnTo>
                <a:lnTo>
                  <a:pt x="142546" y="321607"/>
                </a:lnTo>
                <a:close/>
                <a:moveTo>
                  <a:pt x="50402" y="254718"/>
                </a:moveTo>
                <a:lnTo>
                  <a:pt x="45650" y="255914"/>
                </a:lnTo>
                <a:lnTo>
                  <a:pt x="41787" y="259501"/>
                </a:lnTo>
                <a:lnTo>
                  <a:pt x="39192" y="263089"/>
                </a:lnTo>
                <a:lnTo>
                  <a:pt x="38242" y="267872"/>
                </a:lnTo>
                <a:lnTo>
                  <a:pt x="39192" y="272656"/>
                </a:lnTo>
                <a:lnTo>
                  <a:pt x="41787" y="277439"/>
                </a:lnTo>
                <a:lnTo>
                  <a:pt x="45650" y="279831"/>
                </a:lnTo>
                <a:lnTo>
                  <a:pt x="50402" y="281027"/>
                </a:lnTo>
                <a:close/>
                <a:moveTo>
                  <a:pt x="340834" y="253522"/>
                </a:moveTo>
                <a:lnTo>
                  <a:pt x="340834" y="282223"/>
                </a:lnTo>
                <a:lnTo>
                  <a:pt x="342065" y="282223"/>
                </a:lnTo>
                <a:lnTo>
                  <a:pt x="343305" y="281027"/>
                </a:lnTo>
                <a:lnTo>
                  <a:pt x="345893" y="281027"/>
                </a:lnTo>
                <a:lnTo>
                  <a:pt x="349987" y="279831"/>
                </a:lnTo>
                <a:lnTo>
                  <a:pt x="353546" y="278635"/>
                </a:lnTo>
                <a:lnTo>
                  <a:pt x="356355" y="276243"/>
                </a:lnTo>
                <a:lnTo>
                  <a:pt x="358199" y="272656"/>
                </a:lnTo>
                <a:lnTo>
                  <a:pt x="358861" y="267872"/>
                </a:lnTo>
                <a:lnTo>
                  <a:pt x="358199" y="264285"/>
                </a:lnTo>
                <a:lnTo>
                  <a:pt x="356355" y="260697"/>
                </a:lnTo>
                <a:lnTo>
                  <a:pt x="353546" y="257110"/>
                </a:lnTo>
                <a:lnTo>
                  <a:pt x="349987" y="255914"/>
                </a:lnTo>
                <a:lnTo>
                  <a:pt x="345893" y="254718"/>
                </a:lnTo>
                <a:lnTo>
                  <a:pt x="342065" y="254718"/>
                </a:lnTo>
                <a:close/>
                <a:moveTo>
                  <a:pt x="148038" y="224004"/>
                </a:moveTo>
                <a:lnTo>
                  <a:pt x="152516" y="224281"/>
                </a:lnTo>
                <a:lnTo>
                  <a:pt x="156829" y="225094"/>
                </a:lnTo>
                <a:lnTo>
                  <a:pt x="160942" y="226407"/>
                </a:lnTo>
                <a:lnTo>
                  <a:pt x="164823" y="228188"/>
                </a:lnTo>
                <a:lnTo>
                  <a:pt x="168437" y="230401"/>
                </a:lnTo>
                <a:lnTo>
                  <a:pt x="171751" y="233016"/>
                </a:lnTo>
                <a:lnTo>
                  <a:pt x="174731" y="235997"/>
                </a:lnTo>
                <a:lnTo>
                  <a:pt x="177346" y="239312"/>
                </a:lnTo>
                <a:lnTo>
                  <a:pt x="179560" y="242926"/>
                </a:lnTo>
                <a:lnTo>
                  <a:pt x="181340" y="246806"/>
                </a:lnTo>
                <a:lnTo>
                  <a:pt x="182653" y="250919"/>
                </a:lnTo>
                <a:lnTo>
                  <a:pt x="183465" y="255231"/>
                </a:lnTo>
                <a:lnTo>
                  <a:pt x="183744" y="259709"/>
                </a:lnTo>
                <a:lnTo>
                  <a:pt x="183465" y="264189"/>
                </a:lnTo>
                <a:lnTo>
                  <a:pt x="182653" y="268501"/>
                </a:lnTo>
                <a:lnTo>
                  <a:pt x="181340" y="272615"/>
                </a:lnTo>
                <a:lnTo>
                  <a:pt x="179560" y="276496"/>
                </a:lnTo>
                <a:lnTo>
                  <a:pt x="177346" y="280110"/>
                </a:lnTo>
                <a:lnTo>
                  <a:pt x="174731" y="283424"/>
                </a:lnTo>
                <a:lnTo>
                  <a:pt x="171751" y="286405"/>
                </a:lnTo>
                <a:lnTo>
                  <a:pt x="168437" y="289019"/>
                </a:lnTo>
                <a:lnTo>
                  <a:pt x="164823" y="291233"/>
                </a:lnTo>
                <a:lnTo>
                  <a:pt x="160942" y="293013"/>
                </a:lnTo>
                <a:lnTo>
                  <a:pt x="156829" y="294326"/>
                </a:lnTo>
                <a:lnTo>
                  <a:pt x="152516" y="295138"/>
                </a:lnTo>
                <a:lnTo>
                  <a:pt x="148038" y="295417"/>
                </a:lnTo>
                <a:lnTo>
                  <a:pt x="143559" y="295138"/>
                </a:lnTo>
                <a:lnTo>
                  <a:pt x="139247" y="294326"/>
                </a:lnTo>
                <a:lnTo>
                  <a:pt x="135134" y="293013"/>
                </a:lnTo>
                <a:lnTo>
                  <a:pt x="131254" y="291233"/>
                </a:lnTo>
                <a:lnTo>
                  <a:pt x="127640" y="289019"/>
                </a:lnTo>
                <a:lnTo>
                  <a:pt x="124325" y="286405"/>
                </a:lnTo>
                <a:lnTo>
                  <a:pt x="121344" y="283424"/>
                </a:lnTo>
                <a:lnTo>
                  <a:pt x="118729" y="280110"/>
                </a:lnTo>
                <a:lnTo>
                  <a:pt x="116515" y="276496"/>
                </a:lnTo>
                <a:lnTo>
                  <a:pt x="114734" y="272615"/>
                </a:lnTo>
                <a:lnTo>
                  <a:pt x="113421" y="268501"/>
                </a:lnTo>
                <a:lnTo>
                  <a:pt x="112609" y="264189"/>
                </a:lnTo>
                <a:lnTo>
                  <a:pt x="112331" y="259709"/>
                </a:lnTo>
                <a:lnTo>
                  <a:pt x="112609" y="255231"/>
                </a:lnTo>
                <a:lnTo>
                  <a:pt x="113421" y="250919"/>
                </a:lnTo>
                <a:lnTo>
                  <a:pt x="114734" y="246806"/>
                </a:lnTo>
                <a:lnTo>
                  <a:pt x="116515" y="242926"/>
                </a:lnTo>
                <a:lnTo>
                  <a:pt x="118729" y="239312"/>
                </a:lnTo>
                <a:lnTo>
                  <a:pt x="121344" y="235997"/>
                </a:lnTo>
                <a:lnTo>
                  <a:pt x="124325" y="233016"/>
                </a:lnTo>
                <a:lnTo>
                  <a:pt x="127640" y="230401"/>
                </a:lnTo>
                <a:lnTo>
                  <a:pt x="131254" y="228188"/>
                </a:lnTo>
                <a:lnTo>
                  <a:pt x="135134" y="226407"/>
                </a:lnTo>
                <a:lnTo>
                  <a:pt x="139247" y="225094"/>
                </a:lnTo>
                <a:lnTo>
                  <a:pt x="143559" y="224281"/>
                </a:lnTo>
                <a:close/>
                <a:moveTo>
                  <a:pt x="243191" y="224002"/>
                </a:moveTo>
                <a:lnTo>
                  <a:pt x="247670" y="224281"/>
                </a:lnTo>
                <a:lnTo>
                  <a:pt x="251984" y="225093"/>
                </a:lnTo>
                <a:lnTo>
                  <a:pt x="256097" y="226406"/>
                </a:lnTo>
                <a:lnTo>
                  <a:pt x="259978" y="228186"/>
                </a:lnTo>
                <a:lnTo>
                  <a:pt x="263592" y="230401"/>
                </a:lnTo>
                <a:lnTo>
                  <a:pt x="266906" y="233015"/>
                </a:lnTo>
                <a:lnTo>
                  <a:pt x="269887" y="235996"/>
                </a:lnTo>
                <a:lnTo>
                  <a:pt x="272501" y="239310"/>
                </a:lnTo>
                <a:lnTo>
                  <a:pt x="274714" y="242924"/>
                </a:lnTo>
                <a:lnTo>
                  <a:pt x="276494" y="246805"/>
                </a:lnTo>
                <a:lnTo>
                  <a:pt x="277807" y="250918"/>
                </a:lnTo>
                <a:lnTo>
                  <a:pt x="278619" y="255231"/>
                </a:lnTo>
                <a:lnTo>
                  <a:pt x="278898" y="259709"/>
                </a:lnTo>
                <a:lnTo>
                  <a:pt x="278619" y="264188"/>
                </a:lnTo>
                <a:lnTo>
                  <a:pt x="277807" y="268501"/>
                </a:lnTo>
                <a:lnTo>
                  <a:pt x="276494" y="272615"/>
                </a:lnTo>
                <a:lnTo>
                  <a:pt x="274714" y="276495"/>
                </a:lnTo>
                <a:lnTo>
                  <a:pt x="272501" y="280109"/>
                </a:lnTo>
                <a:lnTo>
                  <a:pt x="269887" y="283424"/>
                </a:lnTo>
                <a:lnTo>
                  <a:pt x="266906" y="286405"/>
                </a:lnTo>
                <a:lnTo>
                  <a:pt x="263592" y="289019"/>
                </a:lnTo>
                <a:lnTo>
                  <a:pt x="259978" y="291232"/>
                </a:lnTo>
                <a:lnTo>
                  <a:pt x="256097" y="293012"/>
                </a:lnTo>
                <a:lnTo>
                  <a:pt x="251984" y="294325"/>
                </a:lnTo>
                <a:lnTo>
                  <a:pt x="247670" y="295138"/>
                </a:lnTo>
                <a:lnTo>
                  <a:pt x="243191" y="295416"/>
                </a:lnTo>
                <a:lnTo>
                  <a:pt x="238712" y="295138"/>
                </a:lnTo>
                <a:lnTo>
                  <a:pt x="234400" y="294325"/>
                </a:lnTo>
                <a:lnTo>
                  <a:pt x="230286" y="293012"/>
                </a:lnTo>
                <a:lnTo>
                  <a:pt x="226406" y="291232"/>
                </a:lnTo>
                <a:lnTo>
                  <a:pt x="222792" y="289019"/>
                </a:lnTo>
                <a:lnTo>
                  <a:pt x="219477" y="286405"/>
                </a:lnTo>
                <a:lnTo>
                  <a:pt x="216497" y="283424"/>
                </a:lnTo>
                <a:lnTo>
                  <a:pt x="213882" y="280109"/>
                </a:lnTo>
                <a:lnTo>
                  <a:pt x="211669" y="276495"/>
                </a:lnTo>
                <a:lnTo>
                  <a:pt x="209888" y="272615"/>
                </a:lnTo>
                <a:lnTo>
                  <a:pt x="208576" y="268501"/>
                </a:lnTo>
                <a:lnTo>
                  <a:pt x="207763" y="264188"/>
                </a:lnTo>
                <a:lnTo>
                  <a:pt x="207485" y="259709"/>
                </a:lnTo>
                <a:lnTo>
                  <a:pt x="207763" y="255231"/>
                </a:lnTo>
                <a:lnTo>
                  <a:pt x="208576" y="250918"/>
                </a:lnTo>
                <a:lnTo>
                  <a:pt x="209888" y="246805"/>
                </a:lnTo>
                <a:lnTo>
                  <a:pt x="211669" y="242924"/>
                </a:lnTo>
                <a:lnTo>
                  <a:pt x="213882" y="239310"/>
                </a:lnTo>
                <a:lnTo>
                  <a:pt x="216497" y="235996"/>
                </a:lnTo>
                <a:lnTo>
                  <a:pt x="219477" y="233015"/>
                </a:lnTo>
                <a:lnTo>
                  <a:pt x="222792" y="230401"/>
                </a:lnTo>
                <a:lnTo>
                  <a:pt x="226406" y="228186"/>
                </a:lnTo>
                <a:lnTo>
                  <a:pt x="230286" y="226406"/>
                </a:lnTo>
                <a:lnTo>
                  <a:pt x="234400" y="225093"/>
                </a:lnTo>
                <a:lnTo>
                  <a:pt x="238712" y="224281"/>
                </a:lnTo>
                <a:close/>
                <a:moveTo>
                  <a:pt x="105475" y="186554"/>
                </a:moveTo>
                <a:lnTo>
                  <a:pt x="101521" y="187750"/>
                </a:lnTo>
                <a:lnTo>
                  <a:pt x="97942" y="190142"/>
                </a:lnTo>
                <a:lnTo>
                  <a:pt x="92247" y="194925"/>
                </a:lnTo>
                <a:lnTo>
                  <a:pt x="90303" y="198513"/>
                </a:lnTo>
                <a:lnTo>
                  <a:pt x="89073" y="203296"/>
                </a:lnTo>
                <a:lnTo>
                  <a:pt x="88645" y="206884"/>
                </a:lnTo>
                <a:lnTo>
                  <a:pt x="88645" y="254718"/>
                </a:lnTo>
                <a:lnTo>
                  <a:pt x="88645" y="281027"/>
                </a:lnTo>
                <a:lnTo>
                  <a:pt x="88645" y="379087"/>
                </a:lnTo>
                <a:lnTo>
                  <a:pt x="89073" y="382675"/>
                </a:lnTo>
                <a:lnTo>
                  <a:pt x="90303" y="387458"/>
                </a:lnTo>
                <a:lnTo>
                  <a:pt x="92247" y="391046"/>
                </a:lnTo>
                <a:lnTo>
                  <a:pt x="94822" y="393437"/>
                </a:lnTo>
                <a:lnTo>
                  <a:pt x="97942" y="397025"/>
                </a:lnTo>
                <a:lnTo>
                  <a:pt x="101521" y="398221"/>
                </a:lnTo>
                <a:lnTo>
                  <a:pt x="105475" y="399417"/>
                </a:lnTo>
                <a:lnTo>
                  <a:pt x="109718" y="400613"/>
                </a:lnTo>
                <a:lnTo>
                  <a:pt x="281518" y="400613"/>
                </a:lnTo>
                <a:lnTo>
                  <a:pt x="285758" y="399417"/>
                </a:lnTo>
                <a:lnTo>
                  <a:pt x="289711" y="398221"/>
                </a:lnTo>
                <a:lnTo>
                  <a:pt x="293290" y="397025"/>
                </a:lnTo>
                <a:lnTo>
                  <a:pt x="296410" y="393437"/>
                </a:lnTo>
                <a:lnTo>
                  <a:pt x="298986" y="391046"/>
                </a:lnTo>
                <a:lnTo>
                  <a:pt x="300931" y="387458"/>
                </a:lnTo>
                <a:lnTo>
                  <a:pt x="302161" y="382675"/>
                </a:lnTo>
                <a:lnTo>
                  <a:pt x="302590" y="379087"/>
                </a:lnTo>
                <a:lnTo>
                  <a:pt x="302590" y="206884"/>
                </a:lnTo>
                <a:lnTo>
                  <a:pt x="302161" y="203296"/>
                </a:lnTo>
                <a:lnTo>
                  <a:pt x="300931" y="198513"/>
                </a:lnTo>
                <a:lnTo>
                  <a:pt x="296410" y="192533"/>
                </a:lnTo>
                <a:lnTo>
                  <a:pt x="293290" y="190142"/>
                </a:lnTo>
                <a:lnTo>
                  <a:pt x="289711" y="187750"/>
                </a:lnTo>
                <a:lnTo>
                  <a:pt x="285758" y="186554"/>
                </a:lnTo>
                <a:close/>
                <a:moveTo>
                  <a:pt x="195618" y="38268"/>
                </a:moveTo>
                <a:lnTo>
                  <a:pt x="191521" y="39464"/>
                </a:lnTo>
                <a:lnTo>
                  <a:pt x="187961" y="40659"/>
                </a:lnTo>
                <a:lnTo>
                  <a:pt x="185153" y="43051"/>
                </a:lnTo>
                <a:lnTo>
                  <a:pt x="183311" y="46639"/>
                </a:lnTo>
                <a:lnTo>
                  <a:pt x="182649" y="51422"/>
                </a:lnTo>
                <a:lnTo>
                  <a:pt x="183311" y="55010"/>
                </a:lnTo>
                <a:lnTo>
                  <a:pt x="185153" y="58597"/>
                </a:lnTo>
                <a:lnTo>
                  <a:pt x="187961" y="62185"/>
                </a:lnTo>
                <a:lnTo>
                  <a:pt x="191521" y="63381"/>
                </a:lnTo>
                <a:lnTo>
                  <a:pt x="195618" y="64577"/>
                </a:lnTo>
                <a:lnTo>
                  <a:pt x="199712" y="63381"/>
                </a:lnTo>
                <a:lnTo>
                  <a:pt x="203271" y="62185"/>
                </a:lnTo>
                <a:lnTo>
                  <a:pt x="206080" y="58597"/>
                </a:lnTo>
                <a:lnTo>
                  <a:pt x="207924" y="55010"/>
                </a:lnTo>
                <a:lnTo>
                  <a:pt x="208586" y="51422"/>
                </a:lnTo>
                <a:lnTo>
                  <a:pt x="207924" y="46639"/>
                </a:lnTo>
                <a:lnTo>
                  <a:pt x="206080" y="43051"/>
                </a:lnTo>
                <a:lnTo>
                  <a:pt x="203271" y="40659"/>
                </a:lnTo>
                <a:lnTo>
                  <a:pt x="199712" y="39464"/>
                </a:lnTo>
                <a:close/>
                <a:moveTo>
                  <a:pt x="191204" y="0"/>
                </a:moveTo>
                <a:lnTo>
                  <a:pt x="200030" y="0"/>
                </a:lnTo>
                <a:lnTo>
                  <a:pt x="204339" y="1196"/>
                </a:lnTo>
                <a:lnTo>
                  <a:pt x="208530" y="1196"/>
                </a:lnTo>
                <a:lnTo>
                  <a:pt x="208586" y="1213"/>
                </a:lnTo>
                <a:lnTo>
                  <a:pt x="212586" y="2392"/>
                </a:lnTo>
                <a:lnTo>
                  <a:pt x="216493" y="4784"/>
                </a:lnTo>
                <a:lnTo>
                  <a:pt x="220236" y="5980"/>
                </a:lnTo>
                <a:lnTo>
                  <a:pt x="223797" y="8371"/>
                </a:lnTo>
                <a:lnTo>
                  <a:pt x="227164" y="10763"/>
                </a:lnTo>
                <a:lnTo>
                  <a:pt x="230319" y="13155"/>
                </a:lnTo>
                <a:lnTo>
                  <a:pt x="233246" y="16742"/>
                </a:lnTo>
                <a:lnTo>
                  <a:pt x="235932" y="19134"/>
                </a:lnTo>
                <a:lnTo>
                  <a:pt x="238359" y="22722"/>
                </a:lnTo>
                <a:lnTo>
                  <a:pt x="240513" y="26309"/>
                </a:lnTo>
                <a:lnTo>
                  <a:pt x="242379" y="29897"/>
                </a:lnTo>
                <a:lnTo>
                  <a:pt x="243939" y="34680"/>
                </a:lnTo>
                <a:lnTo>
                  <a:pt x="245179" y="38268"/>
                </a:lnTo>
                <a:lnTo>
                  <a:pt x="246086" y="43051"/>
                </a:lnTo>
                <a:lnTo>
                  <a:pt x="246640" y="46639"/>
                </a:lnTo>
                <a:lnTo>
                  <a:pt x="246829" y="51422"/>
                </a:lnTo>
                <a:lnTo>
                  <a:pt x="246595" y="56206"/>
                </a:lnTo>
                <a:lnTo>
                  <a:pt x="245911" y="60989"/>
                </a:lnTo>
                <a:lnTo>
                  <a:pt x="245077" y="64577"/>
                </a:lnTo>
                <a:lnTo>
                  <a:pt x="244798" y="65772"/>
                </a:lnTo>
                <a:lnTo>
                  <a:pt x="243276" y="69360"/>
                </a:lnTo>
                <a:lnTo>
                  <a:pt x="241366" y="74143"/>
                </a:lnTo>
                <a:lnTo>
                  <a:pt x="239091" y="77731"/>
                </a:lnTo>
                <a:lnTo>
                  <a:pt x="236472" y="82514"/>
                </a:lnTo>
                <a:lnTo>
                  <a:pt x="233532" y="86102"/>
                </a:lnTo>
                <a:lnTo>
                  <a:pt x="230290" y="88494"/>
                </a:lnTo>
                <a:lnTo>
                  <a:pt x="226768" y="92081"/>
                </a:lnTo>
                <a:lnTo>
                  <a:pt x="222988" y="94473"/>
                </a:lnTo>
                <a:lnTo>
                  <a:pt x="218971" y="96865"/>
                </a:lnTo>
                <a:lnTo>
                  <a:pt x="214739" y="99256"/>
                </a:lnTo>
                <a:lnTo>
                  <a:pt x="214739" y="148287"/>
                </a:lnTo>
                <a:lnTo>
                  <a:pt x="290270" y="148287"/>
                </a:lnTo>
                <a:lnTo>
                  <a:pt x="294504" y="149482"/>
                </a:lnTo>
                <a:lnTo>
                  <a:pt x="302590" y="151862"/>
                </a:lnTo>
                <a:lnTo>
                  <a:pt x="302631" y="151874"/>
                </a:lnTo>
                <a:lnTo>
                  <a:pt x="306499" y="153070"/>
                </a:lnTo>
                <a:lnTo>
                  <a:pt x="310223" y="155462"/>
                </a:lnTo>
                <a:lnTo>
                  <a:pt x="313790" y="157853"/>
                </a:lnTo>
                <a:lnTo>
                  <a:pt x="317190" y="160245"/>
                </a:lnTo>
                <a:lnTo>
                  <a:pt x="320411" y="162637"/>
                </a:lnTo>
                <a:lnTo>
                  <a:pt x="323440" y="165029"/>
                </a:lnTo>
                <a:lnTo>
                  <a:pt x="326266" y="168616"/>
                </a:lnTo>
                <a:lnTo>
                  <a:pt x="328877" y="171008"/>
                </a:lnTo>
                <a:lnTo>
                  <a:pt x="331263" y="174596"/>
                </a:lnTo>
                <a:lnTo>
                  <a:pt x="333412" y="178183"/>
                </a:lnTo>
                <a:lnTo>
                  <a:pt x="335311" y="181771"/>
                </a:lnTo>
                <a:lnTo>
                  <a:pt x="336951" y="186554"/>
                </a:lnTo>
                <a:lnTo>
                  <a:pt x="338318" y="190142"/>
                </a:lnTo>
                <a:lnTo>
                  <a:pt x="339401" y="193729"/>
                </a:lnTo>
                <a:lnTo>
                  <a:pt x="340189" y="198513"/>
                </a:lnTo>
                <a:lnTo>
                  <a:pt x="340671" y="203296"/>
                </a:lnTo>
                <a:lnTo>
                  <a:pt x="340834" y="206884"/>
                </a:lnTo>
                <a:lnTo>
                  <a:pt x="340834" y="217646"/>
                </a:lnTo>
                <a:lnTo>
                  <a:pt x="343305" y="217646"/>
                </a:lnTo>
                <a:lnTo>
                  <a:pt x="344574" y="216451"/>
                </a:lnTo>
                <a:lnTo>
                  <a:pt x="350305" y="216451"/>
                </a:lnTo>
                <a:lnTo>
                  <a:pt x="354613" y="217646"/>
                </a:lnTo>
                <a:lnTo>
                  <a:pt x="358861" y="218879"/>
                </a:lnTo>
                <a:lnTo>
                  <a:pt x="362861" y="220038"/>
                </a:lnTo>
                <a:lnTo>
                  <a:pt x="366768" y="221234"/>
                </a:lnTo>
                <a:lnTo>
                  <a:pt x="370511" y="223626"/>
                </a:lnTo>
                <a:lnTo>
                  <a:pt x="374072" y="224822"/>
                </a:lnTo>
                <a:lnTo>
                  <a:pt x="377439" y="227213"/>
                </a:lnTo>
                <a:lnTo>
                  <a:pt x="380593" y="230801"/>
                </a:lnTo>
                <a:lnTo>
                  <a:pt x="383521" y="233193"/>
                </a:lnTo>
                <a:lnTo>
                  <a:pt x="386207" y="236780"/>
                </a:lnTo>
                <a:lnTo>
                  <a:pt x="388634" y="240368"/>
                </a:lnTo>
                <a:lnTo>
                  <a:pt x="390788" y="243955"/>
                </a:lnTo>
                <a:lnTo>
                  <a:pt x="392654" y="247543"/>
                </a:lnTo>
                <a:lnTo>
                  <a:pt x="394214" y="251130"/>
                </a:lnTo>
                <a:lnTo>
                  <a:pt x="395041" y="253522"/>
                </a:lnTo>
                <a:lnTo>
                  <a:pt x="395454" y="254718"/>
                </a:lnTo>
                <a:lnTo>
                  <a:pt x="396361" y="259501"/>
                </a:lnTo>
                <a:lnTo>
                  <a:pt x="396914" y="263089"/>
                </a:lnTo>
                <a:lnTo>
                  <a:pt x="397103" y="267872"/>
                </a:lnTo>
                <a:lnTo>
                  <a:pt x="396914" y="272656"/>
                </a:lnTo>
                <a:lnTo>
                  <a:pt x="396361" y="276243"/>
                </a:lnTo>
                <a:lnTo>
                  <a:pt x="395454" y="281027"/>
                </a:lnTo>
                <a:lnTo>
                  <a:pt x="395041" y="282223"/>
                </a:lnTo>
                <a:lnTo>
                  <a:pt x="394214" y="284614"/>
                </a:lnTo>
                <a:lnTo>
                  <a:pt x="392654" y="289398"/>
                </a:lnTo>
                <a:lnTo>
                  <a:pt x="390788" y="292985"/>
                </a:lnTo>
                <a:lnTo>
                  <a:pt x="388634" y="296573"/>
                </a:lnTo>
                <a:lnTo>
                  <a:pt x="386207" y="300161"/>
                </a:lnTo>
                <a:lnTo>
                  <a:pt x="383521" y="302552"/>
                </a:lnTo>
                <a:lnTo>
                  <a:pt x="380593" y="306140"/>
                </a:lnTo>
                <a:lnTo>
                  <a:pt x="377439" y="308532"/>
                </a:lnTo>
                <a:lnTo>
                  <a:pt x="374072" y="310923"/>
                </a:lnTo>
                <a:lnTo>
                  <a:pt x="370511" y="313315"/>
                </a:lnTo>
                <a:lnTo>
                  <a:pt x="366768" y="314511"/>
                </a:lnTo>
                <a:lnTo>
                  <a:pt x="362861" y="316903"/>
                </a:lnTo>
                <a:lnTo>
                  <a:pt x="358805" y="318098"/>
                </a:lnTo>
                <a:lnTo>
                  <a:pt x="354613" y="318098"/>
                </a:lnTo>
                <a:lnTo>
                  <a:pt x="350305" y="319294"/>
                </a:lnTo>
                <a:lnTo>
                  <a:pt x="343305" y="319294"/>
                </a:lnTo>
                <a:lnTo>
                  <a:pt x="342065" y="318098"/>
                </a:lnTo>
                <a:lnTo>
                  <a:pt x="340834" y="318098"/>
                </a:lnTo>
                <a:lnTo>
                  <a:pt x="340834" y="379087"/>
                </a:lnTo>
                <a:lnTo>
                  <a:pt x="340671" y="383871"/>
                </a:lnTo>
                <a:lnTo>
                  <a:pt x="340189" y="387458"/>
                </a:lnTo>
                <a:lnTo>
                  <a:pt x="339401" y="392242"/>
                </a:lnTo>
                <a:lnTo>
                  <a:pt x="338318" y="395829"/>
                </a:lnTo>
                <a:lnTo>
                  <a:pt x="336951" y="400613"/>
                </a:lnTo>
                <a:lnTo>
                  <a:pt x="335311" y="404200"/>
                </a:lnTo>
                <a:lnTo>
                  <a:pt x="333412" y="407788"/>
                </a:lnTo>
                <a:lnTo>
                  <a:pt x="331263" y="411375"/>
                </a:lnTo>
                <a:lnTo>
                  <a:pt x="326266" y="417355"/>
                </a:lnTo>
                <a:lnTo>
                  <a:pt x="323440" y="420942"/>
                </a:lnTo>
                <a:lnTo>
                  <a:pt x="320411" y="423334"/>
                </a:lnTo>
                <a:lnTo>
                  <a:pt x="317190" y="426922"/>
                </a:lnTo>
                <a:lnTo>
                  <a:pt x="313790" y="428117"/>
                </a:lnTo>
                <a:lnTo>
                  <a:pt x="310223" y="430509"/>
                </a:lnTo>
                <a:lnTo>
                  <a:pt x="306499" y="432901"/>
                </a:lnTo>
                <a:lnTo>
                  <a:pt x="302631" y="434097"/>
                </a:lnTo>
                <a:lnTo>
                  <a:pt x="298628" y="435293"/>
                </a:lnTo>
                <a:lnTo>
                  <a:pt x="290270" y="437684"/>
                </a:lnTo>
                <a:lnTo>
                  <a:pt x="100963" y="437684"/>
                </a:lnTo>
                <a:lnTo>
                  <a:pt x="92604" y="435293"/>
                </a:lnTo>
                <a:lnTo>
                  <a:pt x="88602" y="434097"/>
                </a:lnTo>
                <a:lnTo>
                  <a:pt x="84733" y="432901"/>
                </a:lnTo>
                <a:lnTo>
                  <a:pt x="81009" y="430509"/>
                </a:lnTo>
                <a:lnTo>
                  <a:pt x="77441" y="428117"/>
                </a:lnTo>
                <a:lnTo>
                  <a:pt x="74042" y="426922"/>
                </a:lnTo>
                <a:lnTo>
                  <a:pt x="70822" y="423334"/>
                </a:lnTo>
                <a:lnTo>
                  <a:pt x="67793" y="420942"/>
                </a:lnTo>
                <a:lnTo>
                  <a:pt x="64967" y="417355"/>
                </a:lnTo>
                <a:lnTo>
                  <a:pt x="62356" y="414963"/>
                </a:lnTo>
                <a:lnTo>
                  <a:pt x="59970" y="411375"/>
                </a:lnTo>
                <a:lnTo>
                  <a:pt x="57822" y="407788"/>
                </a:lnTo>
                <a:lnTo>
                  <a:pt x="55923" y="404200"/>
                </a:lnTo>
                <a:lnTo>
                  <a:pt x="54284" y="400613"/>
                </a:lnTo>
                <a:lnTo>
                  <a:pt x="52917" y="395829"/>
                </a:lnTo>
                <a:lnTo>
                  <a:pt x="51834" y="392242"/>
                </a:lnTo>
                <a:lnTo>
                  <a:pt x="51046" y="387458"/>
                </a:lnTo>
                <a:lnTo>
                  <a:pt x="50565" y="383871"/>
                </a:lnTo>
                <a:lnTo>
                  <a:pt x="50402" y="379087"/>
                </a:lnTo>
                <a:lnTo>
                  <a:pt x="50402" y="319294"/>
                </a:lnTo>
                <a:lnTo>
                  <a:pt x="45811" y="319294"/>
                </a:lnTo>
                <a:lnTo>
                  <a:pt x="36995" y="316903"/>
                </a:lnTo>
                <a:lnTo>
                  <a:pt x="32805" y="315707"/>
                </a:lnTo>
                <a:lnTo>
                  <a:pt x="28786" y="314511"/>
                </a:lnTo>
                <a:lnTo>
                  <a:pt x="24952" y="312119"/>
                </a:lnTo>
                <a:lnTo>
                  <a:pt x="21325" y="309727"/>
                </a:lnTo>
                <a:lnTo>
                  <a:pt x="17919" y="307336"/>
                </a:lnTo>
                <a:lnTo>
                  <a:pt x="14753" y="303748"/>
                </a:lnTo>
                <a:lnTo>
                  <a:pt x="11846" y="300161"/>
                </a:lnTo>
                <a:lnTo>
                  <a:pt x="9214" y="297769"/>
                </a:lnTo>
                <a:lnTo>
                  <a:pt x="6875" y="294181"/>
                </a:lnTo>
                <a:lnTo>
                  <a:pt x="4848" y="289398"/>
                </a:lnTo>
                <a:lnTo>
                  <a:pt x="3150" y="285810"/>
                </a:lnTo>
                <a:lnTo>
                  <a:pt x="1799" y="281027"/>
                </a:lnTo>
                <a:lnTo>
                  <a:pt x="811" y="277439"/>
                </a:lnTo>
                <a:lnTo>
                  <a:pt x="206" y="272656"/>
                </a:lnTo>
                <a:lnTo>
                  <a:pt x="0" y="267872"/>
                </a:lnTo>
                <a:lnTo>
                  <a:pt x="206" y="263089"/>
                </a:lnTo>
                <a:lnTo>
                  <a:pt x="811" y="259501"/>
                </a:lnTo>
                <a:lnTo>
                  <a:pt x="1799" y="254718"/>
                </a:lnTo>
                <a:lnTo>
                  <a:pt x="3150" y="249935"/>
                </a:lnTo>
                <a:lnTo>
                  <a:pt x="4848" y="246347"/>
                </a:lnTo>
                <a:lnTo>
                  <a:pt x="6875" y="242759"/>
                </a:lnTo>
                <a:lnTo>
                  <a:pt x="9214" y="239172"/>
                </a:lnTo>
                <a:lnTo>
                  <a:pt x="11846" y="235584"/>
                </a:lnTo>
                <a:lnTo>
                  <a:pt x="14753" y="231997"/>
                </a:lnTo>
                <a:lnTo>
                  <a:pt x="17919" y="229605"/>
                </a:lnTo>
                <a:lnTo>
                  <a:pt x="21325" y="226017"/>
                </a:lnTo>
                <a:lnTo>
                  <a:pt x="24952" y="223626"/>
                </a:lnTo>
                <a:lnTo>
                  <a:pt x="28786" y="222430"/>
                </a:lnTo>
                <a:lnTo>
                  <a:pt x="32805" y="220038"/>
                </a:lnTo>
                <a:lnTo>
                  <a:pt x="41336" y="217646"/>
                </a:lnTo>
                <a:lnTo>
                  <a:pt x="45811" y="217646"/>
                </a:lnTo>
                <a:lnTo>
                  <a:pt x="50402" y="216451"/>
                </a:lnTo>
                <a:lnTo>
                  <a:pt x="50402" y="206884"/>
                </a:lnTo>
                <a:lnTo>
                  <a:pt x="50565" y="203296"/>
                </a:lnTo>
                <a:lnTo>
                  <a:pt x="51046" y="198513"/>
                </a:lnTo>
                <a:lnTo>
                  <a:pt x="51834" y="193729"/>
                </a:lnTo>
                <a:lnTo>
                  <a:pt x="52917" y="190142"/>
                </a:lnTo>
                <a:lnTo>
                  <a:pt x="54284" y="186554"/>
                </a:lnTo>
                <a:lnTo>
                  <a:pt x="55923" y="181771"/>
                </a:lnTo>
                <a:lnTo>
                  <a:pt x="57822" y="178183"/>
                </a:lnTo>
                <a:lnTo>
                  <a:pt x="59970" y="174596"/>
                </a:lnTo>
                <a:lnTo>
                  <a:pt x="62356" y="171008"/>
                </a:lnTo>
                <a:lnTo>
                  <a:pt x="64967" y="168616"/>
                </a:lnTo>
                <a:lnTo>
                  <a:pt x="67793" y="165029"/>
                </a:lnTo>
                <a:lnTo>
                  <a:pt x="70822" y="162637"/>
                </a:lnTo>
                <a:lnTo>
                  <a:pt x="74042" y="160245"/>
                </a:lnTo>
                <a:lnTo>
                  <a:pt x="77441" y="157853"/>
                </a:lnTo>
                <a:lnTo>
                  <a:pt x="81009" y="155462"/>
                </a:lnTo>
                <a:lnTo>
                  <a:pt x="84733" y="153070"/>
                </a:lnTo>
                <a:lnTo>
                  <a:pt x="88602" y="151874"/>
                </a:lnTo>
                <a:lnTo>
                  <a:pt x="96728" y="149482"/>
                </a:lnTo>
                <a:lnTo>
                  <a:pt x="100963" y="148287"/>
                </a:lnTo>
                <a:lnTo>
                  <a:pt x="176497" y="148287"/>
                </a:lnTo>
                <a:lnTo>
                  <a:pt x="176497" y="99256"/>
                </a:lnTo>
                <a:lnTo>
                  <a:pt x="172263" y="96865"/>
                </a:lnTo>
                <a:lnTo>
                  <a:pt x="168245" y="94473"/>
                </a:lnTo>
                <a:lnTo>
                  <a:pt x="164465" y="92081"/>
                </a:lnTo>
                <a:lnTo>
                  <a:pt x="160943" y="88494"/>
                </a:lnTo>
                <a:lnTo>
                  <a:pt x="157701" y="86102"/>
                </a:lnTo>
                <a:lnTo>
                  <a:pt x="154760" y="82514"/>
                </a:lnTo>
                <a:lnTo>
                  <a:pt x="152142" y="77731"/>
                </a:lnTo>
                <a:lnTo>
                  <a:pt x="149867" y="74143"/>
                </a:lnTo>
                <a:lnTo>
                  <a:pt x="147959" y="69360"/>
                </a:lnTo>
                <a:lnTo>
                  <a:pt x="146437" y="65772"/>
                </a:lnTo>
                <a:lnTo>
                  <a:pt x="145323" y="60989"/>
                </a:lnTo>
                <a:lnTo>
                  <a:pt x="144640" y="56206"/>
                </a:lnTo>
                <a:lnTo>
                  <a:pt x="144407" y="51422"/>
                </a:lnTo>
                <a:lnTo>
                  <a:pt x="144596" y="46639"/>
                </a:lnTo>
                <a:lnTo>
                  <a:pt x="145150" y="43051"/>
                </a:lnTo>
                <a:lnTo>
                  <a:pt x="146055" y="38268"/>
                </a:lnTo>
                <a:lnTo>
                  <a:pt x="147296" y="34680"/>
                </a:lnTo>
                <a:lnTo>
                  <a:pt x="148857" y="29897"/>
                </a:lnTo>
                <a:lnTo>
                  <a:pt x="150721" y="26309"/>
                </a:lnTo>
                <a:lnTo>
                  <a:pt x="152875" y="22722"/>
                </a:lnTo>
                <a:lnTo>
                  <a:pt x="155301" y="19134"/>
                </a:lnTo>
                <a:lnTo>
                  <a:pt x="157987" y="16742"/>
                </a:lnTo>
                <a:lnTo>
                  <a:pt x="160915" y="13155"/>
                </a:lnTo>
                <a:lnTo>
                  <a:pt x="164068" y="10763"/>
                </a:lnTo>
                <a:lnTo>
                  <a:pt x="167434" y="8371"/>
                </a:lnTo>
                <a:lnTo>
                  <a:pt x="170997" y="5980"/>
                </a:lnTo>
                <a:lnTo>
                  <a:pt x="174739" y="4784"/>
                </a:lnTo>
                <a:lnTo>
                  <a:pt x="178647" y="2392"/>
                </a:lnTo>
                <a:lnTo>
                  <a:pt x="182703" y="1196"/>
                </a:lnTo>
                <a:lnTo>
                  <a:pt x="186895" y="1196"/>
                </a:lnTo>
                <a:close/>
              </a:path>
            </a:pathLst>
          </a:custGeom>
          <a:solidFill>
            <a:schemeClr val="accent5"/>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rgbClr val="103A77"/>
              </a:solidFill>
              <a:latin typeface="Noto Sans"/>
              <a:ea typeface="Noto Sans"/>
              <a:cs typeface="Noto Sans"/>
              <a:sym typeface="Noto Sans"/>
            </a:endParaRPr>
          </a:p>
        </p:txBody>
      </p:sp>
      <p:sp>
        <p:nvSpPr>
          <p:cNvPr id="22" name="Google Shape;1059;p110">
            <a:extLst>
              <a:ext uri="{FF2B5EF4-FFF2-40B4-BE49-F238E27FC236}">
                <a16:creationId xmlns:a16="http://schemas.microsoft.com/office/drawing/2014/main" id="{AEAD743C-9EF6-54D3-F9AE-2BD35CC68199}"/>
              </a:ext>
            </a:extLst>
          </p:cNvPr>
          <p:cNvSpPr/>
          <p:nvPr/>
        </p:nvSpPr>
        <p:spPr>
          <a:xfrm>
            <a:off x="5826893" y="3341773"/>
            <a:ext cx="220377" cy="218840"/>
          </a:xfrm>
          <a:custGeom>
            <a:avLst/>
            <a:gdLst/>
            <a:ahLst/>
            <a:cxnLst/>
            <a:rect l="l" t="t" r="r" b="b"/>
            <a:pathLst>
              <a:path w="4006850" h="3978910" extrusionOk="0">
                <a:moveTo>
                  <a:pt x="2959519" y="2346629"/>
                </a:moveTo>
                <a:lnTo>
                  <a:pt x="2954159" y="2300071"/>
                </a:lnTo>
                <a:lnTo>
                  <a:pt x="2938881" y="2257336"/>
                </a:lnTo>
                <a:lnTo>
                  <a:pt x="2914904" y="2219629"/>
                </a:lnTo>
                <a:lnTo>
                  <a:pt x="2883446" y="2188172"/>
                </a:lnTo>
                <a:lnTo>
                  <a:pt x="2845752" y="2164194"/>
                </a:lnTo>
                <a:lnTo>
                  <a:pt x="2803004" y="2148916"/>
                </a:lnTo>
                <a:lnTo>
                  <a:pt x="2756458" y="2143556"/>
                </a:lnTo>
                <a:lnTo>
                  <a:pt x="2384590" y="2143556"/>
                </a:lnTo>
                <a:lnTo>
                  <a:pt x="2219033" y="2392146"/>
                </a:lnTo>
                <a:lnTo>
                  <a:pt x="1942477" y="1788033"/>
                </a:lnTo>
                <a:lnTo>
                  <a:pt x="1919947" y="1748942"/>
                </a:lnTo>
                <a:lnTo>
                  <a:pt x="1891220" y="1715541"/>
                </a:lnTo>
                <a:lnTo>
                  <a:pt x="1857146" y="1688376"/>
                </a:lnTo>
                <a:lnTo>
                  <a:pt x="1818614" y="1668043"/>
                </a:lnTo>
                <a:lnTo>
                  <a:pt x="1776488" y="1655114"/>
                </a:lnTo>
                <a:lnTo>
                  <a:pt x="1731632" y="1650161"/>
                </a:lnTo>
                <a:lnTo>
                  <a:pt x="1686928" y="1653514"/>
                </a:lnTo>
                <a:lnTo>
                  <a:pt x="1644472" y="1664982"/>
                </a:lnTo>
                <a:lnTo>
                  <a:pt x="1605229" y="1683994"/>
                </a:lnTo>
                <a:lnTo>
                  <a:pt x="1570139" y="1709991"/>
                </a:lnTo>
                <a:lnTo>
                  <a:pt x="1540167" y="1742414"/>
                </a:lnTo>
                <a:lnTo>
                  <a:pt x="1516278" y="1780705"/>
                </a:lnTo>
                <a:lnTo>
                  <a:pt x="1334897" y="2143556"/>
                </a:lnTo>
                <a:lnTo>
                  <a:pt x="1014158" y="2143556"/>
                </a:lnTo>
                <a:lnTo>
                  <a:pt x="967600" y="2148916"/>
                </a:lnTo>
                <a:lnTo>
                  <a:pt x="924864" y="2164194"/>
                </a:lnTo>
                <a:lnTo>
                  <a:pt x="887158" y="2188172"/>
                </a:lnTo>
                <a:lnTo>
                  <a:pt x="855713" y="2219629"/>
                </a:lnTo>
                <a:lnTo>
                  <a:pt x="831735" y="2257336"/>
                </a:lnTo>
                <a:lnTo>
                  <a:pt x="816444" y="2300071"/>
                </a:lnTo>
                <a:lnTo>
                  <a:pt x="811085" y="2346629"/>
                </a:lnTo>
                <a:lnTo>
                  <a:pt x="816444" y="2393175"/>
                </a:lnTo>
                <a:lnTo>
                  <a:pt x="831735" y="2435923"/>
                </a:lnTo>
                <a:lnTo>
                  <a:pt x="855713" y="2473629"/>
                </a:lnTo>
                <a:lnTo>
                  <a:pt x="887158" y="2505075"/>
                </a:lnTo>
                <a:lnTo>
                  <a:pt x="924864" y="2529052"/>
                </a:lnTo>
                <a:lnTo>
                  <a:pt x="967600" y="2544330"/>
                </a:lnTo>
                <a:lnTo>
                  <a:pt x="1014158" y="2549702"/>
                </a:lnTo>
                <a:lnTo>
                  <a:pt x="1585849" y="2549702"/>
                </a:lnTo>
                <a:lnTo>
                  <a:pt x="1720837" y="2279726"/>
                </a:lnTo>
                <a:lnTo>
                  <a:pt x="1976513" y="2838246"/>
                </a:lnTo>
                <a:lnTo>
                  <a:pt x="2002396" y="2881757"/>
                </a:lnTo>
                <a:lnTo>
                  <a:pt x="2036356" y="2918231"/>
                </a:lnTo>
                <a:lnTo>
                  <a:pt x="2077008" y="2946679"/>
                </a:lnTo>
                <a:lnTo>
                  <a:pt x="2122932" y="2966097"/>
                </a:lnTo>
                <a:lnTo>
                  <a:pt x="2172703" y="2975521"/>
                </a:lnTo>
                <a:lnTo>
                  <a:pt x="2185212" y="2976257"/>
                </a:lnTo>
                <a:lnTo>
                  <a:pt x="2191435" y="2976257"/>
                </a:lnTo>
                <a:lnTo>
                  <a:pt x="2237841" y="2971647"/>
                </a:lnTo>
                <a:lnTo>
                  <a:pt x="2281936" y="2958198"/>
                </a:lnTo>
                <a:lnTo>
                  <a:pt x="2322487" y="2936532"/>
                </a:lnTo>
                <a:lnTo>
                  <a:pt x="2358275" y="2907258"/>
                </a:lnTo>
                <a:lnTo>
                  <a:pt x="2388070" y="2870949"/>
                </a:lnTo>
                <a:lnTo>
                  <a:pt x="2602090" y="2549702"/>
                </a:lnTo>
                <a:lnTo>
                  <a:pt x="2756458" y="2549702"/>
                </a:lnTo>
                <a:lnTo>
                  <a:pt x="2803004" y="2544330"/>
                </a:lnTo>
                <a:lnTo>
                  <a:pt x="2845752" y="2529052"/>
                </a:lnTo>
                <a:lnTo>
                  <a:pt x="2883446" y="2505075"/>
                </a:lnTo>
                <a:lnTo>
                  <a:pt x="2914904" y="2473629"/>
                </a:lnTo>
                <a:lnTo>
                  <a:pt x="2938881" y="2435923"/>
                </a:lnTo>
                <a:lnTo>
                  <a:pt x="2954159" y="2393175"/>
                </a:lnTo>
                <a:lnTo>
                  <a:pt x="2959519" y="2346629"/>
                </a:lnTo>
                <a:close/>
              </a:path>
              <a:path w="4006850" h="3978910" extrusionOk="0">
                <a:moveTo>
                  <a:pt x="3770630" y="1993988"/>
                </a:moveTo>
                <a:lnTo>
                  <a:pt x="3765270" y="1947443"/>
                </a:lnTo>
                <a:lnTo>
                  <a:pt x="3749992" y="1904707"/>
                </a:lnTo>
                <a:lnTo>
                  <a:pt x="3726027" y="1867001"/>
                </a:lnTo>
                <a:lnTo>
                  <a:pt x="3694582" y="1835543"/>
                </a:lnTo>
                <a:lnTo>
                  <a:pt x="3656876" y="1811566"/>
                </a:lnTo>
                <a:lnTo>
                  <a:pt x="3614128" y="1796288"/>
                </a:lnTo>
                <a:lnTo>
                  <a:pt x="3567557" y="1790915"/>
                </a:lnTo>
                <a:lnTo>
                  <a:pt x="3520986" y="1796288"/>
                </a:lnTo>
                <a:lnTo>
                  <a:pt x="3478238" y="1811566"/>
                </a:lnTo>
                <a:lnTo>
                  <a:pt x="3440531" y="1835543"/>
                </a:lnTo>
                <a:lnTo>
                  <a:pt x="3409086" y="1867001"/>
                </a:lnTo>
                <a:lnTo>
                  <a:pt x="3385121" y="1904707"/>
                </a:lnTo>
                <a:lnTo>
                  <a:pt x="3369843" y="1947443"/>
                </a:lnTo>
                <a:lnTo>
                  <a:pt x="3364484" y="1993988"/>
                </a:lnTo>
                <a:lnTo>
                  <a:pt x="3364484" y="3217735"/>
                </a:lnTo>
                <a:lnTo>
                  <a:pt x="3361232" y="3265817"/>
                </a:lnTo>
                <a:lnTo>
                  <a:pt x="3351784" y="3311969"/>
                </a:lnTo>
                <a:lnTo>
                  <a:pt x="3336556" y="3355733"/>
                </a:lnTo>
                <a:lnTo>
                  <a:pt x="3315970" y="3396704"/>
                </a:lnTo>
                <a:lnTo>
                  <a:pt x="3290455" y="3434448"/>
                </a:lnTo>
                <a:lnTo>
                  <a:pt x="3260433" y="3468547"/>
                </a:lnTo>
                <a:lnTo>
                  <a:pt x="3226333" y="3498558"/>
                </a:lnTo>
                <a:lnTo>
                  <a:pt x="3188589" y="3524072"/>
                </a:lnTo>
                <a:lnTo>
                  <a:pt x="3147631" y="3544659"/>
                </a:lnTo>
                <a:lnTo>
                  <a:pt x="3103854" y="3559899"/>
                </a:lnTo>
                <a:lnTo>
                  <a:pt x="3057715" y="3569347"/>
                </a:lnTo>
                <a:lnTo>
                  <a:pt x="3009633" y="3572599"/>
                </a:lnTo>
                <a:lnTo>
                  <a:pt x="760984" y="3572599"/>
                </a:lnTo>
                <a:lnTo>
                  <a:pt x="712901" y="3569347"/>
                </a:lnTo>
                <a:lnTo>
                  <a:pt x="666762" y="3559899"/>
                </a:lnTo>
                <a:lnTo>
                  <a:pt x="622998" y="3544659"/>
                </a:lnTo>
                <a:lnTo>
                  <a:pt x="582028" y="3524072"/>
                </a:lnTo>
                <a:lnTo>
                  <a:pt x="544283" y="3498558"/>
                </a:lnTo>
                <a:lnTo>
                  <a:pt x="510184" y="3468547"/>
                </a:lnTo>
                <a:lnTo>
                  <a:pt x="480161" y="3434448"/>
                </a:lnTo>
                <a:lnTo>
                  <a:pt x="454647" y="3396704"/>
                </a:lnTo>
                <a:lnTo>
                  <a:pt x="434060" y="3355733"/>
                </a:lnTo>
                <a:lnTo>
                  <a:pt x="418833" y="3311969"/>
                </a:lnTo>
                <a:lnTo>
                  <a:pt x="409371" y="3265817"/>
                </a:lnTo>
                <a:lnTo>
                  <a:pt x="406133" y="3217735"/>
                </a:lnTo>
                <a:lnTo>
                  <a:pt x="406133" y="969098"/>
                </a:lnTo>
                <a:lnTo>
                  <a:pt x="409371" y="921004"/>
                </a:lnTo>
                <a:lnTo>
                  <a:pt x="418833" y="874864"/>
                </a:lnTo>
                <a:lnTo>
                  <a:pt x="434060" y="831100"/>
                </a:lnTo>
                <a:lnTo>
                  <a:pt x="454647" y="790130"/>
                </a:lnTo>
                <a:lnTo>
                  <a:pt x="480161" y="752386"/>
                </a:lnTo>
                <a:lnTo>
                  <a:pt x="510184" y="718299"/>
                </a:lnTo>
                <a:lnTo>
                  <a:pt x="544283" y="688276"/>
                </a:lnTo>
                <a:lnTo>
                  <a:pt x="582028" y="662762"/>
                </a:lnTo>
                <a:lnTo>
                  <a:pt x="622998" y="642175"/>
                </a:lnTo>
                <a:lnTo>
                  <a:pt x="666762" y="626948"/>
                </a:lnTo>
                <a:lnTo>
                  <a:pt x="712901" y="617486"/>
                </a:lnTo>
                <a:lnTo>
                  <a:pt x="760984" y="614248"/>
                </a:lnTo>
                <a:lnTo>
                  <a:pt x="2058885" y="614248"/>
                </a:lnTo>
                <a:lnTo>
                  <a:pt x="2105456" y="608876"/>
                </a:lnTo>
                <a:lnTo>
                  <a:pt x="2148205" y="593598"/>
                </a:lnTo>
                <a:lnTo>
                  <a:pt x="2185911" y="569620"/>
                </a:lnTo>
                <a:lnTo>
                  <a:pt x="2217356" y="538162"/>
                </a:lnTo>
                <a:lnTo>
                  <a:pt x="2241321" y="500456"/>
                </a:lnTo>
                <a:lnTo>
                  <a:pt x="2256599" y="457720"/>
                </a:lnTo>
                <a:lnTo>
                  <a:pt x="2261959" y="411175"/>
                </a:lnTo>
                <a:lnTo>
                  <a:pt x="2256599" y="364617"/>
                </a:lnTo>
                <a:lnTo>
                  <a:pt x="2241321" y="321881"/>
                </a:lnTo>
                <a:lnTo>
                  <a:pt x="2217356" y="284175"/>
                </a:lnTo>
                <a:lnTo>
                  <a:pt x="2185911" y="252730"/>
                </a:lnTo>
                <a:lnTo>
                  <a:pt x="2148205" y="228752"/>
                </a:lnTo>
                <a:lnTo>
                  <a:pt x="2105456" y="213461"/>
                </a:lnTo>
                <a:lnTo>
                  <a:pt x="2058885" y="208102"/>
                </a:lnTo>
                <a:lnTo>
                  <a:pt x="760984" y="208102"/>
                </a:lnTo>
                <a:lnTo>
                  <a:pt x="712939" y="209600"/>
                </a:lnTo>
                <a:lnTo>
                  <a:pt x="665670" y="214045"/>
                </a:lnTo>
                <a:lnTo>
                  <a:pt x="619264" y="221335"/>
                </a:lnTo>
                <a:lnTo>
                  <a:pt x="573836" y="231381"/>
                </a:lnTo>
                <a:lnTo>
                  <a:pt x="529463" y="244106"/>
                </a:lnTo>
                <a:lnTo>
                  <a:pt x="486219" y="259410"/>
                </a:lnTo>
                <a:lnTo>
                  <a:pt x="444220" y="277202"/>
                </a:lnTo>
                <a:lnTo>
                  <a:pt x="403542" y="297395"/>
                </a:lnTo>
                <a:lnTo>
                  <a:pt x="364274" y="319900"/>
                </a:lnTo>
                <a:lnTo>
                  <a:pt x="326517" y="344627"/>
                </a:lnTo>
                <a:lnTo>
                  <a:pt x="290347" y="371487"/>
                </a:lnTo>
                <a:lnTo>
                  <a:pt x="255854" y="400392"/>
                </a:lnTo>
                <a:lnTo>
                  <a:pt x="223139" y="431241"/>
                </a:lnTo>
                <a:lnTo>
                  <a:pt x="192290" y="463956"/>
                </a:lnTo>
                <a:lnTo>
                  <a:pt x="163385" y="498449"/>
                </a:lnTo>
                <a:lnTo>
                  <a:pt x="136525" y="534619"/>
                </a:lnTo>
                <a:lnTo>
                  <a:pt x="111798" y="572376"/>
                </a:lnTo>
                <a:lnTo>
                  <a:pt x="89293" y="611644"/>
                </a:lnTo>
                <a:lnTo>
                  <a:pt x="69100" y="652322"/>
                </a:lnTo>
                <a:lnTo>
                  <a:pt x="51308" y="694321"/>
                </a:lnTo>
                <a:lnTo>
                  <a:pt x="36004" y="737565"/>
                </a:lnTo>
                <a:lnTo>
                  <a:pt x="23279" y="781939"/>
                </a:lnTo>
                <a:lnTo>
                  <a:pt x="13233" y="827366"/>
                </a:lnTo>
                <a:lnTo>
                  <a:pt x="5930" y="873772"/>
                </a:lnTo>
                <a:lnTo>
                  <a:pt x="1498" y="921042"/>
                </a:lnTo>
                <a:lnTo>
                  <a:pt x="0" y="969098"/>
                </a:lnTo>
                <a:lnTo>
                  <a:pt x="0" y="3217735"/>
                </a:lnTo>
                <a:lnTo>
                  <a:pt x="1498" y="3265792"/>
                </a:lnTo>
                <a:lnTo>
                  <a:pt x="5930" y="3313061"/>
                </a:lnTo>
                <a:lnTo>
                  <a:pt x="13233" y="3359454"/>
                </a:lnTo>
                <a:lnTo>
                  <a:pt x="23279" y="3404895"/>
                </a:lnTo>
                <a:lnTo>
                  <a:pt x="36004" y="3449269"/>
                </a:lnTo>
                <a:lnTo>
                  <a:pt x="51308" y="3492500"/>
                </a:lnTo>
                <a:lnTo>
                  <a:pt x="69100" y="3534511"/>
                </a:lnTo>
                <a:lnTo>
                  <a:pt x="89293" y="3575189"/>
                </a:lnTo>
                <a:lnTo>
                  <a:pt x="111798" y="3614445"/>
                </a:lnTo>
                <a:lnTo>
                  <a:pt x="136525" y="3652215"/>
                </a:lnTo>
                <a:lnTo>
                  <a:pt x="163385" y="3688384"/>
                </a:lnTo>
                <a:lnTo>
                  <a:pt x="192290" y="3722878"/>
                </a:lnTo>
                <a:lnTo>
                  <a:pt x="223139" y="3755593"/>
                </a:lnTo>
                <a:lnTo>
                  <a:pt x="255854" y="3786441"/>
                </a:lnTo>
                <a:lnTo>
                  <a:pt x="290347" y="3815346"/>
                </a:lnTo>
                <a:lnTo>
                  <a:pt x="326517" y="3842207"/>
                </a:lnTo>
                <a:lnTo>
                  <a:pt x="364274" y="3866934"/>
                </a:lnTo>
                <a:lnTo>
                  <a:pt x="403542" y="3889438"/>
                </a:lnTo>
                <a:lnTo>
                  <a:pt x="444220" y="3909631"/>
                </a:lnTo>
                <a:lnTo>
                  <a:pt x="486219" y="3927424"/>
                </a:lnTo>
                <a:lnTo>
                  <a:pt x="529463" y="3942727"/>
                </a:lnTo>
                <a:lnTo>
                  <a:pt x="573836" y="3955453"/>
                </a:lnTo>
                <a:lnTo>
                  <a:pt x="619264" y="3965498"/>
                </a:lnTo>
                <a:lnTo>
                  <a:pt x="665670" y="3972788"/>
                </a:lnTo>
                <a:lnTo>
                  <a:pt x="712939" y="3977233"/>
                </a:lnTo>
                <a:lnTo>
                  <a:pt x="760984" y="3978732"/>
                </a:lnTo>
                <a:lnTo>
                  <a:pt x="3009633" y="3978732"/>
                </a:lnTo>
                <a:lnTo>
                  <a:pt x="3057690" y="3977233"/>
                </a:lnTo>
                <a:lnTo>
                  <a:pt x="3104959" y="3972788"/>
                </a:lnTo>
                <a:lnTo>
                  <a:pt x="3151352" y="3965498"/>
                </a:lnTo>
                <a:lnTo>
                  <a:pt x="3196780" y="3955453"/>
                </a:lnTo>
                <a:lnTo>
                  <a:pt x="3241167" y="3942727"/>
                </a:lnTo>
                <a:lnTo>
                  <a:pt x="3284397" y="3927424"/>
                </a:lnTo>
                <a:lnTo>
                  <a:pt x="3326396" y="3909631"/>
                </a:lnTo>
                <a:lnTo>
                  <a:pt x="3367087" y="3889438"/>
                </a:lnTo>
                <a:lnTo>
                  <a:pt x="3406343" y="3866934"/>
                </a:lnTo>
                <a:lnTo>
                  <a:pt x="3444113" y="3842207"/>
                </a:lnTo>
                <a:lnTo>
                  <a:pt x="3480282" y="3815346"/>
                </a:lnTo>
                <a:lnTo>
                  <a:pt x="3514763" y="3786441"/>
                </a:lnTo>
                <a:lnTo>
                  <a:pt x="3547478" y="3755593"/>
                </a:lnTo>
                <a:lnTo>
                  <a:pt x="3578339" y="3722878"/>
                </a:lnTo>
                <a:lnTo>
                  <a:pt x="3607231" y="3688384"/>
                </a:lnTo>
                <a:lnTo>
                  <a:pt x="3634092" y="3652215"/>
                </a:lnTo>
                <a:lnTo>
                  <a:pt x="3658819" y="3614445"/>
                </a:lnTo>
                <a:lnTo>
                  <a:pt x="3681336" y="3575189"/>
                </a:lnTo>
                <a:lnTo>
                  <a:pt x="3701529" y="3534511"/>
                </a:lnTo>
                <a:lnTo>
                  <a:pt x="3719322" y="3492500"/>
                </a:lnTo>
                <a:lnTo>
                  <a:pt x="3734625" y="3449269"/>
                </a:lnTo>
                <a:lnTo>
                  <a:pt x="3747338" y="3404895"/>
                </a:lnTo>
                <a:lnTo>
                  <a:pt x="3757396" y="3359454"/>
                </a:lnTo>
                <a:lnTo>
                  <a:pt x="3764686" y="3313061"/>
                </a:lnTo>
                <a:lnTo>
                  <a:pt x="3769131" y="3265792"/>
                </a:lnTo>
                <a:lnTo>
                  <a:pt x="3770630" y="3217735"/>
                </a:lnTo>
                <a:lnTo>
                  <a:pt x="3770630" y="1993988"/>
                </a:lnTo>
                <a:close/>
              </a:path>
              <a:path w="4006850" h="3978910" extrusionOk="0">
                <a:moveTo>
                  <a:pt x="4006265" y="770394"/>
                </a:moveTo>
                <a:lnTo>
                  <a:pt x="4004741" y="721741"/>
                </a:lnTo>
                <a:lnTo>
                  <a:pt x="4000246" y="673887"/>
                </a:lnTo>
                <a:lnTo>
                  <a:pt x="3992867" y="626922"/>
                </a:lnTo>
                <a:lnTo>
                  <a:pt x="3982694" y="580923"/>
                </a:lnTo>
                <a:lnTo>
                  <a:pt x="3969816" y="536003"/>
                </a:lnTo>
                <a:lnTo>
                  <a:pt x="3954322" y="492226"/>
                </a:lnTo>
                <a:lnTo>
                  <a:pt x="3936301" y="449707"/>
                </a:lnTo>
                <a:lnTo>
                  <a:pt x="3915854" y="408533"/>
                </a:lnTo>
                <a:lnTo>
                  <a:pt x="3893070" y="368782"/>
                </a:lnTo>
                <a:lnTo>
                  <a:pt x="3868039" y="330555"/>
                </a:lnTo>
                <a:lnTo>
                  <a:pt x="3840848" y="293928"/>
                </a:lnTo>
                <a:lnTo>
                  <a:pt x="3811587" y="259016"/>
                </a:lnTo>
                <a:lnTo>
                  <a:pt x="3780358" y="225894"/>
                </a:lnTo>
                <a:lnTo>
                  <a:pt x="3747236" y="194665"/>
                </a:lnTo>
                <a:lnTo>
                  <a:pt x="3712324" y="165404"/>
                </a:lnTo>
                <a:lnTo>
                  <a:pt x="3675710" y="138214"/>
                </a:lnTo>
                <a:lnTo>
                  <a:pt x="3637470" y="113182"/>
                </a:lnTo>
                <a:lnTo>
                  <a:pt x="3597719" y="90398"/>
                </a:lnTo>
                <a:lnTo>
                  <a:pt x="3556546" y="69951"/>
                </a:lnTo>
                <a:lnTo>
                  <a:pt x="3514026" y="51943"/>
                </a:lnTo>
                <a:lnTo>
                  <a:pt x="3470249" y="36449"/>
                </a:lnTo>
                <a:lnTo>
                  <a:pt x="3425329" y="23571"/>
                </a:lnTo>
                <a:lnTo>
                  <a:pt x="3379330" y="13398"/>
                </a:lnTo>
                <a:lnTo>
                  <a:pt x="3332365" y="6007"/>
                </a:lnTo>
                <a:lnTo>
                  <a:pt x="3284512" y="1511"/>
                </a:lnTo>
                <a:lnTo>
                  <a:pt x="3235871" y="0"/>
                </a:lnTo>
                <a:lnTo>
                  <a:pt x="3187217" y="1511"/>
                </a:lnTo>
                <a:lnTo>
                  <a:pt x="3139363" y="6007"/>
                </a:lnTo>
                <a:lnTo>
                  <a:pt x="3092399" y="13398"/>
                </a:lnTo>
                <a:lnTo>
                  <a:pt x="3046399" y="23571"/>
                </a:lnTo>
                <a:lnTo>
                  <a:pt x="3001467" y="36449"/>
                </a:lnTo>
                <a:lnTo>
                  <a:pt x="2957703" y="51943"/>
                </a:lnTo>
                <a:lnTo>
                  <a:pt x="2915183" y="69951"/>
                </a:lnTo>
                <a:lnTo>
                  <a:pt x="2873997" y="90398"/>
                </a:lnTo>
                <a:lnTo>
                  <a:pt x="2834246" y="113182"/>
                </a:lnTo>
                <a:lnTo>
                  <a:pt x="2796019" y="138214"/>
                </a:lnTo>
                <a:lnTo>
                  <a:pt x="2759405" y="165404"/>
                </a:lnTo>
                <a:lnTo>
                  <a:pt x="2724493" y="194665"/>
                </a:lnTo>
                <a:lnTo>
                  <a:pt x="2691371" y="225894"/>
                </a:lnTo>
                <a:lnTo>
                  <a:pt x="2660129" y="259016"/>
                </a:lnTo>
                <a:lnTo>
                  <a:pt x="2630881" y="293928"/>
                </a:lnTo>
                <a:lnTo>
                  <a:pt x="2603690" y="330555"/>
                </a:lnTo>
                <a:lnTo>
                  <a:pt x="2578646" y="368782"/>
                </a:lnTo>
                <a:lnTo>
                  <a:pt x="2555862" y="408533"/>
                </a:lnTo>
                <a:lnTo>
                  <a:pt x="2535428" y="449707"/>
                </a:lnTo>
                <a:lnTo>
                  <a:pt x="2517406" y="492226"/>
                </a:lnTo>
                <a:lnTo>
                  <a:pt x="2501912" y="536003"/>
                </a:lnTo>
                <a:lnTo>
                  <a:pt x="2489035" y="580923"/>
                </a:lnTo>
                <a:lnTo>
                  <a:pt x="2478862" y="626922"/>
                </a:lnTo>
                <a:lnTo>
                  <a:pt x="2471483" y="673887"/>
                </a:lnTo>
                <a:lnTo>
                  <a:pt x="2466987" y="721741"/>
                </a:lnTo>
                <a:lnTo>
                  <a:pt x="2465463" y="770394"/>
                </a:lnTo>
                <a:lnTo>
                  <a:pt x="2466987" y="819035"/>
                </a:lnTo>
                <a:lnTo>
                  <a:pt x="2471483" y="866876"/>
                </a:lnTo>
                <a:lnTo>
                  <a:pt x="2478862" y="913841"/>
                </a:lnTo>
                <a:lnTo>
                  <a:pt x="2489035" y="959827"/>
                </a:lnTo>
                <a:lnTo>
                  <a:pt x="2501912" y="1004747"/>
                </a:lnTo>
                <a:lnTo>
                  <a:pt x="2517406" y="1048512"/>
                </a:lnTo>
                <a:lnTo>
                  <a:pt x="2535428" y="1091031"/>
                </a:lnTo>
                <a:lnTo>
                  <a:pt x="2555862" y="1132205"/>
                </a:lnTo>
                <a:lnTo>
                  <a:pt x="2578646" y="1171956"/>
                </a:lnTo>
                <a:lnTo>
                  <a:pt x="2603690" y="1210183"/>
                </a:lnTo>
                <a:lnTo>
                  <a:pt x="2630881" y="1246797"/>
                </a:lnTo>
                <a:lnTo>
                  <a:pt x="2660129" y="1281709"/>
                </a:lnTo>
                <a:lnTo>
                  <a:pt x="2691371" y="1314818"/>
                </a:lnTo>
                <a:lnTo>
                  <a:pt x="2724493" y="1346047"/>
                </a:lnTo>
                <a:lnTo>
                  <a:pt x="2759405" y="1375308"/>
                </a:lnTo>
                <a:lnTo>
                  <a:pt x="2796019" y="1402499"/>
                </a:lnTo>
                <a:lnTo>
                  <a:pt x="2834246" y="1427530"/>
                </a:lnTo>
                <a:lnTo>
                  <a:pt x="2873997" y="1450314"/>
                </a:lnTo>
                <a:lnTo>
                  <a:pt x="2915183" y="1470761"/>
                </a:lnTo>
                <a:lnTo>
                  <a:pt x="2957703" y="1488770"/>
                </a:lnTo>
                <a:lnTo>
                  <a:pt x="3001467" y="1504264"/>
                </a:lnTo>
                <a:lnTo>
                  <a:pt x="3046399" y="1517142"/>
                </a:lnTo>
                <a:lnTo>
                  <a:pt x="3092399" y="1527327"/>
                </a:lnTo>
                <a:lnTo>
                  <a:pt x="3139363" y="1534706"/>
                </a:lnTo>
                <a:lnTo>
                  <a:pt x="3187217" y="1539201"/>
                </a:lnTo>
                <a:lnTo>
                  <a:pt x="3235871" y="1540713"/>
                </a:lnTo>
                <a:lnTo>
                  <a:pt x="3284512" y="1539201"/>
                </a:lnTo>
                <a:lnTo>
                  <a:pt x="3332365" y="1534706"/>
                </a:lnTo>
                <a:lnTo>
                  <a:pt x="3379330" y="1527327"/>
                </a:lnTo>
                <a:lnTo>
                  <a:pt x="3425329" y="1517142"/>
                </a:lnTo>
                <a:lnTo>
                  <a:pt x="3470249" y="1504264"/>
                </a:lnTo>
                <a:lnTo>
                  <a:pt x="3514026" y="1488770"/>
                </a:lnTo>
                <a:lnTo>
                  <a:pt x="3556546" y="1470761"/>
                </a:lnTo>
                <a:lnTo>
                  <a:pt x="3597719" y="1450314"/>
                </a:lnTo>
                <a:lnTo>
                  <a:pt x="3637470" y="1427530"/>
                </a:lnTo>
                <a:lnTo>
                  <a:pt x="3675710" y="1402499"/>
                </a:lnTo>
                <a:lnTo>
                  <a:pt x="3712324" y="1375308"/>
                </a:lnTo>
                <a:lnTo>
                  <a:pt x="3747236" y="1346047"/>
                </a:lnTo>
                <a:lnTo>
                  <a:pt x="3780358" y="1314818"/>
                </a:lnTo>
                <a:lnTo>
                  <a:pt x="3811587" y="1281709"/>
                </a:lnTo>
                <a:lnTo>
                  <a:pt x="3840848" y="1246797"/>
                </a:lnTo>
                <a:lnTo>
                  <a:pt x="3868039" y="1210183"/>
                </a:lnTo>
                <a:lnTo>
                  <a:pt x="3893070" y="1171956"/>
                </a:lnTo>
                <a:lnTo>
                  <a:pt x="3915854" y="1132205"/>
                </a:lnTo>
                <a:lnTo>
                  <a:pt x="3936301" y="1091031"/>
                </a:lnTo>
                <a:lnTo>
                  <a:pt x="3954322" y="1048512"/>
                </a:lnTo>
                <a:lnTo>
                  <a:pt x="3969816" y="1004747"/>
                </a:lnTo>
                <a:lnTo>
                  <a:pt x="3982694" y="959827"/>
                </a:lnTo>
                <a:lnTo>
                  <a:pt x="3992867" y="913841"/>
                </a:lnTo>
                <a:lnTo>
                  <a:pt x="4000246" y="866876"/>
                </a:lnTo>
                <a:lnTo>
                  <a:pt x="4004741" y="819035"/>
                </a:lnTo>
                <a:lnTo>
                  <a:pt x="4006265" y="770394"/>
                </a:lnTo>
                <a:close/>
              </a:path>
            </a:pathLst>
          </a:custGeom>
          <a:solidFill>
            <a:schemeClr val="accent5"/>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rgbClr val="103A77"/>
              </a:solidFill>
              <a:latin typeface="Noto Sans"/>
              <a:ea typeface="Noto Sans"/>
              <a:cs typeface="Noto Sans"/>
              <a:sym typeface="Noto Sans"/>
            </a:endParaRPr>
          </a:p>
        </p:txBody>
      </p:sp>
      <p:sp>
        <p:nvSpPr>
          <p:cNvPr id="23" name="Google Shape;1060;p110">
            <a:extLst>
              <a:ext uri="{FF2B5EF4-FFF2-40B4-BE49-F238E27FC236}">
                <a16:creationId xmlns:a16="http://schemas.microsoft.com/office/drawing/2014/main" id="{2F51E7B1-9ABD-3170-58EE-47B4306114EC}"/>
              </a:ext>
            </a:extLst>
          </p:cNvPr>
          <p:cNvSpPr/>
          <p:nvPr/>
        </p:nvSpPr>
        <p:spPr>
          <a:xfrm>
            <a:off x="5873846" y="3828326"/>
            <a:ext cx="127759" cy="131240"/>
          </a:xfrm>
          <a:custGeom>
            <a:avLst/>
            <a:gdLst/>
            <a:ahLst/>
            <a:cxnLst/>
            <a:rect l="l" t="t" r="r" b="b"/>
            <a:pathLst>
              <a:path w="3006090" h="3088004" extrusionOk="0">
                <a:moveTo>
                  <a:pt x="1543932" y="0"/>
                </a:moveTo>
                <a:lnTo>
                  <a:pt x="1497628" y="3547"/>
                </a:lnTo>
                <a:lnTo>
                  <a:pt x="1452193" y="14190"/>
                </a:lnTo>
                <a:lnTo>
                  <a:pt x="1408505" y="31929"/>
                </a:lnTo>
                <a:lnTo>
                  <a:pt x="1367440" y="56763"/>
                </a:lnTo>
                <a:lnTo>
                  <a:pt x="1329875" y="88693"/>
                </a:lnTo>
                <a:lnTo>
                  <a:pt x="1297985" y="126185"/>
                </a:lnTo>
                <a:lnTo>
                  <a:pt x="1273183" y="167204"/>
                </a:lnTo>
                <a:lnTo>
                  <a:pt x="1255469" y="210870"/>
                </a:lnTo>
                <a:lnTo>
                  <a:pt x="1244844" y="256302"/>
                </a:lnTo>
                <a:lnTo>
                  <a:pt x="1241310" y="302617"/>
                </a:lnTo>
                <a:lnTo>
                  <a:pt x="1244867" y="348935"/>
                </a:lnTo>
                <a:lnTo>
                  <a:pt x="1255515" y="394373"/>
                </a:lnTo>
                <a:lnTo>
                  <a:pt x="1273257" y="438050"/>
                </a:lnTo>
                <a:lnTo>
                  <a:pt x="1298092" y="479085"/>
                </a:lnTo>
                <a:lnTo>
                  <a:pt x="1330022" y="516596"/>
                </a:lnTo>
                <a:lnTo>
                  <a:pt x="2054900" y="1241401"/>
                </a:lnTo>
                <a:lnTo>
                  <a:pt x="302535" y="1241401"/>
                </a:lnTo>
                <a:lnTo>
                  <a:pt x="253457" y="1245363"/>
                </a:lnTo>
                <a:lnTo>
                  <a:pt x="206903" y="1256831"/>
                </a:lnTo>
                <a:lnTo>
                  <a:pt x="163494" y="1275182"/>
                </a:lnTo>
                <a:lnTo>
                  <a:pt x="123853" y="1299794"/>
                </a:lnTo>
                <a:lnTo>
                  <a:pt x="88603" y="1330041"/>
                </a:lnTo>
                <a:lnTo>
                  <a:pt x="58366" y="1365303"/>
                </a:lnTo>
                <a:lnTo>
                  <a:pt x="33764" y="1404953"/>
                </a:lnTo>
                <a:lnTo>
                  <a:pt x="15421" y="1448371"/>
                </a:lnTo>
                <a:lnTo>
                  <a:pt x="3959" y="1494931"/>
                </a:lnTo>
                <a:lnTo>
                  <a:pt x="0" y="1544010"/>
                </a:lnTo>
                <a:lnTo>
                  <a:pt x="3959" y="1593087"/>
                </a:lnTo>
                <a:lnTo>
                  <a:pt x="15421" y="1639645"/>
                </a:lnTo>
                <a:lnTo>
                  <a:pt x="33764" y="1683060"/>
                </a:lnTo>
                <a:lnTo>
                  <a:pt x="58366" y="1722709"/>
                </a:lnTo>
                <a:lnTo>
                  <a:pt x="88603" y="1757970"/>
                </a:lnTo>
                <a:lnTo>
                  <a:pt x="123853" y="1788217"/>
                </a:lnTo>
                <a:lnTo>
                  <a:pt x="163494" y="1812828"/>
                </a:lnTo>
                <a:lnTo>
                  <a:pt x="206903" y="1831179"/>
                </a:lnTo>
                <a:lnTo>
                  <a:pt x="253457" y="1842647"/>
                </a:lnTo>
                <a:lnTo>
                  <a:pt x="302535" y="1846608"/>
                </a:lnTo>
                <a:lnTo>
                  <a:pt x="2054900" y="1846608"/>
                </a:lnTo>
                <a:lnTo>
                  <a:pt x="1330022" y="2571497"/>
                </a:lnTo>
                <a:lnTo>
                  <a:pt x="1298092" y="2609006"/>
                </a:lnTo>
                <a:lnTo>
                  <a:pt x="1273257" y="2650035"/>
                </a:lnTo>
                <a:lnTo>
                  <a:pt x="1255515" y="2693705"/>
                </a:lnTo>
                <a:lnTo>
                  <a:pt x="1244867" y="2739134"/>
                </a:lnTo>
                <a:lnTo>
                  <a:pt x="1241310" y="2785443"/>
                </a:lnTo>
                <a:lnTo>
                  <a:pt x="1244844" y="2831753"/>
                </a:lnTo>
                <a:lnTo>
                  <a:pt x="1255469" y="2877182"/>
                </a:lnTo>
                <a:lnTo>
                  <a:pt x="1273183" y="2920852"/>
                </a:lnTo>
                <a:lnTo>
                  <a:pt x="1297985" y="2961881"/>
                </a:lnTo>
                <a:lnTo>
                  <a:pt x="1329875" y="2999390"/>
                </a:lnTo>
                <a:lnTo>
                  <a:pt x="1367435" y="3031308"/>
                </a:lnTo>
                <a:lnTo>
                  <a:pt x="1408489" y="3056115"/>
                </a:lnTo>
                <a:lnTo>
                  <a:pt x="1452165" y="3073821"/>
                </a:lnTo>
                <a:lnTo>
                  <a:pt x="1497590" y="3084437"/>
                </a:lnTo>
                <a:lnTo>
                  <a:pt x="1543890" y="3087974"/>
                </a:lnTo>
                <a:lnTo>
                  <a:pt x="1590190" y="3084437"/>
                </a:lnTo>
                <a:lnTo>
                  <a:pt x="1635608" y="3073821"/>
                </a:lnTo>
                <a:lnTo>
                  <a:pt x="1679265" y="3056115"/>
                </a:lnTo>
                <a:lnTo>
                  <a:pt x="1720279" y="3031308"/>
                </a:lnTo>
                <a:lnTo>
                  <a:pt x="1757768" y="2999390"/>
                </a:lnTo>
                <a:lnTo>
                  <a:pt x="2860886" y="1896491"/>
                </a:lnTo>
                <a:lnTo>
                  <a:pt x="2893115" y="1860980"/>
                </a:lnTo>
                <a:lnTo>
                  <a:pt x="2921315" y="1823234"/>
                </a:lnTo>
                <a:lnTo>
                  <a:pt x="2945486" y="1783552"/>
                </a:lnTo>
                <a:lnTo>
                  <a:pt x="2965627" y="1742231"/>
                </a:lnTo>
                <a:lnTo>
                  <a:pt x="2981738" y="1699568"/>
                </a:lnTo>
                <a:lnTo>
                  <a:pt x="2993819" y="1655862"/>
                </a:lnTo>
                <a:lnTo>
                  <a:pt x="3001868" y="1611411"/>
                </a:lnTo>
                <a:lnTo>
                  <a:pt x="3005887" y="1566511"/>
                </a:lnTo>
                <a:lnTo>
                  <a:pt x="3005874" y="1521461"/>
                </a:lnTo>
                <a:lnTo>
                  <a:pt x="3001829" y="1476559"/>
                </a:lnTo>
                <a:lnTo>
                  <a:pt x="2993752" y="1432101"/>
                </a:lnTo>
                <a:lnTo>
                  <a:pt x="2981642" y="1388386"/>
                </a:lnTo>
                <a:lnTo>
                  <a:pt x="2965500" y="1345712"/>
                </a:lnTo>
                <a:lnTo>
                  <a:pt x="2945324" y="1304375"/>
                </a:lnTo>
                <a:lnTo>
                  <a:pt x="2921114" y="1264675"/>
                </a:lnTo>
                <a:lnTo>
                  <a:pt x="2892871" y="1226908"/>
                </a:lnTo>
                <a:lnTo>
                  <a:pt x="2860593" y="1191372"/>
                </a:lnTo>
                <a:lnTo>
                  <a:pt x="1757768" y="88693"/>
                </a:lnTo>
                <a:lnTo>
                  <a:pt x="1720283" y="56763"/>
                </a:lnTo>
                <a:lnTo>
                  <a:pt x="1679279" y="31929"/>
                </a:lnTo>
                <a:lnTo>
                  <a:pt x="1635634" y="14190"/>
                </a:lnTo>
                <a:lnTo>
                  <a:pt x="1590226" y="3547"/>
                </a:lnTo>
                <a:lnTo>
                  <a:pt x="1543932" y="0"/>
                </a:lnTo>
                <a:close/>
              </a:path>
            </a:pathLst>
          </a:custGeom>
          <a:solidFill>
            <a:schemeClr val="accent5"/>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rgbClr val="103A77"/>
              </a:solidFill>
              <a:latin typeface="Noto Sans"/>
              <a:ea typeface="Noto Sans"/>
              <a:cs typeface="Noto Sans"/>
              <a:sym typeface="Noto Sans"/>
            </a:endParaRPr>
          </a:p>
        </p:txBody>
      </p:sp>
      <p:sp>
        <p:nvSpPr>
          <p:cNvPr id="24" name="Google Shape;1061;p110">
            <a:extLst>
              <a:ext uri="{FF2B5EF4-FFF2-40B4-BE49-F238E27FC236}">
                <a16:creationId xmlns:a16="http://schemas.microsoft.com/office/drawing/2014/main" id="{F685A5A1-535A-89CA-DF89-20A8DAC24708}"/>
              </a:ext>
            </a:extLst>
          </p:cNvPr>
          <p:cNvSpPr/>
          <p:nvPr/>
        </p:nvSpPr>
        <p:spPr>
          <a:xfrm>
            <a:off x="5793681" y="4238144"/>
            <a:ext cx="311488" cy="173799"/>
          </a:xfrm>
          <a:custGeom>
            <a:avLst/>
            <a:gdLst/>
            <a:ahLst/>
            <a:cxnLst/>
            <a:rect l="l" t="t" r="r" b="b"/>
            <a:pathLst>
              <a:path w="5417185" h="3022600" extrusionOk="0">
                <a:moveTo>
                  <a:pt x="1835472" y="1397000"/>
                </a:moveTo>
                <a:lnTo>
                  <a:pt x="1532351" y="1397000"/>
                </a:lnTo>
                <a:lnTo>
                  <a:pt x="1524728" y="2019300"/>
                </a:lnTo>
                <a:lnTo>
                  <a:pt x="1525041" y="2032000"/>
                </a:lnTo>
                <a:lnTo>
                  <a:pt x="1526068" y="2044700"/>
                </a:lnTo>
                <a:lnTo>
                  <a:pt x="1527944" y="2057400"/>
                </a:lnTo>
                <a:lnTo>
                  <a:pt x="1530801" y="2057400"/>
                </a:lnTo>
                <a:lnTo>
                  <a:pt x="1529314" y="2184400"/>
                </a:lnTo>
                <a:lnTo>
                  <a:pt x="1530090" y="2222500"/>
                </a:lnTo>
                <a:lnTo>
                  <a:pt x="1533664" y="2273300"/>
                </a:lnTo>
                <a:lnTo>
                  <a:pt x="1539957" y="2324100"/>
                </a:lnTo>
                <a:lnTo>
                  <a:pt x="1548893" y="2374900"/>
                </a:lnTo>
                <a:lnTo>
                  <a:pt x="1560391" y="2413000"/>
                </a:lnTo>
                <a:lnTo>
                  <a:pt x="1574375" y="2463800"/>
                </a:lnTo>
                <a:lnTo>
                  <a:pt x="1590766" y="2501900"/>
                </a:lnTo>
                <a:lnTo>
                  <a:pt x="1609484" y="2540000"/>
                </a:lnTo>
                <a:lnTo>
                  <a:pt x="1630453" y="2590800"/>
                </a:lnTo>
                <a:lnTo>
                  <a:pt x="1653594" y="2628900"/>
                </a:lnTo>
                <a:lnTo>
                  <a:pt x="1678828" y="2667000"/>
                </a:lnTo>
                <a:lnTo>
                  <a:pt x="1706078" y="2705100"/>
                </a:lnTo>
                <a:lnTo>
                  <a:pt x="1735264" y="2730500"/>
                </a:lnTo>
                <a:lnTo>
                  <a:pt x="1766310" y="2768600"/>
                </a:lnTo>
                <a:lnTo>
                  <a:pt x="1799135" y="2806700"/>
                </a:lnTo>
                <a:lnTo>
                  <a:pt x="1833663" y="2832100"/>
                </a:lnTo>
                <a:lnTo>
                  <a:pt x="1869814" y="2857500"/>
                </a:lnTo>
                <a:lnTo>
                  <a:pt x="1907511" y="2882900"/>
                </a:lnTo>
                <a:lnTo>
                  <a:pt x="1946674" y="2908300"/>
                </a:lnTo>
                <a:lnTo>
                  <a:pt x="1987227" y="2933700"/>
                </a:lnTo>
                <a:lnTo>
                  <a:pt x="2029091" y="2946400"/>
                </a:lnTo>
                <a:lnTo>
                  <a:pt x="2072186" y="2971800"/>
                </a:lnTo>
                <a:lnTo>
                  <a:pt x="2208083" y="3009900"/>
                </a:lnTo>
                <a:lnTo>
                  <a:pt x="2255325" y="3009900"/>
                </a:lnTo>
                <a:lnTo>
                  <a:pt x="2303408" y="3022600"/>
                </a:lnTo>
                <a:lnTo>
                  <a:pt x="3189398" y="3022600"/>
                </a:lnTo>
                <a:lnTo>
                  <a:pt x="3324626" y="2984500"/>
                </a:lnTo>
                <a:lnTo>
                  <a:pt x="3367614" y="2959100"/>
                </a:lnTo>
                <a:lnTo>
                  <a:pt x="3409427" y="2946400"/>
                </a:lnTo>
                <a:lnTo>
                  <a:pt x="3449988" y="2921000"/>
                </a:lnTo>
                <a:lnTo>
                  <a:pt x="3489218" y="2895600"/>
                </a:lnTo>
                <a:lnTo>
                  <a:pt x="3527039" y="2870200"/>
                </a:lnTo>
                <a:lnTo>
                  <a:pt x="3563372" y="2844800"/>
                </a:lnTo>
                <a:lnTo>
                  <a:pt x="3598140" y="2819400"/>
                </a:lnTo>
                <a:lnTo>
                  <a:pt x="3631263" y="2794000"/>
                </a:lnTo>
                <a:lnTo>
                  <a:pt x="3662664" y="2755900"/>
                </a:lnTo>
                <a:lnTo>
                  <a:pt x="3682398" y="2730500"/>
                </a:lnTo>
                <a:lnTo>
                  <a:pt x="2355289" y="2730500"/>
                </a:lnTo>
                <a:lnTo>
                  <a:pt x="2306617" y="2717800"/>
                </a:lnTo>
                <a:lnTo>
                  <a:pt x="2259224" y="2717800"/>
                </a:lnTo>
                <a:lnTo>
                  <a:pt x="2213295" y="2705100"/>
                </a:lnTo>
                <a:lnTo>
                  <a:pt x="2169017" y="2692400"/>
                </a:lnTo>
                <a:lnTo>
                  <a:pt x="2126575" y="2667000"/>
                </a:lnTo>
                <a:lnTo>
                  <a:pt x="2086155" y="2641600"/>
                </a:lnTo>
                <a:lnTo>
                  <a:pt x="2047942" y="2616200"/>
                </a:lnTo>
                <a:lnTo>
                  <a:pt x="2012122" y="2590800"/>
                </a:lnTo>
                <a:lnTo>
                  <a:pt x="1978880" y="2565400"/>
                </a:lnTo>
                <a:lnTo>
                  <a:pt x="1948403" y="2527300"/>
                </a:lnTo>
                <a:lnTo>
                  <a:pt x="1920876" y="2489200"/>
                </a:lnTo>
                <a:lnTo>
                  <a:pt x="1896484" y="2451100"/>
                </a:lnTo>
                <a:lnTo>
                  <a:pt x="1875413" y="2413000"/>
                </a:lnTo>
                <a:lnTo>
                  <a:pt x="1857849" y="2374900"/>
                </a:lnTo>
                <a:lnTo>
                  <a:pt x="1843977" y="2324100"/>
                </a:lnTo>
                <a:lnTo>
                  <a:pt x="1833984" y="2273300"/>
                </a:lnTo>
                <a:lnTo>
                  <a:pt x="1828054" y="2235200"/>
                </a:lnTo>
                <a:lnTo>
                  <a:pt x="1826373" y="2184400"/>
                </a:lnTo>
                <a:lnTo>
                  <a:pt x="1827850" y="2006600"/>
                </a:lnTo>
                <a:lnTo>
                  <a:pt x="1835472" y="1397000"/>
                </a:lnTo>
                <a:close/>
              </a:path>
              <a:path w="5417185" h="3022600" extrusionOk="0">
                <a:moveTo>
                  <a:pt x="3887630" y="1397000"/>
                </a:moveTo>
                <a:lnTo>
                  <a:pt x="3590581" y="1397000"/>
                </a:lnTo>
                <a:lnTo>
                  <a:pt x="3581482" y="2197100"/>
                </a:lnTo>
                <a:lnTo>
                  <a:pt x="3578777" y="2247900"/>
                </a:lnTo>
                <a:lnTo>
                  <a:pt x="3571805" y="2298700"/>
                </a:lnTo>
                <a:lnTo>
                  <a:pt x="3560763" y="2349500"/>
                </a:lnTo>
                <a:lnTo>
                  <a:pt x="3545846" y="2387600"/>
                </a:lnTo>
                <a:lnTo>
                  <a:pt x="3527253" y="2425700"/>
                </a:lnTo>
                <a:lnTo>
                  <a:pt x="3505179" y="2476500"/>
                </a:lnTo>
                <a:lnTo>
                  <a:pt x="3479821" y="2514600"/>
                </a:lnTo>
                <a:lnTo>
                  <a:pt x="3451376" y="2552700"/>
                </a:lnTo>
                <a:lnTo>
                  <a:pt x="3420039" y="2578100"/>
                </a:lnTo>
                <a:lnTo>
                  <a:pt x="3386009" y="2616200"/>
                </a:lnTo>
                <a:lnTo>
                  <a:pt x="3349480" y="2641600"/>
                </a:lnTo>
                <a:lnTo>
                  <a:pt x="3310651" y="2667000"/>
                </a:lnTo>
                <a:lnTo>
                  <a:pt x="3269717" y="2679700"/>
                </a:lnTo>
                <a:lnTo>
                  <a:pt x="3226874" y="2705100"/>
                </a:lnTo>
                <a:lnTo>
                  <a:pt x="3136252" y="2730500"/>
                </a:lnTo>
                <a:lnTo>
                  <a:pt x="3682398" y="2730500"/>
                </a:lnTo>
                <a:lnTo>
                  <a:pt x="3719987" y="2679700"/>
                </a:lnTo>
                <a:lnTo>
                  <a:pt x="3745751" y="2641600"/>
                </a:lnTo>
                <a:lnTo>
                  <a:pt x="3769480" y="2603500"/>
                </a:lnTo>
                <a:lnTo>
                  <a:pt x="3791096" y="2565400"/>
                </a:lnTo>
                <a:lnTo>
                  <a:pt x="3810519" y="2527300"/>
                </a:lnTo>
                <a:lnTo>
                  <a:pt x="3827672" y="2476500"/>
                </a:lnTo>
                <a:lnTo>
                  <a:pt x="3842476" y="2438400"/>
                </a:lnTo>
                <a:lnTo>
                  <a:pt x="3854854" y="2387600"/>
                </a:lnTo>
                <a:lnTo>
                  <a:pt x="3864727" y="2349500"/>
                </a:lnTo>
                <a:lnTo>
                  <a:pt x="3872016" y="2298700"/>
                </a:lnTo>
                <a:lnTo>
                  <a:pt x="3876643" y="2247900"/>
                </a:lnTo>
                <a:lnTo>
                  <a:pt x="3878531" y="2209800"/>
                </a:lnTo>
                <a:lnTo>
                  <a:pt x="3887630" y="1397000"/>
                </a:lnTo>
                <a:close/>
              </a:path>
              <a:path w="5417185" h="3022600" extrusionOk="0">
                <a:moveTo>
                  <a:pt x="2467208" y="546100"/>
                </a:moveTo>
                <a:lnTo>
                  <a:pt x="2041581" y="546100"/>
                </a:lnTo>
                <a:lnTo>
                  <a:pt x="2054289" y="558800"/>
                </a:lnTo>
                <a:lnTo>
                  <a:pt x="2091611" y="558800"/>
                </a:lnTo>
                <a:lnTo>
                  <a:pt x="2109445" y="571500"/>
                </a:lnTo>
                <a:lnTo>
                  <a:pt x="2126453" y="571500"/>
                </a:lnTo>
                <a:lnTo>
                  <a:pt x="2142338" y="584200"/>
                </a:lnTo>
                <a:lnTo>
                  <a:pt x="2156803" y="596900"/>
                </a:lnTo>
                <a:lnTo>
                  <a:pt x="2173467" y="622300"/>
                </a:lnTo>
                <a:lnTo>
                  <a:pt x="2186879" y="647700"/>
                </a:lnTo>
                <a:lnTo>
                  <a:pt x="2196614" y="673100"/>
                </a:lnTo>
                <a:lnTo>
                  <a:pt x="2202247" y="685800"/>
                </a:lnTo>
                <a:lnTo>
                  <a:pt x="2203100" y="698500"/>
                </a:lnTo>
                <a:lnTo>
                  <a:pt x="2203538" y="711200"/>
                </a:lnTo>
                <a:lnTo>
                  <a:pt x="2203700" y="711200"/>
                </a:lnTo>
                <a:lnTo>
                  <a:pt x="2203723" y="1485900"/>
                </a:lnTo>
                <a:lnTo>
                  <a:pt x="2211319" y="1536700"/>
                </a:lnTo>
                <a:lnTo>
                  <a:pt x="2232453" y="1574800"/>
                </a:lnTo>
                <a:lnTo>
                  <a:pt x="2264642" y="1612900"/>
                </a:lnTo>
                <a:lnTo>
                  <a:pt x="2305403" y="1625600"/>
                </a:lnTo>
                <a:lnTo>
                  <a:pt x="2352252" y="1638300"/>
                </a:lnTo>
                <a:lnTo>
                  <a:pt x="2396073" y="1651000"/>
                </a:lnTo>
                <a:lnTo>
                  <a:pt x="2435518" y="1663700"/>
                </a:lnTo>
                <a:lnTo>
                  <a:pt x="2468985" y="1689100"/>
                </a:lnTo>
                <a:lnTo>
                  <a:pt x="2511579" y="1765300"/>
                </a:lnTo>
                <a:lnTo>
                  <a:pt x="2517504" y="1803400"/>
                </a:lnTo>
                <a:lnTo>
                  <a:pt x="2517504" y="1930400"/>
                </a:lnTo>
                <a:lnTo>
                  <a:pt x="2518991" y="1943100"/>
                </a:lnTo>
                <a:lnTo>
                  <a:pt x="2529786" y="1981200"/>
                </a:lnTo>
                <a:lnTo>
                  <a:pt x="2551770" y="2019300"/>
                </a:lnTo>
                <a:lnTo>
                  <a:pt x="2583060" y="2044700"/>
                </a:lnTo>
                <a:lnTo>
                  <a:pt x="2621775" y="2070100"/>
                </a:lnTo>
                <a:lnTo>
                  <a:pt x="2712911" y="2070100"/>
                </a:lnTo>
                <a:lnTo>
                  <a:pt x="2753675" y="2044700"/>
                </a:lnTo>
                <a:lnTo>
                  <a:pt x="2785854" y="2019300"/>
                </a:lnTo>
                <a:lnTo>
                  <a:pt x="2806974" y="1968500"/>
                </a:lnTo>
                <a:lnTo>
                  <a:pt x="2814563" y="1930400"/>
                </a:lnTo>
                <a:lnTo>
                  <a:pt x="2814563" y="1803400"/>
                </a:lnTo>
                <a:lnTo>
                  <a:pt x="2811616" y="1752600"/>
                </a:lnTo>
                <a:lnTo>
                  <a:pt x="2802993" y="1701800"/>
                </a:lnTo>
                <a:lnTo>
                  <a:pt x="2789022" y="1651000"/>
                </a:lnTo>
                <a:lnTo>
                  <a:pt x="2770030" y="1600200"/>
                </a:lnTo>
                <a:lnTo>
                  <a:pt x="2746347" y="1562100"/>
                </a:lnTo>
                <a:lnTo>
                  <a:pt x="2718298" y="1524000"/>
                </a:lnTo>
                <a:lnTo>
                  <a:pt x="2686212" y="1485900"/>
                </a:lnTo>
                <a:lnTo>
                  <a:pt x="2650417" y="1447800"/>
                </a:lnTo>
                <a:lnTo>
                  <a:pt x="2611241" y="1422400"/>
                </a:lnTo>
                <a:lnTo>
                  <a:pt x="2569010" y="1397000"/>
                </a:lnTo>
                <a:lnTo>
                  <a:pt x="4819778" y="1397000"/>
                </a:lnTo>
                <a:lnTo>
                  <a:pt x="4648413" y="1104900"/>
                </a:lnTo>
                <a:lnTo>
                  <a:pt x="4648329" y="1092200"/>
                </a:lnTo>
                <a:lnTo>
                  <a:pt x="4648183" y="1092200"/>
                </a:lnTo>
                <a:lnTo>
                  <a:pt x="4647073" y="1079500"/>
                </a:lnTo>
                <a:lnTo>
                  <a:pt x="4654277" y="1066800"/>
                </a:lnTo>
                <a:lnTo>
                  <a:pt x="2923649" y="1066800"/>
                </a:lnTo>
                <a:lnTo>
                  <a:pt x="2880409" y="1041400"/>
                </a:lnTo>
                <a:lnTo>
                  <a:pt x="2845821" y="1016000"/>
                </a:lnTo>
                <a:lnTo>
                  <a:pt x="2830524" y="990600"/>
                </a:lnTo>
                <a:lnTo>
                  <a:pt x="2500782" y="990600"/>
                </a:lnTo>
                <a:lnTo>
                  <a:pt x="2500782" y="723900"/>
                </a:lnTo>
                <a:lnTo>
                  <a:pt x="2499342" y="685800"/>
                </a:lnTo>
                <a:lnTo>
                  <a:pt x="2494926" y="647700"/>
                </a:lnTo>
                <a:lnTo>
                  <a:pt x="2487388" y="609600"/>
                </a:lnTo>
                <a:lnTo>
                  <a:pt x="2476584" y="571500"/>
                </a:lnTo>
                <a:lnTo>
                  <a:pt x="2467208" y="546100"/>
                </a:lnTo>
                <a:close/>
              </a:path>
              <a:path w="5417185" h="3022600" extrusionOk="0">
                <a:moveTo>
                  <a:pt x="803143" y="203200"/>
                </a:moveTo>
                <a:lnTo>
                  <a:pt x="243875" y="203200"/>
                </a:lnTo>
                <a:lnTo>
                  <a:pt x="199098" y="215900"/>
                </a:lnTo>
                <a:lnTo>
                  <a:pt x="157340" y="228600"/>
                </a:lnTo>
                <a:lnTo>
                  <a:pt x="119201" y="254000"/>
                </a:lnTo>
                <a:lnTo>
                  <a:pt x="85281" y="292100"/>
                </a:lnTo>
                <a:lnTo>
                  <a:pt x="56181" y="317500"/>
                </a:lnTo>
                <a:lnTo>
                  <a:pt x="32503" y="355600"/>
                </a:lnTo>
                <a:lnTo>
                  <a:pt x="14846" y="393700"/>
                </a:lnTo>
                <a:lnTo>
                  <a:pt x="3811" y="444500"/>
                </a:lnTo>
                <a:lnTo>
                  <a:pt x="0" y="495300"/>
                </a:lnTo>
                <a:lnTo>
                  <a:pt x="3811" y="533400"/>
                </a:lnTo>
                <a:lnTo>
                  <a:pt x="14846" y="584200"/>
                </a:lnTo>
                <a:lnTo>
                  <a:pt x="32503" y="622300"/>
                </a:lnTo>
                <a:lnTo>
                  <a:pt x="56181" y="660400"/>
                </a:lnTo>
                <a:lnTo>
                  <a:pt x="85281" y="698500"/>
                </a:lnTo>
                <a:lnTo>
                  <a:pt x="119201" y="723900"/>
                </a:lnTo>
                <a:lnTo>
                  <a:pt x="157340" y="749300"/>
                </a:lnTo>
                <a:lnTo>
                  <a:pt x="199098" y="762000"/>
                </a:lnTo>
                <a:lnTo>
                  <a:pt x="243875" y="774700"/>
                </a:lnTo>
                <a:lnTo>
                  <a:pt x="291069" y="787400"/>
                </a:lnTo>
                <a:lnTo>
                  <a:pt x="582055" y="787400"/>
                </a:lnTo>
                <a:lnTo>
                  <a:pt x="774541" y="1117600"/>
                </a:lnTo>
                <a:lnTo>
                  <a:pt x="582055" y="1447800"/>
                </a:lnTo>
                <a:lnTo>
                  <a:pt x="292546" y="1460500"/>
                </a:lnTo>
                <a:lnTo>
                  <a:pt x="244995" y="1460500"/>
                </a:lnTo>
                <a:lnTo>
                  <a:pt x="200017" y="1473200"/>
                </a:lnTo>
                <a:lnTo>
                  <a:pt x="158184" y="1485900"/>
                </a:lnTo>
                <a:lnTo>
                  <a:pt x="120069" y="1511300"/>
                </a:lnTo>
                <a:lnTo>
                  <a:pt x="86246" y="1536700"/>
                </a:lnTo>
                <a:lnTo>
                  <a:pt x="57287" y="1574800"/>
                </a:lnTo>
                <a:lnTo>
                  <a:pt x="33766" y="1612900"/>
                </a:lnTo>
                <a:lnTo>
                  <a:pt x="16256" y="1651000"/>
                </a:lnTo>
                <a:lnTo>
                  <a:pt x="5329" y="1701800"/>
                </a:lnTo>
                <a:lnTo>
                  <a:pt x="1560" y="1739900"/>
                </a:lnTo>
                <a:lnTo>
                  <a:pt x="5369" y="1790700"/>
                </a:lnTo>
                <a:lnTo>
                  <a:pt x="16398" y="1841500"/>
                </a:lnTo>
                <a:lnTo>
                  <a:pt x="34047" y="1879600"/>
                </a:lnTo>
                <a:lnTo>
                  <a:pt x="57715" y="1917700"/>
                </a:lnTo>
                <a:lnTo>
                  <a:pt x="86803" y="1955800"/>
                </a:lnTo>
                <a:lnTo>
                  <a:pt x="120711" y="1981200"/>
                </a:lnTo>
                <a:lnTo>
                  <a:pt x="158839" y="2006600"/>
                </a:lnTo>
                <a:lnTo>
                  <a:pt x="200588" y="2019300"/>
                </a:lnTo>
                <a:lnTo>
                  <a:pt x="245356" y="2032000"/>
                </a:lnTo>
                <a:lnTo>
                  <a:pt x="803253" y="2032000"/>
                </a:lnTo>
                <a:lnTo>
                  <a:pt x="852431" y="2019300"/>
                </a:lnTo>
                <a:lnTo>
                  <a:pt x="898233" y="1993900"/>
                </a:lnTo>
                <a:lnTo>
                  <a:pt x="939611" y="1968500"/>
                </a:lnTo>
                <a:lnTo>
                  <a:pt x="975519" y="1930400"/>
                </a:lnTo>
                <a:lnTo>
                  <a:pt x="1004911" y="1892300"/>
                </a:lnTo>
                <a:lnTo>
                  <a:pt x="1285322" y="1397000"/>
                </a:lnTo>
                <a:lnTo>
                  <a:pt x="1829410" y="1397000"/>
                </a:lnTo>
                <a:lnTo>
                  <a:pt x="1835472" y="812800"/>
                </a:lnTo>
                <a:lnTo>
                  <a:pt x="1270149" y="812800"/>
                </a:lnTo>
                <a:lnTo>
                  <a:pt x="1003362" y="342900"/>
                </a:lnTo>
                <a:lnTo>
                  <a:pt x="974106" y="304800"/>
                </a:lnTo>
                <a:lnTo>
                  <a:pt x="938491" y="266700"/>
                </a:lnTo>
                <a:lnTo>
                  <a:pt x="897481" y="241300"/>
                </a:lnTo>
                <a:lnTo>
                  <a:pt x="852043" y="215900"/>
                </a:lnTo>
                <a:lnTo>
                  <a:pt x="803143" y="203200"/>
                </a:lnTo>
                <a:close/>
              </a:path>
              <a:path w="5417185" h="3022600" extrusionOk="0">
                <a:moveTo>
                  <a:pt x="4819778" y="1397000"/>
                </a:moveTo>
                <a:lnTo>
                  <a:pt x="4146428" y="1397000"/>
                </a:lnTo>
                <a:lnTo>
                  <a:pt x="4413069" y="1866900"/>
                </a:lnTo>
                <a:lnTo>
                  <a:pt x="4442554" y="1905000"/>
                </a:lnTo>
                <a:lnTo>
                  <a:pt x="4478446" y="1943100"/>
                </a:lnTo>
                <a:lnTo>
                  <a:pt x="4519732" y="1968500"/>
                </a:lnTo>
                <a:lnTo>
                  <a:pt x="4565396" y="1993900"/>
                </a:lnTo>
                <a:lnTo>
                  <a:pt x="4614422" y="2006600"/>
                </a:lnTo>
                <a:lnTo>
                  <a:pt x="5172803" y="2006600"/>
                </a:lnTo>
                <a:lnTo>
                  <a:pt x="5217594" y="1993900"/>
                </a:lnTo>
                <a:lnTo>
                  <a:pt x="5259362" y="1981200"/>
                </a:lnTo>
                <a:lnTo>
                  <a:pt x="5297510" y="1955800"/>
                </a:lnTo>
                <a:lnTo>
                  <a:pt x="5331435" y="1917700"/>
                </a:lnTo>
                <a:lnTo>
                  <a:pt x="5360539" y="1892300"/>
                </a:lnTo>
                <a:lnTo>
                  <a:pt x="5384220" y="1854200"/>
                </a:lnTo>
                <a:lnTo>
                  <a:pt x="5401878" y="1803400"/>
                </a:lnTo>
                <a:lnTo>
                  <a:pt x="5412913" y="1765300"/>
                </a:lnTo>
                <a:lnTo>
                  <a:pt x="5416725" y="1714500"/>
                </a:lnTo>
                <a:lnTo>
                  <a:pt x="5412913" y="1663700"/>
                </a:lnTo>
                <a:lnTo>
                  <a:pt x="5401878" y="1625600"/>
                </a:lnTo>
                <a:lnTo>
                  <a:pt x="5384220" y="1587500"/>
                </a:lnTo>
                <a:lnTo>
                  <a:pt x="5360539" y="1549400"/>
                </a:lnTo>
                <a:lnTo>
                  <a:pt x="5331435" y="1511300"/>
                </a:lnTo>
                <a:lnTo>
                  <a:pt x="5297510" y="1485900"/>
                </a:lnTo>
                <a:lnTo>
                  <a:pt x="5259362" y="1460500"/>
                </a:lnTo>
                <a:lnTo>
                  <a:pt x="5217594" y="1435100"/>
                </a:lnTo>
                <a:lnTo>
                  <a:pt x="5172803" y="1435100"/>
                </a:lnTo>
                <a:lnTo>
                  <a:pt x="5125592" y="1422400"/>
                </a:lnTo>
                <a:lnTo>
                  <a:pt x="4834680" y="1422400"/>
                </a:lnTo>
                <a:lnTo>
                  <a:pt x="4819778" y="1397000"/>
                </a:lnTo>
                <a:close/>
              </a:path>
              <a:path w="5417185" h="3022600" extrusionOk="0">
                <a:moveTo>
                  <a:pt x="3484217" y="304800"/>
                </a:moveTo>
                <a:lnTo>
                  <a:pt x="2996677" y="304800"/>
                </a:lnTo>
                <a:lnTo>
                  <a:pt x="3034964" y="330200"/>
                </a:lnTo>
                <a:lnTo>
                  <a:pt x="3065110" y="355600"/>
                </a:lnTo>
                <a:lnTo>
                  <a:pt x="3084853" y="393700"/>
                </a:lnTo>
                <a:lnTo>
                  <a:pt x="3091937" y="444500"/>
                </a:lnTo>
                <a:lnTo>
                  <a:pt x="3091937" y="927100"/>
                </a:lnTo>
                <a:lnTo>
                  <a:pt x="3084853" y="965200"/>
                </a:lnTo>
                <a:lnTo>
                  <a:pt x="3065110" y="1003300"/>
                </a:lnTo>
                <a:lnTo>
                  <a:pt x="3034964" y="1041400"/>
                </a:lnTo>
                <a:lnTo>
                  <a:pt x="2996677" y="1054100"/>
                </a:lnTo>
                <a:lnTo>
                  <a:pt x="2952506" y="1066800"/>
                </a:lnTo>
                <a:lnTo>
                  <a:pt x="3528416" y="1066800"/>
                </a:lnTo>
                <a:lnTo>
                  <a:pt x="3484217" y="1054100"/>
                </a:lnTo>
                <a:lnTo>
                  <a:pt x="3445926" y="1041400"/>
                </a:lnTo>
                <a:lnTo>
                  <a:pt x="3415791" y="1003300"/>
                </a:lnTo>
                <a:lnTo>
                  <a:pt x="3396062" y="965200"/>
                </a:lnTo>
                <a:lnTo>
                  <a:pt x="3388985" y="927100"/>
                </a:lnTo>
                <a:lnTo>
                  <a:pt x="3388985" y="444500"/>
                </a:lnTo>
                <a:lnTo>
                  <a:pt x="3396062" y="393700"/>
                </a:lnTo>
                <a:lnTo>
                  <a:pt x="3415791" y="355600"/>
                </a:lnTo>
                <a:lnTo>
                  <a:pt x="3445926" y="330200"/>
                </a:lnTo>
                <a:lnTo>
                  <a:pt x="3484217" y="304800"/>
                </a:lnTo>
                <a:close/>
              </a:path>
              <a:path w="5417185" h="3022600" extrusionOk="0">
                <a:moveTo>
                  <a:pt x="3941168" y="304800"/>
                </a:moveTo>
                <a:lnTo>
                  <a:pt x="3571860" y="304800"/>
                </a:lnTo>
                <a:lnTo>
                  <a:pt x="3609708" y="330200"/>
                </a:lnTo>
                <a:lnTo>
                  <a:pt x="3639627" y="355600"/>
                </a:lnTo>
                <a:lnTo>
                  <a:pt x="3659288" y="393700"/>
                </a:lnTo>
                <a:lnTo>
                  <a:pt x="3666359" y="444500"/>
                </a:lnTo>
                <a:lnTo>
                  <a:pt x="3666359" y="927100"/>
                </a:lnTo>
                <a:lnTo>
                  <a:pt x="3661187" y="965200"/>
                </a:lnTo>
                <a:lnTo>
                  <a:pt x="3646629" y="1003300"/>
                </a:lnTo>
                <a:lnTo>
                  <a:pt x="3624120" y="1028700"/>
                </a:lnTo>
                <a:lnTo>
                  <a:pt x="3595094" y="1041400"/>
                </a:lnTo>
                <a:lnTo>
                  <a:pt x="3579784" y="1054100"/>
                </a:lnTo>
                <a:lnTo>
                  <a:pt x="3563475" y="1054100"/>
                </a:lnTo>
                <a:lnTo>
                  <a:pt x="3546305" y="1066800"/>
                </a:lnTo>
                <a:lnTo>
                  <a:pt x="4654277" y="1066800"/>
                </a:lnTo>
                <a:lnTo>
                  <a:pt x="4798356" y="812800"/>
                </a:lnTo>
                <a:lnTo>
                  <a:pt x="3963418" y="812800"/>
                </a:lnTo>
                <a:lnTo>
                  <a:pt x="3963418" y="444500"/>
                </a:lnTo>
                <a:lnTo>
                  <a:pt x="3960856" y="393700"/>
                </a:lnTo>
                <a:lnTo>
                  <a:pt x="3953349" y="342900"/>
                </a:lnTo>
                <a:lnTo>
                  <a:pt x="3941168" y="304800"/>
                </a:lnTo>
                <a:close/>
              </a:path>
              <a:path w="5417185" h="3022600" extrusionOk="0">
                <a:moveTo>
                  <a:pt x="2909062" y="304800"/>
                </a:moveTo>
                <a:lnTo>
                  <a:pt x="2422244" y="304800"/>
                </a:lnTo>
                <a:lnTo>
                  <a:pt x="2460531" y="330200"/>
                </a:lnTo>
                <a:lnTo>
                  <a:pt x="2490677" y="355600"/>
                </a:lnTo>
                <a:lnTo>
                  <a:pt x="2510421" y="393700"/>
                </a:lnTo>
                <a:lnTo>
                  <a:pt x="2517504" y="444500"/>
                </a:lnTo>
                <a:lnTo>
                  <a:pt x="2517504" y="927100"/>
                </a:lnTo>
                <a:lnTo>
                  <a:pt x="2516390" y="939800"/>
                </a:lnTo>
                <a:lnTo>
                  <a:pt x="2513140" y="965200"/>
                </a:lnTo>
                <a:lnTo>
                  <a:pt x="2507892" y="977900"/>
                </a:lnTo>
                <a:lnTo>
                  <a:pt x="2500782" y="990600"/>
                </a:lnTo>
                <a:lnTo>
                  <a:pt x="2830524" y="990600"/>
                </a:lnTo>
                <a:lnTo>
                  <a:pt x="2822876" y="977900"/>
                </a:lnTo>
                <a:lnTo>
                  <a:pt x="2814563" y="927100"/>
                </a:lnTo>
                <a:lnTo>
                  <a:pt x="2814563" y="444500"/>
                </a:lnTo>
                <a:lnTo>
                  <a:pt x="2821634" y="393700"/>
                </a:lnTo>
                <a:lnTo>
                  <a:pt x="2841295" y="355600"/>
                </a:lnTo>
                <a:lnTo>
                  <a:pt x="2871214" y="330200"/>
                </a:lnTo>
                <a:lnTo>
                  <a:pt x="2909062" y="304800"/>
                </a:lnTo>
                <a:close/>
              </a:path>
              <a:path w="5417185" h="3022600" extrusionOk="0">
                <a:moveTo>
                  <a:pt x="2484720" y="12700"/>
                </a:moveTo>
                <a:lnTo>
                  <a:pt x="2277586" y="12700"/>
                </a:lnTo>
                <a:lnTo>
                  <a:pt x="2230251" y="25400"/>
                </a:lnTo>
                <a:lnTo>
                  <a:pt x="2185316" y="50800"/>
                </a:lnTo>
                <a:lnTo>
                  <a:pt x="2143127" y="76200"/>
                </a:lnTo>
                <a:lnTo>
                  <a:pt x="2104030" y="101600"/>
                </a:lnTo>
                <a:lnTo>
                  <a:pt x="2068371" y="139700"/>
                </a:lnTo>
                <a:lnTo>
                  <a:pt x="2036495" y="177800"/>
                </a:lnTo>
                <a:lnTo>
                  <a:pt x="2008749" y="215900"/>
                </a:lnTo>
                <a:lnTo>
                  <a:pt x="1985478" y="254000"/>
                </a:lnTo>
                <a:lnTo>
                  <a:pt x="1937332" y="254000"/>
                </a:lnTo>
                <a:lnTo>
                  <a:pt x="1890664" y="266700"/>
                </a:lnTo>
                <a:lnTo>
                  <a:pt x="1845741" y="279400"/>
                </a:lnTo>
                <a:lnTo>
                  <a:pt x="1802829" y="304800"/>
                </a:lnTo>
                <a:lnTo>
                  <a:pt x="1762196" y="317500"/>
                </a:lnTo>
                <a:lnTo>
                  <a:pt x="1724109" y="342900"/>
                </a:lnTo>
                <a:lnTo>
                  <a:pt x="1688834" y="381000"/>
                </a:lnTo>
                <a:lnTo>
                  <a:pt x="1656638" y="406400"/>
                </a:lnTo>
                <a:lnTo>
                  <a:pt x="1627789" y="444500"/>
                </a:lnTo>
                <a:lnTo>
                  <a:pt x="1602552" y="482600"/>
                </a:lnTo>
                <a:lnTo>
                  <a:pt x="1581195" y="520700"/>
                </a:lnTo>
                <a:lnTo>
                  <a:pt x="1563984" y="571500"/>
                </a:lnTo>
                <a:lnTo>
                  <a:pt x="1551187" y="609600"/>
                </a:lnTo>
                <a:lnTo>
                  <a:pt x="1543070" y="660400"/>
                </a:lnTo>
                <a:lnTo>
                  <a:pt x="1539900" y="711200"/>
                </a:lnTo>
                <a:lnTo>
                  <a:pt x="1538424" y="812800"/>
                </a:lnTo>
                <a:lnTo>
                  <a:pt x="1835472" y="812800"/>
                </a:lnTo>
                <a:lnTo>
                  <a:pt x="1836959" y="711200"/>
                </a:lnTo>
                <a:lnTo>
                  <a:pt x="1845671" y="660400"/>
                </a:lnTo>
                <a:lnTo>
                  <a:pt x="1867871" y="622300"/>
                </a:lnTo>
                <a:lnTo>
                  <a:pt x="1901146" y="584200"/>
                </a:lnTo>
                <a:lnTo>
                  <a:pt x="1943082" y="558800"/>
                </a:lnTo>
                <a:lnTo>
                  <a:pt x="1972246" y="558800"/>
                </a:lnTo>
                <a:lnTo>
                  <a:pt x="1987818" y="546100"/>
                </a:lnTo>
                <a:lnTo>
                  <a:pt x="2467208" y="546100"/>
                </a:lnTo>
                <a:lnTo>
                  <a:pt x="2457832" y="520700"/>
                </a:lnTo>
                <a:lnTo>
                  <a:pt x="2433546" y="469900"/>
                </a:lnTo>
                <a:lnTo>
                  <a:pt x="2403876" y="431800"/>
                </a:lnTo>
                <a:lnTo>
                  <a:pt x="2368974" y="393700"/>
                </a:lnTo>
                <a:lnTo>
                  <a:pt x="2351621" y="381000"/>
                </a:lnTo>
                <a:lnTo>
                  <a:pt x="2333549" y="355600"/>
                </a:lnTo>
                <a:lnTo>
                  <a:pt x="2314617" y="342900"/>
                </a:lnTo>
                <a:lnTo>
                  <a:pt x="2294684" y="330200"/>
                </a:lnTo>
                <a:lnTo>
                  <a:pt x="2312820" y="317500"/>
                </a:lnTo>
                <a:lnTo>
                  <a:pt x="2332962" y="304800"/>
                </a:lnTo>
                <a:lnTo>
                  <a:pt x="3941168" y="304800"/>
                </a:lnTo>
                <a:lnTo>
                  <a:pt x="3924581" y="266700"/>
                </a:lnTo>
                <a:lnTo>
                  <a:pt x="3903857" y="215900"/>
                </a:lnTo>
                <a:lnTo>
                  <a:pt x="3879267" y="177800"/>
                </a:lnTo>
                <a:lnTo>
                  <a:pt x="3851080" y="152400"/>
                </a:lnTo>
                <a:lnTo>
                  <a:pt x="3819565" y="114300"/>
                </a:lnTo>
                <a:lnTo>
                  <a:pt x="2666034" y="114300"/>
                </a:lnTo>
                <a:lnTo>
                  <a:pt x="2625533" y="76200"/>
                </a:lnTo>
                <a:lnTo>
                  <a:pt x="2581593" y="50800"/>
                </a:lnTo>
                <a:lnTo>
                  <a:pt x="2534544" y="38100"/>
                </a:lnTo>
                <a:lnTo>
                  <a:pt x="2484720" y="12700"/>
                </a:lnTo>
                <a:close/>
              </a:path>
              <a:path w="5417185" h="3022600" extrusionOk="0">
                <a:moveTo>
                  <a:pt x="5172268" y="177800"/>
                </a:moveTo>
                <a:lnTo>
                  <a:pt x="4613690" y="177800"/>
                </a:lnTo>
                <a:lnTo>
                  <a:pt x="4564678" y="190500"/>
                </a:lnTo>
                <a:lnTo>
                  <a:pt x="4519037" y="215900"/>
                </a:lnTo>
                <a:lnTo>
                  <a:pt x="4477782" y="241300"/>
                </a:lnTo>
                <a:lnTo>
                  <a:pt x="4441927" y="279400"/>
                </a:lnTo>
                <a:lnTo>
                  <a:pt x="4412483" y="317500"/>
                </a:lnTo>
                <a:lnTo>
                  <a:pt x="4130450" y="812800"/>
                </a:lnTo>
                <a:lnTo>
                  <a:pt x="4798356" y="812800"/>
                </a:lnTo>
                <a:lnTo>
                  <a:pt x="4834376" y="749300"/>
                </a:lnTo>
                <a:lnTo>
                  <a:pt x="5172526" y="749300"/>
                </a:lnTo>
                <a:lnTo>
                  <a:pt x="5217320" y="736600"/>
                </a:lnTo>
                <a:lnTo>
                  <a:pt x="5259082" y="723900"/>
                </a:lnTo>
                <a:lnTo>
                  <a:pt x="5297213" y="698500"/>
                </a:lnTo>
                <a:lnTo>
                  <a:pt x="5331115" y="673100"/>
                </a:lnTo>
                <a:lnTo>
                  <a:pt x="5360187" y="635000"/>
                </a:lnTo>
                <a:lnTo>
                  <a:pt x="5383833" y="596900"/>
                </a:lnTo>
                <a:lnTo>
                  <a:pt x="5401451" y="558800"/>
                </a:lnTo>
                <a:lnTo>
                  <a:pt x="5412444" y="508000"/>
                </a:lnTo>
                <a:lnTo>
                  <a:pt x="5416212" y="457200"/>
                </a:lnTo>
                <a:lnTo>
                  <a:pt x="5412380" y="419100"/>
                </a:lnTo>
                <a:lnTo>
                  <a:pt x="5401328" y="368300"/>
                </a:lnTo>
                <a:lnTo>
                  <a:pt x="5383658" y="330200"/>
                </a:lnTo>
                <a:lnTo>
                  <a:pt x="5359970" y="292100"/>
                </a:lnTo>
                <a:lnTo>
                  <a:pt x="5330863" y="254000"/>
                </a:lnTo>
                <a:lnTo>
                  <a:pt x="5296939" y="228600"/>
                </a:lnTo>
                <a:lnTo>
                  <a:pt x="5258799" y="203200"/>
                </a:lnTo>
                <a:lnTo>
                  <a:pt x="5217041" y="190500"/>
                </a:lnTo>
                <a:lnTo>
                  <a:pt x="5172268" y="177800"/>
                </a:lnTo>
                <a:close/>
              </a:path>
              <a:path w="5417185" h="3022600" extrusionOk="0">
                <a:moveTo>
                  <a:pt x="3058459" y="12700"/>
                </a:moveTo>
                <a:lnTo>
                  <a:pt x="2846895" y="12700"/>
                </a:lnTo>
                <a:lnTo>
                  <a:pt x="2797314" y="38100"/>
                </a:lnTo>
                <a:lnTo>
                  <a:pt x="2750389" y="50800"/>
                </a:lnTo>
                <a:lnTo>
                  <a:pt x="2706502" y="76200"/>
                </a:lnTo>
                <a:lnTo>
                  <a:pt x="2666034" y="114300"/>
                </a:lnTo>
                <a:lnTo>
                  <a:pt x="3240456" y="114300"/>
                </a:lnTo>
                <a:lnTo>
                  <a:pt x="3199852" y="76200"/>
                </a:lnTo>
                <a:lnTo>
                  <a:pt x="3155676" y="50800"/>
                </a:lnTo>
                <a:lnTo>
                  <a:pt x="3108390" y="38100"/>
                </a:lnTo>
                <a:lnTo>
                  <a:pt x="3058459" y="12700"/>
                </a:lnTo>
                <a:close/>
              </a:path>
              <a:path w="5417185" h="3022600" extrusionOk="0">
                <a:moveTo>
                  <a:pt x="3621504" y="12700"/>
                </a:moveTo>
                <a:lnTo>
                  <a:pt x="3422414" y="12700"/>
                </a:lnTo>
                <a:lnTo>
                  <a:pt x="3372475" y="38100"/>
                </a:lnTo>
                <a:lnTo>
                  <a:pt x="3325194" y="50800"/>
                </a:lnTo>
                <a:lnTo>
                  <a:pt x="3281034" y="76200"/>
                </a:lnTo>
                <a:lnTo>
                  <a:pt x="3240456" y="114300"/>
                </a:lnTo>
                <a:lnTo>
                  <a:pt x="3819565" y="114300"/>
                </a:lnTo>
                <a:lnTo>
                  <a:pt x="3784992" y="88900"/>
                </a:lnTo>
                <a:lnTo>
                  <a:pt x="3747629" y="63500"/>
                </a:lnTo>
                <a:lnTo>
                  <a:pt x="3707748" y="38100"/>
                </a:lnTo>
                <a:lnTo>
                  <a:pt x="3665616" y="25400"/>
                </a:lnTo>
                <a:lnTo>
                  <a:pt x="3621504" y="12700"/>
                </a:lnTo>
                <a:close/>
              </a:path>
              <a:path w="5417185" h="3022600" extrusionOk="0">
                <a:moveTo>
                  <a:pt x="2378074" y="0"/>
                </a:moveTo>
                <a:lnTo>
                  <a:pt x="2326976" y="12700"/>
                </a:lnTo>
                <a:lnTo>
                  <a:pt x="2432452" y="12700"/>
                </a:lnTo>
                <a:lnTo>
                  <a:pt x="2378074" y="0"/>
                </a:lnTo>
                <a:close/>
              </a:path>
              <a:path w="5417185" h="3022600" extrusionOk="0">
                <a:moveTo>
                  <a:pt x="2952506" y="0"/>
                </a:moveTo>
                <a:lnTo>
                  <a:pt x="2898753" y="12700"/>
                </a:lnTo>
                <a:lnTo>
                  <a:pt x="3006343" y="12700"/>
                </a:lnTo>
                <a:lnTo>
                  <a:pt x="2952506" y="0"/>
                </a:lnTo>
                <a:close/>
              </a:path>
              <a:path w="5417185" h="3022600" extrusionOk="0">
                <a:moveTo>
                  <a:pt x="3528416" y="0"/>
                </a:moveTo>
                <a:lnTo>
                  <a:pt x="3474548" y="12700"/>
                </a:lnTo>
                <a:lnTo>
                  <a:pt x="3575681" y="12700"/>
                </a:lnTo>
                <a:lnTo>
                  <a:pt x="3528416" y="0"/>
                </a:lnTo>
                <a:close/>
              </a:path>
            </a:pathLst>
          </a:custGeom>
          <a:solidFill>
            <a:schemeClr val="accent5"/>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rgbClr val="103A77"/>
              </a:solidFill>
              <a:latin typeface="Noto Sans"/>
              <a:ea typeface="Noto Sans"/>
              <a:cs typeface="Noto Sans"/>
              <a:sym typeface="Noto Sans"/>
            </a:endParaRPr>
          </a:p>
        </p:txBody>
      </p:sp>
      <p:sp>
        <p:nvSpPr>
          <p:cNvPr id="25" name="Google Shape;595;p86">
            <a:extLst>
              <a:ext uri="{FF2B5EF4-FFF2-40B4-BE49-F238E27FC236}">
                <a16:creationId xmlns:a16="http://schemas.microsoft.com/office/drawing/2014/main" id="{2EEF5F7E-C2C4-4F3B-CF6F-51E4F452A7E3}"/>
              </a:ext>
            </a:extLst>
          </p:cNvPr>
          <p:cNvSpPr txBox="1">
            <a:spLocks/>
          </p:cNvSpPr>
          <p:nvPr/>
        </p:nvSpPr>
        <p:spPr>
          <a:xfrm>
            <a:off x="5749345" y="222595"/>
            <a:ext cx="3108745" cy="133289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1800"/>
              <a:buFont typeface="Noto Sans Black"/>
              <a:buNone/>
              <a:defRPr sz="1800" b="0" i="0" u="none" strike="noStrike" cap="none">
                <a:solidFill>
                  <a:schemeClr val="dk1"/>
                </a:solidFill>
                <a:latin typeface="Noto Sans Black"/>
                <a:ea typeface="Noto Sans Black"/>
                <a:cs typeface="Noto Sans Black"/>
                <a:sym typeface="Noto Sans Black"/>
              </a:defRPr>
            </a:lvl1pPr>
            <a:lvl2pPr marR="0" lvl="1" algn="l" rtl="0">
              <a:lnSpc>
                <a:spcPct val="100000"/>
              </a:lnSpc>
              <a:spcBef>
                <a:spcPts val="0"/>
              </a:spcBef>
              <a:spcAft>
                <a:spcPts val="0"/>
              </a:spcAft>
              <a:buClr>
                <a:schemeClr val="dk1"/>
              </a:buClr>
              <a:buSzPts val="1800"/>
              <a:buFont typeface="Noto Sans"/>
              <a:buNone/>
              <a:defRPr sz="1800" b="0" i="0" u="none" strike="noStrike" cap="none">
                <a:solidFill>
                  <a:schemeClr val="dk1"/>
                </a:solidFill>
                <a:latin typeface="Noto Sans"/>
                <a:ea typeface="Noto Sans"/>
                <a:cs typeface="Noto Sans"/>
                <a:sym typeface="Noto Sans"/>
              </a:defRPr>
            </a:lvl2pPr>
            <a:lvl3pPr marR="0" lvl="2" algn="l" rtl="0">
              <a:lnSpc>
                <a:spcPct val="100000"/>
              </a:lnSpc>
              <a:spcBef>
                <a:spcPts val="0"/>
              </a:spcBef>
              <a:spcAft>
                <a:spcPts val="0"/>
              </a:spcAft>
              <a:buClr>
                <a:schemeClr val="dk1"/>
              </a:buClr>
              <a:buSzPts val="1800"/>
              <a:buFont typeface="Noto Sans"/>
              <a:buNone/>
              <a:defRPr sz="1800" b="0" i="0" u="none" strike="noStrike" cap="none">
                <a:solidFill>
                  <a:schemeClr val="dk1"/>
                </a:solidFill>
                <a:latin typeface="Noto Sans"/>
                <a:ea typeface="Noto Sans"/>
                <a:cs typeface="Noto Sans"/>
                <a:sym typeface="Noto Sans"/>
              </a:defRPr>
            </a:lvl3pPr>
            <a:lvl4pPr marR="0" lvl="3" algn="l" rtl="0">
              <a:lnSpc>
                <a:spcPct val="100000"/>
              </a:lnSpc>
              <a:spcBef>
                <a:spcPts val="0"/>
              </a:spcBef>
              <a:spcAft>
                <a:spcPts val="0"/>
              </a:spcAft>
              <a:buClr>
                <a:schemeClr val="dk1"/>
              </a:buClr>
              <a:buSzPts val="1800"/>
              <a:buFont typeface="Noto Sans"/>
              <a:buNone/>
              <a:defRPr sz="1800" b="0" i="0" u="none" strike="noStrike" cap="none">
                <a:solidFill>
                  <a:schemeClr val="dk1"/>
                </a:solidFill>
                <a:latin typeface="Noto Sans"/>
                <a:ea typeface="Noto Sans"/>
                <a:cs typeface="Noto Sans"/>
                <a:sym typeface="Noto Sans"/>
              </a:defRPr>
            </a:lvl4pPr>
            <a:lvl5pPr marR="0" lvl="4" algn="l" rtl="0">
              <a:lnSpc>
                <a:spcPct val="100000"/>
              </a:lnSpc>
              <a:spcBef>
                <a:spcPts val="0"/>
              </a:spcBef>
              <a:spcAft>
                <a:spcPts val="0"/>
              </a:spcAft>
              <a:buClr>
                <a:schemeClr val="dk1"/>
              </a:buClr>
              <a:buSzPts val="1800"/>
              <a:buFont typeface="Noto Sans"/>
              <a:buNone/>
              <a:defRPr sz="1800" b="0" i="0" u="none" strike="noStrike" cap="none">
                <a:solidFill>
                  <a:schemeClr val="dk1"/>
                </a:solidFill>
                <a:latin typeface="Noto Sans"/>
                <a:ea typeface="Noto Sans"/>
                <a:cs typeface="Noto Sans"/>
                <a:sym typeface="Noto Sans"/>
              </a:defRPr>
            </a:lvl5pPr>
            <a:lvl6pPr marR="0" lvl="5" algn="l" rtl="0">
              <a:lnSpc>
                <a:spcPct val="100000"/>
              </a:lnSpc>
              <a:spcBef>
                <a:spcPts val="0"/>
              </a:spcBef>
              <a:spcAft>
                <a:spcPts val="0"/>
              </a:spcAft>
              <a:buClr>
                <a:schemeClr val="dk1"/>
              </a:buClr>
              <a:buSzPts val="1800"/>
              <a:buFont typeface="Noto Sans"/>
              <a:buNone/>
              <a:defRPr sz="1800" b="0" i="0" u="none" strike="noStrike" cap="none">
                <a:solidFill>
                  <a:schemeClr val="dk1"/>
                </a:solidFill>
                <a:latin typeface="Noto Sans"/>
                <a:ea typeface="Noto Sans"/>
                <a:cs typeface="Noto Sans"/>
                <a:sym typeface="Noto Sans"/>
              </a:defRPr>
            </a:lvl6pPr>
            <a:lvl7pPr marR="0" lvl="6" algn="l" rtl="0">
              <a:lnSpc>
                <a:spcPct val="100000"/>
              </a:lnSpc>
              <a:spcBef>
                <a:spcPts val="0"/>
              </a:spcBef>
              <a:spcAft>
                <a:spcPts val="0"/>
              </a:spcAft>
              <a:buClr>
                <a:schemeClr val="dk1"/>
              </a:buClr>
              <a:buSzPts val="1800"/>
              <a:buFont typeface="Noto Sans"/>
              <a:buNone/>
              <a:defRPr sz="1800" b="0" i="0" u="none" strike="noStrike" cap="none">
                <a:solidFill>
                  <a:schemeClr val="dk1"/>
                </a:solidFill>
                <a:latin typeface="Noto Sans"/>
                <a:ea typeface="Noto Sans"/>
                <a:cs typeface="Noto Sans"/>
                <a:sym typeface="Noto Sans"/>
              </a:defRPr>
            </a:lvl7pPr>
            <a:lvl8pPr marR="0" lvl="7" algn="l" rtl="0">
              <a:lnSpc>
                <a:spcPct val="100000"/>
              </a:lnSpc>
              <a:spcBef>
                <a:spcPts val="0"/>
              </a:spcBef>
              <a:spcAft>
                <a:spcPts val="0"/>
              </a:spcAft>
              <a:buClr>
                <a:schemeClr val="dk1"/>
              </a:buClr>
              <a:buSzPts val="1800"/>
              <a:buFont typeface="Noto Sans"/>
              <a:buNone/>
              <a:defRPr sz="1800" b="0" i="0" u="none" strike="noStrike" cap="none">
                <a:solidFill>
                  <a:schemeClr val="dk1"/>
                </a:solidFill>
                <a:latin typeface="Noto Sans"/>
                <a:ea typeface="Noto Sans"/>
                <a:cs typeface="Noto Sans"/>
                <a:sym typeface="Noto Sans"/>
              </a:defRPr>
            </a:lvl8pPr>
            <a:lvl9pPr marR="0" lvl="8" algn="l" rtl="0">
              <a:lnSpc>
                <a:spcPct val="100000"/>
              </a:lnSpc>
              <a:spcBef>
                <a:spcPts val="0"/>
              </a:spcBef>
              <a:spcAft>
                <a:spcPts val="0"/>
              </a:spcAft>
              <a:buClr>
                <a:schemeClr val="dk1"/>
              </a:buClr>
              <a:buSzPts val="1800"/>
              <a:buFont typeface="Noto Sans"/>
              <a:buNone/>
              <a:defRPr sz="1800" b="0" i="0" u="none" strike="noStrike" cap="none">
                <a:solidFill>
                  <a:schemeClr val="dk1"/>
                </a:solidFill>
                <a:latin typeface="Noto Sans"/>
                <a:ea typeface="Noto Sans"/>
                <a:cs typeface="Noto Sans"/>
                <a:sym typeface="Noto Sans"/>
              </a:defRPr>
            </a:lvl9pPr>
          </a:lstStyle>
          <a:p>
            <a:r>
              <a:rPr lang="de-DE" sz="2400" dirty="0">
                <a:solidFill>
                  <a:schemeClr val="bg1"/>
                </a:solidFill>
              </a:rPr>
              <a:t>Lüfte das Geheimnis deines digitalen Ökosystems.</a:t>
            </a:r>
            <a:endParaRPr lang="en-US" sz="2400" dirty="0">
              <a:solidFill>
                <a:schemeClr val="bg1"/>
              </a:solidFill>
            </a:endParaRPr>
          </a:p>
        </p:txBody>
      </p:sp>
    </p:spTree>
    <p:extLst>
      <p:ext uri="{BB962C8B-B14F-4D97-AF65-F5344CB8AC3E}">
        <p14:creationId xmlns:p14="http://schemas.microsoft.com/office/powerpoint/2010/main" val="2300567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0"/>
        <p:cNvGrpSpPr/>
        <p:nvPr/>
      </p:nvGrpSpPr>
      <p:grpSpPr>
        <a:xfrm>
          <a:off x="0" y="0"/>
          <a:ext cx="0" cy="0"/>
          <a:chOff x="0" y="0"/>
          <a:chExt cx="0" cy="0"/>
        </a:xfrm>
      </p:grpSpPr>
      <p:sp>
        <p:nvSpPr>
          <p:cNvPr id="721" name="Google Shape;721;p92"/>
          <p:cNvSpPr txBox="1">
            <a:spLocks noGrp="1"/>
          </p:cNvSpPr>
          <p:nvPr>
            <p:ph type="title" idx="4294967295"/>
          </p:nvPr>
        </p:nvSpPr>
        <p:spPr>
          <a:xfrm>
            <a:off x="219600" y="1271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de-DE" dirty="0"/>
              <a:t>Sicherheitsrisiken durch interne Teams verursacht</a:t>
            </a:r>
            <a:endParaRPr dirty="0"/>
          </a:p>
        </p:txBody>
      </p:sp>
      <p:sp>
        <p:nvSpPr>
          <p:cNvPr id="722" name="Google Shape;722;p92"/>
          <p:cNvSpPr txBox="1">
            <a:spLocks noGrp="1"/>
          </p:cNvSpPr>
          <p:nvPr>
            <p:ph type="title" idx="4294967295"/>
          </p:nvPr>
        </p:nvSpPr>
        <p:spPr>
          <a:xfrm>
            <a:off x="412175" y="750675"/>
            <a:ext cx="1490100" cy="9111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0"/>
              </a:spcAft>
              <a:buNone/>
            </a:pPr>
            <a:r>
              <a:rPr lang="en-GB" sz="6650">
                <a:solidFill>
                  <a:srgbClr val="FF6D87"/>
                </a:solidFill>
              </a:rPr>
              <a:t>37</a:t>
            </a:r>
            <a:r>
              <a:rPr lang="en-GB" sz="3300">
                <a:solidFill>
                  <a:srgbClr val="FF6D87"/>
                </a:solidFill>
              </a:rPr>
              <a:t>%</a:t>
            </a:r>
            <a:endParaRPr sz="3300"/>
          </a:p>
        </p:txBody>
      </p:sp>
      <p:sp>
        <p:nvSpPr>
          <p:cNvPr id="723" name="Google Shape;723;p92"/>
          <p:cNvSpPr txBox="1">
            <a:spLocks noGrp="1"/>
          </p:cNvSpPr>
          <p:nvPr>
            <p:ph type="title" idx="4294967295"/>
          </p:nvPr>
        </p:nvSpPr>
        <p:spPr>
          <a:xfrm>
            <a:off x="3711325" y="750675"/>
            <a:ext cx="1490100" cy="9111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0"/>
              </a:spcAft>
              <a:buNone/>
            </a:pPr>
            <a:r>
              <a:rPr lang="en-GB" sz="6650">
                <a:solidFill>
                  <a:srgbClr val="FF6D87"/>
                </a:solidFill>
              </a:rPr>
              <a:t>33</a:t>
            </a:r>
            <a:r>
              <a:rPr lang="en-GB" sz="3300">
                <a:solidFill>
                  <a:srgbClr val="FF6D87"/>
                </a:solidFill>
              </a:rPr>
              <a:t>%</a:t>
            </a:r>
            <a:endParaRPr sz="3300"/>
          </a:p>
        </p:txBody>
      </p:sp>
      <p:sp>
        <p:nvSpPr>
          <p:cNvPr id="724" name="Google Shape;724;p92"/>
          <p:cNvSpPr txBox="1">
            <a:spLocks noGrp="1"/>
          </p:cNvSpPr>
          <p:nvPr>
            <p:ph type="title" idx="4294967295"/>
          </p:nvPr>
        </p:nvSpPr>
        <p:spPr>
          <a:xfrm>
            <a:off x="6410200" y="750675"/>
            <a:ext cx="1490100" cy="9111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0"/>
              </a:spcAft>
              <a:buNone/>
            </a:pPr>
            <a:r>
              <a:rPr lang="en-GB" sz="6650">
                <a:solidFill>
                  <a:srgbClr val="FF6D87"/>
                </a:solidFill>
              </a:rPr>
              <a:t>18</a:t>
            </a:r>
            <a:r>
              <a:rPr lang="en-GB" sz="3300">
                <a:solidFill>
                  <a:srgbClr val="FF6D87"/>
                </a:solidFill>
              </a:rPr>
              <a:t>%</a:t>
            </a:r>
            <a:endParaRPr sz="3300"/>
          </a:p>
        </p:txBody>
      </p:sp>
      <p:sp>
        <p:nvSpPr>
          <p:cNvPr id="725" name="Google Shape;725;p92"/>
          <p:cNvSpPr txBox="1"/>
          <p:nvPr/>
        </p:nvSpPr>
        <p:spPr>
          <a:xfrm>
            <a:off x="412175" y="1761075"/>
            <a:ext cx="2321700" cy="337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a:solidFill>
                  <a:schemeClr val="dk1"/>
                </a:solidFill>
                <a:latin typeface="Noto Sans Black"/>
                <a:ea typeface="Noto Sans Black"/>
                <a:cs typeface="Noto Sans Black"/>
                <a:sym typeface="Noto Sans Black"/>
              </a:rPr>
              <a:t>IT Teams</a:t>
            </a:r>
            <a:endParaRPr sz="1000">
              <a:solidFill>
                <a:schemeClr val="dk1"/>
              </a:solidFill>
              <a:latin typeface="Noto Sans Black"/>
              <a:ea typeface="Noto Sans Black"/>
              <a:cs typeface="Noto Sans Black"/>
              <a:sym typeface="Noto Sans Black"/>
            </a:endParaRPr>
          </a:p>
        </p:txBody>
      </p:sp>
      <p:sp>
        <p:nvSpPr>
          <p:cNvPr id="726" name="Google Shape;726;p92"/>
          <p:cNvSpPr txBox="1"/>
          <p:nvPr/>
        </p:nvSpPr>
        <p:spPr>
          <a:xfrm>
            <a:off x="412175" y="2035350"/>
            <a:ext cx="2070000" cy="46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dirty="0">
                <a:solidFill>
                  <a:schemeClr val="dk1"/>
                </a:solidFill>
                <a:highlight>
                  <a:schemeClr val="accent5"/>
                </a:highlight>
                <a:latin typeface="Noto Sans"/>
                <a:ea typeface="Noto Sans"/>
                <a:cs typeface="Noto Sans"/>
                <a:sym typeface="Noto Sans"/>
              </a:rPr>
              <a:t>Risk</a:t>
            </a:r>
            <a:r>
              <a:rPr lang="en-GB" sz="1200" dirty="0">
                <a:solidFill>
                  <a:schemeClr val="dk1"/>
                </a:solidFill>
                <a:latin typeface="Noto Sans"/>
                <a:ea typeface="Noto Sans"/>
                <a:cs typeface="Noto Sans"/>
                <a:sym typeface="Noto Sans"/>
              </a:rPr>
              <a:t>: </a:t>
            </a:r>
            <a:r>
              <a:rPr lang="de-DE" sz="1200" dirty="0">
                <a:solidFill>
                  <a:schemeClr val="dk1"/>
                </a:solidFill>
                <a:latin typeface="Noto Sans"/>
                <a:ea typeface="Noto Sans"/>
                <a:cs typeface="Noto Sans"/>
                <a:sym typeface="Noto Sans"/>
              </a:rPr>
              <a:t>Von öffentlichem CDN geladen und Zugriff auf sensible Eingaben</a:t>
            </a:r>
            <a:endParaRPr sz="1200" b="1" dirty="0">
              <a:solidFill>
                <a:schemeClr val="dk1"/>
              </a:solidFill>
              <a:latin typeface="Noto Sans"/>
              <a:ea typeface="Noto Sans"/>
              <a:cs typeface="Noto Sans"/>
              <a:sym typeface="Noto Sans"/>
            </a:endParaRPr>
          </a:p>
        </p:txBody>
      </p:sp>
      <p:sp>
        <p:nvSpPr>
          <p:cNvPr id="727" name="Google Shape;727;p92"/>
          <p:cNvSpPr txBox="1"/>
          <p:nvPr/>
        </p:nvSpPr>
        <p:spPr>
          <a:xfrm>
            <a:off x="3711333" y="1638675"/>
            <a:ext cx="1419900" cy="46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dirty="0">
                <a:solidFill>
                  <a:schemeClr val="dk1"/>
                </a:solidFill>
                <a:latin typeface="Noto Sans Black"/>
                <a:ea typeface="Noto Sans Black"/>
                <a:cs typeface="Noto Sans Black"/>
                <a:sym typeface="Noto Sans Black"/>
              </a:rPr>
              <a:t>Marketing </a:t>
            </a:r>
            <a:br>
              <a:rPr lang="en-GB" sz="1200" dirty="0">
                <a:solidFill>
                  <a:schemeClr val="dk1"/>
                </a:solidFill>
                <a:latin typeface="Noto Sans Black"/>
                <a:ea typeface="Noto Sans Black"/>
                <a:cs typeface="Noto Sans Black"/>
                <a:sym typeface="Noto Sans Black"/>
              </a:rPr>
            </a:br>
            <a:r>
              <a:rPr lang="en-GB" sz="1200" dirty="0">
                <a:solidFill>
                  <a:schemeClr val="dk1"/>
                </a:solidFill>
                <a:latin typeface="Noto Sans Black"/>
                <a:ea typeface="Noto Sans Black"/>
                <a:cs typeface="Noto Sans Black"/>
                <a:sym typeface="Noto Sans Black"/>
              </a:rPr>
              <a:t>&amp; Digital Teams</a:t>
            </a:r>
            <a:endParaRPr sz="1000" dirty="0">
              <a:solidFill>
                <a:schemeClr val="dk1"/>
              </a:solidFill>
              <a:latin typeface="Noto Sans Black"/>
              <a:ea typeface="Noto Sans Black"/>
              <a:cs typeface="Noto Sans Black"/>
              <a:sym typeface="Noto Sans Black"/>
            </a:endParaRPr>
          </a:p>
        </p:txBody>
      </p:sp>
      <p:sp>
        <p:nvSpPr>
          <p:cNvPr id="728" name="Google Shape;728;p92"/>
          <p:cNvSpPr txBox="1"/>
          <p:nvPr/>
        </p:nvSpPr>
        <p:spPr>
          <a:xfrm>
            <a:off x="3711338" y="2035350"/>
            <a:ext cx="1754280" cy="46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dirty="0">
                <a:solidFill>
                  <a:schemeClr val="dk1"/>
                </a:solidFill>
                <a:highlight>
                  <a:schemeClr val="accent5"/>
                </a:highlight>
                <a:latin typeface="Noto Sans"/>
                <a:ea typeface="Noto Sans"/>
                <a:cs typeface="Noto Sans"/>
                <a:sym typeface="Noto Sans"/>
              </a:rPr>
              <a:t>Risk</a:t>
            </a:r>
            <a:r>
              <a:rPr lang="en-GB" sz="1200" dirty="0">
                <a:solidFill>
                  <a:schemeClr val="dk1"/>
                </a:solidFill>
                <a:latin typeface="Noto Sans"/>
                <a:ea typeface="Noto Sans"/>
                <a:cs typeface="Noto Sans"/>
                <a:sym typeface="Noto Sans"/>
              </a:rPr>
              <a:t>: </a:t>
            </a:r>
            <a:r>
              <a:rPr lang="de-DE" sz="1200" dirty="0">
                <a:solidFill>
                  <a:schemeClr val="dk1"/>
                </a:solidFill>
                <a:latin typeface="Noto Sans"/>
                <a:ea typeface="Noto Sans"/>
                <a:cs typeface="Noto Sans"/>
                <a:sym typeface="Noto Sans"/>
              </a:rPr>
              <a:t>Apps, die auf der Checkout-Seite ausgeführt werden</a:t>
            </a:r>
            <a:endParaRPr sz="1200" b="1" dirty="0">
              <a:solidFill>
                <a:schemeClr val="dk1"/>
              </a:solidFill>
              <a:latin typeface="Noto Sans"/>
              <a:ea typeface="Noto Sans"/>
              <a:cs typeface="Noto Sans"/>
              <a:sym typeface="Noto Sans"/>
            </a:endParaRPr>
          </a:p>
        </p:txBody>
      </p:sp>
      <p:sp>
        <p:nvSpPr>
          <p:cNvPr id="729" name="Google Shape;729;p92"/>
          <p:cNvSpPr txBox="1"/>
          <p:nvPr/>
        </p:nvSpPr>
        <p:spPr>
          <a:xfrm>
            <a:off x="6410220" y="1761075"/>
            <a:ext cx="1349100" cy="337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a:solidFill>
                  <a:schemeClr val="dk1"/>
                </a:solidFill>
                <a:latin typeface="Noto Sans Black"/>
                <a:ea typeface="Noto Sans Black"/>
                <a:cs typeface="Noto Sans Black"/>
                <a:sym typeface="Noto Sans Black"/>
              </a:rPr>
              <a:t>Digital Team</a:t>
            </a:r>
            <a:endParaRPr sz="1000">
              <a:solidFill>
                <a:schemeClr val="dk1"/>
              </a:solidFill>
              <a:latin typeface="Noto Sans Black"/>
              <a:ea typeface="Noto Sans Black"/>
              <a:cs typeface="Noto Sans Black"/>
              <a:sym typeface="Noto Sans Black"/>
            </a:endParaRPr>
          </a:p>
        </p:txBody>
      </p:sp>
      <p:grpSp>
        <p:nvGrpSpPr>
          <p:cNvPr id="730" name="Google Shape;730;p92"/>
          <p:cNvGrpSpPr/>
          <p:nvPr/>
        </p:nvGrpSpPr>
        <p:grpSpPr>
          <a:xfrm>
            <a:off x="412175" y="2935625"/>
            <a:ext cx="7728225" cy="1726200"/>
            <a:chOff x="219600" y="3102625"/>
            <a:chExt cx="7728225" cy="1726200"/>
          </a:xfrm>
        </p:grpSpPr>
        <p:sp>
          <p:nvSpPr>
            <p:cNvPr id="731" name="Google Shape;731;p92"/>
            <p:cNvSpPr txBox="1"/>
            <p:nvPr/>
          </p:nvSpPr>
          <p:spPr>
            <a:xfrm>
              <a:off x="219600" y="3102625"/>
              <a:ext cx="320700" cy="1726200"/>
            </a:xfrm>
            <a:prstGeom prst="rect">
              <a:avLst/>
            </a:prstGeom>
            <a:noFill/>
            <a:ln>
              <a:noFill/>
            </a:ln>
          </p:spPr>
          <p:txBody>
            <a:bodyPr spcFirstLastPara="1" wrap="square" lIns="91425" tIns="91425" rIns="91425" bIns="91425" anchor="t" anchorCtr="0">
              <a:noAutofit/>
            </a:bodyPr>
            <a:lstStyle/>
            <a:p>
              <a:pPr marL="0" lvl="0" indent="0" algn="ctr" rtl="0">
                <a:lnSpc>
                  <a:spcPct val="200000"/>
                </a:lnSpc>
                <a:spcBef>
                  <a:spcPts val="0"/>
                </a:spcBef>
                <a:spcAft>
                  <a:spcPts val="0"/>
                </a:spcAft>
                <a:buNone/>
              </a:pPr>
              <a:r>
                <a:rPr lang="en-GB" sz="600">
                  <a:solidFill>
                    <a:schemeClr val="dk1"/>
                  </a:solidFill>
                  <a:latin typeface="Noto Sans"/>
                  <a:ea typeface="Noto Sans"/>
                  <a:cs typeface="Noto Sans"/>
                  <a:sym typeface="Noto Sans"/>
                </a:rPr>
                <a:t>40</a:t>
              </a:r>
              <a:endParaRPr sz="600">
                <a:solidFill>
                  <a:schemeClr val="dk1"/>
                </a:solidFill>
                <a:latin typeface="Noto Sans"/>
                <a:ea typeface="Noto Sans"/>
                <a:cs typeface="Noto Sans"/>
                <a:sym typeface="Noto Sans"/>
              </a:endParaRPr>
            </a:p>
            <a:p>
              <a:pPr marL="0" lvl="0" indent="0" algn="ctr" rtl="0">
                <a:lnSpc>
                  <a:spcPct val="200000"/>
                </a:lnSpc>
                <a:spcBef>
                  <a:spcPts val="0"/>
                </a:spcBef>
                <a:spcAft>
                  <a:spcPts val="0"/>
                </a:spcAft>
                <a:buNone/>
              </a:pPr>
              <a:r>
                <a:rPr lang="en-GB" sz="600">
                  <a:solidFill>
                    <a:schemeClr val="dk1"/>
                  </a:solidFill>
                  <a:latin typeface="Noto Sans"/>
                  <a:ea typeface="Noto Sans"/>
                  <a:cs typeface="Noto Sans"/>
                  <a:sym typeface="Noto Sans"/>
                </a:rPr>
                <a:t>35</a:t>
              </a:r>
              <a:endParaRPr sz="600">
                <a:solidFill>
                  <a:schemeClr val="dk1"/>
                </a:solidFill>
                <a:latin typeface="Noto Sans"/>
                <a:ea typeface="Noto Sans"/>
                <a:cs typeface="Noto Sans"/>
                <a:sym typeface="Noto Sans"/>
              </a:endParaRPr>
            </a:p>
            <a:p>
              <a:pPr marL="0" lvl="0" indent="0" algn="ctr" rtl="0">
                <a:lnSpc>
                  <a:spcPct val="200000"/>
                </a:lnSpc>
                <a:spcBef>
                  <a:spcPts val="0"/>
                </a:spcBef>
                <a:spcAft>
                  <a:spcPts val="0"/>
                </a:spcAft>
                <a:buNone/>
              </a:pPr>
              <a:r>
                <a:rPr lang="en-GB" sz="600">
                  <a:solidFill>
                    <a:schemeClr val="dk1"/>
                  </a:solidFill>
                  <a:latin typeface="Noto Sans"/>
                  <a:ea typeface="Noto Sans"/>
                  <a:cs typeface="Noto Sans"/>
                  <a:sym typeface="Noto Sans"/>
                </a:rPr>
                <a:t>30</a:t>
              </a:r>
              <a:endParaRPr sz="600">
                <a:solidFill>
                  <a:schemeClr val="dk1"/>
                </a:solidFill>
                <a:latin typeface="Noto Sans"/>
                <a:ea typeface="Noto Sans"/>
                <a:cs typeface="Noto Sans"/>
                <a:sym typeface="Noto Sans"/>
              </a:endParaRPr>
            </a:p>
            <a:p>
              <a:pPr marL="0" lvl="0" indent="0" algn="ctr" rtl="0">
                <a:lnSpc>
                  <a:spcPct val="200000"/>
                </a:lnSpc>
                <a:spcBef>
                  <a:spcPts val="0"/>
                </a:spcBef>
                <a:spcAft>
                  <a:spcPts val="0"/>
                </a:spcAft>
                <a:buNone/>
              </a:pPr>
              <a:r>
                <a:rPr lang="en-GB" sz="600">
                  <a:solidFill>
                    <a:schemeClr val="dk1"/>
                  </a:solidFill>
                  <a:latin typeface="Noto Sans"/>
                  <a:ea typeface="Noto Sans"/>
                  <a:cs typeface="Noto Sans"/>
                  <a:sym typeface="Noto Sans"/>
                </a:rPr>
                <a:t>25</a:t>
              </a:r>
              <a:endParaRPr sz="600">
                <a:solidFill>
                  <a:schemeClr val="dk1"/>
                </a:solidFill>
                <a:latin typeface="Noto Sans"/>
                <a:ea typeface="Noto Sans"/>
                <a:cs typeface="Noto Sans"/>
                <a:sym typeface="Noto Sans"/>
              </a:endParaRPr>
            </a:p>
            <a:p>
              <a:pPr marL="0" lvl="0" indent="0" algn="ctr" rtl="0">
                <a:lnSpc>
                  <a:spcPct val="200000"/>
                </a:lnSpc>
                <a:spcBef>
                  <a:spcPts val="0"/>
                </a:spcBef>
                <a:spcAft>
                  <a:spcPts val="0"/>
                </a:spcAft>
                <a:buNone/>
              </a:pPr>
              <a:r>
                <a:rPr lang="en-GB" sz="600">
                  <a:solidFill>
                    <a:schemeClr val="dk1"/>
                  </a:solidFill>
                  <a:latin typeface="Noto Sans"/>
                  <a:ea typeface="Noto Sans"/>
                  <a:cs typeface="Noto Sans"/>
                  <a:sym typeface="Noto Sans"/>
                </a:rPr>
                <a:t>20</a:t>
              </a:r>
              <a:endParaRPr sz="600">
                <a:solidFill>
                  <a:schemeClr val="dk1"/>
                </a:solidFill>
                <a:latin typeface="Noto Sans"/>
                <a:ea typeface="Noto Sans"/>
                <a:cs typeface="Noto Sans"/>
                <a:sym typeface="Noto Sans"/>
              </a:endParaRPr>
            </a:p>
            <a:p>
              <a:pPr marL="0" lvl="0" indent="0" algn="ctr" rtl="0">
                <a:lnSpc>
                  <a:spcPct val="200000"/>
                </a:lnSpc>
                <a:spcBef>
                  <a:spcPts val="0"/>
                </a:spcBef>
                <a:spcAft>
                  <a:spcPts val="0"/>
                </a:spcAft>
                <a:buNone/>
              </a:pPr>
              <a:r>
                <a:rPr lang="en-GB" sz="600">
                  <a:solidFill>
                    <a:schemeClr val="dk1"/>
                  </a:solidFill>
                  <a:latin typeface="Noto Sans"/>
                  <a:ea typeface="Noto Sans"/>
                  <a:cs typeface="Noto Sans"/>
                  <a:sym typeface="Noto Sans"/>
                </a:rPr>
                <a:t>15</a:t>
              </a:r>
              <a:endParaRPr sz="600">
                <a:solidFill>
                  <a:schemeClr val="dk1"/>
                </a:solidFill>
                <a:latin typeface="Noto Sans"/>
                <a:ea typeface="Noto Sans"/>
                <a:cs typeface="Noto Sans"/>
                <a:sym typeface="Noto Sans"/>
              </a:endParaRPr>
            </a:p>
            <a:p>
              <a:pPr marL="0" lvl="0" indent="0" algn="ctr" rtl="0">
                <a:lnSpc>
                  <a:spcPct val="200000"/>
                </a:lnSpc>
                <a:spcBef>
                  <a:spcPts val="0"/>
                </a:spcBef>
                <a:spcAft>
                  <a:spcPts val="0"/>
                </a:spcAft>
                <a:buNone/>
              </a:pPr>
              <a:r>
                <a:rPr lang="en-GB" sz="600">
                  <a:solidFill>
                    <a:schemeClr val="dk1"/>
                  </a:solidFill>
                  <a:latin typeface="Noto Sans"/>
                  <a:ea typeface="Noto Sans"/>
                  <a:cs typeface="Noto Sans"/>
                  <a:sym typeface="Noto Sans"/>
                </a:rPr>
                <a:t>10</a:t>
              </a:r>
              <a:endParaRPr sz="600">
                <a:solidFill>
                  <a:schemeClr val="dk1"/>
                </a:solidFill>
                <a:latin typeface="Noto Sans"/>
                <a:ea typeface="Noto Sans"/>
                <a:cs typeface="Noto Sans"/>
                <a:sym typeface="Noto Sans"/>
              </a:endParaRPr>
            </a:p>
            <a:p>
              <a:pPr marL="0" lvl="0" indent="0" algn="ctr" rtl="0">
                <a:lnSpc>
                  <a:spcPct val="200000"/>
                </a:lnSpc>
                <a:spcBef>
                  <a:spcPts val="0"/>
                </a:spcBef>
                <a:spcAft>
                  <a:spcPts val="0"/>
                </a:spcAft>
                <a:buNone/>
              </a:pPr>
              <a:r>
                <a:rPr lang="en-GB" sz="600">
                  <a:solidFill>
                    <a:schemeClr val="dk1"/>
                  </a:solidFill>
                  <a:latin typeface="Noto Sans"/>
                  <a:ea typeface="Noto Sans"/>
                  <a:cs typeface="Noto Sans"/>
                  <a:sym typeface="Noto Sans"/>
                </a:rPr>
                <a:t>5</a:t>
              </a:r>
              <a:endParaRPr sz="600">
                <a:solidFill>
                  <a:schemeClr val="dk1"/>
                </a:solidFill>
                <a:latin typeface="Noto Sans"/>
                <a:ea typeface="Noto Sans"/>
                <a:cs typeface="Noto Sans"/>
                <a:sym typeface="Noto Sans"/>
              </a:endParaRPr>
            </a:p>
            <a:p>
              <a:pPr marL="0" lvl="0" indent="0" algn="ctr" rtl="0">
                <a:lnSpc>
                  <a:spcPct val="200000"/>
                </a:lnSpc>
                <a:spcBef>
                  <a:spcPts val="0"/>
                </a:spcBef>
                <a:spcAft>
                  <a:spcPts val="0"/>
                </a:spcAft>
                <a:buNone/>
              </a:pPr>
              <a:r>
                <a:rPr lang="en-GB" sz="600">
                  <a:solidFill>
                    <a:schemeClr val="dk1"/>
                  </a:solidFill>
                  <a:latin typeface="Noto Sans"/>
                  <a:ea typeface="Noto Sans"/>
                  <a:cs typeface="Noto Sans"/>
                  <a:sym typeface="Noto Sans"/>
                </a:rPr>
                <a:t>0</a:t>
              </a:r>
              <a:endParaRPr sz="600">
                <a:solidFill>
                  <a:schemeClr val="dk1"/>
                </a:solidFill>
                <a:latin typeface="Noto Sans"/>
                <a:ea typeface="Noto Sans"/>
                <a:cs typeface="Noto Sans"/>
                <a:sym typeface="Noto Sans"/>
              </a:endParaRPr>
            </a:p>
          </p:txBody>
        </p:sp>
        <p:cxnSp>
          <p:nvCxnSpPr>
            <p:cNvPr id="732" name="Google Shape;732;p92"/>
            <p:cNvCxnSpPr/>
            <p:nvPr/>
          </p:nvCxnSpPr>
          <p:spPr>
            <a:xfrm>
              <a:off x="469725" y="3269300"/>
              <a:ext cx="7478100" cy="0"/>
            </a:xfrm>
            <a:prstGeom prst="straightConnector1">
              <a:avLst/>
            </a:prstGeom>
            <a:noFill/>
            <a:ln w="9525" cap="flat" cmpd="sng">
              <a:solidFill>
                <a:schemeClr val="accent1"/>
              </a:solidFill>
              <a:prstDash val="solid"/>
              <a:round/>
              <a:headEnd type="none" w="med" len="med"/>
              <a:tailEnd type="none" w="med" len="med"/>
            </a:ln>
          </p:spPr>
        </p:cxnSp>
        <p:cxnSp>
          <p:nvCxnSpPr>
            <p:cNvPr id="733" name="Google Shape;733;p92"/>
            <p:cNvCxnSpPr/>
            <p:nvPr/>
          </p:nvCxnSpPr>
          <p:spPr>
            <a:xfrm>
              <a:off x="469725" y="3361469"/>
              <a:ext cx="7478100" cy="0"/>
            </a:xfrm>
            <a:prstGeom prst="straightConnector1">
              <a:avLst/>
            </a:prstGeom>
            <a:noFill/>
            <a:ln w="9525" cap="flat" cmpd="sng">
              <a:solidFill>
                <a:schemeClr val="lt2"/>
              </a:solidFill>
              <a:prstDash val="solid"/>
              <a:round/>
              <a:headEnd type="none" w="med" len="med"/>
              <a:tailEnd type="none" w="med" len="med"/>
            </a:ln>
          </p:spPr>
        </p:cxnSp>
        <p:cxnSp>
          <p:nvCxnSpPr>
            <p:cNvPr id="734" name="Google Shape;734;p92"/>
            <p:cNvCxnSpPr/>
            <p:nvPr/>
          </p:nvCxnSpPr>
          <p:spPr>
            <a:xfrm>
              <a:off x="469725" y="3453639"/>
              <a:ext cx="7478100" cy="0"/>
            </a:xfrm>
            <a:prstGeom prst="straightConnector1">
              <a:avLst/>
            </a:prstGeom>
            <a:noFill/>
            <a:ln w="9525" cap="flat" cmpd="sng">
              <a:solidFill>
                <a:schemeClr val="accent1"/>
              </a:solidFill>
              <a:prstDash val="solid"/>
              <a:round/>
              <a:headEnd type="none" w="med" len="med"/>
              <a:tailEnd type="none" w="med" len="med"/>
            </a:ln>
          </p:spPr>
        </p:cxnSp>
        <p:cxnSp>
          <p:nvCxnSpPr>
            <p:cNvPr id="735" name="Google Shape;735;p92"/>
            <p:cNvCxnSpPr/>
            <p:nvPr/>
          </p:nvCxnSpPr>
          <p:spPr>
            <a:xfrm>
              <a:off x="469725" y="3545808"/>
              <a:ext cx="7478100" cy="0"/>
            </a:xfrm>
            <a:prstGeom prst="straightConnector1">
              <a:avLst/>
            </a:prstGeom>
            <a:noFill/>
            <a:ln w="9525" cap="flat" cmpd="sng">
              <a:solidFill>
                <a:schemeClr val="lt2"/>
              </a:solidFill>
              <a:prstDash val="solid"/>
              <a:round/>
              <a:headEnd type="none" w="med" len="med"/>
              <a:tailEnd type="none" w="med" len="med"/>
            </a:ln>
          </p:spPr>
        </p:cxnSp>
        <p:cxnSp>
          <p:nvCxnSpPr>
            <p:cNvPr id="736" name="Google Shape;736;p92"/>
            <p:cNvCxnSpPr/>
            <p:nvPr/>
          </p:nvCxnSpPr>
          <p:spPr>
            <a:xfrm>
              <a:off x="469725" y="3637977"/>
              <a:ext cx="7478100" cy="0"/>
            </a:xfrm>
            <a:prstGeom prst="straightConnector1">
              <a:avLst/>
            </a:prstGeom>
            <a:noFill/>
            <a:ln w="9525" cap="flat" cmpd="sng">
              <a:solidFill>
                <a:schemeClr val="accent1"/>
              </a:solidFill>
              <a:prstDash val="solid"/>
              <a:round/>
              <a:headEnd type="none" w="med" len="med"/>
              <a:tailEnd type="none" w="med" len="med"/>
            </a:ln>
          </p:spPr>
        </p:cxnSp>
        <p:cxnSp>
          <p:nvCxnSpPr>
            <p:cNvPr id="737" name="Google Shape;737;p92"/>
            <p:cNvCxnSpPr/>
            <p:nvPr/>
          </p:nvCxnSpPr>
          <p:spPr>
            <a:xfrm>
              <a:off x="469725" y="3730146"/>
              <a:ext cx="7478100" cy="0"/>
            </a:xfrm>
            <a:prstGeom prst="straightConnector1">
              <a:avLst/>
            </a:prstGeom>
            <a:noFill/>
            <a:ln w="9525" cap="flat" cmpd="sng">
              <a:solidFill>
                <a:schemeClr val="lt2"/>
              </a:solidFill>
              <a:prstDash val="solid"/>
              <a:round/>
              <a:headEnd type="none" w="med" len="med"/>
              <a:tailEnd type="none" w="med" len="med"/>
            </a:ln>
          </p:spPr>
        </p:cxnSp>
        <p:cxnSp>
          <p:nvCxnSpPr>
            <p:cNvPr id="738" name="Google Shape;738;p92"/>
            <p:cNvCxnSpPr/>
            <p:nvPr/>
          </p:nvCxnSpPr>
          <p:spPr>
            <a:xfrm>
              <a:off x="469725" y="3822316"/>
              <a:ext cx="7478100" cy="0"/>
            </a:xfrm>
            <a:prstGeom prst="straightConnector1">
              <a:avLst/>
            </a:prstGeom>
            <a:noFill/>
            <a:ln w="9525" cap="flat" cmpd="sng">
              <a:solidFill>
                <a:schemeClr val="accent1"/>
              </a:solidFill>
              <a:prstDash val="solid"/>
              <a:round/>
              <a:headEnd type="none" w="med" len="med"/>
              <a:tailEnd type="none" w="med" len="med"/>
            </a:ln>
          </p:spPr>
        </p:cxnSp>
        <p:cxnSp>
          <p:nvCxnSpPr>
            <p:cNvPr id="739" name="Google Shape;739;p92"/>
            <p:cNvCxnSpPr/>
            <p:nvPr/>
          </p:nvCxnSpPr>
          <p:spPr>
            <a:xfrm>
              <a:off x="469725" y="3914485"/>
              <a:ext cx="7478100" cy="0"/>
            </a:xfrm>
            <a:prstGeom prst="straightConnector1">
              <a:avLst/>
            </a:prstGeom>
            <a:noFill/>
            <a:ln w="9525" cap="flat" cmpd="sng">
              <a:solidFill>
                <a:schemeClr val="lt2"/>
              </a:solidFill>
              <a:prstDash val="solid"/>
              <a:round/>
              <a:headEnd type="none" w="med" len="med"/>
              <a:tailEnd type="none" w="med" len="med"/>
            </a:ln>
          </p:spPr>
        </p:cxnSp>
        <p:cxnSp>
          <p:nvCxnSpPr>
            <p:cNvPr id="740" name="Google Shape;740;p92"/>
            <p:cNvCxnSpPr/>
            <p:nvPr/>
          </p:nvCxnSpPr>
          <p:spPr>
            <a:xfrm>
              <a:off x="469725" y="4006654"/>
              <a:ext cx="7478100" cy="0"/>
            </a:xfrm>
            <a:prstGeom prst="straightConnector1">
              <a:avLst/>
            </a:prstGeom>
            <a:noFill/>
            <a:ln w="9525" cap="flat" cmpd="sng">
              <a:solidFill>
                <a:schemeClr val="accent1"/>
              </a:solidFill>
              <a:prstDash val="solid"/>
              <a:round/>
              <a:headEnd type="none" w="med" len="med"/>
              <a:tailEnd type="none" w="med" len="med"/>
            </a:ln>
          </p:spPr>
        </p:cxnSp>
        <p:cxnSp>
          <p:nvCxnSpPr>
            <p:cNvPr id="741" name="Google Shape;741;p92"/>
            <p:cNvCxnSpPr/>
            <p:nvPr/>
          </p:nvCxnSpPr>
          <p:spPr>
            <a:xfrm>
              <a:off x="469725" y="4098823"/>
              <a:ext cx="7478100" cy="0"/>
            </a:xfrm>
            <a:prstGeom prst="straightConnector1">
              <a:avLst/>
            </a:prstGeom>
            <a:noFill/>
            <a:ln w="9525" cap="flat" cmpd="sng">
              <a:solidFill>
                <a:schemeClr val="lt2"/>
              </a:solidFill>
              <a:prstDash val="solid"/>
              <a:round/>
              <a:headEnd type="none" w="med" len="med"/>
              <a:tailEnd type="none" w="med" len="med"/>
            </a:ln>
          </p:spPr>
        </p:cxnSp>
        <p:cxnSp>
          <p:nvCxnSpPr>
            <p:cNvPr id="742" name="Google Shape;742;p92"/>
            <p:cNvCxnSpPr/>
            <p:nvPr/>
          </p:nvCxnSpPr>
          <p:spPr>
            <a:xfrm>
              <a:off x="469725" y="4190993"/>
              <a:ext cx="7478100" cy="0"/>
            </a:xfrm>
            <a:prstGeom prst="straightConnector1">
              <a:avLst/>
            </a:prstGeom>
            <a:noFill/>
            <a:ln w="9525" cap="flat" cmpd="sng">
              <a:solidFill>
                <a:schemeClr val="accent1"/>
              </a:solidFill>
              <a:prstDash val="solid"/>
              <a:round/>
              <a:headEnd type="none" w="med" len="med"/>
              <a:tailEnd type="none" w="med" len="med"/>
            </a:ln>
          </p:spPr>
        </p:cxnSp>
        <p:cxnSp>
          <p:nvCxnSpPr>
            <p:cNvPr id="743" name="Google Shape;743;p92"/>
            <p:cNvCxnSpPr/>
            <p:nvPr/>
          </p:nvCxnSpPr>
          <p:spPr>
            <a:xfrm>
              <a:off x="469725" y="4283162"/>
              <a:ext cx="7478100" cy="0"/>
            </a:xfrm>
            <a:prstGeom prst="straightConnector1">
              <a:avLst/>
            </a:prstGeom>
            <a:noFill/>
            <a:ln w="9525" cap="flat" cmpd="sng">
              <a:solidFill>
                <a:schemeClr val="lt2"/>
              </a:solidFill>
              <a:prstDash val="solid"/>
              <a:round/>
              <a:headEnd type="none" w="med" len="med"/>
              <a:tailEnd type="none" w="med" len="med"/>
            </a:ln>
          </p:spPr>
        </p:cxnSp>
        <p:cxnSp>
          <p:nvCxnSpPr>
            <p:cNvPr id="744" name="Google Shape;744;p92"/>
            <p:cNvCxnSpPr/>
            <p:nvPr/>
          </p:nvCxnSpPr>
          <p:spPr>
            <a:xfrm>
              <a:off x="469725" y="4375331"/>
              <a:ext cx="7478100" cy="0"/>
            </a:xfrm>
            <a:prstGeom prst="straightConnector1">
              <a:avLst/>
            </a:prstGeom>
            <a:noFill/>
            <a:ln w="9525" cap="flat" cmpd="sng">
              <a:solidFill>
                <a:schemeClr val="accent1"/>
              </a:solidFill>
              <a:prstDash val="solid"/>
              <a:round/>
              <a:headEnd type="none" w="med" len="med"/>
              <a:tailEnd type="none" w="med" len="med"/>
            </a:ln>
          </p:spPr>
        </p:cxnSp>
        <p:cxnSp>
          <p:nvCxnSpPr>
            <p:cNvPr id="745" name="Google Shape;745;p92"/>
            <p:cNvCxnSpPr/>
            <p:nvPr/>
          </p:nvCxnSpPr>
          <p:spPr>
            <a:xfrm>
              <a:off x="469725" y="4467500"/>
              <a:ext cx="7478100" cy="0"/>
            </a:xfrm>
            <a:prstGeom prst="straightConnector1">
              <a:avLst/>
            </a:prstGeom>
            <a:noFill/>
            <a:ln w="9525" cap="flat" cmpd="sng">
              <a:solidFill>
                <a:schemeClr val="lt2"/>
              </a:solidFill>
              <a:prstDash val="solid"/>
              <a:round/>
              <a:headEnd type="none" w="med" len="med"/>
              <a:tailEnd type="none" w="med" len="med"/>
            </a:ln>
          </p:spPr>
        </p:cxnSp>
        <p:cxnSp>
          <p:nvCxnSpPr>
            <p:cNvPr id="746" name="Google Shape;746;p92"/>
            <p:cNvCxnSpPr/>
            <p:nvPr/>
          </p:nvCxnSpPr>
          <p:spPr>
            <a:xfrm>
              <a:off x="469725" y="4559670"/>
              <a:ext cx="7478100" cy="0"/>
            </a:xfrm>
            <a:prstGeom prst="straightConnector1">
              <a:avLst/>
            </a:prstGeom>
            <a:noFill/>
            <a:ln w="9525" cap="flat" cmpd="sng">
              <a:solidFill>
                <a:schemeClr val="accent1"/>
              </a:solidFill>
              <a:prstDash val="solid"/>
              <a:round/>
              <a:headEnd type="none" w="med" len="med"/>
              <a:tailEnd type="none" w="med" len="med"/>
            </a:ln>
          </p:spPr>
        </p:cxnSp>
        <p:cxnSp>
          <p:nvCxnSpPr>
            <p:cNvPr id="747" name="Google Shape;747;p92"/>
            <p:cNvCxnSpPr/>
            <p:nvPr/>
          </p:nvCxnSpPr>
          <p:spPr>
            <a:xfrm>
              <a:off x="469725" y="4651839"/>
              <a:ext cx="7478100" cy="0"/>
            </a:xfrm>
            <a:prstGeom prst="straightConnector1">
              <a:avLst/>
            </a:prstGeom>
            <a:noFill/>
            <a:ln w="9525" cap="flat" cmpd="sng">
              <a:solidFill>
                <a:schemeClr val="lt2"/>
              </a:solidFill>
              <a:prstDash val="solid"/>
              <a:round/>
              <a:headEnd type="none" w="med" len="med"/>
              <a:tailEnd type="none" w="med" len="med"/>
            </a:ln>
          </p:spPr>
        </p:cxnSp>
        <p:cxnSp>
          <p:nvCxnSpPr>
            <p:cNvPr id="748" name="Google Shape;748;p92"/>
            <p:cNvCxnSpPr/>
            <p:nvPr/>
          </p:nvCxnSpPr>
          <p:spPr>
            <a:xfrm>
              <a:off x="469725" y="4744008"/>
              <a:ext cx="7478100" cy="0"/>
            </a:xfrm>
            <a:prstGeom prst="straightConnector1">
              <a:avLst/>
            </a:prstGeom>
            <a:noFill/>
            <a:ln w="9525" cap="flat" cmpd="sng">
              <a:solidFill>
                <a:schemeClr val="accent1"/>
              </a:solidFill>
              <a:prstDash val="solid"/>
              <a:round/>
              <a:headEnd type="none" w="med" len="med"/>
              <a:tailEnd type="none" w="med" len="med"/>
            </a:ln>
          </p:spPr>
        </p:cxnSp>
      </p:grpSp>
      <p:sp>
        <p:nvSpPr>
          <p:cNvPr id="749" name="Google Shape;749;p92"/>
          <p:cNvSpPr/>
          <p:nvPr/>
        </p:nvSpPr>
        <p:spPr>
          <a:xfrm>
            <a:off x="953525" y="3224425"/>
            <a:ext cx="704700" cy="1352700"/>
          </a:xfrm>
          <a:prstGeom prst="round2SameRect">
            <a:avLst>
              <a:gd name="adj1" fmla="val 16667"/>
              <a:gd name="adj2" fmla="val 0"/>
            </a:avLst>
          </a:prstGeom>
          <a:gradFill>
            <a:gsLst>
              <a:gs pos="0">
                <a:schemeClr val="dk1"/>
              </a:gs>
              <a:gs pos="50000">
                <a:schemeClr val="dk1"/>
              </a:gs>
              <a:gs pos="100000">
                <a:schemeClr val="accent3"/>
              </a:gs>
            </a:gsLst>
            <a:lin ang="8099331"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sp>
        <p:nvSpPr>
          <p:cNvPr id="750" name="Google Shape;750;p92"/>
          <p:cNvSpPr/>
          <p:nvPr/>
        </p:nvSpPr>
        <p:spPr>
          <a:xfrm>
            <a:off x="2504794" y="3332450"/>
            <a:ext cx="704700" cy="1244700"/>
          </a:xfrm>
          <a:prstGeom prst="round2SameRect">
            <a:avLst>
              <a:gd name="adj1" fmla="val 16667"/>
              <a:gd name="adj2" fmla="val 0"/>
            </a:avLst>
          </a:prstGeom>
          <a:gradFill>
            <a:gsLst>
              <a:gs pos="0">
                <a:schemeClr val="dk1"/>
              </a:gs>
              <a:gs pos="50000">
                <a:schemeClr val="dk1"/>
              </a:gs>
              <a:gs pos="100000">
                <a:schemeClr val="accent3"/>
              </a:gs>
            </a:gsLst>
            <a:lin ang="8099331"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sp>
        <p:nvSpPr>
          <p:cNvPr id="751" name="Google Shape;751;p92"/>
          <p:cNvSpPr/>
          <p:nvPr/>
        </p:nvSpPr>
        <p:spPr>
          <a:xfrm>
            <a:off x="4056075" y="3914925"/>
            <a:ext cx="704700" cy="662400"/>
          </a:xfrm>
          <a:prstGeom prst="round2SameRect">
            <a:avLst>
              <a:gd name="adj1" fmla="val 16667"/>
              <a:gd name="adj2" fmla="val 0"/>
            </a:avLst>
          </a:prstGeom>
          <a:gradFill>
            <a:gsLst>
              <a:gs pos="0">
                <a:schemeClr val="dk1"/>
              </a:gs>
              <a:gs pos="50000">
                <a:schemeClr val="dk1"/>
              </a:gs>
              <a:gs pos="100000">
                <a:schemeClr val="accent3"/>
              </a:gs>
            </a:gsLst>
            <a:lin ang="8099331"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sp>
        <p:nvSpPr>
          <p:cNvPr id="752" name="Google Shape;752;p92"/>
          <p:cNvSpPr/>
          <p:nvPr/>
        </p:nvSpPr>
        <p:spPr>
          <a:xfrm>
            <a:off x="5607325" y="4239500"/>
            <a:ext cx="704700" cy="337800"/>
          </a:xfrm>
          <a:prstGeom prst="round2SameRect">
            <a:avLst>
              <a:gd name="adj1" fmla="val 27494"/>
              <a:gd name="adj2" fmla="val 0"/>
            </a:avLst>
          </a:prstGeom>
          <a:gradFill>
            <a:gsLst>
              <a:gs pos="0">
                <a:schemeClr val="dk1"/>
              </a:gs>
              <a:gs pos="50000">
                <a:schemeClr val="dk1"/>
              </a:gs>
              <a:gs pos="100000">
                <a:schemeClr val="accent3"/>
              </a:gs>
            </a:gsLst>
            <a:lin ang="8099331"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sp>
        <p:nvSpPr>
          <p:cNvPr id="753" name="Google Shape;753;p92"/>
          <p:cNvSpPr/>
          <p:nvPr/>
        </p:nvSpPr>
        <p:spPr>
          <a:xfrm>
            <a:off x="7158600" y="4436325"/>
            <a:ext cx="704700" cy="141000"/>
          </a:xfrm>
          <a:prstGeom prst="round2SameRect">
            <a:avLst>
              <a:gd name="adj1" fmla="val 50000"/>
              <a:gd name="adj2" fmla="val 0"/>
            </a:avLst>
          </a:prstGeom>
          <a:gradFill>
            <a:gsLst>
              <a:gs pos="0">
                <a:schemeClr val="dk1"/>
              </a:gs>
              <a:gs pos="50000">
                <a:schemeClr val="dk1"/>
              </a:gs>
              <a:gs pos="100000">
                <a:schemeClr val="accent3"/>
              </a:gs>
            </a:gsLst>
            <a:lin ang="8099331"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oto Sans ExtraLight"/>
              <a:ea typeface="Noto Sans ExtraLight"/>
              <a:cs typeface="Noto Sans ExtraLight"/>
              <a:sym typeface="Noto Sans ExtraLight"/>
            </a:endParaRPr>
          </a:p>
        </p:txBody>
      </p:sp>
      <p:sp>
        <p:nvSpPr>
          <p:cNvPr id="754" name="Google Shape;754;p92"/>
          <p:cNvSpPr txBox="1"/>
          <p:nvPr/>
        </p:nvSpPr>
        <p:spPr>
          <a:xfrm>
            <a:off x="953525" y="4610625"/>
            <a:ext cx="704700" cy="239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800">
                <a:solidFill>
                  <a:schemeClr val="dk1"/>
                </a:solidFill>
                <a:latin typeface="Noto Sans Black"/>
                <a:ea typeface="Noto Sans Black"/>
                <a:cs typeface="Noto Sans Black"/>
                <a:sym typeface="Noto Sans Black"/>
              </a:rPr>
              <a:t>IT Teams</a:t>
            </a:r>
            <a:endParaRPr sz="800">
              <a:solidFill>
                <a:schemeClr val="dk1"/>
              </a:solidFill>
              <a:latin typeface="Noto Sans Black"/>
              <a:ea typeface="Noto Sans Black"/>
              <a:cs typeface="Noto Sans Black"/>
              <a:sym typeface="Noto Sans Black"/>
            </a:endParaRPr>
          </a:p>
        </p:txBody>
      </p:sp>
      <p:sp>
        <p:nvSpPr>
          <p:cNvPr id="755" name="Google Shape;755;p92"/>
          <p:cNvSpPr txBox="1"/>
          <p:nvPr/>
        </p:nvSpPr>
        <p:spPr>
          <a:xfrm>
            <a:off x="2482150" y="4610625"/>
            <a:ext cx="750000" cy="239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800">
                <a:solidFill>
                  <a:schemeClr val="dk1"/>
                </a:solidFill>
                <a:latin typeface="Noto Sans Black"/>
                <a:ea typeface="Noto Sans Black"/>
                <a:cs typeface="Noto Sans Black"/>
                <a:sym typeface="Noto Sans Black"/>
              </a:rPr>
              <a:t>Marketing</a:t>
            </a:r>
            <a:endParaRPr sz="800">
              <a:solidFill>
                <a:schemeClr val="dk1"/>
              </a:solidFill>
              <a:latin typeface="Noto Sans Black"/>
              <a:ea typeface="Noto Sans Black"/>
              <a:cs typeface="Noto Sans Black"/>
              <a:sym typeface="Noto Sans Black"/>
            </a:endParaRPr>
          </a:p>
        </p:txBody>
      </p:sp>
      <p:sp>
        <p:nvSpPr>
          <p:cNvPr id="756" name="Google Shape;756;p92"/>
          <p:cNvSpPr txBox="1"/>
          <p:nvPr/>
        </p:nvSpPr>
        <p:spPr>
          <a:xfrm>
            <a:off x="4056075" y="4610625"/>
            <a:ext cx="704700" cy="239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800">
                <a:solidFill>
                  <a:schemeClr val="dk1"/>
                </a:solidFill>
                <a:latin typeface="Noto Sans Black"/>
                <a:ea typeface="Noto Sans Black"/>
                <a:cs typeface="Noto Sans Black"/>
                <a:sym typeface="Noto Sans Black"/>
              </a:rPr>
              <a:t>Digital</a:t>
            </a:r>
            <a:endParaRPr sz="800">
              <a:solidFill>
                <a:schemeClr val="dk1"/>
              </a:solidFill>
              <a:latin typeface="Noto Sans Black"/>
              <a:ea typeface="Noto Sans Black"/>
              <a:cs typeface="Noto Sans Black"/>
              <a:sym typeface="Noto Sans Black"/>
            </a:endParaRPr>
          </a:p>
        </p:txBody>
      </p:sp>
      <p:sp>
        <p:nvSpPr>
          <p:cNvPr id="757" name="Google Shape;757;p92"/>
          <p:cNvSpPr txBox="1"/>
          <p:nvPr/>
        </p:nvSpPr>
        <p:spPr>
          <a:xfrm>
            <a:off x="5562175" y="4610625"/>
            <a:ext cx="795000" cy="239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800">
                <a:solidFill>
                  <a:schemeClr val="dk1"/>
                </a:solidFill>
                <a:latin typeface="Noto Sans Black"/>
                <a:ea typeface="Noto Sans Black"/>
                <a:cs typeface="Noto Sans Black"/>
                <a:sym typeface="Noto Sans Black"/>
              </a:rPr>
              <a:t>IT-Security</a:t>
            </a:r>
            <a:endParaRPr sz="800">
              <a:solidFill>
                <a:schemeClr val="dk1"/>
              </a:solidFill>
              <a:latin typeface="Noto Sans Black"/>
              <a:ea typeface="Noto Sans Black"/>
              <a:cs typeface="Noto Sans Black"/>
              <a:sym typeface="Noto Sans Black"/>
            </a:endParaRPr>
          </a:p>
        </p:txBody>
      </p:sp>
      <p:sp>
        <p:nvSpPr>
          <p:cNvPr id="758" name="Google Shape;758;p92"/>
          <p:cNvSpPr txBox="1"/>
          <p:nvPr/>
        </p:nvSpPr>
        <p:spPr>
          <a:xfrm>
            <a:off x="7102350" y="4610625"/>
            <a:ext cx="817200" cy="239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800">
                <a:solidFill>
                  <a:schemeClr val="dk1"/>
                </a:solidFill>
                <a:latin typeface="Noto Sans Black"/>
                <a:ea typeface="Noto Sans Black"/>
                <a:cs typeface="Noto Sans Black"/>
                <a:sym typeface="Noto Sans Black"/>
              </a:rPr>
              <a:t>Compliance</a:t>
            </a:r>
            <a:endParaRPr sz="800">
              <a:solidFill>
                <a:schemeClr val="dk1"/>
              </a:solidFill>
              <a:latin typeface="Noto Sans Black"/>
              <a:ea typeface="Noto Sans Black"/>
              <a:cs typeface="Noto Sans Black"/>
              <a:sym typeface="Noto Sans Black"/>
            </a:endParaRPr>
          </a:p>
        </p:txBody>
      </p:sp>
      <p:sp>
        <p:nvSpPr>
          <p:cNvPr id="759" name="Google Shape;759;p92"/>
          <p:cNvSpPr txBox="1">
            <a:spLocks noGrp="1"/>
          </p:cNvSpPr>
          <p:nvPr>
            <p:ph type="title" idx="4294967295"/>
          </p:nvPr>
        </p:nvSpPr>
        <p:spPr>
          <a:xfrm>
            <a:off x="953525" y="2893325"/>
            <a:ext cx="750000" cy="2976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0"/>
              </a:spcBef>
              <a:spcAft>
                <a:spcPts val="0"/>
              </a:spcAft>
              <a:buNone/>
            </a:pPr>
            <a:r>
              <a:rPr lang="en-GB" sz="1500"/>
              <a:t>37%</a:t>
            </a:r>
            <a:endParaRPr sz="1500"/>
          </a:p>
        </p:txBody>
      </p:sp>
      <p:sp>
        <p:nvSpPr>
          <p:cNvPr id="760" name="Google Shape;760;p92"/>
          <p:cNvSpPr txBox="1">
            <a:spLocks noGrp="1"/>
          </p:cNvSpPr>
          <p:nvPr>
            <p:ph type="title" idx="4294967295"/>
          </p:nvPr>
        </p:nvSpPr>
        <p:spPr>
          <a:xfrm>
            <a:off x="2482150" y="3001375"/>
            <a:ext cx="750000" cy="2976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0"/>
              </a:spcBef>
              <a:spcAft>
                <a:spcPts val="0"/>
              </a:spcAft>
              <a:buNone/>
            </a:pPr>
            <a:r>
              <a:rPr lang="en-GB" sz="1500"/>
              <a:t>33%</a:t>
            </a:r>
            <a:endParaRPr sz="1500"/>
          </a:p>
        </p:txBody>
      </p:sp>
      <p:sp>
        <p:nvSpPr>
          <p:cNvPr id="761" name="Google Shape;761;p92"/>
          <p:cNvSpPr txBox="1">
            <a:spLocks noGrp="1"/>
          </p:cNvSpPr>
          <p:nvPr>
            <p:ph type="title" idx="4294967295"/>
          </p:nvPr>
        </p:nvSpPr>
        <p:spPr>
          <a:xfrm>
            <a:off x="4033425" y="3584025"/>
            <a:ext cx="750000" cy="2976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0"/>
              </a:spcBef>
              <a:spcAft>
                <a:spcPts val="0"/>
              </a:spcAft>
              <a:buNone/>
            </a:pPr>
            <a:r>
              <a:rPr lang="en-GB" sz="1500"/>
              <a:t>18%</a:t>
            </a:r>
            <a:endParaRPr sz="1500"/>
          </a:p>
        </p:txBody>
      </p:sp>
      <p:sp>
        <p:nvSpPr>
          <p:cNvPr id="762" name="Google Shape;762;p92"/>
          <p:cNvSpPr txBox="1"/>
          <p:nvPr/>
        </p:nvSpPr>
        <p:spPr>
          <a:xfrm>
            <a:off x="6426099" y="2035350"/>
            <a:ext cx="1942045" cy="46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dirty="0">
                <a:solidFill>
                  <a:schemeClr val="dk1"/>
                </a:solidFill>
                <a:highlight>
                  <a:schemeClr val="accent5"/>
                </a:highlight>
                <a:latin typeface="Noto Sans"/>
                <a:ea typeface="Noto Sans"/>
                <a:cs typeface="Noto Sans"/>
                <a:sym typeface="Noto Sans"/>
              </a:rPr>
              <a:t>Risk</a:t>
            </a:r>
            <a:r>
              <a:rPr lang="en-GB" sz="1200" dirty="0">
                <a:solidFill>
                  <a:schemeClr val="dk1"/>
                </a:solidFill>
                <a:latin typeface="Noto Sans"/>
                <a:ea typeface="Noto Sans"/>
                <a:cs typeface="Noto Sans"/>
                <a:sym typeface="Noto Sans"/>
              </a:rPr>
              <a:t>: </a:t>
            </a:r>
            <a:r>
              <a:rPr lang="de-DE" sz="1200" dirty="0">
                <a:solidFill>
                  <a:schemeClr val="dk1"/>
                </a:solidFill>
                <a:latin typeface="Noto Sans"/>
                <a:ea typeface="Noto Sans"/>
                <a:cs typeface="Noto Sans"/>
                <a:sym typeface="Noto Sans"/>
              </a:rPr>
              <a:t>Apps, die in einem Zahlungs-Iframe laufen.</a:t>
            </a:r>
            <a:endParaRPr sz="1200" b="1" dirty="0">
              <a:solidFill>
                <a:schemeClr val="dk1"/>
              </a:solidFill>
              <a:latin typeface="Noto Sans"/>
              <a:ea typeface="Noto Sans"/>
              <a:cs typeface="Noto Sans"/>
              <a:sym typeface="Noto Sans"/>
            </a:endParaRPr>
          </a:p>
        </p:txBody>
      </p:sp>
      <p:sp>
        <p:nvSpPr>
          <p:cNvPr id="763" name="Google Shape;763;p92"/>
          <p:cNvSpPr txBox="1">
            <a:spLocks noGrp="1"/>
          </p:cNvSpPr>
          <p:nvPr>
            <p:ph type="title" idx="4294967295"/>
          </p:nvPr>
        </p:nvSpPr>
        <p:spPr>
          <a:xfrm>
            <a:off x="5584675" y="3908575"/>
            <a:ext cx="750000" cy="2976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0"/>
              </a:spcBef>
              <a:spcAft>
                <a:spcPts val="0"/>
              </a:spcAft>
              <a:buNone/>
            </a:pPr>
            <a:r>
              <a:rPr lang="en-GB" sz="1500"/>
              <a:t>9%</a:t>
            </a:r>
            <a:endParaRPr sz="1500"/>
          </a:p>
        </p:txBody>
      </p:sp>
      <p:sp>
        <p:nvSpPr>
          <p:cNvPr id="764" name="Google Shape;764;p92"/>
          <p:cNvSpPr txBox="1">
            <a:spLocks noGrp="1"/>
          </p:cNvSpPr>
          <p:nvPr>
            <p:ph type="title" idx="4294967295"/>
          </p:nvPr>
        </p:nvSpPr>
        <p:spPr>
          <a:xfrm>
            <a:off x="7158575" y="4105425"/>
            <a:ext cx="750000" cy="2976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0"/>
              </a:spcBef>
              <a:spcAft>
                <a:spcPts val="0"/>
              </a:spcAft>
              <a:buNone/>
            </a:pPr>
            <a:r>
              <a:rPr lang="en-GB" sz="1500"/>
              <a:t>3%</a:t>
            </a:r>
            <a:endParaRPr sz="1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1"/>
        <p:cNvGrpSpPr/>
        <p:nvPr/>
      </p:nvGrpSpPr>
      <p:grpSpPr>
        <a:xfrm>
          <a:off x="0" y="0"/>
          <a:ext cx="0" cy="0"/>
          <a:chOff x="0" y="0"/>
          <a:chExt cx="0" cy="0"/>
        </a:xfrm>
      </p:grpSpPr>
      <p:sp>
        <p:nvSpPr>
          <p:cNvPr id="1122" name="Google Shape;1122;p114"/>
          <p:cNvSpPr txBox="1">
            <a:spLocks noGrp="1"/>
          </p:cNvSpPr>
          <p:nvPr>
            <p:ph type="title"/>
          </p:nvPr>
        </p:nvSpPr>
        <p:spPr>
          <a:xfrm>
            <a:off x="1054075" y="1894674"/>
            <a:ext cx="6475800" cy="1084200"/>
          </a:xfrm>
          <a:prstGeom prst="rect">
            <a:avLst/>
          </a:prstGeom>
          <a:noFill/>
          <a:ln>
            <a:noFill/>
          </a:ln>
        </p:spPr>
        <p:txBody>
          <a:bodyPr spcFirstLastPara="1" wrap="square" lIns="0" tIns="34275" rIns="68575" bIns="34275" anchor="ctr" anchorCtr="0">
            <a:noAutofit/>
          </a:bodyPr>
          <a:lstStyle/>
          <a:p>
            <a:pPr marL="0" lvl="0" indent="0" algn="l" rtl="0">
              <a:lnSpc>
                <a:spcPct val="80000"/>
              </a:lnSpc>
              <a:spcBef>
                <a:spcPts val="0"/>
              </a:spcBef>
              <a:spcAft>
                <a:spcPts val="0"/>
              </a:spcAft>
              <a:buClr>
                <a:schemeClr val="lt1"/>
              </a:buClr>
              <a:buSzPts val="3300"/>
              <a:buFont typeface="Noto Sans Black"/>
              <a:buNone/>
            </a:pPr>
            <a:r>
              <a:rPr lang="de-DE" sz="5400" dirty="0"/>
              <a:t>Wer nichts sieht, schützt auch nichts</a:t>
            </a:r>
            <a:endParaRPr sz="5400" dirty="0"/>
          </a:p>
        </p:txBody>
      </p:sp>
      <p:sp>
        <p:nvSpPr>
          <p:cNvPr id="1123" name="Google Shape;1123;p114"/>
          <p:cNvSpPr txBox="1">
            <a:spLocks noGrp="1"/>
          </p:cNvSpPr>
          <p:nvPr>
            <p:ph type="body" idx="4294967295"/>
          </p:nvPr>
        </p:nvSpPr>
        <p:spPr>
          <a:xfrm>
            <a:off x="1448875" y="3573934"/>
            <a:ext cx="5686200" cy="198300"/>
          </a:xfrm>
          <a:prstGeom prst="rect">
            <a:avLst/>
          </a:prstGeom>
          <a:noFill/>
          <a:ln>
            <a:noFill/>
          </a:ln>
        </p:spPr>
        <p:txBody>
          <a:bodyPr spcFirstLastPara="1" wrap="square" lIns="0" tIns="34275" rIns="68575" bIns="34275" anchor="t" anchorCtr="0">
            <a:noAutofit/>
          </a:bodyPr>
          <a:lstStyle/>
          <a:p>
            <a:pPr marL="0" lvl="0" indent="0" algn="ctr" rtl="0">
              <a:lnSpc>
                <a:spcPct val="90000"/>
              </a:lnSpc>
              <a:spcBef>
                <a:spcPts val="0"/>
              </a:spcBef>
              <a:spcAft>
                <a:spcPts val="1200"/>
              </a:spcAft>
              <a:buClr>
                <a:schemeClr val="lt1"/>
              </a:buClr>
              <a:buSzPts val="1100"/>
              <a:buNone/>
            </a:pPr>
            <a:r>
              <a:rPr lang="en-GB" sz="1200" dirty="0">
                <a:solidFill>
                  <a:schemeClr val="lt1"/>
                </a:solidFill>
                <a:latin typeface="Noto Sans Black"/>
                <a:ea typeface="Noto Sans Black"/>
                <a:cs typeface="Noto Sans Black"/>
                <a:sym typeface="Noto Sans Black"/>
              </a:rPr>
              <a:t>Chris Kunze-Levy, </a:t>
            </a:r>
            <a:r>
              <a:rPr lang="en-GB" sz="1200" dirty="0">
                <a:solidFill>
                  <a:schemeClr val="lt1"/>
                </a:solidFill>
                <a:latin typeface="Noto Sans"/>
                <a:ea typeface="Noto Sans"/>
                <a:cs typeface="Noto Sans"/>
                <a:sym typeface="Noto Sans"/>
              </a:rPr>
              <a:t>0160/975 931 53  </a:t>
            </a:r>
            <a:r>
              <a:rPr lang="en-GB" sz="1200" dirty="0">
                <a:solidFill>
                  <a:schemeClr val="lt1"/>
                </a:solidFill>
                <a:latin typeface="Noto Sans Black"/>
                <a:ea typeface="Noto Sans Black"/>
                <a:cs typeface="Noto Sans Black"/>
                <a:sym typeface="Noto Sans Black"/>
              </a:rPr>
              <a:t> </a:t>
            </a:r>
            <a:r>
              <a:rPr lang="en-GB" sz="1200" dirty="0">
                <a:solidFill>
                  <a:schemeClr val="lt1"/>
                </a:solidFill>
                <a:latin typeface="Noto Sans Thin"/>
                <a:ea typeface="Noto Sans Thin"/>
                <a:cs typeface="Noto Sans Thin"/>
                <a:sym typeface="Noto Sans Thin"/>
              </a:rPr>
              <a:t>|</a:t>
            </a:r>
            <a:r>
              <a:rPr lang="en-GB" sz="1200" dirty="0">
                <a:solidFill>
                  <a:schemeClr val="lt1"/>
                </a:solidFill>
                <a:latin typeface="Noto Sans Black"/>
                <a:ea typeface="Noto Sans Black"/>
                <a:cs typeface="Noto Sans Black"/>
                <a:sym typeface="Noto Sans Black"/>
              </a:rPr>
              <a:t> </a:t>
            </a:r>
            <a:r>
              <a:rPr lang="en-GB" sz="1200" dirty="0">
                <a:solidFill>
                  <a:schemeClr val="lt1"/>
                </a:solidFill>
                <a:latin typeface="Noto Sans"/>
                <a:ea typeface="Noto Sans"/>
                <a:cs typeface="Noto Sans"/>
                <a:sym typeface="Noto Sans"/>
              </a:rPr>
              <a:t>  chris.k@reflectiz.com</a:t>
            </a:r>
            <a:endParaRPr sz="1200" dirty="0">
              <a:solidFill>
                <a:schemeClr val="lt1"/>
              </a:solidFill>
              <a:latin typeface="Noto Sans Black"/>
              <a:ea typeface="Noto Sans Black"/>
              <a:cs typeface="Noto Sans Black"/>
              <a:sym typeface="Noto Sans Black"/>
            </a:endParaRPr>
          </a:p>
        </p:txBody>
      </p:sp>
      <p:sp>
        <p:nvSpPr>
          <p:cNvPr id="1124" name="Google Shape;1124;p114"/>
          <p:cNvSpPr/>
          <p:nvPr/>
        </p:nvSpPr>
        <p:spPr>
          <a:xfrm>
            <a:off x="3743936" y="1104776"/>
            <a:ext cx="1096078" cy="243329"/>
          </a:xfrm>
          <a:custGeom>
            <a:avLst/>
            <a:gdLst/>
            <a:ahLst/>
            <a:cxnLst/>
            <a:rect l="l" t="t" r="r" b="b"/>
            <a:pathLst>
              <a:path w="2534285" h="562610" extrusionOk="0">
                <a:moveTo>
                  <a:pt x="219113" y="139115"/>
                </a:moveTo>
                <a:lnTo>
                  <a:pt x="106451" y="139115"/>
                </a:lnTo>
                <a:lnTo>
                  <a:pt x="64960" y="148183"/>
                </a:lnTo>
                <a:lnTo>
                  <a:pt x="31127" y="172783"/>
                </a:lnTo>
                <a:lnTo>
                  <a:pt x="8343" y="209042"/>
                </a:lnTo>
                <a:lnTo>
                  <a:pt x="0" y="253085"/>
                </a:lnTo>
                <a:lnTo>
                  <a:pt x="0" y="562406"/>
                </a:lnTo>
                <a:lnTo>
                  <a:pt x="96113" y="562406"/>
                </a:lnTo>
                <a:lnTo>
                  <a:pt x="96113" y="279717"/>
                </a:lnTo>
                <a:lnTo>
                  <a:pt x="98844" y="265201"/>
                </a:lnTo>
                <a:lnTo>
                  <a:pt x="106324" y="253441"/>
                </a:lnTo>
                <a:lnTo>
                  <a:pt x="117487" y="245579"/>
                </a:lnTo>
                <a:lnTo>
                  <a:pt x="131254" y="242709"/>
                </a:lnTo>
                <a:lnTo>
                  <a:pt x="219113" y="242709"/>
                </a:lnTo>
                <a:lnTo>
                  <a:pt x="219113" y="139115"/>
                </a:lnTo>
                <a:close/>
              </a:path>
              <a:path w="2534285" h="562610" extrusionOk="0">
                <a:moveTo>
                  <a:pt x="601649" y="327812"/>
                </a:moveTo>
                <a:lnTo>
                  <a:pt x="588416" y="256628"/>
                </a:lnTo>
                <a:lnTo>
                  <a:pt x="575398" y="231622"/>
                </a:lnTo>
                <a:lnTo>
                  <a:pt x="568223" y="217830"/>
                </a:lnTo>
                <a:lnTo>
                  <a:pt x="540321" y="185369"/>
                </a:lnTo>
                <a:lnTo>
                  <a:pt x="505955" y="160553"/>
                </a:lnTo>
                <a:lnTo>
                  <a:pt x="501370" y="158724"/>
                </a:lnTo>
                <a:lnTo>
                  <a:pt x="501370" y="300443"/>
                </a:lnTo>
                <a:lnTo>
                  <a:pt x="345033" y="300443"/>
                </a:lnTo>
                <a:lnTo>
                  <a:pt x="354698" y="273456"/>
                </a:lnTo>
                <a:lnTo>
                  <a:pt x="372198" y="251599"/>
                </a:lnTo>
                <a:lnTo>
                  <a:pt x="395782" y="236969"/>
                </a:lnTo>
                <a:lnTo>
                  <a:pt x="423684" y="231622"/>
                </a:lnTo>
                <a:lnTo>
                  <a:pt x="439635" y="233476"/>
                </a:lnTo>
                <a:lnTo>
                  <a:pt x="479742" y="256781"/>
                </a:lnTo>
                <a:lnTo>
                  <a:pt x="501370" y="300443"/>
                </a:lnTo>
                <a:lnTo>
                  <a:pt x="501370" y="158724"/>
                </a:lnTo>
                <a:lnTo>
                  <a:pt x="466331" y="144703"/>
                </a:lnTo>
                <a:lnTo>
                  <a:pt x="422706" y="139115"/>
                </a:lnTo>
                <a:lnTo>
                  <a:pt x="375310" y="145859"/>
                </a:lnTo>
                <a:lnTo>
                  <a:pt x="332625" y="164884"/>
                </a:lnTo>
                <a:lnTo>
                  <a:pt x="296367" y="194437"/>
                </a:lnTo>
                <a:lnTo>
                  <a:pt x="268312" y="232740"/>
                </a:lnTo>
                <a:lnTo>
                  <a:pt x="250190" y="278041"/>
                </a:lnTo>
                <a:lnTo>
                  <a:pt x="243865" y="327812"/>
                </a:lnTo>
                <a:lnTo>
                  <a:pt x="243763" y="372973"/>
                </a:lnTo>
                <a:lnTo>
                  <a:pt x="250126" y="423227"/>
                </a:lnTo>
                <a:lnTo>
                  <a:pt x="268097" y="468452"/>
                </a:lnTo>
                <a:lnTo>
                  <a:pt x="295998" y="506806"/>
                </a:lnTo>
                <a:lnTo>
                  <a:pt x="332181" y="536473"/>
                </a:lnTo>
                <a:lnTo>
                  <a:pt x="374967" y="555612"/>
                </a:lnTo>
                <a:lnTo>
                  <a:pt x="422706" y="562394"/>
                </a:lnTo>
                <a:lnTo>
                  <a:pt x="458546" y="558622"/>
                </a:lnTo>
                <a:lnTo>
                  <a:pt x="522122" y="530555"/>
                </a:lnTo>
                <a:lnTo>
                  <a:pt x="563791" y="488505"/>
                </a:lnTo>
                <a:lnTo>
                  <a:pt x="587273" y="445516"/>
                </a:lnTo>
                <a:lnTo>
                  <a:pt x="594766" y="421805"/>
                </a:lnTo>
                <a:lnTo>
                  <a:pt x="496455" y="421805"/>
                </a:lnTo>
                <a:lnTo>
                  <a:pt x="484632" y="443776"/>
                </a:lnTo>
                <a:lnTo>
                  <a:pt x="467563" y="461111"/>
                </a:lnTo>
                <a:lnTo>
                  <a:pt x="446265" y="472478"/>
                </a:lnTo>
                <a:lnTo>
                  <a:pt x="421728" y="476567"/>
                </a:lnTo>
                <a:lnTo>
                  <a:pt x="405777" y="474814"/>
                </a:lnTo>
                <a:lnTo>
                  <a:pt x="365683" y="451396"/>
                </a:lnTo>
                <a:lnTo>
                  <a:pt x="343687" y="408419"/>
                </a:lnTo>
                <a:lnTo>
                  <a:pt x="342074" y="391464"/>
                </a:lnTo>
                <a:lnTo>
                  <a:pt x="342074" y="368515"/>
                </a:lnTo>
                <a:lnTo>
                  <a:pt x="601649" y="367055"/>
                </a:lnTo>
                <a:lnTo>
                  <a:pt x="601649" y="327812"/>
                </a:lnTo>
                <a:close/>
              </a:path>
              <a:path w="2534285" h="562610" extrusionOk="0">
                <a:moveTo>
                  <a:pt x="820775" y="121361"/>
                </a:moveTo>
                <a:lnTo>
                  <a:pt x="811377" y="73990"/>
                </a:lnTo>
                <a:lnTo>
                  <a:pt x="787107" y="35433"/>
                </a:lnTo>
                <a:lnTo>
                  <a:pt x="751509" y="9486"/>
                </a:lnTo>
                <a:lnTo>
                  <a:pt x="708139" y="0"/>
                </a:lnTo>
                <a:lnTo>
                  <a:pt x="601649" y="0"/>
                </a:lnTo>
                <a:lnTo>
                  <a:pt x="601649" y="91020"/>
                </a:lnTo>
                <a:lnTo>
                  <a:pt x="678446" y="91020"/>
                </a:lnTo>
                <a:lnTo>
                  <a:pt x="696607" y="94830"/>
                </a:lnTo>
                <a:lnTo>
                  <a:pt x="711593" y="105359"/>
                </a:lnTo>
                <a:lnTo>
                  <a:pt x="721791" y="121297"/>
                </a:lnTo>
                <a:lnTo>
                  <a:pt x="725551" y="141351"/>
                </a:lnTo>
                <a:lnTo>
                  <a:pt x="725551" y="270090"/>
                </a:lnTo>
                <a:lnTo>
                  <a:pt x="641591" y="270090"/>
                </a:lnTo>
                <a:lnTo>
                  <a:pt x="641591" y="367042"/>
                </a:lnTo>
                <a:lnTo>
                  <a:pt x="725551" y="367042"/>
                </a:lnTo>
                <a:lnTo>
                  <a:pt x="725551" y="562406"/>
                </a:lnTo>
                <a:lnTo>
                  <a:pt x="820775" y="562406"/>
                </a:lnTo>
                <a:lnTo>
                  <a:pt x="820775" y="121361"/>
                </a:lnTo>
                <a:close/>
              </a:path>
              <a:path w="2534285" h="562610" extrusionOk="0">
                <a:moveTo>
                  <a:pt x="959548" y="0"/>
                </a:moveTo>
                <a:lnTo>
                  <a:pt x="864590" y="0"/>
                </a:lnTo>
                <a:lnTo>
                  <a:pt x="864590" y="562394"/>
                </a:lnTo>
                <a:lnTo>
                  <a:pt x="959548" y="562394"/>
                </a:lnTo>
                <a:lnTo>
                  <a:pt x="959548" y="0"/>
                </a:lnTo>
                <a:close/>
              </a:path>
              <a:path w="2534285" h="562610" extrusionOk="0">
                <a:moveTo>
                  <a:pt x="1361262" y="327812"/>
                </a:moveTo>
                <a:lnTo>
                  <a:pt x="1348028" y="256628"/>
                </a:lnTo>
                <a:lnTo>
                  <a:pt x="1335011" y="231622"/>
                </a:lnTo>
                <a:lnTo>
                  <a:pt x="1327835" y="217830"/>
                </a:lnTo>
                <a:lnTo>
                  <a:pt x="1299933" y="185369"/>
                </a:lnTo>
                <a:lnTo>
                  <a:pt x="1265567" y="160553"/>
                </a:lnTo>
                <a:lnTo>
                  <a:pt x="1260970" y="158724"/>
                </a:lnTo>
                <a:lnTo>
                  <a:pt x="1260970" y="300443"/>
                </a:lnTo>
                <a:lnTo>
                  <a:pt x="1104633" y="300443"/>
                </a:lnTo>
                <a:lnTo>
                  <a:pt x="1114298" y="273456"/>
                </a:lnTo>
                <a:lnTo>
                  <a:pt x="1131798" y="251599"/>
                </a:lnTo>
                <a:lnTo>
                  <a:pt x="1155382" y="236969"/>
                </a:lnTo>
                <a:lnTo>
                  <a:pt x="1183297" y="231622"/>
                </a:lnTo>
                <a:lnTo>
                  <a:pt x="1199248" y="233476"/>
                </a:lnTo>
                <a:lnTo>
                  <a:pt x="1239342" y="256781"/>
                </a:lnTo>
                <a:lnTo>
                  <a:pt x="1260970" y="300443"/>
                </a:lnTo>
                <a:lnTo>
                  <a:pt x="1260970" y="158724"/>
                </a:lnTo>
                <a:lnTo>
                  <a:pt x="1225943" y="144703"/>
                </a:lnTo>
                <a:lnTo>
                  <a:pt x="1182319" y="139115"/>
                </a:lnTo>
                <a:lnTo>
                  <a:pt x="1134922" y="145859"/>
                </a:lnTo>
                <a:lnTo>
                  <a:pt x="1092225" y="164884"/>
                </a:lnTo>
                <a:lnTo>
                  <a:pt x="1055966" y="194437"/>
                </a:lnTo>
                <a:lnTo>
                  <a:pt x="1027912" y="232740"/>
                </a:lnTo>
                <a:lnTo>
                  <a:pt x="1009789" y="278041"/>
                </a:lnTo>
                <a:lnTo>
                  <a:pt x="1003465" y="327812"/>
                </a:lnTo>
                <a:lnTo>
                  <a:pt x="1003363" y="372973"/>
                </a:lnTo>
                <a:lnTo>
                  <a:pt x="1009726" y="423227"/>
                </a:lnTo>
                <a:lnTo>
                  <a:pt x="1027696" y="468452"/>
                </a:lnTo>
                <a:lnTo>
                  <a:pt x="1055598" y="506806"/>
                </a:lnTo>
                <a:lnTo>
                  <a:pt x="1091780" y="536473"/>
                </a:lnTo>
                <a:lnTo>
                  <a:pt x="1134579" y="555612"/>
                </a:lnTo>
                <a:lnTo>
                  <a:pt x="1182319" y="562394"/>
                </a:lnTo>
                <a:lnTo>
                  <a:pt x="1218158" y="558622"/>
                </a:lnTo>
                <a:lnTo>
                  <a:pt x="1281722" y="530555"/>
                </a:lnTo>
                <a:lnTo>
                  <a:pt x="1323403" y="488505"/>
                </a:lnTo>
                <a:lnTo>
                  <a:pt x="1346885" y="445516"/>
                </a:lnTo>
                <a:lnTo>
                  <a:pt x="1354378" y="421805"/>
                </a:lnTo>
                <a:lnTo>
                  <a:pt x="1256055" y="421805"/>
                </a:lnTo>
                <a:lnTo>
                  <a:pt x="1244244" y="443776"/>
                </a:lnTo>
                <a:lnTo>
                  <a:pt x="1227162" y="461111"/>
                </a:lnTo>
                <a:lnTo>
                  <a:pt x="1205865" y="472478"/>
                </a:lnTo>
                <a:lnTo>
                  <a:pt x="1181328" y="476567"/>
                </a:lnTo>
                <a:lnTo>
                  <a:pt x="1165377" y="474814"/>
                </a:lnTo>
                <a:lnTo>
                  <a:pt x="1125283" y="451396"/>
                </a:lnTo>
                <a:lnTo>
                  <a:pt x="1103299" y="408419"/>
                </a:lnTo>
                <a:lnTo>
                  <a:pt x="1101686" y="391464"/>
                </a:lnTo>
                <a:lnTo>
                  <a:pt x="1101686" y="368515"/>
                </a:lnTo>
                <a:lnTo>
                  <a:pt x="1361262" y="367055"/>
                </a:lnTo>
                <a:lnTo>
                  <a:pt x="1361262" y="327812"/>
                </a:lnTo>
                <a:close/>
              </a:path>
              <a:path w="2534285" h="562610" extrusionOk="0">
                <a:moveTo>
                  <a:pt x="1762975" y="304876"/>
                </a:moveTo>
                <a:lnTo>
                  <a:pt x="1752676" y="260223"/>
                </a:lnTo>
                <a:lnTo>
                  <a:pt x="1732749" y="220459"/>
                </a:lnTo>
                <a:lnTo>
                  <a:pt x="1704581" y="187032"/>
                </a:lnTo>
                <a:lnTo>
                  <a:pt x="1669554" y="161378"/>
                </a:lnTo>
                <a:lnTo>
                  <a:pt x="1629079" y="144919"/>
                </a:lnTo>
                <a:lnTo>
                  <a:pt x="1584528" y="139115"/>
                </a:lnTo>
                <a:lnTo>
                  <a:pt x="1536776" y="145783"/>
                </a:lnTo>
                <a:lnTo>
                  <a:pt x="1493888" y="164579"/>
                </a:lnTo>
                <a:lnTo>
                  <a:pt x="1457591" y="193700"/>
                </a:lnTo>
                <a:lnTo>
                  <a:pt x="1429550" y="231330"/>
                </a:lnTo>
                <a:lnTo>
                  <a:pt x="1411490" y="275653"/>
                </a:lnTo>
                <a:lnTo>
                  <a:pt x="1405089" y="324866"/>
                </a:lnTo>
                <a:lnTo>
                  <a:pt x="1405089" y="376656"/>
                </a:lnTo>
                <a:lnTo>
                  <a:pt x="1411490" y="425881"/>
                </a:lnTo>
                <a:lnTo>
                  <a:pt x="1429550" y="470204"/>
                </a:lnTo>
                <a:lnTo>
                  <a:pt x="1457591" y="507822"/>
                </a:lnTo>
                <a:lnTo>
                  <a:pt x="1493888" y="536930"/>
                </a:lnTo>
                <a:lnTo>
                  <a:pt x="1536776" y="555726"/>
                </a:lnTo>
                <a:lnTo>
                  <a:pt x="1584528" y="562394"/>
                </a:lnTo>
                <a:lnTo>
                  <a:pt x="1628165" y="556831"/>
                </a:lnTo>
                <a:lnTo>
                  <a:pt x="1667992" y="541020"/>
                </a:lnTo>
                <a:lnTo>
                  <a:pt x="1702701" y="516331"/>
                </a:lnTo>
                <a:lnTo>
                  <a:pt x="1730959" y="484124"/>
                </a:lnTo>
                <a:lnTo>
                  <a:pt x="1751495" y="445744"/>
                </a:lnTo>
                <a:lnTo>
                  <a:pt x="1762975" y="402551"/>
                </a:lnTo>
                <a:lnTo>
                  <a:pt x="1664728" y="402551"/>
                </a:lnTo>
                <a:lnTo>
                  <a:pt x="1664728" y="403301"/>
                </a:lnTo>
                <a:lnTo>
                  <a:pt x="1655292" y="431253"/>
                </a:lnTo>
                <a:lnTo>
                  <a:pt x="1637411" y="453809"/>
                </a:lnTo>
                <a:lnTo>
                  <a:pt x="1613128" y="468858"/>
                </a:lnTo>
                <a:lnTo>
                  <a:pt x="1584528" y="474345"/>
                </a:lnTo>
                <a:lnTo>
                  <a:pt x="1552803" y="467601"/>
                </a:lnTo>
                <a:lnTo>
                  <a:pt x="1527009" y="449275"/>
                </a:lnTo>
                <a:lnTo>
                  <a:pt x="1509674" y="422211"/>
                </a:lnTo>
                <a:lnTo>
                  <a:pt x="1503324" y="389255"/>
                </a:lnTo>
                <a:lnTo>
                  <a:pt x="1503324" y="321157"/>
                </a:lnTo>
                <a:lnTo>
                  <a:pt x="1509674" y="287883"/>
                </a:lnTo>
                <a:lnTo>
                  <a:pt x="1527009" y="260845"/>
                </a:lnTo>
                <a:lnTo>
                  <a:pt x="1552803" y="242697"/>
                </a:lnTo>
                <a:lnTo>
                  <a:pt x="1584528" y="236054"/>
                </a:lnTo>
                <a:lnTo>
                  <a:pt x="1612988" y="241401"/>
                </a:lnTo>
                <a:lnTo>
                  <a:pt x="1637030" y="256032"/>
                </a:lnTo>
                <a:lnTo>
                  <a:pt x="1654873" y="277888"/>
                </a:lnTo>
                <a:lnTo>
                  <a:pt x="1664728" y="304876"/>
                </a:lnTo>
                <a:lnTo>
                  <a:pt x="1762975" y="304876"/>
                </a:lnTo>
                <a:close/>
              </a:path>
              <a:path w="2534285" h="562610" extrusionOk="0">
                <a:moveTo>
                  <a:pt x="2004009" y="0"/>
                </a:moveTo>
                <a:lnTo>
                  <a:pt x="1908784" y="0"/>
                </a:lnTo>
                <a:lnTo>
                  <a:pt x="1908784" y="260477"/>
                </a:lnTo>
                <a:lnTo>
                  <a:pt x="1824812" y="260477"/>
                </a:lnTo>
                <a:lnTo>
                  <a:pt x="1824812" y="357416"/>
                </a:lnTo>
                <a:lnTo>
                  <a:pt x="1908784" y="357416"/>
                </a:lnTo>
                <a:lnTo>
                  <a:pt x="1908784" y="420306"/>
                </a:lnTo>
                <a:lnTo>
                  <a:pt x="1905025" y="440042"/>
                </a:lnTo>
                <a:lnTo>
                  <a:pt x="1894827" y="456031"/>
                </a:lnTo>
                <a:lnTo>
                  <a:pt x="1879828" y="466737"/>
                </a:lnTo>
                <a:lnTo>
                  <a:pt x="1861667" y="470649"/>
                </a:lnTo>
                <a:lnTo>
                  <a:pt x="1784883" y="470649"/>
                </a:lnTo>
                <a:lnTo>
                  <a:pt x="1784883" y="562394"/>
                </a:lnTo>
                <a:lnTo>
                  <a:pt x="1892388" y="562394"/>
                </a:lnTo>
                <a:lnTo>
                  <a:pt x="1935746" y="553021"/>
                </a:lnTo>
                <a:lnTo>
                  <a:pt x="1971230" y="527431"/>
                </a:lnTo>
                <a:lnTo>
                  <a:pt x="1995208" y="489343"/>
                </a:lnTo>
                <a:lnTo>
                  <a:pt x="2004009" y="442506"/>
                </a:lnTo>
                <a:lnTo>
                  <a:pt x="2004009" y="0"/>
                </a:lnTo>
                <a:close/>
              </a:path>
              <a:path w="2534285" h="562610" extrusionOk="0">
                <a:moveTo>
                  <a:pt x="2142782" y="139115"/>
                </a:moveTo>
                <a:lnTo>
                  <a:pt x="2047824" y="139115"/>
                </a:lnTo>
                <a:lnTo>
                  <a:pt x="2047824" y="562394"/>
                </a:lnTo>
                <a:lnTo>
                  <a:pt x="2142782" y="562394"/>
                </a:lnTo>
                <a:lnTo>
                  <a:pt x="2142782" y="139115"/>
                </a:lnTo>
                <a:close/>
              </a:path>
              <a:path w="2534285" h="562610" extrusionOk="0">
                <a:moveTo>
                  <a:pt x="2142782" y="0"/>
                </a:moveTo>
                <a:lnTo>
                  <a:pt x="2047824" y="0"/>
                </a:lnTo>
                <a:lnTo>
                  <a:pt x="2047824" y="88061"/>
                </a:lnTo>
                <a:lnTo>
                  <a:pt x="2142782" y="88061"/>
                </a:lnTo>
                <a:lnTo>
                  <a:pt x="2142782" y="0"/>
                </a:lnTo>
                <a:close/>
              </a:path>
              <a:path w="2534285" h="562610" extrusionOk="0">
                <a:moveTo>
                  <a:pt x="2533954" y="139115"/>
                </a:moveTo>
                <a:lnTo>
                  <a:pt x="2183358" y="139115"/>
                </a:lnTo>
                <a:lnTo>
                  <a:pt x="2183358" y="231622"/>
                </a:lnTo>
                <a:lnTo>
                  <a:pt x="2402484" y="231622"/>
                </a:lnTo>
                <a:lnTo>
                  <a:pt x="2183358" y="470649"/>
                </a:lnTo>
                <a:lnTo>
                  <a:pt x="2183358" y="562394"/>
                </a:lnTo>
                <a:lnTo>
                  <a:pt x="2533954" y="562394"/>
                </a:lnTo>
                <a:lnTo>
                  <a:pt x="2533954" y="470649"/>
                </a:lnTo>
                <a:lnTo>
                  <a:pt x="2314841" y="470649"/>
                </a:lnTo>
                <a:lnTo>
                  <a:pt x="2533954" y="231622"/>
                </a:lnTo>
                <a:lnTo>
                  <a:pt x="2533954" y="139115"/>
                </a:lnTo>
                <a:close/>
              </a:path>
            </a:pathLst>
          </a:custGeom>
          <a:solidFill>
            <a:schemeClr val="lt1"/>
          </a:solidFill>
          <a:ln>
            <a:noFill/>
          </a:ln>
        </p:spPr>
        <p:txBody>
          <a:bodyPr spcFirstLastPara="1" wrap="square" lIns="0" tIns="0" rIns="0" bIns="0" anchor="t" anchorCtr="0">
            <a:noAutofit/>
          </a:bodyPr>
          <a:lstStyle/>
          <a:p>
            <a:pPr marL="0" marR="0" lvl="0" indent="0" algn="l" rtl="0">
              <a:spcBef>
                <a:spcPts val="0"/>
              </a:spcBef>
              <a:spcAft>
                <a:spcPts val="0"/>
              </a:spcAft>
              <a:buClr>
                <a:srgbClr val="103A77"/>
              </a:buClr>
              <a:buSzPts val="600"/>
              <a:buFont typeface="Noto Sans"/>
              <a:buNone/>
            </a:pPr>
            <a:endParaRPr sz="600">
              <a:solidFill>
                <a:srgbClr val="103A77"/>
              </a:solidFill>
              <a:latin typeface="Noto Sans"/>
              <a:ea typeface="Noto Sans"/>
              <a:cs typeface="Noto Sans"/>
              <a:sym typeface="Noto Sans"/>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103A77"/>
      </a:dk1>
      <a:lt1>
        <a:srgbClr val="FFFFFF"/>
      </a:lt1>
      <a:dk2>
        <a:srgbClr val="4568FF"/>
      </a:dk2>
      <a:lt2>
        <a:srgbClr val="F6F8F9"/>
      </a:lt2>
      <a:accent1>
        <a:srgbClr val="BAC3F0"/>
      </a:accent1>
      <a:accent2>
        <a:srgbClr val="103A77"/>
      </a:accent2>
      <a:accent3>
        <a:srgbClr val="FF6C87"/>
      </a:accent3>
      <a:accent4>
        <a:srgbClr val="FFBEBC"/>
      </a:accent4>
      <a:accent5>
        <a:srgbClr val="74FF9B"/>
      </a:accent5>
      <a:accent6>
        <a:srgbClr val="FFC52F"/>
      </a:accent6>
      <a:hlink>
        <a:srgbClr val="4568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imple Light">
  <a:themeElements>
    <a:clrScheme name="Simple Light">
      <a:dk1>
        <a:srgbClr val="103A77"/>
      </a:dk1>
      <a:lt1>
        <a:srgbClr val="FFFFFF"/>
      </a:lt1>
      <a:dk2>
        <a:srgbClr val="4568FF"/>
      </a:dk2>
      <a:lt2>
        <a:srgbClr val="F6F8F9"/>
      </a:lt2>
      <a:accent1>
        <a:srgbClr val="BAC3F0"/>
      </a:accent1>
      <a:accent2>
        <a:srgbClr val="103A77"/>
      </a:accent2>
      <a:accent3>
        <a:srgbClr val="FF6C87"/>
      </a:accent3>
      <a:accent4>
        <a:srgbClr val="FFBEBC"/>
      </a:accent4>
      <a:accent5>
        <a:srgbClr val="74FF9B"/>
      </a:accent5>
      <a:accent6>
        <a:srgbClr val="FFC52F"/>
      </a:accent6>
      <a:hlink>
        <a:srgbClr val="4568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371</Words>
  <Application>Microsoft Office PowerPoint</Application>
  <PresentationFormat>On-screen Show (16:9)</PresentationFormat>
  <Paragraphs>60</Paragraphs>
  <Slides>5</Slides>
  <Notes>5</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5</vt:i4>
      </vt:variant>
    </vt:vector>
  </HeadingPairs>
  <TitlesOfParts>
    <vt:vector size="15" baseType="lpstr">
      <vt:lpstr>Arial</vt:lpstr>
      <vt:lpstr>Noto Sans</vt:lpstr>
      <vt:lpstr>Noto Sans Black</vt:lpstr>
      <vt:lpstr>Noto Sans ExtraLight</vt:lpstr>
      <vt:lpstr>Noto Sans Light</vt:lpstr>
      <vt:lpstr>Noto Sans Thin</vt:lpstr>
      <vt:lpstr>Raleway</vt:lpstr>
      <vt:lpstr>Simple Light</vt:lpstr>
      <vt:lpstr>Simple Light</vt:lpstr>
      <vt:lpstr>Simple Light</vt:lpstr>
      <vt:lpstr>Der Web Exposure Spezialist.​</vt:lpstr>
      <vt:lpstr>Sichtbarkeit ist der erste Schritt zur Sicherheit</vt:lpstr>
      <vt:lpstr>PowerPoint Presentation</vt:lpstr>
      <vt:lpstr>Sicherheitsrisiken durch interne Teams verursacht</vt:lpstr>
      <vt:lpstr>Wer nichts sieht, schützt auch nichts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Chris Kunze</dc:creator>
  <cp:lastModifiedBy>Chris Kunze</cp:lastModifiedBy>
  <cp:revision>3</cp:revision>
  <dcterms:modified xsi:type="dcterms:W3CDTF">2025-05-12T08:04:38Z</dcterms:modified>
</cp:coreProperties>
</file>