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3.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5.xml" ContentType="application/vnd.openxmlformats-officedocument.theme+xml"/>
  <Override PartName="/ppt/tags/tag224.xml" ContentType="application/vnd.openxmlformats-officedocument.presentationml.tags+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6.xml" ContentType="application/vnd.openxmlformats-officedocument.theme+xml"/>
  <Override PartName="/ppt/tags/tag225.xml" ContentType="application/vnd.openxmlformats-officedocument.presentationml.tags+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7.xml" ContentType="application/vnd.openxmlformats-officedocument.theme+xml"/>
  <Override PartName="/ppt/tags/tag226.xml" ContentType="application/vnd.openxmlformats-officedocument.presentationml.tags+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8.xml" ContentType="application/vnd.openxmlformats-officedocument.theme+xml"/>
  <Override PartName="/ppt/tags/tag227.xml" ContentType="application/vnd.openxmlformats-officedocument.presentationml.tags+xml"/>
  <Override PartName="/ppt/tags/tag228.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33.xml" ContentType="application/vnd.openxmlformats-officedocument.presentationml.tags+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38" r:id="rId4"/>
    <p:sldMasterId id="2147484006" r:id="rId5"/>
    <p:sldMasterId id="2147484082" r:id="rId6"/>
    <p:sldMasterId id="2147484158" r:id="rId7"/>
    <p:sldMasterId id="2147484234" r:id="rId8"/>
    <p:sldMasterId id="2147484250" r:id="rId9"/>
    <p:sldMasterId id="2147484269" r:id="rId10"/>
    <p:sldMasterId id="2147484288" r:id="rId11"/>
  </p:sldMasterIdLst>
  <p:notesMasterIdLst>
    <p:notesMasterId r:id="rId41"/>
  </p:notesMasterIdLst>
  <p:handoutMasterIdLst>
    <p:handoutMasterId r:id="rId42"/>
  </p:handoutMasterIdLst>
  <p:sldIdLst>
    <p:sldId id="2147482068" r:id="rId12"/>
    <p:sldId id="2147483090" r:id="rId13"/>
    <p:sldId id="2147483087" r:id="rId14"/>
    <p:sldId id="2147483086" r:id="rId15"/>
    <p:sldId id="2147483089" r:id="rId16"/>
    <p:sldId id="2147482063" r:id="rId17"/>
    <p:sldId id="2147482064" r:id="rId18"/>
    <p:sldId id="2147482076" r:id="rId19"/>
    <p:sldId id="2147482077" r:id="rId20"/>
    <p:sldId id="2147482078" r:id="rId21"/>
    <p:sldId id="2147482079" r:id="rId22"/>
    <p:sldId id="2147481897" r:id="rId23"/>
    <p:sldId id="2147481734" r:id="rId24"/>
    <p:sldId id="2147481892" r:id="rId25"/>
    <p:sldId id="2147482065" r:id="rId26"/>
    <p:sldId id="2147482066" r:id="rId27"/>
    <p:sldId id="2147482070" r:id="rId28"/>
    <p:sldId id="2147482071" r:id="rId29"/>
    <p:sldId id="2147482072" r:id="rId30"/>
    <p:sldId id="2147482073" r:id="rId31"/>
    <p:sldId id="2147482074" r:id="rId32"/>
    <p:sldId id="2147483100" r:id="rId33"/>
    <p:sldId id="2147483091" r:id="rId34"/>
    <p:sldId id="2147481900" r:id="rId35"/>
    <p:sldId id="2147482080" r:id="rId36"/>
    <p:sldId id="2147482081" r:id="rId37"/>
    <p:sldId id="2147482082" r:id="rId38"/>
    <p:sldId id="2147481901" r:id="rId39"/>
    <p:sldId id="2147482069" r:id="rId40"/>
  </p:sldIdLst>
  <p:sldSz cx="12192000" cy="6858000"/>
  <p:notesSz cx="6858000" cy="9144000"/>
  <p:embeddedFontLst>
    <p:embeddedFont>
      <p:font typeface="GT Walsheim LC Light" panose="020B0604020202020204" pitchFamily="34" charset="0"/>
      <p:regular r:id="rId43"/>
      <p:italic r:id="rId44"/>
    </p:embeddedFont>
    <p:embeddedFont>
      <p:font typeface="Montserrat" pitchFamily="2" charset="77"/>
      <p:regular r:id="rId45"/>
      <p:bold r:id="rId46"/>
      <p:italic r:id="rId47"/>
      <p:boldItalic r:id="rId48"/>
    </p:embeddedFont>
    <p:embeddedFont>
      <p:font typeface="Montserrat" pitchFamily="2" charset="77"/>
      <p:regular r:id="rId45"/>
      <p:bold r:id="rId46"/>
      <p:italic r:id="rId47"/>
      <p:boldItalic r:id="rId48"/>
    </p:embeddedFont>
    <p:embeddedFont>
      <p:font typeface="Montserrat Light" pitchFamily="2" charset="77"/>
      <p:regular r:id="rId49"/>
      <p:italic r:id="rId50"/>
    </p:embeddedFont>
    <p:embeddedFont>
      <p:font typeface="Montserrat Medium" pitchFamily="2" charset="77"/>
      <p:regular r:id="rId51"/>
      <p:italic r:id="rId52"/>
    </p:embeddedFont>
    <p:embeddedFont>
      <p:font typeface="Montserrat SemiBold" pitchFamily="2" charset="77"/>
      <p:regular r:id="rId53"/>
      <p:bold r:id="rId54"/>
      <p:italic r:id="rId55"/>
      <p:boldItalic r:id="rId56"/>
    </p:embeddedFont>
  </p:embeddedFontLst>
  <p:custDataLst>
    <p:tags r:id="rId57"/>
  </p:custDataLst>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575391A-953E-4E28-9392-F78474579EA4}">
          <p14:sldIdLst>
            <p14:sldId id="2147482068"/>
          </p14:sldIdLst>
        </p14:section>
        <p14:section name="David - Aktuelle Herausforderungen" id="{1FA813CA-42A0-9E42-A517-CEF2EE0B6571}">
          <p14:sldIdLst>
            <p14:sldId id="2147483090"/>
          </p14:sldIdLst>
        </p14:section>
        <p14:section name="David - Was ist Security Governance?" id="{2BAF2907-A7C2-0A4B-A6AE-A4AE063F6DE3}">
          <p14:sldIdLst>
            <p14:sldId id="2147483087"/>
          </p14:sldIdLst>
        </p14:section>
        <p14:section name="Patrick - Was macht ein SOC?" id="{CC40C7B2-F28A-C24F-9584-966D46F5C2A6}">
          <p14:sldIdLst>
            <p14:sldId id="2147483086"/>
            <p14:sldId id="2147483089"/>
            <p14:sldId id="2147482063"/>
            <p14:sldId id="2147482064"/>
            <p14:sldId id="2147482076"/>
            <p14:sldId id="2147482077"/>
            <p14:sldId id="2147482078"/>
            <p14:sldId id="2147482079"/>
            <p14:sldId id="2147481897"/>
          </p14:sldIdLst>
        </p14:section>
        <p14:section name="David - Zusammenspiel GOV-SOC - 3 min" id="{9C0AE37C-343E-F34A-8F2E-1C22536D6F7C}">
          <p14:sldIdLst>
            <p14:sldId id="2147481734"/>
            <p14:sldId id="2147481892"/>
            <p14:sldId id="2147482065"/>
          </p14:sldIdLst>
        </p14:section>
        <p14:section name="Patrick - 7 min" id="{F6E35735-6728-1E44-B5C8-5769DE00B516}">
          <p14:sldIdLst>
            <p14:sldId id="2147482066"/>
            <p14:sldId id="2147482070"/>
            <p14:sldId id="2147482071"/>
            <p14:sldId id="2147482072"/>
            <p14:sldId id="2147482073"/>
            <p14:sldId id="2147482074"/>
            <p14:sldId id="2147483100"/>
          </p14:sldIdLst>
        </p14:section>
        <p14:section name="David - Patrick gemeinsam je 1 Minute" id="{2C26E755-9B64-5445-95DF-F990B7573A0C}">
          <p14:sldIdLst>
            <p14:sldId id="2147483091"/>
          </p14:sldIdLst>
        </p14:section>
        <p14:section name="David - 2 min" id="{033A5D96-0B17-D84F-8E9A-AEBCF443ED0F}">
          <p14:sldIdLst>
            <p14:sldId id="2147481900"/>
            <p14:sldId id="2147482080"/>
            <p14:sldId id="2147482081"/>
            <p14:sldId id="2147482082"/>
          </p14:sldIdLst>
        </p14:section>
        <p14:section name="Journey - Abschluss - David/Patrick je 2 min" id="{1CA107B5-554B-FF45-8C74-F769DF98B79E}">
          <p14:sldIdLst>
            <p14:sldId id="2147481901"/>
            <p14:sldId id="2147482069"/>
          </p14:sldIdLst>
        </p14:section>
      </p14:sectionLst>
    </p:ext>
    <p:ext uri="{EFAFB233-063F-42B5-8137-9DF3F51BA10A}">
      <p15:sldGuideLst xmlns:p15="http://schemas.microsoft.com/office/powerpoint/2012/main">
        <p15:guide id="1" orient="horz" pos="4088" userDrawn="1">
          <p15:clr>
            <a:srgbClr val="A4A3A4"/>
          </p15:clr>
        </p15:guide>
        <p15:guide id="3" pos="43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A0BF23-4592-3279-DF0E-2EE65DF3606C}" name="Mario Mayer" initials="MM" userId="S::Mario.Mayer@digitall.com::a5d12d5d-1632-47ba-b6d7-b4fd81f06f8e" providerId="AD"/>
  <p188:author id="{A69F8136-A29E-943B-080C-7F9D12EFFBB7}" name="Punak, Louis Yves Charles" initials="PL" userId="Punak, Louis Yves Charles" providerId="None"/>
  <p188:author id="{DB395639-1D2E-0EB0-9631-2F1D602EB24D}" name="Christian Doering" initials="CD" userId="S::Christian.Doering@digitall.com::df6c5ac3-b5d6-436f-8c10-6a0d1d043d17" providerId="AD"/>
  <p188:author id="{C352C47A-FC92-09BE-D4AB-CE95E18A1FE9}" name="Patrick Kloessig" initials="PK" userId="S::Patrick.Kloessig@digitall.com::60686d47-2fd2-4ccd-b06e-02cd589ac867" providerId="AD"/>
  <p188:author id="{66E31E89-29FD-6691-A6C6-CECF5BD91460}" name="Aleksandar Stoyanov" initials="AS" userId="S::aleksandar.stoyanov@digitall.com::5b586dad-634d-451c-b8c2-6bb4946d667f" providerId="AD"/>
  <p188:author id="{FBC274A0-F732-1A55-2D32-69380572ED03}" name="Patrick Paulsen" initials="" userId="S::Patrick.Paulsen@digitall.com::6e9ed254-8adc-477d-873a-8c7978c81616" providerId="AD"/>
  <p188:author id="{B98F00AF-A30E-B3D4-A4A8-B8A4431A68FA}" name="Neurath, Jonas" initials="JN" userId="S::jonas.neurath@de.gt.com::ede2333c-3861-46ce-9fd9-34a6fa421de6" providerId="AD"/>
  <p188:author id="{976AEBD8-A58D-7771-0EF9-38AA372FF298}" name="Aleksandar Stoyanov" initials="" userId="S::Aleksandar.Stoyanov@digitall.com::5b586dad-634d-451c-b8c2-6bb4946d66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lyana Dancheva" initials="DD" lastIdx="1" clrIdx="7">
    <p:extLst>
      <p:ext uri="{19B8F6BF-5375-455C-9EA6-DF929625EA0E}">
        <p15:presenceInfo xmlns:p15="http://schemas.microsoft.com/office/powerpoint/2012/main" userId="S-1-5-21-2245253006-634294884-4170209808-12959" providerId="AD"/>
      </p:ext>
    </p:extLst>
  </p:cmAuthor>
  <p:cmAuthor id="1" name="Sabine Kirchem" initials="SK" lastIdx="26" clrIdx="0">
    <p:extLst>
      <p:ext uri="{19B8F6BF-5375-455C-9EA6-DF929625EA0E}">
        <p15:presenceInfo xmlns:p15="http://schemas.microsoft.com/office/powerpoint/2012/main" userId="S::sa_ki@ec4u.de::8626894e-d44a-4f75-82c1-6a20dc3f19dd" providerId="AD"/>
      </p:ext>
    </p:extLst>
  </p:cmAuthor>
  <p:cmAuthor id="2" name="Stephan Friedlein" initials="SF" lastIdx="1" clrIdx="1">
    <p:extLst>
      <p:ext uri="{19B8F6BF-5375-455C-9EA6-DF929625EA0E}">
        <p15:presenceInfo xmlns:p15="http://schemas.microsoft.com/office/powerpoint/2012/main" userId="S::stephan.friedlein_bulpros.com#ext#@ec4u1.onmicrosoft.com::faccfd85-c8de-4362-b9ae-d1fce982953f" providerId="AD"/>
      </p:ext>
    </p:extLst>
  </p:cmAuthor>
  <p:cmAuthor id="3" name="Denitza Mihova" initials="DM [2]" lastIdx="1" clrIdx="2">
    <p:extLst>
      <p:ext uri="{19B8F6BF-5375-455C-9EA6-DF929625EA0E}">
        <p15:presenceInfo xmlns:p15="http://schemas.microsoft.com/office/powerpoint/2012/main" userId="S::denitza.mihova_bulpros.com#ext#@ec4u1.onmicrosoft.com::f6dbef43-a89a-4301-a789-fbbead18ee0e" providerId="AD"/>
      </p:ext>
    </p:extLst>
  </p:cmAuthor>
  <p:cmAuthor id="4" name="Gregor Bublitz" initials="GB" lastIdx="2" clrIdx="3">
    <p:extLst>
      <p:ext uri="{19B8F6BF-5375-455C-9EA6-DF929625EA0E}">
        <p15:presenceInfo xmlns:p15="http://schemas.microsoft.com/office/powerpoint/2012/main" userId="S::gr_bu@ec4u.de::49a8f6dd-f458-40ac-8a4d-c1d50acf12e1" providerId="AD"/>
      </p:ext>
    </p:extLst>
  </p:cmAuthor>
  <p:cmAuthor id="5" name="Gastbenutzer" initials="Ga" lastIdx="5" clrIdx="5">
    <p:extLst>
      <p:ext uri="{19B8F6BF-5375-455C-9EA6-DF929625EA0E}">
        <p15:presenceInfo xmlns:p15="http://schemas.microsoft.com/office/powerpoint/2012/main" userId="S::urn:spo:anon#4116388b6043a44751d2fa33f19a4ca5c0e44e2ae6a83fd03f31a428a7eb5d99::" providerId="AD"/>
      </p:ext>
    </p:extLst>
  </p:cmAuthor>
  <p:cmAuthor id="6" name="Viktoria Werner" initials="VW" lastIdx="5" clrIdx="6">
    <p:extLst>
      <p:ext uri="{19B8F6BF-5375-455C-9EA6-DF929625EA0E}">
        <p15:presenceInfo xmlns:p15="http://schemas.microsoft.com/office/powerpoint/2012/main" userId="S::vi_we@ec4u.de::1b8b1f83-027a-45e7-ad33-8f68d07564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328C"/>
    <a:srgbClr val="1717C0"/>
    <a:srgbClr val="1515B7"/>
    <a:srgbClr val="2EC9F8"/>
    <a:srgbClr val="001627"/>
    <a:srgbClr val="49297C"/>
    <a:srgbClr val="00060E"/>
    <a:srgbClr val="3F1E77"/>
    <a:srgbClr val="1C98F7"/>
    <a:srgbClr val="1616C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1"/>
    <p:restoredTop sz="88944"/>
  </p:normalViewPr>
  <p:slideViewPr>
    <p:cSldViewPr snapToGrid="0">
      <p:cViewPr>
        <p:scale>
          <a:sx n="100" d="100"/>
          <a:sy n="100" d="100"/>
        </p:scale>
        <p:origin x="1240" y="704"/>
      </p:cViewPr>
      <p:guideLst>
        <p:guide orient="horz" pos="4088"/>
        <p:guide pos="43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7.fntdata"/><Relationship Id="rId57" Type="http://schemas.openxmlformats.org/officeDocument/2006/relationships/tags" Target="tags/tag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a:latin typeface="Montserrat" panose="02000505000000020004" pitchFamily="2" charset="77"/>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8D318F-5A5D-4030-9C92-89EFE6AB477C}" type="datetime1">
              <a:rPr lang="en-US" b="1" smtClean="0">
                <a:latin typeface="Montserrat" panose="02000505000000020004" pitchFamily="2" charset="77"/>
              </a:rPr>
              <a:t>5/12/25</a:t>
            </a:fld>
            <a:endParaRPr lang="en-US" b="1">
              <a:latin typeface="Montserrat" panose="02000505000000020004" pitchFamily="2" charset="77"/>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a:latin typeface="Montserrat" panose="02000505000000020004" pitchFamily="2" charset="77"/>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9F7E1D-D254-3946-82FB-F924E61038EB}" type="slidenum">
              <a:rPr lang="en-US" b="1" smtClean="0">
                <a:latin typeface="Montserrat" panose="02000505000000020004" pitchFamily="2" charset="77"/>
              </a:rPr>
              <a:t>‹Nr.›</a:t>
            </a:fld>
            <a:endParaRPr lang="en-US" b="1">
              <a:latin typeface="Montserrat" panose="02000505000000020004" pitchFamily="2" charset="77"/>
            </a:endParaRPr>
          </a:p>
        </p:txBody>
      </p:sp>
    </p:spTree>
    <p:extLst>
      <p:ext uri="{BB962C8B-B14F-4D97-AF65-F5344CB8AC3E}">
        <p14:creationId xmlns:p14="http://schemas.microsoft.com/office/powerpoint/2010/main" val="130281760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Montserrat" panose="02000505000000020004" pitchFamily="2" charset="77"/>
              </a:defRPr>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Montserrat" panose="02000505000000020004" pitchFamily="2" charset="77"/>
              </a:defRPr>
            </a:lvl1pPr>
          </a:lstStyle>
          <a:p>
            <a:fld id="{20C3D832-7729-4080-BAB6-01399C7320F9}" type="datetime1">
              <a:rPr lang="en-US" smtClean="0"/>
              <a:t>5/12/25</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Montserrat" panose="02000505000000020004" pitchFamily="2" charset="77"/>
              </a:defRPr>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Montserrat" panose="02000505000000020004" pitchFamily="2" charset="77"/>
              </a:defRPr>
            </a:lvl1pPr>
          </a:lstStyle>
          <a:p>
            <a:fld id="{F56321FA-2707-482D-B3DD-B6C7ECC71F69}" type="slidenum">
              <a:rPr lang="bg-BG" smtClean="0"/>
              <a:pPr/>
              <a:t>‹Nr.›</a:t>
            </a:fld>
            <a:endParaRPr lang="bg-BG"/>
          </a:p>
        </p:txBody>
      </p:sp>
    </p:spTree>
    <p:extLst>
      <p:ext uri="{BB962C8B-B14F-4D97-AF65-F5344CB8AC3E}">
        <p14:creationId xmlns:p14="http://schemas.microsoft.com/office/powerpoint/2010/main" val="218359598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b="1" i="0" kern="1200">
        <a:solidFill>
          <a:schemeClr val="tx1"/>
        </a:solidFill>
        <a:latin typeface="Montserrat" panose="02000505000000020004" pitchFamily="2" charset="77"/>
        <a:ea typeface="+mn-ea"/>
        <a:cs typeface="+mn-cs"/>
      </a:defRPr>
    </a:lvl1pPr>
    <a:lvl2pPr marL="457200" algn="l" defTabSz="914400" rtl="0" eaLnBrk="1" latinLnBrk="0" hangingPunct="1">
      <a:defRPr sz="1200" b="1" i="0" kern="1200">
        <a:solidFill>
          <a:schemeClr val="tx1"/>
        </a:solidFill>
        <a:latin typeface="Montserrat" panose="02000505000000020004" pitchFamily="2" charset="77"/>
        <a:ea typeface="+mn-ea"/>
        <a:cs typeface="+mn-cs"/>
      </a:defRPr>
    </a:lvl2pPr>
    <a:lvl3pPr marL="914400" algn="l" defTabSz="914400" rtl="0" eaLnBrk="1" latinLnBrk="0" hangingPunct="1">
      <a:defRPr sz="1200" b="1" i="0" kern="1200">
        <a:solidFill>
          <a:schemeClr val="tx1"/>
        </a:solidFill>
        <a:latin typeface="Montserrat" panose="02000505000000020004" pitchFamily="2" charset="77"/>
        <a:ea typeface="+mn-ea"/>
        <a:cs typeface="+mn-cs"/>
      </a:defRPr>
    </a:lvl3pPr>
    <a:lvl4pPr marL="1371600" algn="l" defTabSz="914400" rtl="0" eaLnBrk="1" latinLnBrk="0" hangingPunct="1">
      <a:defRPr sz="1200" b="1" i="0" kern="1200">
        <a:solidFill>
          <a:schemeClr val="tx1"/>
        </a:solidFill>
        <a:latin typeface="Montserrat" panose="02000505000000020004" pitchFamily="2" charset="77"/>
        <a:ea typeface="+mn-ea"/>
        <a:cs typeface="+mn-cs"/>
      </a:defRPr>
    </a:lvl4pPr>
    <a:lvl5pPr marL="1828800" algn="l" defTabSz="914400" rtl="0" eaLnBrk="1" latinLnBrk="0" hangingPunct="1">
      <a:defRPr sz="1200" b="1" i="0" kern="1200">
        <a:solidFill>
          <a:schemeClr val="tx1"/>
        </a:solidFill>
        <a:latin typeface="Montserrat" panose="02000505000000020004"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dpi.com/2624-800X/4/4/36?utm_source=chatgpt.com#B32-jcp-04-0003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dpi.com/2624-800X/4/4/36?utm_source=chatgpt.com#B32-jcp-04-0003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Kopfzeilenplatzhalter 3"/>
          <p:cNvSpPr>
            <a:spLocks noGrp="1"/>
          </p:cNvSpPr>
          <p:nvPr>
            <p:ph type="hdr" sz="quarter"/>
          </p:nvPr>
        </p:nvSpPr>
        <p:spPr/>
        <p:txBody>
          <a:bodyPr/>
          <a:lstStyle/>
          <a:p>
            <a:endParaRPr lang="bg-BG"/>
          </a:p>
        </p:txBody>
      </p:sp>
      <p:sp>
        <p:nvSpPr>
          <p:cNvPr id="5" name="Datumsplatzhalter 4"/>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p:cNvSpPr>
            <a:spLocks noGrp="1"/>
          </p:cNvSpPr>
          <p:nvPr>
            <p:ph type="ftr" sz="quarter" idx="4"/>
          </p:nvPr>
        </p:nvSpPr>
        <p:spPr/>
        <p:txBody>
          <a:bodyPr/>
          <a:lstStyle/>
          <a:p>
            <a:endParaRPr lang="bg-BG"/>
          </a:p>
        </p:txBody>
      </p:sp>
      <p:sp>
        <p:nvSpPr>
          <p:cNvPr id="7" name="Foliennummernplatzhalter 6"/>
          <p:cNvSpPr>
            <a:spLocks noGrp="1"/>
          </p:cNvSpPr>
          <p:nvPr>
            <p:ph type="sldNum" sz="quarter" idx="5"/>
          </p:nvPr>
        </p:nvSpPr>
        <p:spPr/>
        <p:txBody>
          <a:bodyPr/>
          <a:lstStyle/>
          <a:p>
            <a:fld id="{F56321FA-2707-482D-B3DD-B6C7ECC71F69}" type="slidenum">
              <a:rPr lang="bg-BG" smtClean="0"/>
              <a:pPr/>
              <a:t>7</a:t>
            </a:fld>
            <a:endParaRPr lang="bg-BG"/>
          </a:p>
        </p:txBody>
      </p:sp>
    </p:spTree>
    <p:extLst>
      <p:ext uri="{BB962C8B-B14F-4D97-AF65-F5344CB8AC3E}">
        <p14:creationId xmlns:p14="http://schemas.microsoft.com/office/powerpoint/2010/main" val="77875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5E4B6-5FC9-FB4F-3C0F-AA3DA0E851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B80C80-84F5-65A6-8D4D-71A58BFD58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E33852C-7E25-8FA9-1DE2-7E9363BB9A53}"/>
              </a:ext>
            </a:extLst>
          </p:cNvPr>
          <p:cNvSpPr>
            <a:spLocks noGrp="1"/>
          </p:cNvSpPr>
          <p:nvPr>
            <p:ph type="body" idx="1"/>
          </p:nvPr>
        </p:nvSpPr>
        <p:spPr/>
        <p:txBody>
          <a:bodyPr/>
          <a:lstStyle/>
          <a:p>
            <a:pPr>
              <a:buFont typeface="+mj-lt"/>
              <a:buAutoNum type="arabicPeriod"/>
            </a:pPr>
            <a:r>
              <a:rPr lang="de-DE" b="1"/>
              <a:t>Kernaufgabe eines SIEM: </a:t>
            </a:r>
          </a:p>
          <a:p>
            <a:pPr lvl="1">
              <a:buFont typeface="+mj-lt"/>
              <a:buAutoNum type="arabicPeriod"/>
            </a:pPr>
            <a:r>
              <a:rPr lang="de-DE" b="0"/>
              <a:t>Sammlung, Normalisierung, Aggregation und Analyse von Logs aus der gesamten IT- und Sicherheitsinfrastruktur sowie aus Threat-Intelligence-Quellen zur Erkennung und Reaktion auf Bedrohungen in Echtzeit.</a:t>
            </a:r>
          </a:p>
          <a:p>
            <a:pPr>
              <a:buFont typeface="+mj-lt"/>
              <a:buAutoNum type="arabicPeriod"/>
            </a:pPr>
            <a:r>
              <a:rPr lang="de-DE" b="1"/>
              <a:t>Ganzheitliche Sicht</a:t>
            </a:r>
          </a:p>
          <a:p>
            <a:pPr lvl="1">
              <a:buFont typeface="+mj-lt"/>
              <a:buAutoNum type="arabicPeriod"/>
            </a:pPr>
            <a:r>
              <a:rPr lang="de-DE" b="0"/>
              <a:t>SIEM kombiniert Log-Daten mit Kontextinformationen zu Nutzern, Assets, Bedrohungen und Schwachstellen, um Sicherheitsvorfälle schneller und fundierter zu analysieren.</a:t>
            </a:r>
          </a:p>
          <a:p>
            <a:pPr>
              <a:buFont typeface="+mj-lt"/>
              <a:buAutoNum type="arabicPeriod"/>
            </a:pPr>
            <a:r>
              <a:rPr lang="de-DE" b="1"/>
              <a:t>Compliance &amp; Audits:</a:t>
            </a:r>
          </a:p>
          <a:p>
            <a:pPr lvl="1">
              <a:buFont typeface="+mj-lt"/>
              <a:buAutoNum type="arabicPeriod"/>
            </a:pPr>
            <a:r>
              <a:rPr lang="de-DE" b="0"/>
              <a:t>SIEM hilft bei der Einhaltung regulatorischer Anforderungen durch zentrale Speicherung und Analyse von Logs sowie durch umfassende Reporting-Funktionen.</a:t>
            </a:r>
          </a:p>
          <a:p>
            <a:pPr>
              <a:buFont typeface="+mj-lt"/>
              <a:buAutoNum type="arabicPeriod"/>
            </a:pPr>
            <a:r>
              <a:rPr lang="de-DE" b="1"/>
              <a:t>Individuelle Anpassung notwendig:</a:t>
            </a:r>
          </a:p>
          <a:p>
            <a:pPr lvl="1">
              <a:buFont typeface="+mj-lt"/>
              <a:buAutoNum type="arabicPeriod"/>
            </a:pPr>
            <a:r>
              <a:rPr lang="de-DE" b="0"/>
              <a:t>Eine „One-Size-Fits-All“-Lösung funktioniert nicht – jedes Unternehmen benötigt eine individuell angepasste SIEM-Architektur, abhängig von Größe, Branche, Standort und IT-Landschaft.</a:t>
            </a:r>
          </a:p>
          <a:p>
            <a:pPr>
              <a:buFont typeface="+mj-lt"/>
              <a:buAutoNum type="arabicPeriod"/>
            </a:pPr>
            <a:r>
              <a:rPr lang="de-DE" b="1"/>
              <a:t>Vorbereitungsphase ist Pflicht:</a:t>
            </a:r>
          </a:p>
          <a:p>
            <a:pPr lvl="1">
              <a:buFont typeface="+mj-lt"/>
              <a:buAutoNum type="arabicPeriod"/>
            </a:pPr>
            <a:r>
              <a:rPr lang="de-DE" b="0"/>
              <a:t>Vor der Implementierung müssen Anforderungen, Schutzziele, Compliance-Vorgaben und verfügbare Ressourcen definiert werden, um das passende SIEM-Zielmodell auszuwählen.</a:t>
            </a:r>
          </a:p>
          <a:p>
            <a:pPr>
              <a:buFont typeface="+mj-lt"/>
              <a:buAutoNum type="arabicPeriod"/>
            </a:pPr>
            <a:r>
              <a:rPr lang="de-DE" b="1"/>
              <a:t>Datenintegration als Schlüssel:</a:t>
            </a:r>
          </a:p>
          <a:p>
            <a:pPr lvl="1">
              <a:buFont typeface="+mj-lt"/>
              <a:buAutoNum type="arabicPeriod"/>
            </a:pPr>
            <a:r>
              <a:rPr lang="de-DE" b="0"/>
              <a:t>SIEM sammelt Logs aus unterschiedlichsten Quellen, über agentenbasierte und agentenlose Methoden – Ziel ist eine möglichst vollständige Abdeckung trotz heterogener Systemlandschaften.</a:t>
            </a:r>
          </a:p>
          <a:p>
            <a:pPr>
              <a:buFont typeface="+mj-lt"/>
              <a:buAutoNum type="arabicPeriod"/>
            </a:pPr>
            <a:r>
              <a:rPr lang="de-DE" b="1"/>
              <a:t>Datenaufbereitung durch Normalisierung:</a:t>
            </a:r>
          </a:p>
          <a:p>
            <a:pPr lvl="1">
              <a:buFont typeface="+mj-lt"/>
              <a:buAutoNum type="arabicPeriod"/>
            </a:pPr>
            <a:r>
              <a:rPr lang="de-DE" b="0"/>
              <a:t>Unterschiedliche Logformate werden vereinheitlicht, um korrekte Analyse und Korrelation von Ereignissen über alle Systeme hinweg zu ermöglichen.</a:t>
            </a:r>
          </a:p>
          <a:p>
            <a:pPr>
              <a:buFont typeface="+mj-lt"/>
              <a:buAutoNum type="arabicPeriod"/>
            </a:pPr>
            <a:r>
              <a:rPr lang="de-DE" b="1"/>
              <a:t>Effiziente Datenaggregation &amp; -speicherung:</a:t>
            </a:r>
          </a:p>
          <a:p>
            <a:pPr lvl="1">
              <a:buFont typeface="+mj-lt"/>
              <a:buAutoNum type="arabicPeriod"/>
            </a:pPr>
            <a:r>
              <a:rPr lang="de-DE" b="0"/>
              <a:t>Nach der Normalisierung werden Logs zentral gespeichert, um eine effiziente Analyse, Korrelation und forensische Untersuchungen zu gewährleisten.</a:t>
            </a:r>
          </a:p>
          <a:p>
            <a:pPr>
              <a:buFont typeface="+mj-lt"/>
              <a:buAutoNum type="arabicPeriod"/>
            </a:pPr>
            <a:r>
              <a:rPr lang="de-DE" b="0"/>
              <a:t>Alarmierung &amp; Reporting:</a:t>
            </a:r>
          </a:p>
          <a:p>
            <a:pPr lvl="1">
              <a:buFont typeface="+mj-lt"/>
              <a:buAutoNum type="arabicPeriod"/>
            </a:pPr>
            <a:r>
              <a:rPr lang="de-DE" b="0"/>
              <a:t>Das SIEM priorisiert Sicherheitswarnungen nach Schweregrad und stellt detaillierte Reports für Compliance, Audits und die Bewertung des Sicherheitsniveaus bereit.</a:t>
            </a:r>
          </a:p>
          <a:p>
            <a:pPr>
              <a:buFont typeface="+mj-lt"/>
              <a:buAutoNum type="arabicPeriod"/>
            </a:pPr>
            <a:r>
              <a:rPr lang="de-DE" b="0"/>
              <a:t>Forensik &amp; Incident Response Unterstützung:</a:t>
            </a:r>
          </a:p>
          <a:p>
            <a:pPr lvl="1">
              <a:buFont typeface="+mj-lt"/>
              <a:buAutoNum type="arabicPeriod"/>
            </a:pPr>
            <a:r>
              <a:rPr lang="de-DE" b="0"/>
              <a:t>SIEM bietet im Ernstfall wertvolle forensische Daten zur Analyse von Angriffen und unterstützt bei der effektiven Reaktion und Schadensbegrenzung. Integration mit weiteren Security-Tools (z.B. Threat-Intelligence-Plattformen) ermöglicht eine optimierte Bedrohungserkennung und automatisierte Reaktionen</a:t>
            </a:r>
            <a:r>
              <a:rPr lang="de-DE"/>
              <a:t>.</a:t>
            </a:r>
          </a:p>
          <a:p>
            <a:endParaRPr lang="en-US"/>
          </a:p>
        </p:txBody>
      </p:sp>
      <p:sp>
        <p:nvSpPr>
          <p:cNvPr id="4" name="Kopfzeilenplatzhalter 3">
            <a:extLst>
              <a:ext uri="{FF2B5EF4-FFF2-40B4-BE49-F238E27FC236}">
                <a16:creationId xmlns:a16="http://schemas.microsoft.com/office/drawing/2014/main" id="{195F4574-24A5-7FF3-9791-44AD1F3467E3}"/>
              </a:ext>
            </a:extLst>
          </p:cNvPr>
          <p:cNvSpPr>
            <a:spLocks noGrp="1"/>
          </p:cNvSpPr>
          <p:nvPr>
            <p:ph type="hdr" sz="quarter"/>
          </p:nvPr>
        </p:nvSpPr>
        <p:spPr/>
        <p:txBody>
          <a:bodyPr/>
          <a:lstStyle/>
          <a:p>
            <a:endParaRPr lang="bg-BG"/>
          </a:p>
        </p:txBody>
      </p:sp>
      <p:sp>
        <p:nvSpPr>
          <p:cNvPr id="5" name="Datumsplatzhalter 4">
            <a:extLst>
              <a:ext uri="{FF2B5EF4-FFF2-40B4-BE49-F238E27FC236}">
                <a16:creationId xmlns:a16="http://schemas.microsoft.com/office/drawing/2014/main" id="{C57C0505-0F7D-0A2E-7141-6167CB0EB48C}"/>
              </a:ext>
            </a:extLst>
          </p:cNvPr>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a:extLst>
              <a:ext uri="{FF2B5EF4-FFF2-40B4-BE49-F238E27FC236}">
                <a16:creationId xmlns:a16="http://schemas.microsoft.com/office/drawing/2014/main" id="{FC6C3DC2-FD3D-C796-8A89-999BB87CA6FA}"/>
              </a:ext>
            </a:extLst>
          </p:cNvPr>
          <p:cNvSpPr>
            <a:spLocks noGrp="1"/>
          </p:cNvSpPr>
          <p:nvPr>
            <p:ph type="ftr" sz="quarter" idx="4"/>
          </p:nvPr>
        </p:nvSpPr>
        <p:spPr/>
        <p:txBody>
          <a:bodyPr/>
          <a:lstStyle/>
          <a:p>
            <a:endParaRPr lang="bg-BG"/>
          </a:p>
        </p:txBody>
      </p:sp>
      <p:sp>
        <p:nvSpPr>
          <p:cNvPr id="7" name="Foliennummernplatzhalter 6">
            <a:extLst>
              <a:ext uri="{FF2B5EF4-FFF2-40B4-BE49-F238E27FC236}">
                <a16:creationId xmlns:a16="http://schemas.microsoft.com/office/drawing/2014/main" id="{122AC0B4-BD48-F10E-F3C1-498AF66C1F5C}"/>
              </a:ext>
            </a:extLst>
          </p:cNvPr>
          <p:cNvSpPr>
            <a:spLocks noGrp="1"/>
          </p:cNvSpPr>
          <p:nvPr>
            <p:ph type="sldNum" sz="quarter" idx="5"/>
          </p:nvPr>
        </p:nvSpPr>
        <p:spPr/>
        <p:txBody>
          <a:bodyPr/>
          <a:lstStyle/>
          <a:p>
            <a:fld id="{F56321FA-2707-482D-B3DD-B6C7ECC71F69}" type="slidenum">
              <a:rPr lang="bg-BG" smtClean="0"/>
              <a:pPr/>
              <a:t>8</a:t>
            </a:fld>
            <a:endParaRPr lang="bg-BG"/>
          </a:p>
        </p:txBody>
      </p:sp>
    </p:spTree>
    <p:extLst>
      <p:ext uri="{BB962C8B-B14F-4D97-AF65-F5344CB8AC3E}">
        <p14:creationId xmlns:p14="http://schemas.microsoft.com/office/powerpoint/2010/main" val="393333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5A64-20F2-8ED6-35BE-C7803E3221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C6D9DB-397F-9F0F-91FE-8DB0601B51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8F41A3-84A4-EDF8-2133-DC290F389660}"/>
              </a:ext>
            </a:extLst>
          </p:cNvPr>
          <p:cNvSpPr>
            <a:spLocks noGrp="1"/>
          </p:cNvSpPr>
          <p:nvPr>
            <p:ph type="body" idx="1"/>
          </p:nvPr>
        </p:nvSpPr>
        <p:spPr/>
        <p:txBody>
          <a:bodyPr/>
          <a:lstStyle/>
          <a:p>
            <a:pPr algn="just">
              <a:buNone/>
            </a:pPr>
            <a:r>
              <a:rPr lang="de-DE" b="0" i="0">
                <a:solidFill>
                  <a:srgbClr val="222222"/>
                </a:solidFill>
                <a:effectLst/>
                <a:latin typeface="Arial" panose="020B0604020202020204" pitchFamily="34" charset="0"/>
              </a:rPr>
              <a:t>The main task of SIEM is to </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collect, normalize, aggregate, and analyze event logs </a:t>
            </a:r>
            <a:r>
              <a:rPr lang="de-DE" b="0" i="0">
                <a:solidFill>
                  <a:srgbClr val="222222"/>
                </a:solidFill>
                <a:effectLst/>
                <a:latin typeface="Arial" panose="020B0604020202020204" pitchFamily="34" charset="0"/>
              </a:rPr>
              <a:t>and data from all the data and log sources within the organization in combination with the threat intelligence sources [</a:t>
            </a:r>
            <a:r>
              <a:rPr lang="de-DE" b="1" i="0" u="none" strike="noStrike">
                <a:solidFill>
                  <a:srgbClr val="4F5671"/>
                </a:solidFill>
                <a:effectLst/>
                <a:latin typeface="Arial" panose="020B0604020202020204" pitchFamily="34" charset="0"/>
                <a:hlinkClick r:id="rId3"/>
              </a:rPr>
              <a:t>32</a:t>
            </a:r>
            <a:r>
              <a:rPr lang="de-DE" b="0" i="0">
                <a:solidFill>
                  <a:srgbClr val="222222"/>
                </a:solidFill>
                <a:effectLst/>
                <a:latin typeface="Arial" panose="020B0604020202020204" pitchFamily="34" charset="0"/>
              </a:rPr>
              <a:t>]. </a:t>
            </a:r>
          </a:p>
          <a:p>
            <a:pPr marL="171450" indent="-171450" algn="just">
              <a:buFont typeface="Arial" panose="020B0604020202020204" pitchFamily="34" charset="0"/>
              <a:buChar char="•"/>
            </a:pPr>
            <a:r>
              <a:rPr lang="de-DE" b="0" i="0">
                <a:solidFill>
                  <a:srgbClr val="222222"/>
                </a:solidFill>
                <a:effectLst/>
                <a:latin typeface="Arial" panose="020B0604020202020204" pitchFamily="34" charset="0"/>
              </a:rPr>
              <a:t>from all the </a:t>
            </a:r>
            <a:r>
              <a:rPr lang="de-DE" b="1" i="0">
                <a:solidFill>
                  <a:srgbClr val="222222"/>
                </a:solidFill>
                <a:effectLst/>
                <a:latin typeface="Arial" panose="020B0604020202020204" pitchFamily="34" charset="0"/>
              </a:rPr>
              <a:t>IT infrastructure, including security systems, operating systems, databases, and network infrastructure</a:t>
            </a:r>
            <a:r>
              <a:rPr lang="de-DE" b="0" i="0">
                <a:solidFill>
                  <a:srgbClr val="222222"/>
                </a:solidFill>
                <a:effectLst/>
                <a:latin typeface="Arial" panose="020B0604020202020204" pitchFamily="34" charset="0"/>
              </a:rPr>
              <a:t>, to provide full visibility on the logs and security events in near-real time and combine it with</a:t>
            </a:r>
          </a:p>
          <a:p>
            <a:pPr marL="171450" indent="-171450" algn="just">
              <a:buFont typeface="Arial" panose="020B0604020202020204" pitchFamily="34" charset="0"/>
              <a:buChar char="•"/>
            </a:pPr>
            <a:r>
              <a:rPr lang="de-DE" b="0" i="0">
                <a:solidFill>
                  <a:srgbClr val="222222"/>
                </a:solidFill>
                <a:effectLst/>
                <a:latin typeface="Arial" panose="020B0604020202020204" pitchFamily="34" charset="0"/>
              </a:rPr>
              <a:t>contextual information about </a:t>
            </a:r>
            <a:r>
              <a:rPr lang="de-DE" b="1" i="0">
                <a:solidFill>
                  <a:srgbClr val="222222"/>
                </a:solidFill>
                <a:effectLst/>
                <a:latin typeface="Arial" panose="020B0604020202020204" pitchFamily="34" charset="0"/>
              </a:rPr>
              <a:t>users, assets, threats, and vulnerabilities </a:t>
            </a:r>
            <a:r>
              <a:rPr lang="de-DE" b="0" i="0">
                <a:solidFill>
                  <a:srgbClr val="222222"/>
                </a:solidFill>
                <a:effectLst/>
                <a:latin typeface="Arial" panose="020B0604020202020204" pitchFamily="34" charset="0"/>
              </a:rPr>
              <a:t>to enable security analysts to </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detect, investigate, and respond to cybersecurity threats </a:t>
            </a:r>
            <a:r>
              <a:rPr lang="de-DE" b="0" i="0">
                <a:solidFill>
                  <a:srgbClr val="222222"/>
                </a:solidFill>
                <a:effectLst/>
                <a:latin typeface="Arial" panose="020B0604020202020204" pitchFamily="34" charset="0"/>
              </a:rPr>
              <a:t>in real time, as well as to comply with regulatory requirements by storing and analyzing log data.</a:t>
            </a:r>
          </a:p>
          <a:p>
            <a:pPr algn="just"/>
            <a:r>
              <a:rPr lang="de-DE" b="0" i="0">
                <a:solidFill>
                  <a:srgbClr val="222222"/>
                </a:solidFill>
                <a:effectLst/>
                <a:latin typeface="Arial" panose="020B0604020202020204" pitchFamily="34" charset="0"/>
              </a:rPr>
              <a:t>Implementing an SIEM solution involves more than just a straightforward installation process; it must be carefully tailored to the specific context and needs of each organization. The optimal SIEM deployment strategy for one organization may be entirely unsuitable for another, as various factors such as industry, company size, geographical location, and other unique characteristics can significantly influence deployment decisions. Each organization possesses its own distinct information system and architectural framework. For instance, some companies may be geographically dispersed, necessitating highly available services, and they may generate vast amounts of logs in diverse formats. As such, a one-size-fits-all approach is not feasible, and the SIEM solution must be customized to align with the particular requirements and operational environment of the organization. That is why a preparation phase is mandatory to identify the organizational requirements and the specific needs that the SOC is intended to address, as well as the objectives and the available resources to select the target model. In general, after understanding the scope and determining the specific security requirements and compliance standards that the SIEM needs to address as the architecture design and assets prioritization, the step of the log source integration takes place to feed the SIEM engine with the event logs, and it follows this order:</a:t>
            </a:r>
          </a:p>
          <a:p>
            <a:pPr algn="just"/>
            <a:endParaRPr lang="de-DE" b="0" i="0">
              <a:solidFill>
                <a:srgbClr val="222222"/>
              </a:solidFill>
              <a:effectLst/>
              <a:latin typeface="Arial" panose="020B0604020202020204" pitchFamily="34" charset="0"/>
            </a:endParaRP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Data Collection</a:t>
            </a:r>
            <a:r>
              <a:rPr lang="de-DE" b="0" i="0">
                <a:solidFill>
                  <a:srgbClr val="222222"/>
                </a:solidFill>
                <a:effectLst/>
                <a:latin typeface="Arial" panose="020B0604020202020204" pitchFamily="34" charset="0"/>
              </a:rPr>
              <a:t>: The SIEM can collect logs from all kinds of devices that can generate logs on the organization’s IT environment using various methods, including agent-based and agentless approaches, and whether the technology is supported or not by adapting its raw logs data. While companies do not have the same architecture, technologies, and device products, the target model is supposed to provide the maximum coverage to fill the technology gap</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Normalization</a:t>
            </a:r>
            <a:r>
              <a:rPr lang="de-DE" b="0" i="0">
                <a:solidFill>
                  <a:srgbClr val="222222"/>
                </a:solidFill>
                <a:effectLst/>
                <a:latin typeface="Arial" panose="020B0604020202020204" pitchFamily="34" charset="0"/>
              </a:rPr>
              <a:t>: The collected data come in various formats, and not all of them are supported by the SIEM by default, as there is a scope of supported technologies for each SIEM solution, and log sources not belonging to the scope need further normalization to extract the relevant information and making it easier to analyze and correlate events across different sources</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Aggregation and Storage</a:t>
            </a:r>
            <a:r>
              <a:rPr lang="de-DE" b="0" i="0">
                <a:solidFill>
                  <a:srgbClr val="222222"/>
                </a:solidFill>
                <a:effectLst/>
                <a:latin typeface="Arial" panose="020B0604020202020204" pitchFamily="34" charset="0"/>
              </a:rPr>
              <a:t>: After normalization, the SIEM aggregates the data and stores it in a centralized database. To facilitate streamlined log analysis, correlation, and historical investigation</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Alerting and Reporting</a:t>
            </a:r>
            <a:r>
              <a:rPr lang="de-DE" b="0" i="0">
                <a:solidFill>
                  <a:srgbClr val="222222"/>
                </a:solidFill>
                <a:effectLst/>
                <a:latin typeface="Arial" panose="020B0604020202020204" pitchFamily="34" charset="0"/>
              </a:rPr>
              <a:t>: When the SIEM identifies a potential security threat, it generates alerts to notify security analysts. These alerts are prioritized based on the severity of the detected event. SIEM solutions also provide reporting capabilities to support compliance and auditing requirements, as well as to offer insights into the security posture of the organization</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Forensics and Incident Response</a:t>
            </a:r>
            <a:r>
              <a:rPr lang="de-DE" b="0" i="0">
                <a:solidFill>
                  <a:srgbClr val="222222"/>
                </a:solidFill>
                <a:effectLst/>
                <a:latin typeface="Arial" panose="020B0604020202020204" pitchFamily="34" charset="0"/>
              </a:rPr>
              <a:t>: In the event of a security incident, SIEM systems provide detailed forensic data that helps analysts understand the attack’s scope and impact. This information is crucial for effective incident response and remediation efforts;</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Integration with Other Security Tools</a:t>
            </a:r>
            <a:r>
              <a:rPr lang="de-DE" b="0" i="0">
                <a:solidFill>
                  <a:srgbClr val="222222"/>
                </a:solidFill>
                <a:effectLst/>
                <a:latin typeface="Arial" panose="020B0604020202020204" pitchFamily="34" charset="0"/>
              </a:rPr>
              <a:t>: Many SIEM systems can integrate with other security tools, such as threat intelligence platforms and automated response solutions, to enhance threat detection capabilities and streamline the incident response process.</a:t>
            </a:r>
          </a:p>
          <a:p>
            <a:endParaRPr lang="en-US"/>
          </a:p>
        </p:txBody>
      </p:sp>
      <p:sp>
        <p:nvSpPr>
          <p:cNvPr id="4" name="Kopfzeilenplatzhalter 3">
            <a:extLst>
              <a:ext uri="{FF2B5EF4-FFF2-40B4-BE49-F238E27FC236}">
                <a16:creationId xmlns:a16="http://schemas.microsoft.com/office/drawing/2014/main" id="{A811EEF8-F4BD-3D9B-FBD7-1CA1504CF3D7}"/>
              </a:ext>
            </a:extLst>
          </p:cNvPr>
          <p:cNvSpPr>
            <a:spLocks noGrp="1"/>
          </p:cNvSpPr>
          <p:nvPr>
            <p:ph type="hdr" sz="quarter"/>
          </p:nvPr>
        </p:nvSpPr>
        <p:spPr/>
        <p:txBody>
          <a:bodyPr/>
          <a:lstStyle/>
          <a:p>
            <a:endParaRPr lang="bg-BG"/>
          </a:p>
        </p:txBody>
      </p:sp>
      <p:sp>
        <p:nvSpPr>
          <p:cNvPr id="5" name="Datumsplatzhalter 4">
            <a:extLst>
              <a:ext uri="{FF2B5EF4-FFF2-40B4-BE49-F238E27FC236}">
                <a16:creationId xmlns:a16="http://schemas.microsoft.com/office/drawing/2014/main" id="{C202A910-5595-3A04-E3FE-52F34C667D8C}"/>
              </a:ext>
            </a:extLst>
          </p:cNvPr>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a:extLst>
              <a:ext uri="{FF2B5EF4-FFF2-40B4-BE49-F238E27FC236}">
                <a16:creationId xmlns:a16="http://schemas.microsoft.com/office/drawing/2014/main" id="{701DA0D1-DEBE-0FD7-06B9-7FAA0565274F}"/>
              </a:ext>
            </a:extLst>
          </p:cNvPr>
          <p:cNvSpPr>
            <a:spLocks noGrp="1"/>
          </p:cNvSpPr>
          <p:nvPr>
            <p:ph type="ftr" sz="quarter" idx="4"/>
          </p:nvPr>
        </p:nvSpPr>
        <p:spPr/>
        <p:txBody>
          <a:bodyPr/>
          <a:lstStyle/>
          <a:p>
            <a:endParaRPr lang="bg-BG"/>
          </a:p>
        </p:txBody>
      </p:sp>
      <p:sp>
        <p:nvSpPr>
          <p:cNvPr id="7" name="Foliennummernplatzhalter 6">
            <a:extLst>
              <a:ext uri="{FF2B5EF4-FFF2-40B4-BE49-F238E27FC236}">
                <a16:creationId xmlns:a16="http://schemas.microsoft.com/office/drawing/2014/main" id="{E92049E5-9125-2A1D-D291-1EFFAA18AE5E}"/>
              </a:ext>
            </a:extLst>
          </p:cNvPr>
          <p:cNvSpPr>
            <a:spLocks noGrp="1"/>
          </p:cNvSpPr>
          <p:nvPr>
            <p:ph type="sldNum" sz="quarter" idx="5"/>
          </p:nvPr>
        </p:nvSpPr>
        <p:spPr/>
        <p:txBody>
          <a:bodyPr/>
          <a:lstStyle/>
          <a:p>
            <a:fld id="{F56321FA-2707-482D-B3DD-B6C7ECC71F69}" type="slidenum">
              <a:rPr lang="bg-BG" smtClean="0"/>
              <a:pPr/>
              <a:t>9</a:t>
            </a:fld>
            <a:endParaRPr lang="bg-BG"/>
          </a:p>
        </p:txBody>
      </p:sp>
    </p:spTree>
    <p:extLst>
      <p:ext uri="{BB962C8B-B14F-4D97-AF65-F5344CB8AC3E}">
        <p14:creationId xmlns:p14="http://schemas.microsoft.com/office/powerpoint/2010/main" val="289453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781B-BE95-39A5-DB77-44EA2DCA3C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B0139F-7B28-3E7F-8038-8401C6AFD41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EF17D6-C1F6-40B5-18DE-0615593815C6}"/>
              </a:ext>
            </a:extLst>
          </p:cNvPr>
          <p:cNvSpPr>
            <a:spLocks noGrp="1"/>
          </p:cNvSpPr>
          <p:nvPr>
            <p:ph type="body" idx="1"/>
          </p:nvPr>
        </p:nvSpPr>
        <p:spPr/>
        <p:txBody>
          <a:bodyPr/>
          <a:lstStyle/>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Forensics and Incident Response</a:t>
            </a:r>
            <a:r>
              <a:rPr lang="de-DE" b="0" i="0">
                <a:solidFill>
                  <a:srgbClr val="222222"/>
                </a:solidFill>
                <a:effectLst/>
                <a:latin typeface="Arial" panose="020B0604020202020204" pitchFamily="34" charset="0"/>
              </a:rPr>
              <a:t>: In the event of a security incident, SIEM systems provide detailed forensic data that helps analysts understand the attack’s scope and impact. This information is crucial for effective incident response and remediation efforts;</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Integration with Other Security Tools</a:t>
            </a:r>
            <a:r>
              <a:rPr lang="de-DE" b="0" i="0">
                <a:solidFill>
                  <a:srgbClr val="222222"/>
                </a:solidFill>
                <a:effectLst/>
                <a:latin typeface="Arial" panose="020B0604020202020204" pitchFamily="34" charset="0"/>
              </a:rPr>
              <a:t>: Many SIEM systems can integrate with other security tools, such as threat intelligence platforms and automated response solutions, to enhance threat detection capabilities and streamline the incident response process.</a:t>
            </a:r>
          </a:p>
          <a:p>
            <a:endParaRPr lang="en-US"/>
          </a:p>
        </p:txBody>
      </p:sp>
      <p:sp>
        <p:nvSpPr>
          <p:cNvPr id="4" name="Kopfzeilenplatzhalter 3">
            <a:extLst>
              <a:ext uri="{FF2B5EF4-FFF2-40B4-BE49-F238E27FC236}">
                <a16:creationId xmlns:a16="http://schemas.microsoft.com/office/drawing/2014/main" id="{5E915EE9-18FA-6566-028A-C919DC6F33F7}"/>
              </a:ext>
            </a:extLst>
          </p:cNvPr>
          <p:cNvSpPr>
            <a:spLocks noGrp="1"/>
          </p:cNvSpPr>
          <p:nvPr>
            <p:ph type="hdr" sz="quarter"/>
          </p:nvPr>
        </p:nvSpPr>
        <p:spPr/>
        <p:txBody>
          <a:bodyPr/>
          <a:lstStyle/>
          <a:p>
            <a:endParaRPr lang="bg-BG"/>
          </a:p>
        </p:txBody>
      </p:sp>
      <p:sp>
        <p:nvSpPr>
          <p:cNvPr id="5" name="Datumsplatzhalter 4">
            <a:extLst>
              <a:ext uri="{FF2B5EF4-FFF2-40B4-BE49-F238E27FC236}">
                <a16:creationId xmlns:a16="http://schemas.microsoft.com/office/drawing/2014/main" id="{FF75CAF4-3714-0778-6DF1-ABE9E04D2DC1}"/>
              </a:ext>
            </a:extLst>
          </p:cNvPr>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a:extLst>
              <a:ext uri="{FF2B5EF4-FFF2-40B4-BE49-F238E27FC236}">
                <a16:creationId xmlns:a16="http://schemas.microsoft.com/office/drawing/2014/main" id="{B679ACC5-CA86-EDED-9529-4A3227CCDB69}"/>
              </a:ext>
            </a:extLst>
          </p:cNvPr>
          <p:cNvSpPr>
            <a:spLocks noGrp="1"/>
          </p:cNvSpPr>
          <p:nvPr>
            <p:ph type="ftr" sz="quarter" idx="4"/>
          </p:nvPr>
        </p:nvSpPr>
        <p:spPr/>
        <p:txBody>
          <a:bodyPr/>
          <a:lstStyle/>
          <a:p>
            <a:endParaRPr lang="bg-BG"/>
          </a:p>
        </p:txBody>
      </p:sp>
      <p:sp>
        <p:nvSpPr>
          <p:cNvPr id="7" name="Foliennummernplatzhalter 6">
            <a:extLst>
              <a:ext uri="{FF2B5EF4-FFF2-40B4-BE49-F238E27FC236}">
                <a16:creationId xmlns:a16="http://schemas.microsoft.com/office/drawing/2014/main" id="{DB6AC8A4-4739-3896-4C49-2E8C35F34B33}"/>
              </a:ext>
            </a:extLst>
          </p:cNvPr>
          <p:cNvSpPr>
            <a:spLocks noGrp="1"/>
          </p:cNvSpPr>
          <p:nvPr>
            <p:ph type="sldNum" sz="quarter" idx="5"/>
          </p:nvPr>
        </p:nvSpPr>
        <p:spPr/>
        <p:txBody>
          <a:bodyPr/>
          <a:lstStyle/>
          <a:p>
            <a:fld id="{F56321FA-2707-482D-B3DD-B6C7ECC71F69}" type="slidenum">
              <a:rPr lang="bg-BG" smtClean="0"/>
              <a:pPr/>
              <a:t>10</a:t>
            </a:fld>
            <a:endParaRPr lang="bg-BG"/>
          </a:p>
        </p:txBody>
      </p:sp>
    </p:spTree>
    <p:extLst>
      <p:ext uri="{BB962C8B-B14F-4D97-AF65-F5344CB8AC3E}">
        <p14:creationId xmlns:p14="http://schemas.microsoft.com/office/powerpoint/2010/main" val="29583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13AB-2524-8578-292D-12D5E0B0AA3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A54B4F-767D-892F-F40C-07986FCE39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3E659E-FE11-2B3A-B867-7CE6D597D6EE}"/>
              </a:ext>
            </a:extLst>
          </p:cNvPr>
          <p:cNvSpPr>
            <a:spLocks noGrp="1"/>
          </p:cNvSpPr>
          <p:nvPr>
            <p:ph type="body" idx="1"/>
          </p:nvPr>
        </p:nvSpPr>
        <p:spPr/>
        <p:txBody>
          <a:bodyPr/>
          <a:lstStyle/>
          <a:p>
            <a:pPr algn="just">
              <a:buNone/>
            </a:pPr>
            <a:r>
              <a:rPr lang="de-DE" b="0" i="0">
                <a:solidFill>
                  <a:srgbClr val="222222"/>
                </a:solidFill>
                <a:effectLst/>
                <a:latin typeface="Arial" panose="020B0604020202020204" pitchFamily="34" charset="0"/>
              </a:rPr>
              <a:t>The main task of SIEM is to </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collect, normalize, aggregate, and analyze event logs </a:t>
            </a:r>
            <a:r>
              <a:rPr lang="de-DE" b="0" i="0">
                <a:solidFill>
                  <a:srgbClr val="222222"/>
                </a:solidFill>
                <a:effectLst/>
                <a:latin typeface="Arial" panose="020B0604020202020204" pitchFamily="34" charset="0"/>
              </a:rPr>
              <a:t>and data from all the data and log sources within the organization in combination with the threat intelligence sources [</a:t>
            </a:r>
            <a:r>
              <a:rPr lang="de-DE" b="1" i="0" u="none" strike="noStrike">
                <a:solidFill>
                  <a:srgbClr val="4F5671"/>
                </a:solidFill>
                <a:effectLst/>
                <a:latin typeface="Arial" panose="020B0604020202020204" pitchFamily="34" charset="0"/>
                <a:hlinkClick r:id="rId3"/>
              </a:rPr>
              <a:t>32</a:t>
            </a:r>
            <a:r>
              <a:rPr lang="de-DE" b="0" i="0">
                <a:solidFill>
                  <a:srgbClr val="222222"/>
                </a:solidFill>
                <a:effectLst/>
                <a:latin typeface="Arial" panose="020B0604020202020204" pitchFamily="34" charset="0"/>
              </a:rPr>
              <a:t>]. </a:t>
            </a:r>
          </a:p>
          <a:p>
            <a:pPr marL="171450" indent="-171450" algn="just">
              <a:buFont typeface="Arial" panose="020B0604020202020204" pitchFamily="34" charset="0"/>
              <a:buChar char="•"/>
            </a:pPr>
            <a:r>
              <a:rPr lang="de-DE" b="0" i="0">
                <a:solidFill>
                  <a:srgbClr val="222222"/>
                </a:solidFill>
                <a:effectLst/>
                <a:latin typeface="Arial" panose="020B0604020202020204" pitchFamily="34" charset="0"/>
              </a:rPr>
              <a:t>from all the </a:t>
            </a:r>
            <a:r>
              <a:rPr lang="de-DE" b="1" i="0">
                <a:solidFill>
                  <a:srgbClr val="222222"/>
                </a:solidFill>
                <a:effectLst/>
                <a:latin typeface="Arial" panose="020B0604020202020204" pitchFamily="34" charset="0"/>
              </a:rPr>
              <a:t>IT infrastructure, including security systems, operating systems, databases, and network infrastructure</a:t>
            </a:r>
            <a:r>
              <a:rPr lang="de-DE" b="0" i="0">
                <a:solidFill>
                  <a:srgbClr val="222222"/>
                </a:solidFill>
                <a:effectLst/>
                <a:latin typeface="Arial" panose="020B0604020202020204" pitchFamily="34" charset="0"/>
              </a:rPr>
              <a:t>, to provide full visibility on the logs and security events in near-real time and combine it with</a:t>
            </a:r>
          </a:p>
          <a:p>
            <a:pPr marL="171450" indent="-171450" algn="just">
              <a:buFont typeface="Arial" panose="020B0604020202020204" pitchFamily="34" charset="0"/>
              <a:buChar char="•"/>
            </a:pPr>
            <a:r>
              <a:rPr lang="de-DE" b="0" i="0">
                <a:solidFill>
                  <a:srgbClr val="222222"/>
                </a:solidFill>
                <a:effectLst/>
                <a:latin typeface="Arial" panose="020B0604020202020204" pitchFamily="34" charset="0"/>
              </a:rPr>
              <a:t>contextual information about </a:t>
            </a:r>
            <a:r>
              <a:rPr lang="de-DE" b="1" i="0">
                <a:solidFill>
                  <a:srgbClr val="222222"/>
                </a:solidFill>
                <a:effectLst/>
                <a:latin typeface="Arial" panose="020B0604020202020204" pitchFamily="34" charset="0"/>
              </a:rPr>
              <a:t>users, assets, threats, and vulnerabilities </a:t>
            </a:r>
            <a:r>
              <a:rPr lang="de-DE" b="0" i="0">
                <a:solidFill>
                  <a:srgbClr val="222222"/>
                </a:solidFill>
                <a:effectLst/>
                <a:latin typeface="Arial" panose="020B0604020202020204" pitchFamily="34" charset="0"/>
              </a:rPr>
              <a:t>to enable security analysts to </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detect, investigate, and respond to cybersecurity threats </a:t>
            </a:r>
            <a:r>
              <a:rPr lang="de-DE" b="0" i="0">
                <a:solidFill>
                  <a:srgbClr val="222222"/>
                </a:solidFill>
                <a:effectLst/>
                <a:latin typeface="Arial" panose="020B0604020202020204" pitchFamily="34" charset="0"/>
              </a:rPr>
              <a:t>in real time, as well as to comply with regulatory requirements by storing and analyzing log data.</a:t>
            </a:r>
          </a:p>
          <a:p>
            <a:pPr algn="just"/>
            <a:r>
              <a:rPr lang="de-DE" b="0" i="0">
                <a:solidFill>
                  <a:srgbClr val="222222"/>
                </a:solidFill>
                <a:effectLst/>
                <a:latin typeface="Arial" panose="020B0604020202020204" pitchFamily="34" charset="0"/>
              </a:rPr>
              <a:t>Implementing an SIEM solution involves more than just a straightforward installation process; it must be carefully tailored to the specific context and needs of each organization. The optimal SIEM deployment strategy for one organization may be entirely unsuitable for another, as various factors such as industry, company size, geographical location, and other unique characteristics can significantly influence deployment decisions. Each organization possesses its own distinct information system and architectural framework. For instance, some companies may be geographically dispersed, necessitating highly available services, and they may generate vast amounts of logs in diverse formats. As such, a one-size-fits-all approach is not feasible, and the SIEM solution must be customized to align with the particular requirements and operational environment of the organization. That is why a preparation phase is mandatory to identify the organizational requirements and the specific needs that the SOC is intended to address, as well as the objectives and the available resources to select the target model. In general, after understanding the scope and determining the specific security requirements and compliance standards that the SIEM needs to address as the architecture design and assets prioritization, the step of the log source integration takes place to feed the SIEM engine with the event logs, and it follows this order:</a:t>
            </a:r>
          </a:p>
          <a:p>
            <a:pPr algn="just"/>
            <a:endParaRPr lang="de-DE" b="0" i="0">
              <a:solidFill>
                <a:srgbClr val="222222"/>
              </a:solidFill>
              <a:effectLst/>
              <a:latin typeface="Arial" panose="020B0604020202020204" pitchFamily="34" charset="0"/>
            </a:endParaRP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Data Collection</a:t>
            </a:r>
            <a:r>
              <a:rPr lang="de-DE" b="0" i="0">
                <a:solidFill>
                  <a:srgbClr val="222222"/>
                </a:solidFill>
                <a:effectLst/>
                <a:latin typeface="Arial" panose="020B0604020202020204" pitchFamily="34" charset="0"/>
              </a:rPr>
              <a:t>: The SIEM can collect logs from all kinds of devices that can generate logs on the organization’s IT environment using various methods, including agent-based and agentless approaches, and whether the technology is supported or not by adapting its raw logs data. While companies do not have the same architecture, technologies, and device products, the target model is supposed to provide the maximum coverage to fill the technology gap</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Normalization</a:t>
            </a:r>
            <a:r>
              <a:rPr lang="de-DE" b="0" i="0">
                <a:solidFill>
                  <a:srgbClr val="222222"/>
                </a:solidFill>
                <a:effectLst/>
                <a:latin typeface="Arial" panose="020B0604020202020204" pitchFamily="34" charset="0"/>
              </a:rPr>
              <a:t>: The collected data come in various formats, and not all of them are supported by the SIEM by default, as there is a scope of supported technologies for each SIEM solution, and log sources not belonging to the scope need further normalization to extract the relevant information and making it easier to analyze and correlate events across different sources</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Aggregation and Storage</a:t>
            </a:r>
            <a:r>
              <a:rPr lang="de-DE" b="0" i="0">
                <a:solidFill>
                  <a:srgbClr val="222222"/>
                </a:solidFill>
                <a:effectLst/>
                <a:latin typeface="Arial" panose="020B0604020202020204" pitchFamily="34" charset="0"/>
              </a:rPr>
              <a:t>: After normalization, the SIEM aggregates the data and stores it in a centralized database. To facilitate streamlined log analysis, correlation, and historical investigation</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Alerting and Reporting</a:t>
            </a:r>
            <a:r>
              <a:rPr lang="de-DE" b="0" i="0">
                <a:solidFill>
                  <a:srgbClr val="222222"/>
                </a:solidFill>
                <a:effectLst/>
                <a:latin typeface="Arial" panose="020B0604020202020204" pitchFamily="34" charset="0"/>
              </a:rPr>
              <a:t>: When the SIEM identifies a potential security threat, it generates alerts to notify security analysts. These alerts are prioritized based on the severity of the detected event. SIEM solutions also provide reporting capabilities to support compliance and auditing requirements, as well as to offer insights into the security posture of the organization</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Forensics and Incident Response</a:t>
            </a:r>
            <a:r>
              <a:rPr lang="de-DE" b="0" i="0">
                <a:solidFill>
                  <a:srgbClr val="222222"/>
                </a:solidFill>
                <a:effectLst/>
                <a:latin typeface="Arial" panose="020B0604020202020204" pitchFamily="34" charset="0"/>
              </a:rPr>
              <a:t>: In the event of a security incident, SIEM systems provide detailed forensic data that helps analysts understand the attack’s scope and impact. This information is crucial for effective incident response and remediation efforts;</a:t>
            </a:r>
          </a:p>
          <a:p>
            <a:pPr marL="171450" indent="-171450" algn="just">
              <a:buFont typeface="Arial" panose="020B0604020202020204" pitchFamily="34" charset="0"/>
              <a:buChar char="•"/>
            </a:pPr>
            <a:r>
              <a:rPr lang="de-DE" b="1" i="0">
                <a:solidFill>
                  <a:srgbClr val="222222"/>
                </a:solidFill>
                <a:effectLst/>
                <a:latin typeface="Arial" panose="020B0604020202020204" pitchFamily="34" charset="0"/>
              </a:rPr>
              <a:t>Integration with Other Security Tools</a:t>
            </a:r>
            <a:r>
              <a:rPr lang="de-DE" b="0" i="0">
                <a:solidFill>
                  <a:srgbClr val="222222"/>
                </a:solidFill>
                <a:effectLst/>
                <a:latin typeface="Arial" panose="020B0604020202020204" pitchFamily="34" charset="0"/>
              </a:rPr>
              <a:t>: Many SIEM systems can integrate with other security tools, such as threat intelligence platforms and automated response solutions, to enhance threat detection capabilities and streamline the incident response process.</a:t>
            </a:r>
          </a:p>
          <a:p>
            <a:endParaRPr lang="en-US"/>
          </a:p>
        </p:txBody>
      </p:sp>
      <p:sp>
        <p:nvSpPr>
          <p:cNvPr id="4" name="Kopfzeilenplatzhalter 3">
            <a:extLst>
              <a:ext uri="{FF2B5EF4-FFF2-40B4-BE49-F238E27FC236}">
                <a16:creationId xmlns:a16="http://schemas.microsoft.com/office/drawing/2014/main" id="{29E88F3B-53CB-7A1A-9784-DF2D6C67CD4A}"/>
              </a:ext>
            </a:extLst>
          </p:cNvPr>
          <p:cNvSpPr>
            <a:spLocks noGrp="1"/>
          </p:cNvSpPr>
          <p:nvPr>
            <p:ph type="hdr" sz="quarter"/>
          </p:nvPr>
        </p:nvSpPr>
        <p:spPr/>
        <p:txBody>
          <a:bodyPr/>
          <a:lstStyle/>
          <a:p>
            <a:endParaRPr lang="bg-BG"/>
          </a:p>
        </p:txBody>
      </p:sp>
      <p:sp>
        <p:nvSpPr>
          <p:cNvPr id="5" name="Datumsplatzhalter 4">
            <a:extLst>
              <a:ext uri="{FF2B5EF4-FFF2-40B4-BE49-F238E27FC236}">
                <a16:creationId xmlns:a16="http://schemas.microsoft.com/office/drawing/2014/main" id="{0BF0EF92-D902-1B63-2430-BDEDF684EF1E}"/>
              </a:ext>
            </a:extLst>
          </p:cNvPr>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a:extLst>
              <a:ext uri="{FF2B5EF4-FFF2-40B4-BE49-F238E27FC236}">
                <a16:creationId xmlns:a16="http://schemas.microsoft.com/office/drawing/2014/main" id="{46820ABF-827A-28DA-46E4-14B0385630E0}"/>
              </a:ext>
            </a:extLst>
          </p:cNvPr>
          <p:cNvSpPr>
            <a:spLocks noGrp="1"/>
          </p:cNvSpPr>
          <p:nvPr>
            <p:ph type="ftr" sz="quarter" idx="4"/>
          </p:nvPr>
        </p:nvSpPr>
        <p:spPr/>
        <p:txBody>
          <a:bodyPr/>
          <a:lstStyle/>
          <a:p>
            <a:endParaRPr lang="bg-BG"/>
          </a:p>
        </p:txBody>
      </p:sp>
      <p:sp>
        <p:nvSpPr>
          <p:cNvPr id="7" name="Foliennummernplatzhalter 6">
            <a:extLst>
              <a:ext uri="{FF2B5EF4-FFF2-40B4-BE49-F238E27FC236}">
                <a16:creationId xmlns:a16="http://schemas.microsoft.com/office/drawing/2014/main" id="{87647665-7C73-FFDE-EE1C-52A9A850E744}"/>
              </a:ext>
            </a:extLst>
          </p:cNvPr>
          <p:cNvSpPr>
            <a:spLocks noGrp="1"/>
          </p:cNvSpPr>
          <p:nvPr>
            <p:ph type="sldNum" sz="quarter" idx="5"/>
          </p:nvPr>
        </p:nvSpPr>
        <p:spPr/>
        <p:txBody>
          <a:bodyPr/>
          <a:lstStyle/>
          <a:p>
            <a:fld id="{F56321FA-2707-482D-B3DD-B6C7ECC71F69}" type="slidenum">
              <a:rPr lang="bg-BG" smtClean="0"/>
              <a:pPr/>
              <a:t>11</a:t>
            </a:fld>
            <a:endParaRPr lang="bg-BG"/>
          </a:p>
        </p:txBody>
      </p:sp>
    </p:spTree>
    <p:extLst>
      <p:ext uri="{BB962C8B-B14F-4D97-AF65-F5344CB8AC3E}">
        <p14:creationId xmlns:p14="http://schemas.microsoft.com/office/powerpoint/2010/main" val="400295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In der heutigen Zeit stehen Security Operation Centers (SOC) vor zahlreichen Herausforderungen. Dazu gehören die wachsende Komplexität der Bedrohungen, ein akuter Fachkräftemangel und die Notwendigkeit zur Integration neuer Technologien. Auch die Einhaltung von Compliance-Vorgaben wird immer schwieriger, während gleichzeitig die Kommunikationswege zwischen verschiedenen Teams verbessert werden müssen, um effektiv auf Sicherheitsvorfälle reagieren zu können.</a:t>
            </a:r>
          </a:p>
        </p:txBody>
      </p:sp>
      <p:sp>
        <p:nvSpPr>
          <p:cNvPr id="4" name="Kopfzeilenplatzhalter 3"/>
          <p:cNvSpPr>
            <a:spLocks noGrp="1"/>
          </p:cNvSpPr>
          <p:nvPr>
            <p:ph type="hdr" sz="quarter"/>
          </p:nvPr>
        </p:nvSpPr>
        <p:spPr/>
        <p:txBody>
          <a:bodyPr/>
          <a:lstStyle/>
          <a:p>
            <a:endParaRPr lang="bg-BG"/>
          </a:p>
        </p:txBody>
      </p:sp>
      <p:sp>
        <p:nvSpPr>
          <p:cNvPr id="5" name="Datumsplatzhalter 4"/>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p:cNvSpPr>
            <a:spLocks noGrp="1"/>
          </p:cNvSpPr>
          <p:nvPr>
            <p:ph type="ftr" sz="quarter" idx="4"/>
          </p:nvPr>
        </p:nvSpPr>
        <p:spPr/>
        <p:txBody>
          <a:bodyPr/>
          <a:lstStyle/>
          <a:p>
            <a:endParaRPr lang="bg-BG"/>
          </a:p>
        </p:txBody>
      </p:sp>
      <p:sp>
        <p:nvSpPr>
          <p:cNvPr id="7" name="Foliennummernplatzhalter 6"/>
          <p:cNvSpPr>
            <a:spLocks noGrp="1"/>
          </p:cNvSpPr>
          <p:nvPr>
            <p:ph type="sldNum" sz="quarter" idx="5"/>
          </p:nvPr>
        </p:nvSpPr>
        <p:spPr/>
        <p:txBody>
          <a:bodyPr/>
          <a:lstStyle/>
          <a:p>
            <a:fld id="{F56321FA-2707-482D-B3DD-B6C7ECC71F69}" type="slidenum">
              <a:rPr lang="bg-BG" smtClean="0"/>
              <a:pPr/>
              <a:t>12</a:t>
            </a:fld>
            <a:endParaRPr lang="bg-BG"/>
          </a:p>
        </p:txBody>
      </p:sp>
    </p:spTree>
    <p:extLst>
      <p:ext uri="{BB962C8B-B14F-4D97-AF65-F5344CB8AC3E}">
        <p14:creationId xmlns:p14="http://schemas.microsoft.com/office/powerpoint/2010/main" val="413521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Wichtig KPIs</a:t>
            </a:r>
          </a:p>
        </p:txBody>
      </p:sp>
      <p:sp>
        <p:nvSpPr>
          <p:cNvPr id="4" name="Kopfzeilenplatzhalter 3"/>
          <p:cNvSpPr>
            <a:spLocks noGrp="1"/>
          </p:cNvSpPr>
          <p:nvPr>
            <p:ph type="hdr" sz="quarter"/>
          </p:nvPr>
        </p:nvSpPr>
        <p:spPr/>
        <p:txBody>
          <a:bodyPr/>
          <a:lstStyle/>
          <a:p>
            <a:endParaRPr lang="bg-BG"/>
          </a:p>
        </p:txBody>
      </p:sp>
      <p:sp>
        <p:nvSpPr>
          <p:cNvPr id="5" name="Datumsplatzhalter 4"/>
          <p:cNvSpPr>
            <a:spLocks noGrp="1"/>
          </p:cNvSpPr>
          <p:nvPr>
            <p:ph type="dt" idx="1"/>
          </p:nvPr>
        </p:nvSpPr>
        <p:spPr/>
        <p:txBody>
          <a:bodyPr/>
          <a:lstStyle/>
          <a:p>
            <a:fld id="{20C3D832-7729-4080-BAB6-01399C7320F9}" type="datetime1">
              <a:rPr lang="en-US" smtClean="0"/>
              <a:t>5/12/25</a:t>
            </a:fld>
            <a:endParaRPr lang="bg-BG"/>
          </a:p>
        </p:txBody>
      </p:sp>
      <p:sp>
        <p:nvSpPr>
          <p:cNvPr id="6" name="Fußzeilenplatzhalter 5"/>
          <p:cNvSpPr>
            <a:spLocks noGrp="1"/>
          </p:cNvSpPr>
          <p:nvPr>
            <p:ph type="ftr" sz="quarter" idx="4"/>
          </p:nvPr>
        </p:nvSpPr>
        <p:spPr/>
        <p:txBody>
          <a:bodyPr/>
          <a:lstStyle/>
          <a:p>
            <a:endParaRPr lang="bg-BG"/>
          </a:p>
        </p:txBody>
      </p:sp>
      <p:sp>
        <p:nvSpPr>
          <p:cNvPr id="7" name="Foliennummernplatzhalter 6"/>
          <p:cNvSpPr>
            <a:spLocks noGrp="1"/>
          </p:cNvSpPr>
          <p:nvPr>
            <p:ph type="sldNum" sz="quarter" idx="5"/>
          </p:nvPr>
        </p:nvSpPr>
        <p:spPr/>
        <p:txBody>
          <a:bodyPr/>
          <a:lstStyle/>
          <a:p>
            <a:fld id="{F56321FA-2707-482D-B3DD-B6C7ECC71F69}" type="slidenum">
              <a:rPr lang="bg-BG" smtClean="0"/>
              <a:pPr/>
              <a:t>13</a:t>
            </a:fld>
            <a:endParaRPr lang="bg-BG"/>
          </a:p>
        </p:txBody>
      </p:sp>
    </p:spTree>
    <p:extLst>
      <p:ext uri="{BB962C8B-B14F-4D97-AF65-F5344CB8AC3E}">
        <p14:creationId xmlns:p14="http://schemas.microsoft.com/office/powerpoint/2010/main" val="424929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BD46B-2F6D-819E-1C49-52D33EA014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0F3C46-CB80-70B5-CEA9-6646F58511E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129B4CF-16A5-7317-3E44-F53BAB1DC3DA}"/>
              </a:ext>
            </a:extLst>
          </p:cNvPr>
          <p:cNvSpPr>
            <a:spLocks noGrp="1"/>
          </p:cNvSpPr>
          <p:nvPr>
            <p:ph type="body" idx="1"/>
          </p:nvPr>
        </p:nvSpPr>
        <p:spPr/>
        <p:txBody>
          <a:bodyPr/>
          <a:lstStyle/>
          <a:p>
            <a:endParaRPr lang="en-US" dirty="0"/>
          </a:p>
        </p:txBody>
      </p:sp>
      <p:sp>
        <p:nvSpPr>
          <p:cNvPr id="4" name="Kopfzeilenplatzhalter 3">
            <a:extLst>
              <a:ext uri="{FF2B5EF4-FFF2-40B4-BE49-F238E27FC236}">
                <a16:creationId xmlns:a16="http://schemas.microsoft.com/office/drawing/2014/main" id="{583EA473-104D-0BA6-B0D0-D5F1377D8C1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200" b="1" i="0" u="none" strike="noStrike" kern="1200" cap="none" spc="0" normalizeH="0" baseline="0" noProof="0">
              <a:ln>
                <a:noFill/>
              </a:ln>
              <a:solidFill>
                <a:prstClr val="black"/>
              </a:solidFill>
              <a:effectLst/>
              <a:uLnTx/>
              <a:uFillTx/>
              <a:latin typeface="Montserrat" panose="02000505000000020004" pitchFamily="2" charset="77"/>
              <a:ea typeface="+mn-ea"/>
              <a:cs typeface="+mn-cs"/>
            </a:endParaRPr>
          </a:p>
        </p:txBody>
      </p:sp>
      <p:sp>
        <p:nvSpPr>
          <p:cNvPr id="5" name="Datumsplatzhalter 4">
            <a:extLst>
              <a:ext uri="{FF2B5EF4-FFF2-40B4-BE49-F238E27FC236}">
                <a16:creationId xmlns:a16="http://schemas.microsoft.com/office/drawing/2014/main" id="{2D658B56-8F06-A44E-FFF8-0EDFBCBFDED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3D832-7729-4080-BAB6-01399C7320F9}" type="datetime1">
              <a:rPr kumimoji="0" lang="en-US" sz="1200" b="1" i="0" u="none" strike="noStrike" kern="1200" cap="none" spc="0" normalizeH="0" baseline="0" noProof="0" smtClean="0">
                <a:ln>
                  <a:noFill/>
                </a:ln>
                <a:solidFill>
                  <a:prstClr val="black"/>
                </a:solidFill>
                <a:effectLst/>
                <a:uLnTx/>
                <a:uFillTx/>
                <a:latin typeface="Montserrat" panose="0200050500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5/13/25</a:t>
            </a:fld>
            <a:endParaRPr kumimoji="0" lang="bg-BG" sz="1200" b="1" i="0" u="none" strike="noStrike" kern="1200" cap="none" spc="0" normalizeH="0" baseline="0" noProof="0">
              <a:ln>
                <a:noFill/>
              </a:ln>
              <a:solidFill>
                <a:prstClr val="black"/>
              </a:solidFill>
              <a:effectLst/>
              <a:uLnTx/>
              <a:uFillTx/>
              <a:latin typeface="Montserrat" panose="02000505000000020004" pitchFamily="2" charset="77"/>
              <a:ea typeface="+mn-ea"/>
              <a:cs typeface="+mn-cs"/>
            </a:endParaRPr>
          </a:p>
        </p:txBody>
      </p:sp>
      <p:sp>
        <p:nvSpPr>
          <p:cNvPr id="6" name="Fußzeilenplatzhalter 5">
            <a:extLst>
              <a:ext uri="{FF2B5EF4-FFF2-40B4-BE49-F238E27FC236}">
                <a16:creationId xmlns:a16="http://schemas.microsoft.com/office/drawing/2014/main" id="{599C1C61-EDF7-901E-F7F4-95CE9A403D8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200" b="1" i="0" u="none" strike="noStrike" kern="1200" cap="none" spc="0" normalizeH="0" baseline="0" noProof="0">
              <a:ln>
                <a:noFill/>
              </a:ln>
              <a:solidFill>
                <a:prstClr val="black"/>
              </a:solidFill>
              <a:effectLst/>
              <a:uLnTx/>
              <a:uFillTx/>
              <a:latin typeface="Montserrat" panose="02000505000000020004" pitchFamily="2" charset="77"/>
              <a:ea typeface="+mn-ea"/>
              <a:cs typeface="+mn-cs"/>
            </a:endParaRPr>
          </a:p>
        </p:txBody>
      </p:sp>
      <p:sp>
        <p:nvSpPr>
          <p:cNvPr id="7" name="Foliennummernplatzhalter 6">
            <a:extLst>
              <a:ext uri="{FF2B5EF4-FFF2-40B4-BE49-F238E27FC236}">
                <a16:creationId xmlns:a16="http://schemas.microsoft.com/office/drawing/2014/main" id="{739D3E01-EA9C-1518-1DD5-1B637A6DD7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321FA-2707-482D-B3DD-B6C7ECC71F69}" type="slidenum">
              <a:rPr kumimoji="0" lang="bg-BG" sz="1200" b="1" i="0" u="none" strike="noStrike" kern="1200" cap="none" spc="0" normalizeH="0" baseline="0" noProof="0" smtClean="0">
                <a:ln>
                  <a:noFill/>
                </a:ln>
                <a:solidFill>
                  <a:prstClr val="black"/>
                </a:solidFill>
                <a:effectLst/>
                <a:uLnTx/>
                <a:uFillTx/>
                <a:latin typeface="Montserrat" panose="0200050500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bg-BG" sz="1200" b="1" i="0" u="none" strike="noStrike" kern="1200" cap="none" spc="0" normalizeH="0" baseline="0" noProof="0">
              <a:ln>
                <a:noFill/>
              </a:ln>
              <a:solidFill>
                <a:prstClr val="black"/>
              </a:solidFill>
              <a:effectLst/>
              <a:uLnTx/>
              <a:uFillTx/>
              <a:latin typeface="Montserrat" panose="02000505000000020004" pitchFamily="2" charset="77"/>
              <a:ea typeface="+mn-ea"/>
              <a:cs typeface="+mn-cs"/>
            </a:endParaRPr>
          </a:p>
        </p:txBody>
      </p:sp>
    </p:spTree>
    <p:extLst>
      <p:ext uri="{BB962C8B-B14F-4D97-AF65-F5344CB8AC3E}">
        <p14:creationId xmlns:p14="http://schemas.microsoft.com/office/powerpoint/2010/main" val="103972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9.xml"/><Relationship Id="rId7" Type="http://schemas.openxmlformats.org/officeDocument/2006/relationships/image" Target="../media/image54.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2.xml"/><Relationship Id="rId7" Type="http://schemas.openxmlformats.org/officeDocument/2006/relationships/image" Target="../media/image22.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1.png"/><Relationship Id="rId5" Type="http://schemas.openxmlformats.org/officeDocument/2006/relationships/slideMaster" Target="../slideMasters/slideMaster3.xml"/><Relationship Id="rId4" Type="http://schemas.openxmlformats.org/officeDocument/2006/relationships/tags" Target="../tags/tag83.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6.xml"/><Relationship Id="rId7" Type="http://schemas.openxmlformats.org/officeDocument/2006/relationships/image" Target="../media/image25.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4.jpeg"/><Relationship Id="rId5" Type="http://schemas.openxmlformats.org/officeDocument/2006/relationships/slideMaster" Target="../slideMasters/slideMaster3.xml"/><Relationship Id="rId4" Type="http://schemas.openxmlformats.org/officeDocument/2006/relationships/tags" Target="../tags/tag87.xml"/><Relationship Id="rId9" Type="http://schemas.openxmlformats.org/officeDocument/2006/relationships/image" Target="../media/image23.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90.xml"/><Relationship Id="rId7" Type="http://schemas.openxmlformats.org/officeDocument/2006/relationships/image" Target="../media/image27.sv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6.png"/><Relationship Id="rId5" Type="http://schemas.openxmlformats.org/officeDocument/2006/relationships/slideMaster" Target="../slideMasters/slideMaster3.xml"/><Relationship Id="rId4" Type="http://schemas.openxmlformats.org/officeDocument/2006/relationships/tags" Target="../tags/tag91.xml"/><Relationship Id="rId9" Type="http://schemas.openxmlformats.org/officeDocument/2006/relationships/image" Target="../media/image29.png"/></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29.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8.png"/><Relationship Id="rId5" Type="http://schemas.openxmlformats.org/officeDocument/2006/relationships/slideMaster" Target="../slideMasters/slideMaster3.xml"/><Relationship Id="rId4" Type="http://schemas.openxmlformats.org/officeDocument/2006/relationships/tags" Target="../tags/tag9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29.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28.png"/><Relationship Id="rId5" Type="http://schemas.openxmlformats.org/officeDocument/2006/relationships/slideMaster" Target="../slideMasters/slideMaster3.xml"/><Relationship Id="rId4" Type="http://schemas.openxmlformats.org/officeDocument/2006/relationships/tags" Target="../tags/tag99.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30.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28.png"/><Relationship Id="rId5" Type="http://schemas.openxmlformats.org/officeDocument/2006/relationships/slideMaster" Target="../slideMasters/slideMaster3.xml"/><Relationship Id="rId4" Type="http://schemas.openxmlformats.org/officeDocument/2006/relationships/tags" Target="../tags/tag103.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30.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3.xml"/><Relationship Id="rId1" Type="http://schemas.openxmlformats.org/officeDocument/2006/relationships/tags" Target="../tags/tag108.xml"/><Relationship Id="rId4" Type="http://schemas.openxmlformats.org/officeDocument/2006/relationships/image" Target="../media/image58.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9.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4.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8.png"/><Relationship Id="rId5" Type="http://schemas.openxmlformats.org/officeDocument/2006/relationships/slideMaster" Target="../slideMasters/slideMaster3.xml"/><Relationship Id="rId4" Type="http://schemas.openxmlformats.org/officeDocument/2006/relationships/tags" Target="../tags/tag1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sales@digitall.com" TargetMode="External"/><Relationship Id="rId2" Type="http://schemas.openxmlformats.org/officeDocument/2006/relationships/hyperlink" Target="mailto:info@digitall.com" TargetMode="External"/><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mailto:dpo@digitall.com" TargetMode="External"/><Relationship Id="rId4" Type="http://schemas.openxmlformats.org/officeDocument/2006/relationships/hyperlink" Target="mailto:careers@digitall.com" TargetMode="Externa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6.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3.xml"/><Relationship Id="rId1" Type="http://schemas.openxmlformats.org/officeDocument/2006/relationships/tags" Target="../tags/tag118.xml"/><Relationship Id="rId4" Type="http://schemas.openxmlformats.org/officeDocument/2006/relationships/image" Target="../media/image59.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1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2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2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2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2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12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6.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8.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9.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13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13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3.xml"/><Relationship Id="rId1" Type="http://schemas.openxmlformats.org/officeDocument/2006/relationships/tags" Target="../tags/tag133.xml"/><Relationship Id="rId4" Type="http://schemas.openxmlformats.org/officeDocument/2006/relationships/image" Target="../media/image60.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3.xml"/><Relationship Id="rId1" Type="http://schemas.openxmlformats.org/officeDocument/2006/relationships/tags" Target="../tags/tag134.xml"/><Relationship Id="rId4" Type="http://schemas.openxmlformats.org/officeDocument/2006/relationships/image" Target="../media/image61.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3.xml"/><Relationship Id="rId1" Type="http://schemas.openxmlformats.org/officeDocument/2006/relationships/tags" Target="../tags/tag135.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6.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7.xml"/></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0.xml"/><Relationship Id="rId7" Type="http://schemas.openxmlformats.org/officeDocument/2006/relationships/image" Target="../media/image54.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3.xml"/><Relationship Id="rId7" Type="http://schemas.openxmlformats.org/officeDocument/2006/relationships/image" Target="../media/image54.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6.xml"/><Relationship Id="rId7" Type="http://schemas.openxmlformats.org/officeDocument/2006/relationships/image" Target="../media/image22.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21.png"/><Relationship Id="rId5" Type="http://schemas.openxmlformats.org/officeDocument/2006/relationships/slideMaster" Target="../slideMasters/slideMaster4.xml"/><Relationship Id="rId4" Type="http://schemas.openxmlformats.org/officeDocument/2006/relationships/tags" Target="../tags/tag157.xm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60.xml"/><Relationship Id="rId7" Type="http://schemas.openxmlformats.org/officeDocument/2006/relationships/image" Target="../media/image25.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24.jpeg"/><Relationship Id="rId5" Type="http://schemas.openxmlformats.org/officeDocument/2006/relationships/slideMaster" Target="../slideMasters/slideMaster4.xml"/><Relationship Id="rId4" Type="http://schemas.openxmlformats.org/officeDocument/2006/relationships/tags" Target="../tags/tag161.xml"/><Relationship Id="rId9" Type="http://schemas.openxmlformats.org/officeDocument/2006/relationships/image" Target="../media/image23.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64.xml"/><Relationship Id="rId7" Type="http://schemas.openxmlformats.org/officeDocument/2006/relationships/image" Target="../media/image27.sv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26.png"/><Relationship Id="rId5" Type="http://schemas.openxmlformats.org/officeDocument/2006/relationships/slideMaster" Target="../slideMasters/slideMaster4.xml"/><Relationship Id="rId4" Type="http://schemas.openxmlformats.org/officeDocument/2006/relationships/tags" Target="../tags/tag165.xml"/><Relationship Id="rId9" Type="http://schemas.openxmlformats.org/officeDocument/2006/relationships/image" Target="../media/image29.png"/></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image" Target="../media/image29.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28.png"/><Relationship Id="rId5" Type="http://schemas.openxmlformats.org/officeDocument/2006/relationships/slideMaster" Target="../slideMasters/slideMaster4.xml"/><Relationship Id="rId4" Type="http://schemas.openxmlformats.org/officeDocument/2006/relationships/tags" Target="../tags/tag16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image" Target="../media/image29.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28.png"/><Relationship Id="rId5" Type="http://schemas.openxmlformats.org/officeDocument/2006/relationships/slideMaster" Target="../slideMasters/slideMaster4.xml"/><Relationship Id="rId4" Type="http://schemas.openxmlformats.org/officeDocument/2006/relationships/tags" Target="../tags/tag173.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30.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8.png"/><Relationship Id="rId5" Type="http://schemas.openxmlformats.org/officeDocument/2006/relationships/slideMaster" Target="../slideMasters/slideMaster4.xml"/><Relationship Id="rId4" Type="http://schemas.openxmlformats.org/officeDocument/2006/relationships/tags" Target="../tags/tag177.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30.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4.xml"/><Relationship Id="rId1" Type="http://schemas.openxmlformats.org/officeDocument/2006/relationships/tags" Target="../tags/tag182.xml"/><Relationship Id="rId4" Type="http://schemas.openxmlformats.org/officeDocument/2006/relationships/image" Target="../media/image58.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3.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image" Target="../media/image34.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28.png"/><Relationship Id="rId5" Type="http://schemas.openxmlformats.org/officeDocument/2006/relationships/slideMaster" Target="../slideMasters/slideMaster4.xml"/><Relationship Id="rId4" Type="http://schemas.openxmlformats.org/officeDocument/2006/relationships/tags" Target="../tags/tag18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0.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4.xml"/><Relationship Id="rId1" Type="http://schemas.openxmlformats.org/officeDocument/2006/relationships/tags" Target="../tags/tag192.xml"/><Relationship Id="rId4" Type="http://schemas.openxmlformats.org/officeDocument/2006/relationships/image" Target="../media/image59.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4.xml"/><Relationship Id="rId1" Type="http://schemas.openxmlformats.org/officeDocument/2006/relationships/tags" Target="../tags/tag19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4.xml"/><Relationship Id="rId1" Type="http://schemas.openxmlformats.org/officeDocument/2006/relationships/tags" Target="../tags/tag194.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19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4.xml"/><Relationship Id="rId1" Type="http://schemas.openxmlformats.org/officeDocument/2006/relationships/tags" Target="../tags/tag19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4.xml"/><Relationship Id="rId1" Type="http://schemas.openxmlformats.org/officeDocument/2006/relationships/tags" Target="../tags/tag19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4.xml"/><Relationship Id="rId1" Type="http://schemas.openxmlformats.org/officeDocument/2006/relationships/tags" Target="../tags/tag19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4.xml"/><Relationship Id="rId1" Type="http://schemas.openxmlformats.org/officeDocument/2006/relationships/tags" Target="../tags/tag199.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0.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1.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2.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3.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4.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4.xml"/><Relationship Id="rId1" Type="http://schemas.openxmlformats.org/officeDocument/2006/relationships/tags" Target="../tags/tag20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4.xml"/><Relationship Id="rId1" Type="http://schemas.openxmlformats.org/officeDocument/2006/relationships/tags" Target="../tags/tag20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4.xml"/><Relationship Id="rId1" Type="http://schemas.openxmlformats.org/officeDocument/2006/relationships/tags" Target="../tags/tag207.xml"/><Relationship Id="rId4" Type="http://schemas.openxmlformats.org/officeDocument/2006/relationships/image" Target="../media/image60.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4.xml"/><Relationship Id="rId1" Type="http://schemas.openxmlformats.org/officeDocument/2006/relationships/tags" Target="../tags/tag208.xml"/><Relationship Id="rId4" Type="http://schemas.openxmlformats.org/officeDocument/2006/relationships/image" Target="../media/image61.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4.xml"/><Relationship Id="rId1" Type="http://schemas.openxmlformats.org/officeDocument/2006/relationships/tags" Target="../tags/tag209.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1.xml"/></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14.xml"/><Relationship Id="rId7" Type="http://schemas.openxmlformats.org/officeDocument/2006/relationships/image" Target="../media/image54.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17.xml"/><Relationship Id="rId7" Type="http://schemas.openxmlformats.org/officeDocument/2006/relationships/image" Target="../media/image54.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6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7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7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68.sv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slideMaster" Target="../slideMasters/slideMaster2.xml"/><Relationship Id="rId4" Type="http://schemas.openxmlformats.org/officeDocument/2006/relationships/tags" Target="../tags/tag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2.xml"/><Relationship Id="rId7" Type="http://schemas.openxmlformats.org/officeDocument/2006/relationships/image" Target="../media/image2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slideMaster" Target="../slideMasters/slideMaster2.xml"/><Relationship Id="rId4" Type="http://schemas.openxmlformats.org/officeDocument/2006/relationships/tags" Target="../tags/tag13.xml"/><Relationship Id="rId9" Type="http://schemas.openxmlformats.org/officeDocument/2006/relationships/image" Target="../media/image23.png"/></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68.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70.sv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6.xml"/><Relationship Id="rId7" Type="http://schemas.openxmlformats.org/officeDocument/2006/relationships/image" Target="../media/image27.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slideMaster" Target="../slideMasters/slideMaster2.xml"/><Relationship Id="rId4" Type="http://schemas.openxmlformats.org/officeDocument/2006/relationships/tags" Target="../tags/tag17.xml"/><Relationship Id="rId9" Type="http://schemas.openxmlformats.org/officeDocument/2006/relationships/image" Target="../media/image29.pn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hyperlink" Target="mailto:sales@digitall.com" TargetMode="External"/><Relationship Id="rId2" Type="http://schemas.openxmlformats.org/officeDocument/2006/relationships/hyperlink" Target="mailto:info@digitall.com" TargetMode="External"/><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hyperlink" Target="mailto:dpo@digitall.com" TargetMode="External"/><Relationship Id="rId4" Type="http://schemas.openxmlformats.org/officeDocument/2006/relationships/hyperlink" Target="mailto:careers@digitall.com" TargetMode="Externa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2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slideMaster" Target="../slideMasters/slideMaster2.xml"/><Relationship Id="rId4" Type="http://schemas.openxmlformats.org/officeDocument/2006/relationships/tags" Target="../tags/tag2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8.png"/><Relationship Id="rId5" Type="http://schemas.openxmlformats.org/officeDocument/2006/relationships/slideMaster" Target="../slideMasters/slideMaster2.xml"/><Relationship Id="rId4" Type="http://schemas.openxmlformats.org/officeDocument/2006/relationships/tags" Target="../tags/tag25.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3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8.png"/><Relationship Id="rId5" Type="http://schemas.openxmlformats.org/officeDocument/2006/relationships/slideMaster" Target="../slideMasters/slideMaster2.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30.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33.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8.png"/><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3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46.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48.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6.xml"/><Relationship Id="rId7" Type="http://schemas.openxmlformats.org/officeDocument/2006/relationships/image" Target="../media/image54.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3D14-7764-C342-8A70-48FCCEFB1912}"/>
              </a:ext>
            </a:extLst>
          </p:cNvPr>
          <p:cNvSpPr>
            <a:spLocks noGrp="1"/>
          </p:cNvSpPr>
          <p:nvPr>
            <p:ph type="title" hasCustomPrompt="1"/>
          </p:nvPr>
        </p:nvSpPr>
        <p:spPr>
          <a:xfrm>
            <a:off x="334964" y="441138"/>
            <a:ext cx="10515600" cy="1325563"/>
          </a:xfrm>
          <a:prstGeom prst="rect">
            <a:avLst/>
          </a:prstGeom>
        </p:spPr>
        <p:txBody>
          <a:bodyPr/>
          <a:lstStyle>
            <a:lvl1pPr>
              <a:defRPr b="0" i="0">
                <a:latin typeface="Montserrat Medium" pitchFamily="2" charset="77"/>
              </a:defRPr>
            </a:lvl1pPr>
          </a:lstStyle>
          <a:p>
            <a:r>
              <a:rPr lang="en-US"/>
              <a:t>Color Theme  </a:t>
            </a:r>
          </a:p>
        </p:txBody>
      </p:sp>
      <p:sp>
        <p:nvSpPr>
          <p:cNvPr id="3" name="Date Placeholder 2">
            <a:extLst>
              <a:ext uri="{FF2B5EF4-FFF2-40B4-BE49-F238E27FC236}">
                <a16:creationId xmlns:a16="http://schemas.microsoft.com/office/drawing/2014/main" id="{3E67270A-7466-014F-8BB7-AD6114EDD474}"/>
              </a:ext>
            </a:extLst>
          </p:cNvPr>
          <p:cNvSpPr>
            <a:spLocks noGrp="1"/>
          </p:cNvSpPr>
          <p:nvPr>
            <p:ph type="dt" sz="half" idx="10"/>
          </p:nvPr>
        </p:nvSpPr>
        <p:spPr>
          <a:xfrm>
            <a:off x="334964" y="6526475"/>
            <a:ext cx="1515024" cy="138499"/>
          </a:xfrm>
          <a:prstGeom prst="rect">
            <a:avLst/>
          </a:prstGeom>
        </p:spPr>
        <p:txBody>
          <a:bodyPr/>
          <a:lstStyle>
            <a:lvl1pPr>
              <a:defRPr b="0" i="0">
                <a:latin typeface="Montserrat Medium" pitchFamily="2" charset="77"/>
              </a:defRPr>
            </a:lvl1pPr>
          </a:lstStyle>
          <a:p>
            <a:fld id="{865C64CA-9DAC-BD47-9188-E2DB9C5CAC74}" type="datetime1">
              <a:rPr lang="en-US" smtClean="0"/>
              <a:pPr/>
              <a:t>5/12/25</a:t>
            </a:fld>
            <a:endParaRPr lang="en-US"/>
          </a:p>
        </p:txBody>
      </p:sp>
      <p:sp>
        <p:nvSpPr>
          <p:cNvPr id="9" name="Freeform: Shape 5">
            <a:extLst>
              <a:ext uri="{FF2B5EF4-FFF2-40B4-BE49-F238E27FC236}">
                <a16:creationId xmlns:a16="http://schemas.microsoft.com/office/drawing/2014/main" id="{EF671CD2-D615-4E4E-B5FD-F85A5F0914FC}"/>
              </a:ext>
            </a:extLst>
          </p:cNvPr>
          <p:cNvSpPr/>
          <p:nvPr userDrawn="1"/>
        </p:nvSpPr>
        <p:spPr>
          <a:xfrm>
            <a:off x="341283" y="4696974"/>
            <a:ext cx="1191516" cy="1224824"/>
          </a:xfrm>
          <a:prstGeom prst="roundRect">
            <a:avLst>
              <a:gd name="adj" fmla="val 7297"/>
            </a:avLst>
          </a:prstGeom>
          <a:solidFill>
            <a:srgbClr val="F9AF1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Honey Yellow</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#F9AF15</a:t>
            </a:r>
          </a:p>
        </p:txBody>
      </p:sp>
      <p:sp>
        <p:nvSpPr>
          <p:cNvPr id="10" name="Freeform: Shape 5">
            <a:extLst>
              <a:ext uri="{FF2B5EF4-FFF2-40B4-BE49-F238E27FC236}">
                <a16:creationId xmlns:a16="http://schemas.microsoft.com/office/drawing/2014/main" id="{DD7F72E5-391E-774A-B33B-EA4053EF5D00}"/>
              </a:ext>
            </a:extLst>
          </p:cNvPr>
          <p:cNvSpPr/>
          <p:nvPr userDrawn="1"/>
        </p:nvSpPr>
        <p:spPr>
          <a:xfrm>
            <a:off x="334964" y="3332049"/>
            <a:ext cx="1191516" cy="1224824"/>
          </a:xfrm>
          <a:prstGeom prst="roundRect">
            <a:avLst>
              <a:gd name="adj" fmla="val 7297"/>
            </a:avLst>
          </a:prstGeom>
          <a:solidFill>
            <a:srgbClr val="4361E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Ultramarine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#4361EE</a:t>
            </a:r>
          </a:p>
        </p:txBody>
      </p:sp>
      <p:sp>
        <p:nvSpPr>
          <p:cNvPr id="11" name="Freeform: Shape 5">
            <a:extLst>
              <a:ext uri="{FF2B5EF4-FFF2-40B4-BE49-F238E27FC236}">
                <a16:creationId xmlns:a16="http://schemas.microsoft.com/office/drawing/2014/main" id="{5C0C156B-93FC-FD49-8157-CC7E745E93B2}"/>
              </a:ext>
            </a:extLst>
          </p:cNvPr>
          <p:cNvSpPr/>
          <p:nvPr userDrawn="1"/>
        </p:nvSpPr>
        <p:spPr>
          <a:xfrm>
            <a:off x="1629894" y="3332049"/>
            <a:ext cx="1191516" cy="1224824"/>
          </a:xfrm>
          <a:prstGeom prst="roundRect">
            <a:avLst>
              <a:gd name="adj" fmla="val 7297"/>
            </a:avLst>
          </a:prstGeom>
          <a:solidFill>
            <a:schemeClr val="accent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Dodger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#4895EF</a:t>
            </a:r>
          </a:p>
        </p:txBody>
      </p:sp>
      <p:sp>
        <p:nvSpPr>
          <p:cNvPr id="12" name="Freeform: Shape 5">
            <a:extLst>
              <a:ext uri="{FF2B5EF4-FFF2-40B4-BE49-F238E27FC236}">
                <a16:creationId xmlns:a16="http://schemas.microsoft.com/office/drawing/2014/main" id="{02A4A559-19A2-FA4C-84BE-FA31258D49D3}"/>
              </a:ext>
            </a:extLst>
          </p:cNvPr>
          <p:cNvSpPr/>
          <p:nvPr userDrawn="1"/>
        </p:nvSpPr>
        <p:spPr>
          <a:xfrm>
            <a:off x="2924824" y="3332049"/>
            <a:ext cx="1191516" cy="1224824"/>
          </a:xfrm>
          <a:prstGeom prst="roundRect">
            <a:avLst>
              <a:gd name="adj" fmla="val 7297"/>
            </a:avLst>
          </a:prstGeom>
          <a:solidFill>
            <a:srgbClr val="4CC9F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Vivid Sky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#4CC9F0</a:t>
            </a:r>
          </a:p>
        </p:txBody>
      </p:sp>
      <p:sp>
        <p:nvSpPr>
          <p:cNvPr id="13" name="Freeform: Shape 5">
            <a:extLst>
              <a:ext uri="{FF2B5EF4-FFF2-40B4-BE49-F238E27FC236}">
                <a16:creationId xmlns:a16="http://schemas.microsoft.com/office/drawing/2014/main" id="{B688E0A9-1A62-7342-84BA-D6F68904FF5D}"/>
              </a:ext>
            </a:extLst>
          </p:cNvPr>
          <p:cNvSpPr/>
          <p:nvPr userDrawn="1"/>
        </p:nvSpPr>
        <p:spPr>
          <a:xfrm>
            <a:off x="334964" y="1967123"/>
            <a:ext cx="2486447" cy="1224824"/>
          </a:xfrm>
          <a:prstGeom prst="roundRect">
            <a:avLst>
              <a:gd name="adj" fmla="val 7297"/>
            </a:avLst>
          </a:prstGeom>
          <a:solidFill>
            <a:schemeClr val="accent1"/>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Dark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#1818BF</a:t>
            </a:r>
          </a:p>
        </p:txBody>
      </p:sp>
      <p:sp>
        <p:nvSpPr>
          <p:cNvPr id="14" name="Freeform: Shape 5">
            <a:extLst>
              <a:ext uri="{FF2B5EF4-FFF2-40B4-BE49-F238E27FC236}">
                <a16:creationId xmlns:a16="http://schemas.microsoft.com/office/drawing/2014/main" id="{696A472F-F5D9-7D4C-955E-02DFAF8ABDFD}"/>
              </a:ext>
            </a:extLst>
          </p:cNvPr>
          <p:cNvSpPr/>
          <p:nvPr userDrawn="1"/>
        </p:nvSpPr>
        <p:spPr>
          <a:xfrm>
            <a:off x="2924824" y="1974733"/>
            <a:ext cx="2486447" cy="1224824"/>
          </a:xfrm>
          <a:prstGeom prst="roundRect">
            <a:avLst>
              <a:gd name="adj" fmla="val 7297"/>
            </a:avLst>
          </a:prstGeom>
          <a:solidFill>
            <a:srgbClr val="64C7F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Light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#64C7F3</a:t>
            </a:r>
          </a:p>
        </p:txBody>
      </p:sp>
      <p:sp>
        <p:nvSpPr>
          <p:cNvPr id="15" name="Freeform: Shape 5">
            <a:extLst>
              <a:ext uri="{FF2B5EF4-FFF2-40B4-BE49-F238E27FC236}">
                <a16:creationId xmlns:a16="http://schemas.microsoft.com/office/drawing/2014/main" id="{AA2A8814-7FDA-9C45-B418-83AA539C6380}"/>
              </a:ext>
            </a:extLst>
          </p:cNvPr>
          <p:cNvSpPr/>
          <p:nvPr userDrawn="1"/>
        </p:nvSpPr>
        <p:spPr>
          <a:xfrm>
            <a:off x="2924824" y="4696974"/>
            <a:ext cx="1191516" cy="1224824"/>
          </a:xfrm>
          <a:prstGeom prst="roundRect">
            <a:avLst>
              <a:gd name="adj" fmla="val 7297"/>
            </a:avLst>
          </a:prstGeom>
          <a:solidFill>
            <a:srgbClr val="E54F6D"/>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Berry Fruit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#E54F6D</a:t>
            </a:r>
          </a:p>
        </p:txBody>
      </p:sp>
      <p:sp>
        <p:nvSpPr>
          <p:cNvPr id="16" name="Freeform: Shape 5">
            <a:extLst>
              <a:ext uri="{FF2B5EF4-FFF2-40B4-BE49-F238E27FC236}">
                <a16:creationId xmlns:a16="http://schemas.microsoft.com/office/drawing/2014/main" id="{C06C7E19-0EE3-FF44-A67F-0363813EA8CB}"/>
              </a:ext>
            </a:extLst>
          </p:cNvPr>
          <p:cNvSpPr/>
          <p:nvPr userDrawn="1"/>
        </p:nvSpPr>
        <p:spPr>
          <a:xfrm>
            <a:off x="4219755" y="3332049"/>
            <a:ext cx="1191516" cy="1224824"/>
          </a:xfrm>
          <a:prstGeom prst="roundRect">
            <a:avLst>
              <a:gd name="adj" fmla="val 7297"/>
            </a:avLst>
          </a:prstGeom>
          <a:solidFill>
            <a:srgbClr val="89BB92"/>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Sea 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#89BB92</a:t>
            </a:r>
          </a:p>
        </p:txBody>
      </p:sp>
      <p:sp>
        <p:nvSpPr>
          <p:cNvPr id="17" name="Freeform: Shape 5">
            <a:extLst>
              <a:ext uri="{FF2B5EF4-FFF2-40B4-BE49-F238E27FC236}">
                <a16:creationId xmlns:a16="http://schemas.microsoft.com/office/drawing/2014/main" id="{AA669CA6-39F9-734A-A368-3B1188C77172}"/>
              </a:ext>
            </a:extLst>
          </p:cNvPr>
          <p:cNvSpPr/>
          <p:nvPr userDrawn="1"/>
        </p:nvSpPr>
        <p:spPr>
          <a:xfrm>
            <a:off x="1629893" y="4696974"/>
            <a:ext cx="1191516" cy="1224824"/>
          </a:xfrm>
          <a:prstGeom prst="roundRect">
            <a:avLst>
              <a:gd name="adj" fmla="val 7297"/>
            </a:avLst>
          </a:prstGeom>
          <a:solidFill>
            <a:srgbClr val="B5179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a:r>
              <a:rPr lang="en-US" sz="1200" b="0" i="0">
                <a:solidFill>
                  <a:srgbClr val="FFFFFF"/>
                </a:solidFill>
                <a:latin typeface="Montserrat Medium" pitchFamily="2" charset="77"/>
              </a:rPr>
              <a:t>Byzantine</a:t>
            </a:r>
            <a:endParaRPr lang="bg-BG" sz="1200" b="0" i="0">
              <a:solidFill>
                <a:srgbClr val="FFFFFF"/>
              </a:solidFill>
              <a:latin typeface="Montserrat Medium" pitchFamily="2" charset="77"/>
            </a:endParaRPr>
          </a:p>
          <a:p>
            <a:pPr algn="ctr"/>
            <a:r>
              <a:rPr lang="en-US" sz="1200" b="0" i="0">
                <a:solidFill>
                  <a:srgbClr val="FFFFFF"/>
                </a:solidFill>
                <a:latin typeface="Montserrat Medium" pitchFamily="2" charset="77"/>
              </a:rPr>
              <a:t>#B5179E</a:t>
            </a:r>
          </a:p>
        </p:txBody>
      </p:sp>
      <p:sp>
        <p:nvSpPr>
          <p:cNvPr id="18" name="Freeform: Shape 5">
            <a:extLst>
              <a:ext uri="{FF2B5EF4-FFF2-40B4-BE49-F238E27FC236}">
                <a16:creationId xmlns:a16="http://schemas.microsoft.com/office/drawing/2014/main" id="{94944449-8F30-A340-9DD2-2E0979B815FA}"/>
              </a:ext>
            </a:extLst>
          </p:cNvPr>
          <p:cNvSpPr/>
          <p:nvPr userDrawn="1"/>
        </p:nvSpPr>
        <p:spPr>
          <a:xfrm>
            <a:off x="5520517" y="4696974"/>
            <a:ext cx="1191516" cy="1224824"/>
          </a:xfrm>
          <a:prstGeom prst="roundRect">
            <a:avLst>
              <a:gd name="adj" fmla="val 7297"/>
            </a:avLst>
          </a:prstGeom>
          <a:solidFill>
            <a:srgbClr val="383838"/>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1</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#383838</a:t>
            </a:r>
          </a:p>
        </p:txBody>
      </p:sp>
      <p:sp>
        <p:nvSpPr>
          <p:cNvPr id="19" name="Freeform: Shape 5">
            <a:extLst>
              <a:ext uri="{FF2B5EF4-FFF2-40B4-BE49-F238E27FC236}">
                <a16:creationId xmlns:a16="http://schemas.microsoft.com/office/drawing/2014/main" id="{E87A3B3D-F303-5C40-ADBB-4E9D7347D69C}"/>
              </a:ext>
            </a:extLst>
          </p:cNvPr>
          <p:cNvSpPr/>
          <p:nvPr userDrawn="1"/>
        </p:nvSpPr>
        <p:spPr>
          <a:xfrm>
            <a:off x="5520517" y="3320382"/>
            <a:ext cx="1191516" cy="1224824"/>
          </a:xfrm>
          <a:prstGeom prst="roundRect">
            <a:avLst>
              <a:gd name="adj" fmla="val 7297"/>
            </a:avLst>
          </a:prstGeom>
          <a:solidFill>
            <a:srgbClr val="EDEEEF"/>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1</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#EDEEEF</a:t>
            </a:r>
          </a:p>
        </p:txBody>
      </p:sp>
      <p:sp>
        <p:nvSpPr>
          <p:cNvPr id="20" name="Freeform: Shape 5">
            <a:extLst>
              <a:ext uri="{FF2B5EF4-FFF2-40B4-BE49-F238E27FC236}">
                <a16:creationId xmlns:a16="http://schemas.microsoft.com/office/drawing/2014/main" id="{F57B4017-181C-8243-A9CF-F88DA168721B}"/>
              </a:ext>
            </a:extLst>
          </p:cNvPr>
          <p:cNvSpPr/>
          <p:nvPr userDrawn="1"/>
        </p:nvSpPr>
        <p:spPr>
          <a:xfrm>
            <a:off x="4219754" y="4696974"/>
            <a:ext cx="1191516" cy="1224824"/>
          </a:xfrm>
          <a:prstGeom prst="roundRect">
            <a:avLst>
              <a:gd name="adj" fmla="val 7297"/>
            </a:avLst>
          </a:prstGeom>
          <a:solidFill>
            <a:srgbClr val="4D990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#4D9900</a:t>
            </a:r>
          </a:p>
        </p:txBody>
      </p:sp>
      <p:sp>
        <p:nvSpPr>
          <p:cNvPr id="21" name="Freeform: Shape 5">
            <a:extLst>
              <a:ext uri="{FF2B5EF4-FFF2-40B4-BE49-F238E27FC236}">
                <a16:creationId xmlns:a16="http://schemas.microsoft.com/office/drawing/2014/main" id="{A26B22B1-CCE4-314B-B1CD-9683EFF5EE63}"/>
              </a:ext>
            </a:extLst>
          </p:cNvPr>
          <p:cNvSpPr/>
          <p:nvPr userDrawn="1"/>
        </p:nvSpPr>
        <p:spPr>
          <a:xfrm>
            <a:off x="6815447" y="3320382"/>
            <a:ext cx="1191516" cy="1224824"/>
          </a:xfrm>
          <a:prstGeom prst="roundRect">
            <a:avLst>
              <a:gd name="adj" fmla="val 7297"/>
            </a:avLst>
          </a:prstGeom>
          <a:solidFill>
            <a:srgbClr val="F6F6F6"/>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2</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#F6F6F6</a:t>
            </a:r>
          </a:p>
        </p:txBody>
      </p:sp>
      <p:sp>
        <p:nvSpPr>
          <p:cNvPr id="24" name="Freeform: Shape 5">
            <a:extLst>
              <a:ext uri="{FF2B5EF4-FFF2-40B4-BE49-F238E27FC236}">
                <a16:creationId xmlns:a16="http://schemas.microsoft.com/office/drawing/2014/main" id="{BD27582A-BF52-0749-9316-C4AE7B53FAF4}"/>
              </a:ext>
            </a:extLst>
          </p:cNvPr>
          <p:cNvSpPr/>
          <p:nvPr userDrawn="1"/>
        </p:nvSpPr>
        <p:spPr>
          <a:xfrm>
            <a:off x="6790987" y="4696974"/>
            <a:ext cx="1191516" cy="1224824"/>
          </a:xfrm>
          <a:prstGeom prst="roundRect">
            <a:avLst>
              <a:gd name="adj" fmla="val 7297"/>
            </a:avLst>
          </a:prstGeom>
          <a:solidFill>
            <a:srgbClr val="A9A9A9"/>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2</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#A9A9A9</a:t>
            </a:r>
          </a:p>
        </p:txBody>
      </p:sp>
      <p:sp>
        <p:nvSpPr>
          <p:cNvPr id="25" name="Freeform: Shape 5">
            <a:extLst>
              <a:ext uri="{FF2B5EF4-FFF2-40B4-BE49-F238E27FC236}">
                <a16:creationId xmlns:a16="http://schemas.microsoft.com/office/drawing/2014/main" id="{63ED1CF4-5477-3347-A03C-D736E54C85AF}"/>
              </a:ext>
            </a:extLst>
          </p:cNvPr>
          <p:cNvSpPr/>
          <p:nvPr userDrawn="1"/>
        </p:nvSpPr>
        <p:spPr>
          <a:xfrm>
            <a:off x="5514684" y="1974733"/>
            <a:ext cx="1197349" cy="1224824"/>
          </a:xfrm>
          <a:prstGeom prst="roundRect">
            <a:avLst>
              <a:gd name="adj" fmla="val 7297"/>
            </a:avLst>
          </a:prstGeom>
          <a:solidFill>
            <a:schemeClr val="bg1">
              <a:lumMod val="1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Default Black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#00000</a:t>
            </a:r>
          </a:p>
        </p:txBody>
      </p:sp>
      <p:sp>
        <p:nvSpPr>
          <p:cNvPr id="26" name="Freeform: Shape 5">
            <a:extLst>
              <a:ext uri="{FF2B5EF4-FFF2-40B4-BE49-F238E27FC236}">
                <a16:creationId xmlns:a16="http://schemas.microsoft.com/office/drawing/2014/main" id="{55F86A0A-5011-B34C-AE04-FAC66C63BE5B}"/>
              </a:ext>
            </a:extLst>
          </p:cNvPr>
          <p:cNvSpPr/>
          <p:nvPr userDrawn="1"/>
        </p:nvSpPr>
        <p:spPr>
          <a:xfrm>
            <a:off x="6815446" y="1965961"/>
            <a:ext cx="1197349" cy="1224824"/>
          </a:xfrm>
          <a:prstGeom prst="roundRect">
            <a:avLst>
              <a:gd name="adj" fmla="val 7297"/>
            </a:avLst>
          </a:prstGeom>
          <a:solidFill>
            <a:srgbClr val="FFFFFF"/>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chemeClr val="tx1"/>
                </a:solidFill>
                <a:latin typeface="Montserrat Medium" pitchFamily="2" charset="77"/>
              </a:rPr>
              <a:t>Default White</a:t>
            </a:r>
          </a:p>
          <a:p>
            <a:pPr algn="ctr" defTabSz="977900">
              <a:lnSpc>
                <a:spcPct val="90000"/>
              </a:lnSpc>
              <a:spcBef>
                <a:spcPct val="0"/>
              </a:spcBef>
              <a:spcAft>
                <a:spcPct val="35000"/>
              </a:spcAft>
              <a:defRPr/>
            </a:pPr>
            <a:r>
              <a:rPr lang="en-US" sz="1200" b="0" i="0">
                <a:solidFill>
                  <a:schemeClr val="tx1"/>
                </a:solidFill>
                <a:latin typeface="Montserrat Medium" pitchFamily="2" charset="77"/>
              </a:rPr>
              <a:t>#FFFFF</a:t>
            </a:r>
          </a:p>
        </p:txBody>
      </p:sp>
    </p:spTree>
    <p:extLst>
      <p:ext uri="{BB962C8B-B14F-4D97-AF65-F5344CB8AC3E}">
        <p14:creationId xmlns:p14="http://schemas.microsoft.com/office/powerpoint/2010/main" val="328609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GLINE - Titl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690313-8499-164F-8668-3A84DE3054B7}"/>
              </a:ext>
            </a:extLst>
          </p:cNvPr>
          <p:cNvSpPr/>
          <p:nvPr userDrawn="1"/>
        </p:nvSpPr>
        <p:spPr>
          <a:xfrm>
            <a:off x="6096000" y="-1"/>
            <a:ext cx="6194156"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8" name="Rectangle 7">
            <a:extLst>
              <a:ext uri="{FF2B5EF4-FFF2-40B4-BE49-F238E27FC236}">
                <a16:creationId xmlns:a16="http://schemas.microsoft.com/office/drawing/2014/main" id="{C7D325C0-3CB4-9E4A-96EF-2F2ADA9F128B}"/>
              </a:ext>
            </a:extLst>
          </p:cNvPr>
          <p:cNvSpPr/>
          <p:nvPr userDrawn="1"/>
        </p:nvSpPr>
        <p:spPr>
          <a:xfrm>
            <a:off x="6096000" y="0"/>
            <a:ext cx="6096000"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9" name="Title Placeholder 1">
            <a:extLst>
              <a:ext uri="{FF2B5EF4-FFF2-40B4-BE49-F238E27FC236}">
                <a16:creationId xmlns:a16="http://schemas.microsoft.com/office/drawing/2014/main" id="{53BABD31-6DF6-6C45-8809-1148250DBE78}"/>
              </a:ext>
            </a:extLst>
          </p:cNvPr>
          <p:cNvSpPr>
            <a:spLocks noGrp="1"/>
          </p:cNvSpPr>
          <p:nvPr>
            <p:ph type="title" hasCustomPrompt="1"/>
          </p:nvPr>
        </p:nvSpPr>
        <p:spPr>
          <a:xfrm>
            <a:off x="911225" y="2670798"/>
            <a:ext cx="5184775" cy="1384995"/>
          </a:xfrm>
          <a:prstGeom prst="rect">
            <a:avLst/>
          </a:prstGeom>
        </p:spPr>
        <p:txBody>
          <a:bodyPr vert="horz" wrap="square" lIns="72000" tIns="0" rIns="1007999"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BCF93204-DDBC-5C45-A090-C0459E6C13C0}"/>
              </a:ext>
            </a:extLst>
          </p:cNvPr>
          <p:cNvSpPr>
            <a:spLocks noGrp="1"/>
          </p:cNvSpPr>
          <p:nvPr>
            <p:ph type="body" sz="quarter" idx="19" hasCustomPrompt="1"/>
          </p:nvPr>
        </p:nvSpPr>
        <p:spPr>
          <a:xfrm>
            <a:off x="911424" y="2336715"/>
            <a:ext cx="3744714" cy="330072"/>
          </a:xfrm>
          <a:prstGeom prst="rect">
            <a:avLst/>
          </a:prstGeom>
        </p:spPr>
        <p:txBody>
          <a:bodyPr wrap="square" lIns="72000" tIns="72000" rIns="0" bIns="7200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3" name="Text Placeholder 2">
            <a:extLst>
              <a:ext uri="{FF2B5EF4-FFF2-40B4-BE49-F238E27FC236}">
                <a16:creationId xmlns:a16="http://schemas.microsoft.com/office/drawing/2014/main" id="{89DDE1B8-90CB-4E40-B05A-686E494A1548}"/>
              </a:ext>
            </a:extLst>
          </p:cNvPr>
          <p:cNvSpPr>
            <a:spLocks noGrp="1"/>
          </p:cNvSpPr>
          <p:nvPr>
            <p:ph type="body" sz="quarter" idx="33" hasCustomPrompt="1"/>
          </p:nvPr>
        </p:nvSpPr>
        <p:spPr>
          <a:xfrm>
            <a:off x="911225" y="549276"/>
            <a:ext cx="2881313" cy="576018"/>
          </a:xfrm>
          <a:prstGeom prst="rect">
            <a:avLst/>
          </a:prstGeom>
        </p:spPr>
        <p:txBody>
          <a:bodyPr lIns="72000" tIns="216000" rIns="0" bIns="46800"/>
          <a:lstStyle>
            <a:lvl1pPr marL="0" indent="0">
              <a:buNone/>
              <a:defRPr sz="1200" b="0" i="0">
                <a:latin typeface="Montserrat Light" pitchFamily="2" charset="77"/>
              </a:defRPr>
            </a:lvl1pPr>
          </a:lstStyle>
          <a:p>
            <a:pPr lvl="0"/>
            <a:r>
              <a:rPr lang="en-US"/>
              <a:t>EDIT MASTER TEXT STYLES</a:t>
            </a:r>
          </a:p>
        </p:txBody>
      </p:sp>
      <p:pic>
        <p:nvPicPr>
          <p:cNvPr id="15" name="Picture 14">
            <a:extLst>
              <a:ext uri="{FF2B5EF4-FFF2-40B4-BE49-F238E27FC236}">
                <a16:creationId xmlns:a16="http://schemas.microsoft.com/office/drawing/2014/main" id="{31640971-EEF0-BC40-805D-E9050DACC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336715"/>
            <a:ext cx="1198800" cy="1198800"/>
          </a:xfrm>
          <a:prstGeom prst="rect">
            <a:avLst/>
          </a:prstGeom>
        </p:spPr>
      </p:pic>
      <p:sp>
        <p:nvSpPr>
          <p:cNvPr id="9" name="Rounded Rectangle 8">
            <a:extLst>
              <a:ext uri="{FF2B5EF4-FFF2-40B4-BE49-F238E27FC236}">
                <a16:creationId xmlns:a16="http://schemas.microsoft.com/office/drawing/2014/main" id="{1314C8A7-9049-564F-A56F-781057D67B52}"/>
              </a:ext>
            </a:extLst>
          </p:cNvPr>
          <p:cNvSpPr/>
          <p:nvPr userDrawn="1"/>
        </p:nvSpPr>
        <p:spPr>
          <a:xfrm>
            <a:off x="6399477" y="549276"/>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3" name="Content Placeholder 2"/>
          <p:cNvSpPr>
            <a:spLocks noGrp="1"/>
          </p:cNvSpPr>
          <p:nvPr>
            <p:ph sz="quarter" idx="34" hasCustomPrompt="1"/>
          </p:nvPr>
        </p:nvSpPr>
        <p:spPr>
          <a:xfrm>
            <a:off x="6399477" y="692611"/>
            <a:ext cx="1679738" cy="737718"/>
          </a:xfrm>
        </p:spPr>
        <p:txBody>
          <a:bodyPr>
            <a:normAutofit/>
          </a:bodyPr>
          <a:lstStyle>
            <a:lvl1pPr>
              <a:defRPr sz="1800" baseline="0"/>
            </a:lvl1pPr>
          </a:lstStyle>
          <a:p>
            <a:pPr lvl="0"/>
            <a:r>
              <a:rPr lang="en-US"/>
              <a:t>Click to add logo</a:t>
            </a:r>
            <a:endParaRPr lang="bg-BG"/>
          </a:p>
        </p:txBody>
      </p:sp>
      <p:sp>
        <p:nvSpPr>
          <p:cNvPr id="37" name="Rounded Rectangle 36">
            <a:extLst>
              <a:ext uri="{FF2B5EF4-FFF2-40B4-BE49-F238E27FC236}">
                <a16:creationId xmlns:a16="http://schemas.microsoft.com/office/drawing/2014/main" id="{1314C8A7-9049-564F-A56F-781057D67B52}"/>
              </a:ext>
            </a:extLst>
          </p:cNvPr>
          <p:cNvSpPr/>
          <p:nvPr userDrawn="1"/>
        </p:nvSpPr>
        <p:spPr>
          <a:xfrm>
            <a:off x="8303536" y="54333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38" name="Content Placeholder 2"/>
          <p:cNvSpPr>
            <a:spLocks noGrp="1"/>
          </p:cNvSpPr>
          <p:nvPr>
            <p:ph sz="quarter" idx="35" hasCustomPrompt="1"/>
          </p:nvPr>
        </p:nvSpPr>
        <p:spPr>
          <a:xfrm>
            <a:off x="8303536" y="692611"/>
            <a:ext cx="1656580" cy="737718"/>
          </a:xfrm>
        </p:spPr>
        <p:txBody>
          <a:bodyPr>
            <a:normAutofit/>
          </a:bodyPr>
          <a:lstStyle>
            <a:lvl1pPr>
              <a:defRPr sz="1800" baseline="0"/>
            </a:lvl1pPr>
          </a:lstStyle>
          <a:p>
            <a:pPr lvl="0"/>
            <a:r>
              <a:rPr lang="en-US"/>
              <a:t>Click to add logo</a:t>
            </a:r>
            <a:endParaRPr lang="bg-BG"/>
          </a:p>
        </p:txBody>
      </p:sp>
      <p:sp>
        <p:nvSpPr>
          <p:cNvPr id="39" name="Rounded Rectangle 38">
            <a:extLst>
              <a:ext uri="{FF2B5EF4-FFF2-40B4-BE49-F238E27FC236}">
                <a16:creationId xmlns:a16="http://schemas.microsoft.com/office/drawing/2014/main" id="{1314C8A7-9049-564F-A56F-781057D67B52}"/>
              </a:ext>
            </a:extLst>
          </p:cNvPr>
          <p:cNvSpPr/>
          <p:nvPr userDrawn="1"/>
        </p:nvSpPr>
        <p:spPr>
          <a:xfrm>
            <a:off x="10236189" y="54333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0" name="Content Placeholder 2"/>
          <p:cNvSpPr>
            <a:spLocks noGrp="1"/>
          </p:cNvSpPr>
          <p:nvPr>
            <p:ph sz="quarter" idx="36" hasCustomPrompt="1"/>
          </p:nvPr>
        </p:nvSpPr>
        <p:spPr>
          <a:xfrm>
            <a:off x="10236189" y="745476"/>
            <a:ext cx="1679738" cy="631988"/>
          </a:xfrm>
        </p:spPr>
        <p:txBody>
          <a:bodyPr>
            <a:normAutofit/>
          </a:bodyPr>
          <a:lstStyle>
            <a:lvl1pPr>
              <a:defRPr sz="1800" baseline="0"/>
            </a:lvl1pPr>
          </a:lstStyle>
          <a:p>
            <a:pPr lvl="0"/>
            <a:r>
              <a:rPr lang="en-US"/>
              <a:t>Click to add logo</a:t>
            </a:r>
            <a:endParaRPr lang="bg-BG"/>
          </a:p>
        </p:txBody>
      </p:sp>
      <p:sp>
        <p:nvSpPr>
          <p:cNvPr id="41" name="Rounded Rectangle 40">
            <a:extLst>
              <a:ext uri="{FF2B5EF4-FFF2-40B4-BE49-F238E27FC236}">
                <a16:creationId xmlns:a16="http://schemas.microsoft.com/office/drawing/2014/main" id="{1314C8A7-9049-564F-A56F-781057D67B52}"/>
              </a:ext>
            </a:extLst>
          </p:cNvPr>
          <p:cNvSpPr/>
          <p:nvPr userDrawn="1"/>
        </p:nvSpPr>
        <p:spPr>
          <a:xfrm>
            <a:off x="6399477" y="1750157"/>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2" name="Content Placeholder 2"/>
          <p:cNvSpPr>
            <a:spLocks noGrp="1"/>
          </p:cNvSpPr>
          <p:nvPr>
            <p:ph sz="quarter" idx="37" hasCustomPrompt="1"/>
          </p:nvPr>
        </p:nvSpPr>
        <p:spPr>
          <a:xfrm>
            <a:off x="6399477" y="1870493"/>
            <a:ext cx="1679738" cy="737718"/>
          </a:xfrm>
        </p:spPr>
        <p:txBody>
          <a:bodyPr>
            <a:normAutofit/>
          </a:bodyPr>
          <a:lstStyle>
            <a:lvl1pPr>
              <a:defRPr sz="1800" baseline="0"/>
            </a:lvl1pPr>
          </a:lstStyle>
          <a:p>
            <a:pPr lvl="0"/>
            <a:r>
              <a:rPr lang="en-US"/>
              <a:t>Click to add logo</a:t>
            </a:r>
            <a:endParaRPr lang="bg-BG"/>
          </a:p>
        </p:txBody>
      </p:sp>
      <p:sp>
        <p:nvSpPr>
          <p:cNvPr id="43" name="Rounded Rectangle 42">
            <a:extLst>
              <a:ext uri="{FF2B5EF4-FFF2-40B4-BE49-F238E27FC236}">
                <a16:creationId xmlns:a16="http://schemas.microsoft.com/office/drawing/2014/main" id="{1314C8A7-9049-564F-A56F-781057D67B52}"/>
              </a:ext>
            </a:extLst>
          </p:cNvPr>
          <p:cNvSpPr/>
          <p:nvPr userDrawn="1"/>
        </p:nvSpPr>
        <p:spPr>
          <a:xfrm>
            <a:off x="8303536" y="1748840"/>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4" name="Content Placeholder 2"/>
          <p:cNvSpPr>
            <a:spLocks noGrp="1"/>
          </p:cNvSpPr>
          <p:nvPr>
            <p:ph sz="quarter" idx="38" hasCustomPrompt="1"/>
          </p:nvPr>
        </p:nvSpPr>
        <p:spPr>
          <a:xfrm>
            <a:off x="8303536" y="1870493"/>
            <a:ext cx="1656580" cy="737718"/>
          </a:xfrm>
        </p:spPr>
        <p:txBody>
          <a:bodyPr>
            <a:normAutofit/>
          </a:bodyPr>
          <a:lstStyle>
            <a:lvl1pPr>
              <a:defRPr sz="1800" baseline="0"/>
            </a:lvl1pPr>
          </a:lstStyle>
          <a:p>
            <a:pPr lvl="0"/>
            <a:r>
              <a:rPr lang="en-US"/>
              <a:t>Click to add logo</a:t>
            </a:r>
            <a:endParaRPr lang="bg-BG"/>
          </a:p>
        </p:txBody>
      </p:sp>
      <p:sp>
        <p:nvSpPr>
          <p:cNvPr id="45" name="Rounded Rectangle 44">
            <a:extLst>
              <a:ext uri="{FF2B5EF4-FFF2-40B4-BE49-F238E27FC236}">
                <a16:creationId xmlns:a16="http://schemas.microsoft.com/office/drawing/2014/main" id="{1314C8A7-9049-564F-A56F-781057D67B52}"/>
              </a:ext>
            </a:extLst>
          </p:cNvPr>
          <p:cNvSpPr/>
          <p:nvPr userDrawn="1"/>
        </p:nvSpPr>
        <p:spPr>
          <a:xfrm>
            <a:off x="10236189" y="1748840"/>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6" name="Content Placeholder 2"/>
          <p:cNvSpPr>
            <a:spLocks noGrp="1"/>
          </p:cNvSpPr>
          <p:nvPr>
            <p:ph sz="quarter" idx="39" hasCustomPrompt="1"/>
          </p:nvPr>
        </p:nvSpPr>
        <p:spPr>
          <a:xfrm>
            <a:off x="10236189" y="1923358"/>
            <a:ext cx="1679738" cy="631988"/>
          </a:xfrm>
        </p:spPr>
        <p:txBody>
          <a:bodyPr>
            <a:normAutofit/>
          </a:bodyPr>
          <a:lstStyle>
            <a:lvl1pPr>
              <a:defRPr sz="1800" baseline="0"/>
            </a:lvl1pPr>
          </a:lstStyle>
          <a:p>
            <a:pPr lvl="0"/>
            <a:r>
              <a:rPr lang="en-US"/>
              <a:t>Click to add logo</a:t>
            </a:r>
            <a:endParaRPr lang="bg-BG"/>
          </a:p>
        </p:txBody>
      </p:sp>
      <p:sp>
        <p:nvSpPr>
          <p:cNvPr id="47" name="Rounded Rectangle 46">
            <a:extLst>
              <a:ext uri="{FF2B5EF4-FFF2-40B4-BE49-F238E27FC236}">
                <a16:creationId xmlns:a16="http://schemas.microsoft.com/office/drawing/2014/main" id="{1314C8A7-9049-564F-A56F-781057D67B52}"/>
              </a:ext>
            </a:extLst>
          </p:cNvPr>
          <p:cNvSpPr/>
          <p:nvPr userDrawn="1"/>
        </p:nvSpPr>
        <p:spPr>
          <a:xfrm>
            <a:off x="6399477" y="2951038"/>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8" name="Content Placeholder 2"/>
          <p:cNvSpPr>
            <a:spLocks noGrp="1"/>
          </p:cNvSpPr>
          <p:nvPr>
            <p:ph sz="quarter" idx="40" hasCustomPrompt="1"/>
          </p:nvPr>
        </p:nvSpPr>
        <p:spPr>
          <a:xfrm>
            <a:off x="6399477" y="3089942"/>
            <a:ext cx="1679738" cy="737718"/>
          </a:xfrm>
        </p:spPr>
        <p:txBody>
          <a:bodyPr>
            <a:normAutofit/>
          </a:bodyPr>
          <a:lstStyle>
            <a:lvl1pPr>
              <a:defRPr sz="1800" baseline="0"/>
            </a:lvl1pPr>
          </a:lstStyle>
          <a:p>
            <a:pPr lvl="0"/>
            <a:r>
              <a:rPr lang="en-US"/>
              <a:t>Click to add logo</a:t>
            </a:r>
            <a:endParaRPr lang="bg-BG"/>
          </a:p>
        </p:txBody>
      </p:sp>
      <p:sp>
        <p:nvSpPr>
          <p:cNvPr id="49" name="Rounded Rectangle 48">
            <a:extLst>
              <a:ext uri="{FF2B5EF4-FFF2-40B4-BE49-F238E27FC236}">
                <a16:creationId xmlns:a16="http://schemas.microsoft.com/office/drawing/2014/main" id="{1314C8A7-9049-564F-A56F-781057D67B52}"/>
              </a:ext>
            </a:extLst>
          </p:cNvPr>
          <p:cNvSpPr/>
          <p:nvPr userDrawn="1"/>
        </p:nvSpPr>
        <p:spPr>
          <a:xfrm>
            <a:off x="8303536" y="2954725"/>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0" name="Content Placeholder 2"/>
          <p:cNvSpPr>
            <a:spLocks noGrp="1"/>
          </p:cNvSpPr>
          <p:nvPr>
            <p:ph sz="quarter" idx="41" hasCustomPrompt="1"/>
          </p:nvPr>
        </p:nvSpPr>
        <p:spPr>
          <a:xfrm>
            <a:off x="8303536" y="3089942"/>
            <a:ext cx="1656580" cy="737718"/>
          </a:xfrm>
        </p:spPr>
        <p:txBody>
          <a:bodyPr>
            <a:normAutofit/>
          </a:bodyPr>
          <a:lstStyle>
            <a:lvl1pPr>
              <a:defRPr sz="1800" baseline="0"/>
            </a:lvl1pPr>
          </a:lstStyle>
          <a:p>
            <a:pPr lvl="0"/>
            <a:r>
              <a:rPr lang="en-US"/>
              <a:t>Click to add logo</a:t>
            </a:r>
            <a:endParaRPr lang="bg-BG"/>
          </a:p>
        </p:txBody>
      </p:sp>
      <p:sp>
        <p:nvSpPr>
          <p:cNvPr id="51" name="Rounded Rectangle 50">
            <a:extLst>
              <a:ext uri="{FF2B5EF4-FFF2-40B4-BE49-F238E27FC236}">
                <a16:creationId xmlns:a16="http://schemas.microsoft.com/office/drawing/2014/main" id="{1314C8A7-9049-564F-A56F-781057D67B52}"/>
              </a:ext>
            </a:extLst>
          </p:cNvPr>
          <p:cNvSpPr/>
          <p:nvPr userDrawn="1"/>
        </p:nvSpPr>
        <p:spPr>
          <a:xfrm>
            <a:off x="10236189" y="2954725"/>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2" name="Content Placeholder 2"/>
          <p:cNvSpPr>
            <a:spLocks noGrp="1"/>
          </p:cNvSpPr>
          <p:nvPr>
            <p:ph sz="quarter" idx="42" hasCustomPrompt="1"/>
          </p:nvPr>
        </p:nvSpPr>
        <p:spPr>
          <a:xfrm>
            <a:off x="10236189" y="3142807"/>
            <a:ext cx="1679738" cy="631988"/>
          </a:xfrm>
        </p:spPr>
        <p:txBody>
          <a:bodyPr>
            <a:normAutofit/>
          </a:bodyPr>
          <a:lstStyle>
            <a:lvl1pPr>
              <a:defRPr sz="1800" baseline="0"/>
            </a:lvl1pPr>
          </a:lstStyle>
          <a:p>
            <a:pPr lvl="0"/>
            <a:r>
              <a:rPr lang="en-US"/>
              <a:t>Click to add logo</a:t>
            </a:r>
            <a:endParaRPr lang="bg-BG"/>
          </a:p>
        </p:txBody>
      </p:sp>
      <p:sp>
        <p:nvSpPr>
          <p:cNvPr id="53" name="Rounded Rectangle 52">
            <a:extLst>
              <a:ext uri="{FF2B5EF4-FFF2-40B4-BE49-F238E27FC236}">
                <a16:creationId xmlns:a16="http://schemas.microsoft.com/office/drawing/2014/main" id="{1314C8A7-9049-564F-A56F-781057D67B52}"/>
              </a:ext>
            </a:extLst>
          </p:cNvPr>
          <p:cNvSpPr/>
          <p:nvPr userDrawn="1"/>
        </p:nvSpPr>
        <p:spPr>
          <a:xfrm>
            <a:off x="6399477" y="415191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4" name="Content Placeholder 2"/>
          <p:cNvSpPr>
            <a:spLocks noGrp="1"/>
          </p:cNvSpPr>
          <p:nvPr>
            <p:ph sz="quarter" idx="43" hasCustomPrompt="1"/>
          </p:nvPr>
        </p:nvSpPr>
        <p:spPr>
          <a:xfrm>
            <a:off x="6399477" y="4246224"/>
            <a:ext cx="1679738" cy="737718"/>
          </a:xfrm>
        </p:spPr>
        <p:txBody>
          <a:bodyPr>
            <a:normAutofit/>
          </a:bodyPr>
          <a:lstStyle>
            <a:lvl1pPr>
              <a:defRPr sz="1800" baseline="0"/>
            </a:lvl1pPr>
          </a:lstStyle>
          <a:p>
            <a:pPr lvl="0"/>
            <a:r>
              <a:rPr lang="en-US"/>
              <a:t>Click to add logo</a:t>
            </a:r>
            <a:endParaRPr lang="bg-BG"/>
          </a:p>
        </p:txBody>
      </p:sp>
      <p:sp>
        <p:nvSpPr>
          <p:cNvPr id="59" name="Rounded Rectangle 58">
            <a:extLst>
              <a:ext uri="{FF2B5EF4-FFF2-40B4-BE49-F238E27FC236}">
                <a16:creationId xmlns:a16="http://schemas.microsoft.com/office/drawing/2014/main" id="{1314C8A7-9049-564F-A56F-781057D67B52}"/>
              </a:ext>
            </a:extLst>
          </p:cNvPr>
          <p:cNvSpPr/>
          <p:nvPr userDrawn="1"/>
        </p:nvSpPr>
        <p:spPr>
          <a:xfrm>
            <a:off x="6399477" y="5352801"/>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60" name="Content Placeholder 2"/>
          <p:cNvSpPr>
            <a:spLocks noGrp="1"/>
          </p:cNvSpPr>
          <p:nvPr>
            <p:ph sz="quarter" idx="46" hasCustomPrompt="1"/>
          </p:nvPr>
        </p:nvSpPr>
        <p:spPr>
          <a:xfrm>
            <a:off x="6399477" y="5473137"/>
            <a:ext cx="1679738" cy="737718"/>
          </a:xfrm>
        </p:spPr>
        <p:txBody>
          <a:bodyPr>
            <a:normAutofit/>
          </a:bodyPr>
          <a:lstStyle>
            <a:lvl1pPr>
              <a:defRPr sz="1800" baseline="0"/>
            </a:lvl1pPr>
          </a:lstStyle>
          <a:p>
            <a:pPr lvl="0"/>
            <a:r>
              <a:rPr lang="en-US"/>
              <a:t>Click to add logo</a:t>
            </a:r>
            <a:endParaRPr lang="bg-BG"/>
          </a:p>
        </p:txBody>
      </p:sp>
      <p:sp>
        <p:nvSpPr>
          <p:cNvPr id="71"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8303536" y="4151919"/>
            <a:ext cx="4418689" cy="218980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3989123024"/>
      </p:ext>
    </p:extLst>
  </p:cSld>
  <p:clrMapOvr>
    <a:masterClrMapping/>
  </p:clrMapOvr>
  <p:extLst>
    <p:ext uri="{DCECCB84-F9BA-43D5-87BE-67443E8EF086}">
      <p15:sldGuideLst xmlns:p15="http://schemas.microsoft.com/office/powerpoint/2012/main">
        <p15:guide id="1" orient="horz" pos="2319">
          <p15:clr>
            <a:srgbClr val="FBAE40"/>
          </p15:clr>
        </p15:guide>
        <p15:guide id="2" pos="574">
          <p15:clr>
            <a:srgbClr val="FBAE40"/>
          </p15:clr>
        </p15:guide>
        <p15:guide id="3" orient="horz" pos="145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 cover white design DT">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2" name="Disclaimer">
            <a:extLst>
              <a:ext uri="{FF2B5EF4-FFF2-40B4-BE49-F238E27FC236}">
                <a16:creationId xmlns:a16="http://schemas.microsoft.com/office/drawing/2014/main" id="{CA8D0740-E70D-BB40-9D3A-A5132A35BB72}"/>
              </a:ext>
            </a:extLst>
          </p:cNvPr>
          <p:cNvSpPr txBox="1"/>
          <p:nvPr userDrawn="1">
            <p:custDataLst>
              <p:tags r:id="rId2"/>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pic>
        <p:nvPicPr>
          <p:cNvPr id="9" name="GT#standard_16x9_disclaimer">
            <a:extLst>
              <a:ext uri="{FF2B5EF4-FFF2-40B4-BE49-F238E27FC236}">
                <a16:creationId xmlns:a16="http://schemas.microsoft.com/office/drawing/2014/main" id="{521AA216-FA1F-3C73-127F-F1CC6BEDB26B}"/>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9802342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ack cover purple EN">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sp>
        <p:nvSpPr>
          <p:cNvPr id="8" name="Disclaimer">
            <a:extLst>
              <a:ext uri="{FF2B5EF4-FFF2-40B4-BE49-F238E27FC236}">
                <a16:creationId xmlns:a16="http://schemas.microsoft.com/office/drawing/2014/main" id="{3B4C5FFB-06E3-E117-64B7-4E77139C6665}"/>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3" name="GT#white_16x9_disclaimer">
            <a:extLst>
              <a:ext uri="{FF2B5EF4-FFF2-40B4-BE49-F238E27FC236}">
                <a16:creationId xmlns:a16="http://schemas.microsoft.com/office/drawing/2014/main" id="{CB465A7B-57D1-5931-74D1-90B9FF1A9D38}"/>
              </a:ext>
            </a:extLst>
          </p:cNvPr>
          <p:cNvPicPr>
            <a:picLocks noChangeAspect="1"/>
          </p:cNvPicPr>
          <p:nvPr userDrawn="1">
            <p:custDataLst>
              <p:tags r:id="rId3"/>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Tree>
    <p:extLst>
      <p:ext uri="{BB962C8B-B14F-4D97-AF65-F5344CB8AC3E}">
        <p14:creationId xmlns:p14="http://schemas.microsoft.com/office/powerpoint/2010/main" val="1187876386"/>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Back cover purple DT">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pic>
        <p:nvPicPr>
          <p:cNvPr id="2" name="GT#white_16x9_disclaimer">
            <a:extLst>
              <a:ext uri="{FF2B5EF4-FFF2-40B4-BE49-F238E27FC236}">
                <a16:creationId xmlns:a16="http://schemas.microsoft.com/office/drawing/2014/main" id="{F9360AAA-1362-1574-961E-63783FCDFDF9}"/>
              </a:ext>
            </a:extLst>
          </p:cNvPr>
          <p:cNvPicPr>
            <a:picLocks noChangeAspect="1"/>
          </p:cNvPicPr>
          <p:nvPr userDrawn="1">
            <p:custDataLst>
              <p:tags r:id="rId2"/>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
        <p:nvSpPr>
          <p:cNvPr id="3" name="Disclaimer">
            <a:extLst>
              <a:ext uri="{FF2B5EF4-FFF2-40B4-BE49-F238E27FC236}">
                <a16:creationId xmlns:a16="http://schemas.microsoft.com/office/drawing/2014/main" id="{DCAB568A-F469-94A4-C1AA-7FEEE369537B}"/>
              </a:ext>
            </a:extLst>
          </p:cNvPr>
          <p:cNvSpPr txBox="1"/>
          <p:nvPr userDrawn="1">
            <p:custDataLst>
              <p:tags r:id="rId3"/>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spTree>
    <p:extLst>
      <p:ext uri="{BB962C8B-B14F-4D97-AF65-F5344CB8AC3E}">
        <p14:creationId xmlns:p14="http://schemas.microsoft.com/office/powerpoint/2010/main" val="2031305573"/>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190A2FB9-B862-43B8-54C5-FA1F8035C95A}"/>
              </a:ext>
            </a:extLst>
          </p:cNvPr>
          <p:cNvSpPr>
            <a:spLocks noGrp="1"/>
          </p:cNvSpPr>
          <p:nvPr>
            <p:ph type="ftr" sz="quarter" idx="10"/>
          </p:nvPr>
        </p:nvSpPr>
        <p:spPr>
          <a:xfrm>
            <a:off x="7210428" y="6460293"/>
            <a:ext cx="4032249" cy="143720"/>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CB10DD9-2B45-0C70-9ABB-3F332AB2BFE4}"/>
              </a:ext>
            </a:extLst>
          </p:cNvPr>
          <p:cNvSpPr>
            <a:spLocks noGrp="1"/>
          </p:cNvSpPr>
          <p:nvPr>
            <p:ph type="sldNum" sz="quarter" idx="1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Text Placeholder 4">
            <a:extLst>
              <a:ext uri="{FF2B5EF4-FFF2-40B4-BE49-F238E27FC236}">
                <a16:creationId xmlns:a16="http://schemas.microsoft.com/office/drawing/2014/main" id="{AA2CF1A3-C37B-67F8-0ADD-1546633FEA3A}"/>
              </a:ext>
            </a:extLst>
          </p:cNvPr>
          <p:cNvSpPr>
            <a:spLocks noGrp="1"/>
          </p:cNvSpPr>
          <p:nvPr>
            <p:ph type="body" sz="quarter" idx="12" hasCustomPrompt="1"/>
          </p:nvPr>
        </p:nvSpPr>
        <p:spPr>
          <a:xfrm>
            <a:off x="508001"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3481332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2" name="Picture Placeholder 5">
            <a:extLst>
              <a:ext uri="{FF2B5EF4-FFF2-40B4-BE49-F238E27FC236}">
                <a16:creationId xmlns:a16="http://schemas.microsoft.com/office/drawing/2014/main" id="{DD000A0D-DB3C-F948-8EE9-F603A050160A}"/>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61967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8"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1978972"/>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
        <p:nvSpPr>
          <p:cNvPr id="9" name="Text Placeholder 1">
            <a:extLst>
              <a:ext uri="{FF2B5EF4-FFF2-40B4-BE49-F238E27FC236}">
                <a16:creationId xmlns:a16="http://schemas.microsoft.com/office/drawing/2014/main" id="{48E0C2FA-6ECA-466C-ABCE-E03CC99A2097}"/>
              </a:ext>
            </a:extLst>
          </p:cNvPr>
          <p:cNvSpPr>
            <a:spLocks noGrp="1"/>
          </p:cNvSpPr>
          <p:nvPr>
            <p:ph idx="1"/>
          </p:nvPr>
        </p:nvSpPr>
        <p:spPr>
          <a:xfrm>
            <a:off x="911225" y="1978972"/>
            <a:ext cx="9455933" cy="42703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1255050143"/>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 Mobius">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8"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4" name="Text Placeholder 8">
            <a:extLst>
              <a:ext uri="{FF2B5EF4-FFF2-40B4-BE49-F238E27FC236}">
                <a16:creationId xmlns:a16="http://schemas.microsoft.com/office/drawing/2014/main" id="{146B17B1-2109-6B32-1242-1F9A99DEAFD1}"/>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0" name="Draft" hidden="1">
            <a:extLst>
              <a:ext uri="{FF2B5EF4-FFF2-40B4-BE49-F238E27FC236}">
                <a16:creationId xmlns:a16="http://schemas.microsoft.com/office/drawing/2014/main" id="{8BE1C1FB-95B3-5172-47F5-65C3B86D1184}"/>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Notes" hidden="1">
            <a:extLst>
              <a:ext uri="{FF2B5EF4-FFF2-40B4-BE49-F238E27FC236}">
                <a16:creationId xmlns:a16="http://schemas.microsoft.com/office/drawing/2014/main" id="{CEE0902C-636E-50B4-A5AC-6E0EECA5B657}"/>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white_16x9_top" descr="Logo&#10;&#10;Description automatically generated" hidden="1">
            <a:extLst>
              <a:ext uri="{FF2B5EF4-FFF2-40B4-BE49-F238E27FC236}">
                <a16:creationId xmlns:a16="http://schemas.microsoft.com/office/drawing/2014/main" id="{C654B683-E2AA-34EA-B68D-381A87D0D75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pic>
        <p:nvPicPr>
          <p:cNvPr id="6" name="GT#white_16x9_top">
            <a:extLst>
              <a:ext uri="{FF2B5EF4-FFF2-40B4-BE49-F238E27FC236}">
                <a16:creationId xmlns:a16="http://schemas.microsoft.com/office/drawing/2014/main" id="{AA97327B-1967-E32C-9DCD-FCA2FBFC710B}"/>
              </a:ext>
            </a:extLst>
          </p:cNvPr>
          <p:cNvPicPr>
            <a:picLocks noChangeAspect="1"/>
          </p:cNvPicPr>
          <p:nvPr userDrawn="1">
            <p:custDataLst>
              <p:tags r:id="rId4"/>
            </p:custDataLst>
          </p:nvPr>
        </p:nvPicPr>
        <p:blipFill>
          <a:blip r:embed="rId8"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12108845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8" name="Mobius">
            <a:extLst>
              <a:ext uri="{FF2B5EF4-FFF2-40B4-BE49-F238E27FC236}">
                <a16:creationId xmlns:a16="http://schemas.microsoft.com/office/drawing/2014/main" id="{18FF0B0C-BCF9-C46C-4F64-612867942D5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11896"/>
          <a:stretch/>
        </p:blipFill>
        <p:spPr>
          <a:xfrm>
            <a:off x="0" y="0"/>
            <a:ext cx="7771757" cy="6857992"/>
          </a:xfrm>
          <a:prstGeom prst="rect">
            <a:avLst/>
          </a:prstGeom>
        </p:spPr>
      </p:pic>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8"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5" name="Text Placeholder 8">
            <a:extLst>
              <a:ext uri="{FF2B5EF4-FFF2-40B4-BE49-F238E27FC236}">
                <a16:creationId xmlns:a16="http://schemas.microsoft.com/office/drawing/2014/main" id="{F5CC922D-8453-2B88-1B73-40CCBF19F3B3}"/>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pic>
        <p:nvPicPr>
          <p:cNvPr id="4" name="MIO_LOGOPLACEHOLDER#white_16x9_top" descr="Logo&#10;&#10;Description automatically generated" hidden="1">
            <a:extLst>
              <a:ext uri="{FF2B5EF4-FFF2-40B4-BE49-F238E27FC236}">
                <a16:creationId xmlns:a16="http://schemas.microsoft.com/office/drawing/2014/main" id="{CE22436E-DFA1-5B8A-51A7-A37F783CA4B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sp>
        <p:nvSpPr>
          <p:cNvPr id="13" name="Draft" hidden="1">
            <a:extLst>
              <a:ext uri="{FF2B5EF4-FFF2-40B4-BE49-F238E27FC236}">
                <a16:creationId xmlns:a16="http://schemas.microsoft.com/office/drawing/2014/main" id="{55A1B49F-7CEC-81AC-82FC-63E31A67EA30}"/>
              </a:ext>
            </a:extLst>
          </p:cNvPr>
          <p:cNvSpPr txBox="1"/>
          <p:nvPr userDrawn="1">
            <p:custDataLst>
              <p:tags r:id="rId2"/>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chemeClr val="tx1"/>
                </a:solidFill>
                <a:latin typeface="+mn-lt"/>
                <a:ea typeface="+mn-ea"/>
                <a:cs typeface="+mn-cs"/>
              </a:rPr>
              <a:t>DRAFT</a:t>
            </a:r>
          </a:p>
        </p:txBody>
      </p:sp>
      <p:sp>
        <p:nvSpPr>
          <p:cNvPr id="14" name="Notes" hidden="1">
            <a:extLst>
              <a:ext uri="{FF2B5EF4-FFF2-40B4-BE49-F238E27FC236}">
                <a16:creationId xmlns:a16="http://schemas.microsoft.com/office/drawing/2014/main" id="{696B5AA8-9946-7A07-945C-2471A1883445}"/>
              </a:ext>
            </a:extLst>
          </p:cNvPr>
          <p:cNvSpPr txBox="1"/>
          <p:nvPr userDrawn="1">
            <p:custDataLst>
              <p:tags r:id="rId3"/>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7" name="GT#white_16x9_top">
            <a:extLst>
              <a:ext uri="{FF2B5EF4-FFF2-40B4-BE49-F238E27FC236}">
                <a16:creationId xmlns:a16="http://schemas.microsoft.com/office/drawing/2014/main" id="{5324C52D-B5DC-6071-1E07-4271A5EC3812}"/>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245210936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 Mobius Keyline">
    <p:spTree>
      <p:nvGrpSpPr>
        <p:cNvPr id="1" name=""/>
        <p:cNvGrpSpPr/>
        <p:nvPr/>
      </p:nvGrpSpPr>
      <p:grpSpPr>
        <a:xfrm>
          <a:off x="0" y="0"/>
          <a:ext cx="0" cy="0"/>
          <a:chOff x="0" y="0"/>
          <a:chExt cx="0" cy="0"/>
        </a:xfrm>
      </p:grpSpPr>
      <p:pic>
        <p:nvPicPr>
          <p:cNvPr id="8" name="MobiusKeyline">
            <a:extLst>
              <a:ext uri="{FF2B5EF4-FFF2-40B4-BE49-F238E27FC236}">
                <a16:creationId xmlns:a16="http://schemas.microsoft.com/office/drawing/2014/main" id="{C4D846AA-1B48-D164-4BD6-D6FF338042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493205" y="0"/>
            <a:ext cx="6698796" cy="6858000"/>
          </a:xfrm>
          <a:prstGeom prst="rect">
            <a:avLst/>
          </a:prstGeom>
        </p:spPr>
      </p:pic>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5" name="Text Placeholder 8">
            <a:extLst>
              <a:ext uri="{FF2B5EF4-FFF2-40B4-BE49-F238E27FC236}">
                <a16:creationId xmlns:a16="http://schemas.microsoft.com/office/drawing/2014/main" id="{CB960BFE-A7EB-EB6B-6A2D-CA13D11B2D75}"/>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Footer">
            <a:extLst>
              <a:ext uri="{FF2B5EF4-FFF2-40B4-BE49-F238E27FC236}">
                <a16:creationId xmlns:a16="http://schemas.microsoft.com/office/drawing/2014/main" id="{1FB7F7CA-2D73-7754-8937-83067EE92E45}"/>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98DE1C0-3FC1-12D2-B6CB-57562CB44211}"/>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10" name="Draft" hidden="1">
            <a:extLst>
              <a:ext uri="{FF2B5EF4-FFF2-40B4-BE49-F238E27FC236}">
                <a16:creationId xmlns:a16="http://schemas.microsoft.com/office/drawing/2014/main" id="{E1AAFA74-4789-A4CB-B5B7-72B45CE702AB}"/>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AD2AFFA8-5875-762A-E775-65EF3503C05D}"/>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5A734886-E83E-FC11-3794-257FF00239F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7" name="GT#standard_16x9_top">
            <a:extLst>
              <a:ext uri="{FF2B5EF4-FFF2-40B4-BE49-F238E27FC236}">
                <a16:creationId xmlns:a16="http://schemas.microsoft.com/office/drawing/2014/main" id="{6E7A9B4F-417A-E41D-D8E0-C1C87B2BBC67}"/>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15901131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ver Image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4800"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Picture Placeholder 6">
            <a:extLst>
              <a:ext uri="{FF2B5EF4-FFF2-40B4-BE49-F238E27FC236}">
                <a16:creationId xmlns:a16="http://schemas.microsoft.com/office/drawing/2014/main" id="{93C8EC94-3A4D-9A59-9E6E-4D1E8B4B1D2F}"/>
              </a:ext>
            </a:extLst>
          </p:cNvPr>
          <p:cNvSpPr>
            <a:spLocks noGrp="1"/>
          </p:cNvSpPr>
          <p:nvPr>
            <p:ph type="pic" sz="quarter" idx="16" hasCustomPrompt="1"/>
          </p:nvPr>
        </p:nvSpPr>
        <p:spPr>
          <a:xfrm>
            <a:off x="6216647" y="0"/>
            <a:ext cx="5975352" cy="6858000"/>
          </a:xfrm>
          <a:custGeom>
            <a:avLst/>
            <a:gdLst>
              <a:gd name="connsiteX0" fmla="*/ 0 w 5975352"/>
              <a:gd name="connsiteY0" fmla="*/ 0 h 6858000"/>
              <a:gd name="connsiteX1" fmla="*/ 1493839 w 5975352"/>
              <a:gd name="connsiteY1" fmla="*/ 0 h 6858000"/>
              <a:gd name="connsiteX2" fmla="*/ 4481513 w 5975352"/>
              <a:gd name="connsiteY2" fmla="*/ 0 h 6858000"/>
              <a:gd name="connsiteX3" fmla="*/ 5975352 w 5975352"/>
              <a:gd name="connsiteY3" fmla="*/ 0 h 6858000"/>
              <a:gd name="connsiteX4" fmla="*/ 5975352 w 5975352"/>
              <a:gd name="connsiteY4" fmla="*/ 6858000 h 6858000"/>
              <a:gd name="connsiteX5" fmla="*/ 4481513 w 5975352"/>
              <a:gd name="connsiteY5" fmla="*/ 6858000 h 6858000"/>
              <a:gd name="connsiteX6" fmla="*/ 3069464 w 5975352"/>
              <a:gd name="connsiteY6" fmla="*/ 6858000 h 6858000"/>
              <a:gd name="connsiteX7" fmla="*/ 1575625 w 5975352"/>
              <a:gd name="connsiteY7" fmla="*/ 6858000 h 6858000"/>
              <a:gd name="connsiteX8" fmla="*/ 0 w 5975352"/>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2" h="6858000">
                <a:moveTo>
                  <a:pt x="0" y="0"/>
                </a:moveTo>
                <a:lnTo>
                  <a:pt x="1493839" y="0"/>
                </a:lnTo>
                <a:lnTo>
                  <a:pt x="4481513" y="0"/>
                </a:lnTo>
                <a:lnTo>
                  <a:pt x="5975352" y="0"/>
                </a:lnTo>
                <a:lnTo>
                  <a:pt x="5975352" y="6858000"/>
                </a:lnTo>
                <a:lnTo>
                  <a:pt x="4481513" y="6858000"/>
                </a:lnTo>
                <a:lnTo>
                  <a:pt x="3069464" y="6858000"/>
                </a:lnTo>
                <a:lnTo>
                  <a:pt x="1575625" y="6858000"/>
                </a:lnTo>
                <a:cubicBezTo>
                  <a:pt x="705431" y="6858000"/>
                  <a:pt x="0" y="6152569"/>
                  <a:pt x="0" y="5282375"/>
                </a:cubicBezTo>
                <a:close/>
              </a:path>
            </a:pathLst>
          </a:custGeom>
          <a:solidFill>
            <a:schemeClr val="bg2"/>
          </a:solidFill>
        </p:spPr>
        <p:txBody>
          <a:bodyPr wrap="square">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BrandCentral through the </a:t>
            </a:r>
            <a:r>
              <a:rPr lang="en-GB" err="1"/>
              <a:t>BrandCentral</a:t>
            </a:r>
            <a:r>
              <a:rPr lang="en-GB"/>
              <a:t> ribbon</a:t>
            </a:r>
          </a:p>
        </p:txBody>
      </p:sp>
      <p:sp>
        <p:nvSpPr>
          <p:cNvPr id="2" name="Text Placeholder 8">
            <a:extLst>
              <a:ext uri="{FF2B5EF4-FFF2-40B4-BE49-F238E27FC236}">
                <a16:creationId xmlns:a16="http://schemas.microsoft.com/office/drawing/2014/main" id="{67A0955B-3BE0-ED30-2898-3A7A957889B6}"/>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6" name="Draft" hidden="1">
            <a:extLst>
              <a:ext uri="{FF2B5EF4-FFF2-40B4-BE49-F238E27FC236}">
                <a16:creationId xmlns:a16="http://schemas.microsoft.com/office/drawing/2014/main" id="{920D0B08-DA9D-31FB-7DC6-6E00EF904941}"/>
              </a:ext>
            </a:extLst>
          </p:cNvPr>
          <p:cNvSpPr txBox="1"/>
          <p:nvPr userDrawn="1">
            <p:custDataLst>
              <p:tags r:id="rId2"/>
            </p:custDataLst>
          </p:nvPr>
        </p:nvSpPr>
        <p:spPr>
          <a:xfrm>
            <a:off x="508000" y="1244598"/>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2D4B2762-75B9-9554-AE41-054A98B60627}"/>
              </a:ext>
            </a:extLst>
          </p:cNvPr>
          <p:cNvSpPr txBox="1"/>
          <p:nvPr userDrawn="1">
            <p:custDataLst>
              <p:tags r:id="rId3"/>
            </p:custDataLst>
          </p:nvPr>
        </p:nvSpPr>
        <p:spPr>
          <a:xfrm>
            <a:off x="507999" y="1738311"/>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standard_16x9_top" hidden="1">
            <a:extLst>
              <a:ext uri="{FF2B5EF4-FFF2-40B4-BE49-F238E27FC236}">
                <a16:creationId xmlns:a16="http://schemas.microsoft.com/office/drawing/2014/main" id="{AEDBC96D-87D9-FC23-31B3-BE2C643DBBA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5" name="GT#standard_16x9_top">
            <a:extLst>
              <a:ext uri="{FF2B5EF4-FFF2-40B4-BE49-F238E27FC236}">
                <a16:creationId xmlns:a16="http://schemas.microsoft.com/office/drawing/2014/main" id="{1D6EC405-CD26-2F0E-6AB7-AE3CB8E03609}"/>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143073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 Logo Full Color + Tx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2894507-5C1F-6B40-8100-D2998F32FECD}"/>
              </a:ext>
            </a:extLst>
          </p:cNvPr>
          <p:cNvSpPr>
            <a:spLocks noGrp="1"/>
          </p:cNvSpPr>
          <p:nvPr>
            <p:ph type="title" hasCustomPrompt="1"/>
          </p:nvPr>
        </p:nvSpPr>
        <p:spPr>
          <a:xfrm>
            <a:off x="911225" y="2830001"/>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D5170A0-C9E6-C743-95E0-86CCE47F44A7}"/>
              </a:ext>
            </a:extLst>
          </p:cNvPr>
          <p:cNvSpPr>
            <a:spLocks noGrp="1"/>
          </p:cNvSpPr>
          <p:nvPr>
            <p:ph type="body" sz="quarter" idx="18" hasCustomPrompt="1"/>
          </p:nvPr>
        </p:nvSpPr>
        <p:spPr>
          <a:xfrm>
            <a:off x="911424" y="3310554"/>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461433"/>
            <a:ext cx="1198800" cy="1198800"/>
          </a:xfrm>
          <a:prstGeom prst="rect">
            <a:avLst/>
          </a:prstGeom>
        </p:spPr>
      </p:pic>
    </p:spTree>
    <p:extLst>
      <p:ext uri="{BB962C8B-B14F-4D97-AF65-F5344CB8AC3E}">
        <p14:creationId xmlns:p14="http://schemas.microsoft.com/office/powerpoint/2010/main" val="1128223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 Image Inset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735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6" name="Picture Placeholder 5">
            <a:extLst>
              <a:ext uri="{FF2B5EF4-FFF2-40B4-BE49-F238E27FC236}">
                <a16:creationId xmlns:a16="http://schemas.microsoft.com/office/drawing/2014/main" id="{243F58CE-B276-ED44-7DFF-0DBEBF3E1492}"/>
              </a:ext>
            </a:extLst>
          </p:cNvPr>
          <p:cNvSpPr>
            <a:spLocks noGrp="1"/>
          </p:cNvSpPr>
          <p:nvPr>
            <p:ph type="pic" sz="quarter" idx="20" hasCustomPrompt="1"/>
          </p:nvPr>
        </p:nvSpPr>
        <p:spPr>
          <a:xfrm>
            <a:off x="6216651" y="507999"/>
            <a:ext cx="5481863" cy="5842000"/>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5" name="Text Placeholder 8">
            <a:extLst>
              <a:ext uri="{FF2B5EF4-FFF2-40B4-BE49-F238E27FC236}">
                <a16:creationId xmlns:a16="http://schemas.microsoft.com/office/drawing/2014/main" id="{75E0DA0C-7978-5CC2-B5A6-387FB160DD13}"/>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7" name="Text Placeholder 8">
            <a:extLst>
              <a:ext uri="{FF2B5EF4-FFF2-40B4-BE49-F238E27FC236}">
                <a16:creationId xmlns:a16="http://schemas.microsoft.com/office/drawing/2014/main" id="{C5093252-03A1-41FB-B922-7DE63FFE8590}"/>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2" name="Draft" hidden="1">
            <a:extLst>
              <a:ext uri="{FF2B5EF4-FFF2-40B4-BE49-F238E27FC236}">
                <a16:creationId xmlns:a16="http://schemas.microsoft.com/office/drawing/2014/main" id="{6F62409E-2221-0D40-3DE8-E8D4FCC944DF}"/>
              </a:ext>
            </a:extLst>
          </p:cNvPr>
          <p:cNvSpPr txBox="1"/>
          <p:nvPr userDrawn="1">
            <p:custDataLst>
              <p:tags r:id="rId2"/>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F82A3C7D-2749-18D2-E913-5EB0FEA78315}"/>
              </a:ext>
            </a:extLst>
          </p:cNvPr>
          <p:cNvSpPr txBox="1"/>
          <p:nvPr userDrawn="1">
            <p:custDataLst>
              <p:tags r:id="rId3"/>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019868AE-170B-DD65-710B-8CF514A6BB3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4" name="GT#standard_16x9_top">
            <a:extLst>
              <a:ext uri="{FF2B5EF4-FFF2-40B4-BE49-F238E27FC236}">
                <a16:creationId xmlns:a16="http://schemas.microsoft.com/office/drawing/2014/main" id="{B1188C8C-12D5-CA61-2ABD-AD9376A258A1}"/>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1574476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ver Full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700E9DE-9D11-AF03-45D9-449E6D62C8DE}"/>
              </a:ext>
            </a:extLst>
          </p:cNvPr>
          <p:cNvSpPr>
            <a:spLocks noGrp="1"/>
          </p:cNvSpPr>
          <p:nvPr>
            <p:ph type="pic" sz="quarter" idx="16" hasCustomPrompt="1"/>
          </p:nvPr>
        </p:nvSpPr>
        <p:spPr>
          <a:xfrm>
            <a:off x="0" y="0"/>
            <a:ext cx="12190096" cy="6858000"/>
          </a:xfrm>
          <a:custGeom>
            <a:avLst/>
            <a:gdLst>
              <a:gd name="connsiteX0" fmla="*/ 822522 w 12190096"/>
              <a:gd name="connsiteY0" fmla="*/ 508000 h 6858000"/>
              <a:gd name="connsiteX1" fmla="*/ 523346 w 12190096"/>
              <a:gd name="connsiteY1" fmla="*/ 807176 h 6858000"/>
              <a:gd name="connsiteX2" fmla="*/ 523346 w 12190096"/>
              <a:gd name="connsiteY2" fmla="*/ 3065387 h 6858000"/>
              <a:gd name="connsiteX3" fmla="*/ 523343 w 12190096"/>
              <a:gd name="connsiteY3" fmla="*/ 3065441 h 6858000"/>
              <a:gd name="connsiteX4" fmla="*/ 523346 w 12190096"/>
              <a:gd name="connsiteY4" fmla="*/ 6050825 h 6858000"/>
              <a:gd name="connsiteX5" fmla="*/ 822522 w 12190096"/>
              <a:gd name="connsiteY5" fmla="*/ 6350000 h 6858000"/>
              <a:gd name="connsiteX6" fmla="*/ 2557512 w 12190096"/>
              <a:gd name="connsiteY6" fmla="*/ 6350000 h 6858000"/>
              <a:gd name="connsiteX7" fmla="*/ 2898484 w 12190096"/>
              <a:gd name="connsiteY7" fmla="*/ 6350000 h 6858000"/>
              <a:gd name="connsiteX8" fmla="*/ 4633474 w 12190096"/>
              <a:gd name="connsiteY8" fmla="*/ 6350000 h 6858000"/>
              <a:gd name="connsiteX9" fmla="*/ 5985740 w 12190096"/>
              <a:gd name="connsiteY9" fmla="*/ 4997735 h 6858000"/>
              <a:gd name="connsiteX10" fmla="*/ 5986846 w 12190096"/>
              <a:gd name="connsiteY10" fmla="*/ 807176 h 6858000"/>
              <a:gd name="connsiteX11" fmla="*/ 5687671 w 12190096"/>
              <a:gd name="connsiteY11" fmla="*/ 508000 h 6858000"/>
              <a:gd name="connsiteX12" fmla="*/ 3952681 w 12190096"/>
              <a:gd name="connsiteY12" fmla="*/ 508000 h 6858000"/>
              <a:gd name="connsiteX13" fmla="*/ 2557512 w 12190096"/>
              <a:gd name="connsiteY13" fmla="*/ 508000 h 6858000"/>
              <a:gd name="connsiteX14" fmla="*/ 0 w 12190096"/>
              <a:gd name="connsiteY14" fmla="*/ 0 h 6858000"/>
              <a:gd name="connsiteX15" fmla="*/ 12190096 w 12190096"/>
              <a:gd name="connsiteY15" fmla="*/ 0 h 6858000"/>
              <a:gd name="connsiteX16" fmla="*/ 12190096 w 12190096"/>
              <a:gd name="connsiteY16" fmla="*/ 6858000 h 6858000"/>
              <a:gd name="connsiteX17" fmla="*/ 0 w 12190096"/>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0096" h="6858000">
                <a:moveTo>
                  <a:pt x="822522" y="508000"/>
                </a:moveTo>
                <a:cubicBezTo>
                  <a:pt x="657291" y="508000"/>
                  <a:pt x="523346" y="641945"/>
                  <a:pt x="523346" y="807176"/>
                </a:cubicBezTo>
                <a:lnTo>
                  <a:pt x="523346" y="3065387"/>
                </a:lnTo>
                <a:cubicBezTo>
                  <a:pt x="523345" y="3065405"/>
                  <a:pt x="523345" y="3065423"/>
                  <a:pt x="523343" y="3065441"/>
                </a:cubicBezTo>
                <a:cubicBezTo>
                  <a:pt x="523345" y="4060570"/>
                  <a:pt x="523345" y="5055697"/>
                  <a:pt x="523346" y="6050825"/>
                </a:cubicBezTo>
                <a:cubicBezTo>
                  <a:pt x="523346" y="6216055"/>
                  <a:pt x="657291" y="6350000"/>
                  <a:pt x="822522" y="6350000"/>
                </a:cubicBezTo>
                <a:lnTo>
                  <a:pt x="2557512" y="6350000"/>
                </a:lnTo>
                <a:lnTo>
                  <a:pt x="2898484" y="6350000"/>
                </a:lnTo>
                <a:lnTo>
                  <a:pt x="4633474" y="6350000"/>
                </a:lnTo>
                <a:cubicBezTo>
                  <a:pt x="5380309" y="6350000"/>
                  <a:pt x="5985740" y="5744570"/>
                  <a:pt x="5985740" y="4997735"/>
                </a:cubicBezTo>
                <a:cubicBezTo>
                  <a:pt x="5986108" y="3600882"/>
                  <a:pt x="5986478" y="2204028"/>
                  <a:pt x="5986846" y="807176"/>
                </a:cubicBezTo>
                <a:cubicBezTo>
                  <a:pt x="5986846" y="641945"/>
                  <a:pt x="5852901" y="508000"/>
                  <a:pt x="5687671" y="508000"/>
                </a:cubicBezTo>
                <a:lnTo>
                  <a:pt x="3952681" y="508000"/>
                </a:lnTo>
                <a:lnTo>
                  <a:pt x="2557512" y="508000"/>
                </a:lnTo>
                <a:close/>
                <a:moveTo>
                  <a:pt x="0" y="0"/>
                </a:moveTo>
                <a:lnTo>
                  <a:pt x="12190096" y="0"/>
                </a:lnTo>
                <a:lnTo>
                  <a:pt x="12190096" y="6858000"/>
                </a:lnTo>
                <a:lnTo>
                  <a:pt x="0" y="6858000"/>
                </a:lnTo>
                <a:close/>
              </a:path>
            </a:pathLst>
          </a:custGeom>
          <a:solidFill>
            <a:schemeClr val="bg2"/>
          </a:solidFill>
        </p:spPr>
        <p:txBody>
          <a:bodyPr wrap="square" lIns="7056000" rIns="576000" anchor="ctr">
            <a:noAutofit/>
          </a:bodyPr>
          <a:lstStyle>
            <a:lvl1pPr algn="r">
              <a:defRPr b="0"/>
            </a:lvl1pPr>
          </a:lstStyle>
          <a:p>
            <a:r>
              <a:rPr lang="en-GB"/>
              <a:t>To insert photo, please select placeholder, then access BrandCentral through the </a:t>
            </a:r>
            <a:r>
              <a:rPr lang="en-GB" err="1"/>
              <a:t>BrandCentral</a:t>
            </a:r>
            <a:r>
              <a:rPr lang="en-GB"/>
              <a:t> ribbon</a:t>
            </a:r>
          </a:p>
        </p:txBody>
      </p:sp>
      <p:sp>
        <p:nvSpPr>
          <p:cNvPr id="3" name="Title"/>
          <p:cNvSpPr>
            <a:spLocks noGrp="1"/>
          </p:cNvSpPr>
          <p:nvPr>
            <p:ph type="title" hasCustomPrompt="1"/>
            <p:custDataLst>
              <p:tags r:id="rId1"/>
            </p:custDataLst>
          </p:nvPr>
        </p:nvSpPr>
        <p:spPr>
          <a:xfrm>
            <a:off x="982134" y="2697163"/>
            <a:ext cx="428360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2" name="Text Placeholder 8">
            <a:extLst>
              <a:ext uri="{FF2B5EF4-FFF2-40B4-BE49-F238E27FC236}">
                <a16:creationId xmlns:a16="http://schemas.microsoft.com/office/drawing/2014/main" id="{E13645DA-D364-E4D3-5589-FE0081FB7887}"/>
              </a:ext>
            </a:extLst>
          </p:cNvPr>
          <p:cNvSpPr>
            <a:spLocks noGrp="1"/>
          </p:cNvSpPr>
          <p:nvPr>
            <p:ph type="body" sz="quarter" idx="17" hasCustomPrompt="1"/>
          </p:nvPr>
        </p:nvSpPr>
        <p:spPr>
          <a:xfrm>
            <a:off x="982134" y="5141372"/>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Draft" hidden="1">
            <a:extLst>
              <a:ext uri="{FF2B5EF4-FFF2-40B4-BE49-F238E27FC236}">
                <a16:creationId xmlns:a16="http://schemas.microsoft.com/office/drawing/2014/main" id="{4B2067B3-B71F-529E-8C0B-57C5278A017D}"/>
              </a:ext>
            </a:extLst>
          </p:cNvPr>
          <p:cNvSpPr txBox="1"/>
          <p:nvPr userDrawn="1">
            <p:custDataLst>
              <p:tags r:id="rId2"/>
            </p:custDataLst>
          </p:nvPr>
        </p:nvSpPr>
        <p:spPr>
          <a:xfrm>
            <a:off x="982134" y="1633890"/>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7" name="Notes" hidden="1">
            <a:extLst>
              <a:ext uri="{FF2B5EF4-FFF2-40B4-BE49-F238E27FC236}">
                <a16:creationId xmlns:a16="http://schemas.microsoft.com/office/drawing/2014/main" id="{FC32C9B3-C605-ECAF-4F1A-A4544DC33491}"/>
              </a:ext>
            </a:extLst>
          </p:cNvPr>
          <p:cNvSpPr txBox="1"/>
          <p:nvPr userDrawn="1">
            <p:custDataLst>
              <p:tags r:id="rId3"/>
            </p:custDataLst>
          </p:nvPr>
        </p:nvSpPr>
        <p:spPr>
          <a:xfrm>
            <a:off x="982134" y="2129983"/>
            <a:ext cx="4039129" cy="356393"/>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1" name="MIO_LOGOPLACEHOLDER#standard_16x9_topindent" hidden="1">
            <a:extLst>
              <a:ext uri="{FF2B5EF4-FFF2-40B4-BE49-F238E27FC236}">
                <a16:creationId xmlns:a16="http://schemas.microsoft.com/office/drawing/2014/main" id="{8F126316-8BDC-228D-C918-391D5CDCFAF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pic>
        <p:nvPicPr>
          <p:cNvPr id="6" name="GT#standard_16x9_topindent">
            <a:extLst>
              <a:ext uri="{FF2B5EF4-FFF2-40B4-BE49-F238E27FC236}">
                <a16:creationId xmlns:a16="http://schemas.microsoft.com/office/drawing/2014/main" id="{6059A7DA-62E9-ABCD-DCEB-D748E6420A07}"/>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1859429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ver Full Image Transparen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9FAF410-17F2-850B-E84B-36D40D599ACB}"/>
              </a:ext>
            </a:extLst>
          </p:cNvPr>
          <p:cNvSpPr/>
          <p:nvPr userDrawn="1"/>
        </p:nvSpPr>
        <p:spPr>
          <a:xfrm>
            <a:off x="523343" y="508000"/>
            <a:ext cx="5463503" cy="5842000"/>
          </a:xfrm>
          <a:custGeom>
            <a:avLst/>
            <a:gdLst>
              <a:gd name="connsiteX0" fmla="*/ 299179 w 5463503"/>
              <a:gd name="connsiteY0" fmla="*/ 0 h 5842000"/>
              <a:gd name="connsiteX1" fmla="*/ 2034169 w 5463503"/>
              <a:gd name="connsiteY1" fmla="*/ 0 h 5842000"/>
              <a:gd name="connsiteX2" fmla="*/ 3429338 w 5463503"/>
              <a:gd name="connsiteY2" fmla="*/ 0 h 5842000"/>
              <a:gd name="connsiteX3" fmla="*/ 5164328 w 5463503"/>
              <a:gd name="connsiteY3" fmla="*/ 0 h 5842000"/>
              <a:gd name="connsiteX4" fmla="*/ 5463503 w 5463503"/>
              <a:gd name="connsiteY4" fmla="*/ 299176 h 5842000"/>
              <a:gd name="connsiteX5" fmla="*/ 5462397 w 5463503"/>
              <a:gd name="connsiteY5" fmla="*/ 4489735 h 5842000"/>
              <a:gd name="connsiteX6" fmla="*/ 4110131 w 5463503"/>
              <a:gd name="connsiteY6" fmla="*/ 5842000 h 5842000"/>
              <a:gd name="connsiteX7" fmla="*/ 2375141 w 5463503"/>
              <a:gd name="connsiteY7" fmla="*/ 5842000 h 5842000"/>
              <a:gd name="connsiteX8" fmla="*/ 2034169 w 5463503"/>
              <a:gd name="connsiteY8" fmla="*/ 5842000 h 5842000"/>
              <a:gd name="connsiteX9" fmla="*/ 299179 w 5463503"/>
              <a:gd name="connsiteY9" fmla="*/ 5842000 h 5842000"/>
              <a:gd name="connsiteX10" fmla="*/ 3 w 5463503"/>
              <a:gd name="connsiteY10" fmla="*/ 5542825 h 5842000"/>
              <a:gd name="connsiteX11" fmla="*/ 0 w 5463503"/>
              <a:gd name="connsiteY11" fmla="*/ 2557441 h 5842000"/>
              <a:gd name="connsiteX12" fmla="*/ 3 w 5463503"/>
              <a:gd name="connsiteY12" fmla="*/ 2557387 h 5842000"/>
              <a:gd name="connsiteX13" fmla="*/ 3 w 5463503"/>
              <a:gd name="connsiteY13" fmla="*/ 299176 h 5842000"/>
              <a:gd name="connsiteX14" fmla="*/ 299179 w 5463503"/>
              <a:gd name="connsiteY14"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3503" h="5842000">
                <a:moveTo>
                  <a:pt x="299179" y="0"/>
                </a:moveTo>
                <a:lnTo>
                  <a:pt x="2034169" y="0"/>
                </a:lnTo>
                <a:lnTo>
                  <a:pt x="3429338" y="0"/>
                </a:lnTo>
                <a:lnTo>
                  <a:pt x="5164328" y="0"/>
                </a:lnTo>
                <a:cubicBezTo>
                  <a:pt x="5329558" y="0"/>
                  <a:pt x="5463503" y="133945"/>
                  <a:pt x="5463503" y="299176"/>
                </a:cubicBezTo>
                <a:cubicBezTo>
                  <a:pt x="5463135" y="1696028"/>
                  <a:pt x="5462765" y="3092882"/>
                  <a:pt x="5462397" y="4489735"/>
                </a:cubicBezTo>
                <a:cubicBezTo>
                  <a:pt x="5462397" y="5236570"/>
                  <a:pt x="4856966" y="5842000"/>
                  <a:pt x="4110131" y="5842000"/>
                </a:cubicBezTo>
                <a:lnTo>
                  <a:pt x="2375141" y="5842000"/>
                </a:lnTo>
                <a:lnTo>
                  <a:pt x="2034169" y="5842000"/>
                </a:lnTo>
                <a:lnTo>
                  <a:pt x="299179" y="5842000"/>
                </a:lnTo>
                <a:cubicBezTo>
                  <a:pt x="133948" y="5842000"/>
                  <a:pt x="3" y="5708055"/>
                  <a:pt x="3" y="5542825"/>
                </a:cubicBezTo>
                <a:cubicBezTo>
                  <a:pt x="2" y="4547697"/>
                  <a:pt x="2" y="3552570"/>
                  <a:pt x="0" y="2557441"/>
                </a:cubicBezTo>
                <a:cubicBezTo>
                  <a:pt x="2" y="2557423"/>
                  <a:pt x="2" y="2557405"/>
                  <a:pt x="3" y="2557387"/>
                </a:cubicBezTo>
                <a:lnTo>
                  <a:pt x="3" y="299176"/>
                </a:lnTo>
                <a:cubicBezTo>
                  <a:pt x="3" y="133945"/>
                  <a:pt x="133948" y="0"/>
                  <a:pt x="299179" y="0"/>
                </a:cubicBezTo>
                <a:close/>
              </a:path>
            </a:pathLst>
          </a:custGeom>
          <a:solidFill>
            <a:schemeClr val="bg1">
              <a:alpha val="70000"/>
            </a:schemeClr>
          </a:solidFill>
        </p:spPr>
        <p:txBody>
          <a:bodyPr vert="horz" wrap="square" lIns="0" tIns="0" rIns="0" bIns="0" rtlCol="0" anchor="t" anchorCtr="0">
            <a:noAutofit/>
          </a:bodyPr>
          <a:lstStyle/>
          <a:p>
            <a:pPr lvl="0" defTabSz="736656"/>
            <a:endParaRPr lang="en-GB" sz="2400" b="1" noProof="0">
              <a:solidFill>
                <a:schemeClr val="tx1"/>
              </a:solidFill>
            </a:endParaRPr>
          </a:p>
        </p:txBody>
      </p:sp>
      <p:sp>
        <p:nvSpPr>
          <p:cNvPr id="3" name="Title"/>
          <p:cNvSpPr>
            <a:spLocks noGrp="1"/>
          </p:cNvSpPr>
          <p:nvPr>
            <p:ph type="title" hasCustomPrompt="1"/>
          </p:nvPr>
        </p:nvSpPr>
        <p:spPr>
          <a:xfrm>
            <a:off x="982134" y="2697163"/>
            <a:ext cx="4283601" cy="1025922"/>
          </a:xfrm>
        </p:spPr>
        <p:txBody>
          <a:bodyPr/>
          <a:lstStyle>
            <a:lvl1pPr>
              <a:lnSpc>
                <a:spcPct val="85000"/>
              </a:lnSpc>
              <a:defRPr sz="3600">
                <a:solidFill>
                  <a:schemeClr val="accent1"/>
                </a:solidFill>
              </a:defRPr>
            </a:lvl1pPr>
          </a:lstStyle>
          <a:p>
            <a:r>
              <a:rPr lang="en-GB" noProof="0"/>
              <a:t>Main cover title</a:t>
            </a:r>
            <a:br>
              <a:rPr lang="en-GB" noProof="0"/>
            </a:br>
            <a:r>
              <a:rPr lang="en-GB" noProof="0"/>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noProof="0"/>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noProof="0"/>
              <a:pPr/>
              <a:t>‹Nr.›</a:t>
            </a:fld>
            <a:endParaRPr lang="en-GB" noProof="0"/>
          </a:p>
        </p:txBody>
      </p:sp>
      <p:sp>
        <p:nvSpPr>
          <p:cNvPr id="7" name="Text Placeholder 8">
            <a:extLst>
              <a:ext uri="{FF2B5EF4-FFF2-40B4-BE49-F238E27FC236}">
                <a16:creationId xmlns:a16="http://schemas.microsoft.com/office/drawing/2014/main" id="{EF80D5E1-14C2-29D3-2F53-C66B06549775}"/>
              </a:ext>
            </a:extLst>
          </p:cNvPr>
          <p:cNvSpPr>
            <a:spLocks noGrp="1"/>
          </p:cNvSpPr>
          <p:nvPr>
            <p:ph type="body" sz="quarter" idx="17" hasCustomPrompt="1"/>
          </p:nvPr>
        </p:nvSpPr>
        <p:spPr>
          <a:xfrm>
            <a:off x="982134" y="5141118"/>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Date</a:t>
            </a:r>
          </a:p>
        </p:txBody>
      </p:sp>
      <p:sp>
        <p:nvSpPr>
          <p:cNvPr id="11" name="Rectangle 10">
            <a:extLst>
              <a:ext uri="{FF2B5EF4-FFF2-40B4-BE49-F238E27FC236}">
                <a16:creationId xmlns:a16="http://schemas.microsoft.com/office/drawing/2014/main" id="{F4258826-818C-BFC6-2D57-36301EB5C4D7}"/>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image, right-click slide and go to </a:t>
            </a:r>
            <a:r>
              <a:rPr lang="en-GB" sz="1600" b="1" noProof="0">
                <a:solidFill>
                  <a:schemeClr val="bg1"/>
                </a:solidFill>
              </a:rPr>
              <a:t>Format Background &gt; Picture or texture fill </a:t>
            </a:r>
            <a:r>
              <a:rPr lang="en-GB" sz="1600" b="0" noProof="0">
                <a:solidFill>
                  <a:schemeClr val="bg1"/>
                </a:solidFill>
              </a:rPr>
              <a:t>and use the sidebar to choose your image</a:t>
            </a:r>
            <a:endParaRPr lang="en-GB" sz="1600" b="1" noProof="0">
              <a:solidFill>
                <a:schemeClr val="bg1"/>
              </a:solidFill>
            </a:endParaRPr>
          </a:p>
        </p:txBody>
      </p:sp>
      <p:pic>
        <p:nvPicPr>
          <p:cNvPr id="2" name="MIO_LOGOPLACEHOLDER#standard_16x9_topindent" hidden="1">
            <a:extLst>
              <a:ext uri="{FF2B5EF4-FFF2-40B4-BE49-F238E27FC236}">
                <a16:creationId xmlns:a16="http://schemas.microsoft.com/office/drawing/2014/main" id="{9ADACC55-3EAF-EFE8-BF42-7E41987A5D17}"/>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sp>
        <p:nvSpPr>
          <p:cNvPr id="6" name="Draft" hidden="1">
            <a:extLst>
              <a:ext uri="{FF2B5EF4-FFF2-40B4-BE49-F238E27FC236}">
                <a16:creationId xmlns:a16="http://schemas.microsoft.com/office/drawing/2014/main" id="{2F996E7F-151D-BECD-DA6D-A509D0168E1D}"/>
              </a:ext>
            </a:extLst>
          </p:cNvPr>
          <p:cNvSpPr txBox="1"/>
          <p:nvPr userDrawn="1">
            <p:custDataLst>
              <p:tags r:id="rId1"/>
            </p:custDataLst>
          </p:nvPr>
        </p:nvSpPr>
        <p:spPr>
          <a:xfrm>
            <a:off x="982134" y="1633889"/>
            <a:ext cx="1958975" cy="341312"/>
          </a:xfrm>
          <a:prstGeom prst="rect">
            <a:avLst/>
          </a:prstGeom>
          <a:noFill/>
        </p:spPr>
        <p:txBody>
          <a:bodyPr wrap="square" lIns="0" tIns="0" rIns="0" bIns="0" rtlCol="0">
            <a:noAutofit/>
          </a:bodyPr>
          <a:lstStyle/>
          <a:p>
            <a:pPr algn="l"/>
            <a:r>
              <a:rPr lang="en-GB" sz="3200" b="1" kern="1200" noProof="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1EFF8C6A-012D-3859-7E84-70D530353DBC}"/>
              </a:ext>
            </a:extLst>
          </p:cNvPr>
          <p:cNvSpPr txBox="1"/>
          <p:nvPr userDrawn="1">
            <p:custDataLst>
              <p:tags r:id="rId2"/>
            </p:custDataLst>
          </p:nvPr>
        </p:nvSpPr>
        <p:spPr>
          <a:xfrm>
            <a:off x="982134" y="2129982"/>
            <a:ext cx="4039129" cy="356393"/>
          </a:xfrm>
          <a:prstGeom prst="rect">
            <a:avLst/>
          </a:prstGeom>
          <a:noFill/>
        </p:spPr>
        <p:txBody>
          <a:bodyPr wrap="square" lIns="0" tIns="0" rIns="0" bIns="0" rtlCol="0">
            <a:noAutofit/>
          </a:bodyPr>
          <a:lstStyle/>
          <a:p>
            <a:pPr algn="l"/>
            <a:r>
              <a:rPr lang="en-GB" sz="1100" b="0" kern="1200" noProof="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5" name="GT#standard_16x9_topindent">
            <a:extLst>
              <a:ext uri="{FF2B5EF4-FFF2-40B4-BE49-F238E27FC236}">
                <a16:creationId xmlns:a16="http://schemas.microsoft.com/office/drawing/2014/main" id="{2C8D9AEF-D539-89D5-3421-F01F97EC877B}"/>
              </a:ext>
            </a:extLst>
          </p:cNvPr>
          <p:cNvPicPr>
            <a:picLocks noChangeAspect="1"/>
          </p:cNvPicPr>
          <p:nvPr userDrawn="1">
            <p:custDataLst>
              <p:tags r:id="rId3"/>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1215136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05564EF-9E6A-F26B-F829-F3138790CDCE}"/>
              </a:ext>
            </a:extLst>
          </p:cNvPr>
          <p:cNvSpPr>
            <a:spLocks noGrp="1"/>
          </p:cNvSpPr>
          <p:nvPr>
            <p:ph type="title"/>
            <p:custDataLst>
              <p:tags r:id="rId1"/>
            </p:custDataLst>
          </p:nvPr>
        </p:nvSpPr>
        <p:spPr>
          <a:xfrm>
            <a:off x="6216650" y="508000"/>
            <a:ext cx="5467350" cy="923330"/>
          </a:xfrm>
        </p:spPr>
        <p:txBody>
          <a:bodyPr>
            <a:noAutofit/>
          </a:bodyPr>
          <a:lstStyle>
            <a:lvl1pPr>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D227531C-14F8-6C2C-50CD-C286AD7276CF}"/>
              </a:ext>
            </a:extLst>
          </p:cNvPr>
          <p:cNvSpPr>
            <a:spLocks noGrp="1"/>
          </p:cNvSpPr>
          <p:nvPr>
            <p:ph type="pic" sz="quarter" idx="21" hasCustomPrompt="1"/>
          </p:nvPr>
        </p:nvSpPr>
        <p:spPr>
          <a:xfrm>
            <a:off x="508001" y="508000"/>
            <a:ext cx="4757737" cy="5476875"/>
          </a:xfrm>
          <a:custGeom>
            <a:avLst/>
            <a:gdLst>
              <a:gd name="connsiteX0" fmla="*/ 280479 w 4757737"/>
              <a:gd name="connsiteY0" fmla="*/ 0 h 5476875"/>
              <a:gd name="connsiteX1" fmla="*/ 463193 w 4757737"/>
              <a:gd name="connsiteY1" fmla="*/ 0 h 5476875"/>
              <a:gd name="connsiteX2" fmla="*/ 1360022 w 4757737"/>
              <a:gd name="connsiteY2" fmla="*/ 0 h 5476875"/>
              <a:gd name="connsiteX3" fmla="*/ 1542736 w 4757737"/>
              <a:gd name="connsiteY3" fmla="*/ 0 h 5476875"/>
              <a:gd name="connsiteX4" fmla="*/ 3215004 w 4757737"/>
              <a:gd name="connsiteY4" fmla="*/ 0 h 5476875"/>
              <a:gd name="connsiteX5" fmla="*/ 3397718 w 4757737"/>
              <a:gd name="connsiteY5" fmla="*/ 0 h 5476875"/>
              <a:gd name="connsiteX6" fmla="*/ 4294546 w 4757737"/>
              <a:gd name="connsiteY6" fmla="*/ 0 h 5476875"/>
              <a:gd name="connsiteX7" fmla="*/ 4477260 w 4757737"/>
              <a:gd name="connsiteY7" fmla="*/ 0 h 5476875"/>
              <a:gd name="connsiteX8" fmla="*/ 4757737 w 4757737"/>
              <a:gd name="connsiteY8" fmla="*/ 280477 h 5476875"/>
              <a:gd name="connsiteX9" fmla="*/ 4756701 w 4757737"/>
              <a:gd name="connsiteY9" fmla="*/ 4209126 h 5476875"/>
              <a:gd name="connsiteX10" fmla="*/ 3488952 w 4757737"/>
              <a:gd name="connsiteY10" fmla="*/ 5476875 h 5476875"/>
              <a:gd name="connsiteX11" fmla="*/ 3306238 w 4757737"/>
              <a:gd name="connsiteY11" fmla="*/ 5476875 h 5476875"/>
              <a:gd name="connsiteX12" fmla="*/ 2409410 w 4757737"/>
              <a:gd name="connsiteY12" fmla="*/ 5476875 h 5476875"/>
              <a:gd name="connsiteX13" fmla="*/ 2226696 w 4757737"/>
              <a:gd name="connsiteY13" fmla="*/ 5476875 h 5476875"/>
              <a:gd name="connsiteX14" fmla="*/ 1542736 w 4757737"/>
              <a:gd name="connsiteY14" fmla="*/ 5476875 h 5476875"/>
              <a:gd name="connsiteX15" fmla="*/ 1360022 w 4757737"/>
              <a:gd name="connsiteY15" fmla="*/ 5476875 h 5476875"/>
              <a:gd name="connsiteX16" fmla="*/ 463193 w 4757737"/>
              <a:gd name="connsiteY16" fmla="*/ 5476875 h 5476875"/>
              <a:gd name="connsiteX17" fmla="*/ 280479 w 4757737"/>
              <a:gd name="connsiteY17" fmla="*/ 5476875 h 5476875"/>
              <a:gd name="connsiteX18" fmla="*/ 3 w 4757737"/>
              <a:gd name="connsiteY18" fmla="*/ 5196398 h 5476875"/>
              <a:gd name="connsiteX19" fmla="*/ 0 w 4757737"/>
              <a:gd name="connsiteY19" fmla="*/ 2397602 h 5476875"/>
              <a:gd name="connsiteX20" fmla="*/ 3 w 4757737"/>
              <a:gd name="connsiteY20" fmla="*/ 2397551 h 5476875"/>
              <a:gd name="connsiteX21" fmla="*/ 3 w 4757737"/>
              <a:gd name="connsiteY21" fmla="*/ 280477 h 5476875"/>
              <a:gd name="connsiteX22" fmla="*/ 280479 w 4757737"/>
              <a:gd name="connsiteY22" fmla="*/ 0 h 547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7737" h="5476875">
                <a:moveTo>
                  <a:pt x="280479" y="0"/>
                </a:moveTo>
                <a:lnTo>
                  <a:pt x="463193" y="0"/>
                </a:lnTo>
                <a:lnTo>
                  <a:pt x="1360022" y="0"/>
                </a:lnTo>
                <a:lnTo>
                  <a:pt x="1542736" y="0"/>
                </a:lnTo>
                <a:lnTo>
                  <a:pt x="3215004" y="0"/>
                </a:lnTo>
                <a:lnTo>
                  <a:pt x="3397718" y="0"/>
                </a:lnTo>
                <a:lnTo>
                  <a:pt x="4294546" y="0"/>
                </a:lnTo>
                <a:lnTo>
                  <a:pt x="4477260" y="0"/>
                </a:lnTo>
                <a:cubicBezTo>
                  <a:pt x="4632164" y="0"/>
                  <a:pt x="4757737" y="125574"/>
                  <a:pt x="4757737" y="280477"/>
                </a:cubicBezTo>
                <a:cubicBezTo>
                  <a:pt x="4757392" y="1590027"/>
                  <a:pt x="4757045" y="2899577"/>
                  <a:pt x="4756701" y="4209126"/>
                </a:cubicBezTo>
                <a:cubicBezTo>
                  <a:pt x="4756701" y="4909284"/>
                  <a:pt x="4189109" y="5476875"/>
                  <a:pt x="3488952" y="5476875"/>
                </a:cubicBezTo>
                <a:lnTo>
                  <a:pt x="3306238" y="5476875"/>
                </a:lnTo>
                <a:lnTo>
                  <a:pt x="2409410" y="5476875"/>
                </a:lnTo>
                <a:lnTo>
                  <a:pt x="2226696" y="5476875"/>
                </a:lnTo>
                <a:lnTo>
                  <a:pt x="1542736" y="5476875"/>
                </a:lnTo>
                <a:lnTo>
                  <a:pt x="1360022" y="5476875"/>
                </a:lnTo>
                <a:lnTo>
                  <a:pt x="463193" y="5476875"/>
                </a:lnTo>
                <a:lnTo>
                  <a:pt x="280479" y="5476875"/>
                </a:lnTo>
                <a:cubicBezTo>
                  <a:pt x="125576" y="5476875"/>
                  <a:pt x="3" y="5351302"/>
                  <a:pt x="3" y="5196398"/>
                </a:cubicBezTo>
                <a:cubicBezTo>
                  <a:pt x="1" y="4263466"/>
                  <a:pt x="1" y="3330535"/>
                  <a:pt x="0" y="2397602"/>
                </a:cubicBezTo>
                <a:cubicBezTo>
                  <a:pt x="1" y="2397584"/>
                  <a:pt x="1" y="2397567"/>
                  <a:pt x="3" y="2397551"/>
                </a:cubicBezTo>
                <a:lnTo>
                  <a:pt x="3" y="280477"/>
                </a:lnTo>
                <a:cubicBezTo>
                  <a:pt x="3" y="125574"/>
                  <a:pt x="125576" y="0"/>
                  <a:pt x="280479"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4" name="Footer">
            <a:extLst>
              <a:ext uri="{FF2B5EF4-FFF2-40B4-BE49-F238E27FC236}">
                <a16:creationId xmlns:a16="http://schemas.microsoft.com/office/drawing/2014/main" id="{8BC37E77-7099-73F0-8213-E35902D2D9D4}"/>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5" name="SlideNumber">
            <a:extLst>
              <a:ext uri="{FF2B5EF4-FFF2-40B4-BE49-F238E27FC236}">
                <a16:creationId xmlns:a16="http://schemas.microsoft.com/office/drawing/2014/main" id="{FEAF78FC-192E-555E-A1E7-2EF7E5C9A661}"/>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noProof="0"/>
              <a:pPr/>
              <a:t>‹Nr.›</a:t>
            </a:fld>
            <a:endParaRPr lang="en-GB" noProof="0"/>
          </a:p>
        </p:txBody>
      </p:sp>
    </p:spTree>
    <p:extLst>
      <p:ext uri="{BB962C8B-B14F-4D97-AF65-F5344CB8AC3E}">
        <p14:creationId xmlns:p14="http://schemas.microsoft.com/office/powerpoint/2010/main" val="2309938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Keyline">
    <p:bg>
      <p:bgPr>
        <a:solidFill>
          <a:schemeClr val="accent1"/>
        </a:solidFill>
        <a:effectLst/>
      </p:bgPr>
    </p:bg>
    <p:spTree>
      <p:nvGrpSpPr>
        <p:cNvPr id="1" name=""/>
        <p:cNvGrpSpPr/>
        <p:nvPr/>
      </p:nvGrpSpPr>
      <p:grpSpPr>
        <a:xfrm>
          <a:off x="0" y="0"/>
          <a:ext cx="0" cy="0"/>
          <a:chOff x="0" y="0"/>
          <a:chExt cx="0" cy="0"/>
        </a:xfrm>
      </p:grpSpPr>
      <p:pic>
        <p:nvPicPr>
          <p:cNvPr id="19" name="Mobius Keyline">
            <a:extLst>
              <a:ext uri="{FF2B5EF4-FFF2-40B4-BE49-F238E27FC236}">
                <a16:creationId xmlns:a16="http://schemas.microsoft.com/office/drawing/2014/main" id="{A24BEFDD-7B9D-95BF-D4E9-0A0D716CC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94334" y="3368041"/>
            <a:ext cx="5897666" cy="3489960"/>
          </a:xfrm>
          <a:prstGeom prst="rect">
            <a:avLst/>
          </a:prstGeom>
        </p:spPr>
      </p:pic>
      <p:sp>
        <p:nvSpPr>
          <p:cNvPr id="2" name="Title">
            <a:extLst>
              <a:ext uri="{FF2B5EF4-FFF2-40B4-BE49-F238E27FC236}">
                <a16:creationId xmlns:a16="http://schemas.microsoft.com/office/drawing/2014/main" id="{A5B7D6BB-E894-CEB0-E974-3D4B4752EE1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7" name="Draft" hidden="1">
            <a:extLst>
              <a:ext uri="{FF2B5EF4-FFF2-40B4-BE49-F238E27FC236}">
                <a16:creationId xmlns:a16="http://schemas.microsoft.com/office/drawing/2014/main" id="{593B8D02-1D74-1AB3-6B63-27FD2ABE8B1C}"/>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4" name="TextBox 13">
            <a:extLst>
              <a:ext uri="{FF2B5EF4-FFF2-40B4-BE49-F238E27FC236}">
                <a16:creationId xmlns:a16="http://schemas.microsoft.com/office/drawing/2014/main" id="{1BEFA33F-ACDD-77D8-DE42-5A26EA7005F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noProof="0">
                <a:solidFill>
                  <a:schemeClr val="tx1"/>
                </a:solidFill>
                <a:latin typeface="+mn-lt"/>
              </a:rPr>
              <a:t>|</a:t>
            </a:r>
          </a:p>
        </p:txBody>
      </p:sp>
      <p:sp>
        <p:nvSpPr>
          <p:cNvPr id="8" name="Footer">
            <a:extLst>
              <a:ext uri="{FF2B5EF4-FFF2-40B4-BE49-F238E27FC236}">
                <a16:creationId xmlns:a16="http://schemas.microsoft.com/office/drawing/2014/main" id="{D3ADB9D7-204F-1DEB-D8AD-770192654A6D}"/>
              </a:ext>
            </a:extLst>
          </p:cNvPr>
          <p:cNvSpPr>
            <a:spLocks noGrp="1"/>
          </p:cNvSpPr>
          <p:nvPr>
            <p:ph type="ftr" sz="quarter" idx="10"/>
          </p:nvPr>
        </p:nvSpPr>
        <p:spPr>
          <a:xfrm>
            <a:off x="7210426" y="6460293"/>
            <a:ext cx="4032249" cy="143720"/>
          </a:xfrm>
          <a:prstGeom prst="rect">
            <a:avLst/>
          </a:prstGeom>
        </p:spPr>
        <p:txBody>
          <a:bodyPr/>
          <a:lstStyle>
            <a:lvl1pPr>
              <a:defRPr>
                <a:solidFill>
                  <a:schemeClr val="tx1"/>
                </a:solidFill>
              </a:defRPr>
            </a:lvl1pPr>
          </a:lstStyle>
          <a:p>
            <a:endParaRPr lang="en-GB"/>
          </a:p>
        </p:txBody>
      </p:sp>
      <p:sp>
        <p:nvSpPr>
          <p:cNvPr id="9" name="SlideNumber">
            <a:extLst>
              <a:ext uri="{FF2B5EF4-FFF2-40B4-BE49-F238E27FC236}">
                <a16:creationId xmlns:a16="http://schemas.microsoft.com/office/drawing/2014/main" id="{D61646E3-B874-8D45-95E9-B2881577DCF1}"/>
              </a:ext>
            </a:extLst>
          </p:cNvPr>
          <p:cNvSpPr>
            <a:spLocks noGrp="1"/>
          </p:cNvSpPr>
          <p:nvPr>
            <p:ph type="sldNum" sz="quarter" idx="11"/>
          </p:nvPr>
        </p:nvSpPr>
        <p:spPr>
          <a:xfrm>
            <a:off x="11412536" y="6460293"/>
            <a:ext cx="271463" cy="143720"/>
          </a:xfrm>
          <a:prstGeom prst="rect">
            <a:avLst/>
          </a:prstGeom>
        </p:spPr>
        <p:txBody>
          <a:bodyPr/>
          <a:lstStyle>
            <a:lvl1pPr>
              <a:defRPr>
                <a:solidFill>
                  <a:schemeClr val="tx1"/>
                </a:solidFill>
              </a:defRPr>
            </a:lvl1pPr>
          </a:lstStyle>
          <a:p>
            <a:fld id="{1AB31D9B-80B6-41F8-B283-556E26E6158E}" type="slidenum">
              <a:rPr lang="en-GB"/>
              <a:pPr/>
              <a:t>‹Nr.›</a:t>
            </a:fld>
            <a:endParaRPr lang="en-GB"/>
          </a:p>
        </p:txBody>
      </p:sp>
      <p:sp>
        <p:nvSpPr>
          <p:cNvPr id="4" name="Textplatzhalter 3">
            <a:extLst>
              <a:ext uri="{FF2B5EF4-FFF2-40B4-BE49-F238E27FC236}">
                <a16:creationId xmlns:a16="http://schemas.microsoft.com/office/drawing/2014/main" id="{BFE9181A-A6FE-FAD9-BAB4-F07EFE9C3EFF}"/>
              </a:ext>
            </a:extLst>
          </p:cNvPr>
          <p:cNvSpPr>
            <a:spLocks noGrp="1"/>
          </p:cNvSpPr>
          <p:nvPr>
            <p:ph type="body" sz="quarter" idx="12" hasCustomPrompt="1"/>
          </p:nvPr>
        </p:nvSpPr>
        <p:spPr>
          <a:xfrm>
            <a:off x="508000" y="1724025"/>
            <a:ext cx="5708650" cy="3209925"/>
          </a:xfrm>
        </p:spPr>
        <p:txBody>
          <a:bodyPr/>
          <a:lstStyle>
            <a:lvl1pPr marL="342900" indent="-342900">
              <a:buFont typeface="+mj-lt"/>
              <a:buAutoNum type="arabicPeriod"/>
              <a:tabLst>
                <a:tab pos="5472113" algn="r"/>
              </a:tabLst>
              <a:defRPr sz="1400">
                <a:solidFill>
                  <a:schemeClr val="tx1"/>
                </a:solidFill>
              </a:defRPr>
            </a:lvl1pPr>
          </a:lstStyle>
          <a:p>
            <a:pPr lvl="0"/>
            <a:r>
              <a:rPr lang="de-DE" err="1"/>
              <a:t>Divider</a:t>
            </a:r>
            <a:r>
              <a:rPr lang="de-DE"/>
              <a:t> title 	3</a:t>
            </a:r>
          </a:p>
        </p:txBody>
      </p:sp>
    </p:spTree>
    <p:extLst>
      <p:ext uri="{BB962C8B-B14F-4D97-AF65-F5344CB8AC3E}">
        <p14:creationId xmlns:p14="http://schemas.microsoft.com/office/powerpoint/2010/main" val="3117592391"/>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0671004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4260849"/>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 name="ChapterTitle">
            <a:extLst>
              <a:ext uri="{FF2B5EF4-FFF2-40B4-BE49-F238E27FC236}">
                <a16:creationId xmlns:a16="http://schemas.microsoft.com/office/drawing/2014/main" id="{B7FE6AD4-0D5F-E4B4-6F1A-BFC34E729C43}"/>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Footer">
            <a:extLst>
              <a:ext uri="{FF2B5EF4-FFF2-40B4-BE49-F238E27FC236}">
                <a16:creationId xmlns:a16="http://schemas.microsoft.com/office/drawing/2014/main" id="{8F4A8E62-2AD0-BF6B-07F9-3987C36253C7}"/>
              </a:ext>
            </a:extLst>
          </p:cNvPr>
          <p:cNvSpPr>
            <a:spLocks noGrp="1"/>
          </p:cNvSpPr>
          <p:nvPr>
            <p:ph type="ftr" sz="quarter" idx="16"/>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E29882B9-021A-6F46-AEFC-94C0D7A3857B}"/>
              </a:ext>
            </a:extLst>
          </p:cNvPr>
          <p:cNvSpPr>
            <a:spLocks noGrp="1"/>
          </p:cNvSpPr>
          <p:nvPr>
            <p:ph type="sldNum" sz="quarter" idx="17"/>
          </p:nvPr>
        </p:nvSpPr>
        <p:spPr>
          <a:xfrm>
            <a:off x="11412536" y="6460293"/>
            <a:ext cx="271463" cy="143720"/>
          </a:xfrm>
          <a:prstGeom prst="rect">
            <a:avLst/>
          </a:prstGeom>
        </p:spPr>
        <p:txBody>
          <a:bodyPr/>
          <a:lstStyle/>
          <a:p>
            <a:fld id="{1AB31D9B-80B6-41F8-B283-556E26E6158E}" type="slidenum">
              <a:rPr lang="en-GB" noProof="0"/>
              <a:pPr/>
              <a:t>‹Nr.›</a:t>
            </a:fld>
            <a:endParaRPr lang="en-GB" noProof="0"/>
          </a:p>
        </p:txBody>
      </p:sp>
    </p:spTree>
    <p:extLst>
      <p:ext uri="{BB962C8B-B14F-4D97-AF65-F5344CB8AC3E}">
        <p14:creationId xmlns:p14="http://schemas.microsoft.com/office/powerpoint/2010/main" val="15746270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e column purple">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318A16-29A5-DA82-5751-3262DFAE27D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4" name="Text">
            <a:extLst>
              <a:ext uri="{FF2B5EF4-FFF2-40B4-BE49-F238E27FC236}">
                <a16:creationId xmlns:a16="http://schemas.microsoft.com/office/drawing/2014/main" id="{BF3BBE13-70EC-1F7B-B261-63B1F4F28F1C}"/>
              </a:ext>
            </a:extLst>
          </p:cNvPr>
          <p:cNvSpPr>
            <a:spLocks noGrp="1"/>
          </p:cNvSpPr>
          <p:nvPr>
            <p:ph type="body" sz="quarter" idx="12" hasCustomPrompt="1"/>
          </p:nvPr>
        </p:nvSpPr>
        <p:spPr>
          <a:xfrm>
            <a:off x="508000" y="1724025"/>
            <a:ext cx="11176000" cy="4260850"/>
          </a:xfrm>
        </p:spPr>
        <p:txBody>
          <a:bodyPr wrap="square">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0" indent="0">
              <a:buNone/>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0" name="ChapterTitle">
            <a:extLst>
              <a:ext uri="{FF2B5EF4-FFF2-40B4-BE49-F238E27FC236}">
                <a16:creationId xmlns:a16="http://schemas.microsoft.com/office/drawing/2014/main" id="{3937AF28-887C-43D7-BD1F-DC289A00C17E}"/>
              </a:ext>
            </a:extLst>
          </p:cNvPr>
          <p:cNvSpPr>
            <a:spLocks noGrp="1"/>
          </p:cNvSpPr>
          <p:nvPr>
            <p:ph type="body" sz="quarter" idx="1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21" name="Draft" hidden="1">
            <a:extLst>
              <a:ext uri="{FF2B5EF4-FFF2-40B4-BE49-F238E27FC236}">
                <a16:creationId xmlns:a16="http://schemas.microsoft.com/office/drawing/2014/main" id="{542415F0-70C2-F92C-CC01-E33B13D149C5}"/>
              </a:ext>
            </a:extLst>
          </p:cNvPr>
          <p:cNvSpPr txBox="1"/>
          <p:nvPr userDrawn="1">
            <p:custDataLst>
              <p:tags r:id="rId1"/>
            </p:custDataLst>
          </p:nvPr>
        </p:nvSpPr>
        <p:spPr>
          <a:xfrm>
            <a:off x="9072034" y="52503"/>
            <a:ext cx="2611966" cy="341312"/>
          </a:xfrm>
          <a:prstGeom prst="rect">
            <a:avLst/>
          </a:prstGeom>
          <a:noFill/>
        </p:spPr>
        <p:txBody>
          <a:bodyPr wrap="square" lIns="0" tIns="0" rIns="0" bIns="0" rtlCol="0">
            <a:noAutofit/>
          </a:bodyPr>
          <a:lstStyle/>
          <a:p>
            <a:pPr algn="r"/>
            <a:r>
              <a:rPr lang="en-GB" sz="3200" b="1" noProof="0">
                <a:solidFill>
                  <a:schemeClr val="tx1"/>
                </a:solidFill>
              </a:rPr>
              <a:t>DRAFT</a:t>
            </a:r>
          </a:p>
        </p:txBody>
      </p:sp>
      <p:sp>
        <p:nvSpPr>
          <p:cNvPr id="2" name="Footer">
            <a:extLst>
              <a:ext uri="{FF2B5EF4-FFF2-40B4-BE49-F238E27FC236}">
                <a16:creationId xmlns:a16="http://schemas.microsoft.com/office/drawing/2014/main" id="{AB2F2B26-0001-F07B-273C-962F2ED74E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3" name="SlideNumber">
            <a:extLst>
              <a:ext uri="{FF2B5EF4-FFF2-40B4-BE49-F238E27FC236}">
                <a16:creationId xmlns:a16="http://schemas.microsoft.com/office/drawing/2014/main" id="{8CC012ED-D602-82DF-0521-759EC1B37D3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4" name="TextBox 3">
            <a:extLst>
              <a:ext uri="{FF2B5EF4-FFF2-40B4-BE49-F238E27FC236}">
                <a16:creationId xmlns:a16="http://schemas.microsoft.com/office/drawing/2014/main" id="{ECA4CB4D-9230-D240-AA24-05F72B505D71}"/>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608415531"/>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purple">
    <p:bg>
      <p:bgPr>
        <a:solidFill>
          <a:schemeClr val="accent1"/>
        </a:solidFill>
        <a:effectLst/>
      </p:bgPr>
    </p:bg>
    <p:spTree>
      <p:nvGrpSpPr>
        <p:cNvPr id="1" name=""/>
        <p:cNvGrpSpPr/>
        <p:nvPr/>
      </p:nvGrpSpPr>
      <p:grpSpPr>
        <a:xfrm>
          <a:off x="0" y="0"/>
          <a:ext cx="0" cy="0"/>
          <a:chOff x="0" y="0"/>
          <a:chExt cx="0" cy="0"/>
        </a:xfrm>
      </p:grpSpPr>
      <p:sp>
        <p:nvSpPr>
          <p:cNvPr id="7" name="Text"/>
          <p:cNvSpPr>
            <a:spLocks noGrp="1"/>
          </p:cNvSpPr>
          <p:nvPr>
            <p:ph type="body" sz="quarter" idx="12" hasCustomPrompt="1"/>
          </p:nvPr>
        </p:nvSpPr>
        <p:spPr>
          <a:xfrm>
            <a:off x="508001" y="1724025"/>
            <a:ext cx="5465763"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marL="0" indent="0">
              <a:buNone/>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a:extLst>
              <a:ext uri="{FF2B5EF4-FFF2-40B4-BE49-F238E27FC236}">
                <a16:creationId xmlns:a16="http://schemas.microsoft.com/office/drawing/2014/main" id="{DD6EB644-C4C9-0FBD-5ADF-3E58A0FA3033}"/>
              </a:ext>
            </a:extLst>
          </p:cNvPr>
          <p:cNvSpPr>
            <a:spLocks noGrp="1"/>
          </p:cNvSpPr>
          <p:nvPr>
            <p:ph type="body" sz="quarter" idx="13" hasCustomPrompt="1"/>
          </p:nvPr>
        </p:nvSpPr>
        <p:spPr>
          <a:xfrm>
            <a:off x="6218238" y="1724025"/>
            <a:ext cx="5451475"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Draft" hidden="1">
            <a:extLst>
              <a:ext uri="{FF2B5EF4-FFF2-40B4-BE49-F238E27FC236}">
                <a16:creationId xmlns:a16="http://schemas.microsoft.com/office/drawing/2014/main" id="{5021D1C4-4FF3-3E1B-0470-3935B12590D6}"/>
              </a:ext>
            </a:extLst>
          </p:cNvPr>
          <p:cNvSpPr txBox="1"/>
          <p:nvPr userDrawn="1">
            <p:custDataLst>
              <p:tags r:id="rId1"/>
            </p:custDataLst>
          </p:nvPr>
        </p:nvSpPr>
        <p:spPr>
          <a:xfrm>
            <a:off x="9725023"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5" name="Footer">
            <a:extLst>
              <a:ext uri="{FF2B5EF4-FFF2-40B4-BE49-F238E27FC236}">
                <a16:creationId xmlns:a16="http://schemas.microsoft.com/office/drawing/2014/main" id="{5D212B78-22E6-E83A-78E8-BFAAF5FAC33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9" name="SlideNumber">
            <a:extLst>
              <a:ext uri="{FF2B5EF4-FFF2-40B4-BE49-F238E27FC236}">
                <a16:creationId xmlns:a16="http://schemas.microsoft.com/office/drawing/2014/main" id="{25588271-4A6E-3B3C-6A8E-14E50FD7AF1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2A5B18B5-ABD6-3A25-ECA8-BC3954E09AB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8" name="ChapterTitle">
            <a:extLst>
              <a:ext uri="{FF2B5EF4-FFF2-40B4-BE49-F238E27FC236}">
                <a16:creationId xmlns:a16="http://schemas.microsoft.com/office/drawing/2014/main" id="{3353F3A8-80A5-647C-675D-31F8CE3BB878}"/>
              </a:ext>
            </a:extLst>
          </p:cNvPr>
          <p:cNvSpPr>
            <a:spLocks noGrp="1"/>
          </p:cNvSpPr>
          <p:nvPr>
            <p:ph type="body" sz="quarter" idx="1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4194194541"/>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2"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B1B42204-AF4C-1190-F7A9-BFAAAB892A2A}"/>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2A4F8894-AE82-D6DE-461B-09C888965D6E}"/>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4853E94-5211-0D8F-7FE7-A6FAE80516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89206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 Logo + Picture 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83E8E53-C649-124D-A9DD-8C376BCDE2BE}"/>
              </a:ext>
            </a:extLst>
          </p:cNvPr>
          <p:cNvSpPr>
            <a:spLocks noGrp="1"/>
          </p:cNvSpPr>
          <p:nvPr>
            <p:ph type="pic" sz="quarter" idx="11"/>
          </p:nvPr>
        </p:nvSpPr>
        <p:spPr>
          <a:xfrm>
            <a:off x="6096000" y="812590"/>
            <a:ext cx="6555698" cy="5250931"/>
          </a:xfrm>
          <a:prstGeom prst="roundRect">
            <a:avLst>
              <a:gd name="adj" fmla="val 4010"/>
            </a:avLst>
          </a:prstGeom>
        </p:spPr>
        <p:txBody>
          <a:bodyPr/>
          <a:lstStyle>
            <a:lvl1pPr>
              <a:defRPr b="1" i="0">
                <a:latin typeface="Montserrat" pitchFamily="2" charset="77"/>
              </a:defRPr>
            </a:lvl1pPr>
          </a:lstStyle>
          <a:p>
            <a:endParaRPr lang="en-US"/>
          </a:p>
        </p:txBody>
      </p:sp>
      <p:sp>
        <p:nvSpPr>
          <p:cNvPr id="11" name="Content Placeholder 3">
            <a:extLst>
              <a:ext uri="{FF2B5EF4-FFF2-40B4-BE49-F238E27FC236}">
                <a16:creationId xmlns:a16="http://schemas.microsoft.com/office/drawing/2014/main" id="{C32D6552-97B4-AC44-ADF7-C5290A022C04}"/>
              </a:ext>
            </a:extLst>
          </p:cNvPr>
          <p:cNvSpPr>
            <a:spLocks noGrp="1"/>
          </p:cNvSpPr>
          <p:nvPr>
            <p:ph sz="quarter" idx="15"/>
          </p:nvPr>
        </p:nvSpPr>
        <p:spPr>
          <a:xfrm>
            <a:off x="911225" y="3435764"/>
            <a:ext cx="3251200" cy="1728788"/>
          </a:xfrm>
          <a:prstGeom prst="rect">
            <a:avLst/>
          </a:prstGeom>
        </p:spPr>
        <p:txBody>
          <a:bodyPr lIns="72000" tIns="0" rIns="0" bIns="0"/>
          <a:lstStyle>
            <a:lvl1pPr marL="0" indent="0">
              <a:lnSpc>
                <a:spcPct val="100000"/>
              </a:lnSpc>
              <a:buNone/>
              <a:defRPr sz="1800">
                <a:solidFill>
                  <a:srgbClr val="383838"/>
                </a:solidFill>
                <a:latin typeface="Montserrat" panose="02000505000000020004" pitchFamily="2" charset="77"/>
              </a:defRPr>
            </a:lvl1pPr>
            <a:lvl2pPr>
              <a:defRPr sz="1800">
                <a:solidFill>
                  <a:srgbClr val="383838"/>
                </a:solidFill>
                <a:latin typeface="Montserrat" panose="02000505000000020004" pitchFamily="2" charset="77"/>
              </a:defRPr>
            </a:lvl2pPr>
            <a:lvl3pPr>
              <a:defRPr sz="1800">
                <a:solidFill>
                  <a:srgbClr val="383838"/>
                </a:solidFill>
                <a:latin typeface="Montserrat" panose="02000505000000020004" pitchFamily="2" charset="77"/>
              </a:defRPr>
            </a:lvl3pPr>
            <a:lvl4pPr>
              <a:defRPr sz="1800">
                <a:solidFill>
                  <a:srgbClr val="383838"/>
                </a:solidFill>
                <a:latin typeface="Montserrat" panose="02000505000000020004" pitchFamily="2" charset="77"/>
              </a:defRPr>
            </a:lvl4pPr>
            <a:lvl5pPr>
              <a:defRPr sz="1800">
                <a:solidFill>
                  <a:srgbClr val="383838"/>
                </a:solidFill>
                <a:latin typeface="Montserrat" panose="0200050500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CEE37634-C5FC-104C-83B3-8289F30AA609}"/>
              </a:ext>
            </a:extLst>
          </p:cNvPr>
          <p:cNvSpPr>
            <a:spLocks noGrp="1"/>
          </p:cNvSpPr>
          <p:nvPr>
            <p:ph type="title" hasCustomPrompt="1"/>
          </p:nvPr>
        </p:nvSpPr>
        <p:spPr>
          <a:xfrm>
            <a:off x="911424" y="2380102"/>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8E7012E2-73F1-404A-A318-CBB9C077F23D}"/>
              </a:ext>
            </a:extLst>
          </p:cNvPr>
          <p:cNvSpPr>
            <a:spLocks noGrp="1"/>
          </p:cNvSpPr>
          <p:nvPr>
            <p:ph type="body" sz="quarter" idx="12" hasCustomPrompt="1"/>
          </p:nvPr>
        </p:nvSpPr>
        <p:spPr>
          <a:xfrm>
            <a:off x="911424" y="204116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236964"/>
            <a:ext cx="1198800" cy="1198800"/>
          </a:xfrm>
          <a:prstGeom prst="rect">
            <a:avLst/>
          </a:prstGeom>
        </p:spPr>
      </p:pic>
    </p:spTree>
    <p:extLst>
      <p:ext uri="{BB962C8B-B14F-4D97-AF65-F5344CB8AC3E}">
        <p14:creationId xmlns:p14="http://schemas.microsoft.com/office/powerpoint/2010/main" val="1446473557"/>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49F534C-524E-AA1F-8A89-FA3E85E605A3}"/>
              </a:ext>
            </a:extLst>
          </p:cNvPr>
          <p:cNvSpPr>
            <a:spLocks noGrp="1"/>
          </p:cNvSpPr>
          <p:nvPr>
            <p:ph type="pic" sz="quarter" idx="17" hasCustomPrompt="1"/>
          </p:nvPr>
        </p:nvSpPr>
        <p:spPr>
          <a:xfrm>
            <a:off x="6216649" y="0"/>
            <a:ext cx="5975350" cy="6858000"/>
          </a:xfrm>
          <a:custGeom>
            <a:avLst/>
            <a:gdLst>
              <a:gd name="connsiteX0" fmla="*/ 0 w 5975350"/>
              <a:gd name="connsiteY0" fmla="*/ 0 h 6858000"/>
              <a:gd name="connsiteX1" fmla="*/ 1493837 w 5975350"/>
              <a:gd name="connsiteY1" fmla="*/ 0 h 6858000"/>
              <a:gd name="connsiteX2" fmla="*/ 4481513 w 5975350"/>
              <a:gd name="connsiteY2" fmla="*/ 0 h 6858000"/>
              <a:gd name="connsiteX3" fmla="*/ 5975350 w 5975350"/>
              <a:gd name="connsiteY3" fmla="*/ 0 h 6858000"/>
              <a:gd name="connsiteX4" fmla="*/ 5975350 w 5975350"/>
              <a:gd name="connsiteY4" fmla="*/ 6858000 h 6858000"/>
              <a:gd name="connsiteX5" fmla="*/ 4481513 w 5975350"/>
              <a:gd name="connsiteY5" fmla="*/ 6858000 h 6858000"/>
              <a:gd name="connsiteX6" fmla="*/ 3069462 w 5975350"/>
              <a:gd name="connsiteY6" fmla="*/ 6858000 h 6858000"/>
              <a:gd name="connsiteX7" fmla="*/ 1575625 w 5975350"/>
              <a:gd name="connsiteY7" fmla="*/ 6858000 h 6858000"/>
              <a:gd name="connsiteX8" fmla="*/ 0 w 5975350"/>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0" h="6858000">
                <a:moveTo>
                  <a:pt x="0" y="0"/>
                </a:moveTo>
                <a:lnTo>
                  <a:pt x="1493837" y="0"/>
                </a:lnTo>
                <a:lnTo>
                  <a:pt x="4481513" y="0"/>
                </a:lnTo>
                <a:lnTo>
                  <a:pt x="5975350" y="0"/>
                </a:lnTo>
                <a:lnTo>
                  <a:pt x="5975350" y="6858000"/>
                </a:lnTo>
                <a:lnTo>
                  <a:pt x="4481513" y="6858000"/>
                </a:lnTo>
                <a:lnTo>
                  <a:pt x="3069462" y="6858000"/>
                </a:lnTo>
                <a:lnTo>
                  <a:pt x="1575625" y="6858000"/>
                </a:lnTo>
                <a:cubicBezTo>
                  <a:pt x="705431" y="6858000"/>
                  <a:pt x="0" y="6152569"/>
                  <a:pt x="0" y="5282375"/>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7" name="Text 1"/>
          <p:cNvSpPr>
            <a:spLocks noGrp="1"/>
          </p:cNvSpPr>
          <p:nvPr>
            <p:ph type="body" sz="quarter" idx="12" hasCustomPrompt="1"/>
          </p:nvPr>
        </p:nvSpPr>
        <p:spPr>
          <a:xfrm>
            <a:off x="508001" y="1724025"/>
            <a:ext cx="5465762" cy="4229099"/>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6" name="Draft" hidden="1">
            <a:extLst>
              <a:ext uri="{FF2B5EF4-FFF2-40B4-BE49-F238E27FC236}">
                <a16:creationId xmlns:a16="http://schemas.microsoft.com/office/drawing/2014/main" id="{AE9E99FC-CDAD-B84B-9C6C-AA1B511E0DE1}"/>
              </a:ext>
            </a:extLst>
          </p:cNvPr>
          <p:cNvSpPr txBox="1"/>
          <p:nvPr userDrawn="1">
            <p:custDataLst>
              <p:tags r:id="rId1"/>
            </p:custDataLst>
          </p:nvPr>
        </p:nvSpPr>
        <p:spPr>
          <a:xfrm>
            <a:off x="4014788"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2" name="Footer">
            <a:extLst>
              <a:ext uri="{FF2B5EF4-FFF2-40B4-BE49-F238E27FC236}">
                <a16:creationId xmlns:a16="http://schemas.microsoft.com/office/drawing/2014/main" id="{B7E68A75-8840-8B7E-0E49-5DC8CBFF8CD4}"/>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BA4AEC6E-E7D4-7A07-3854-5F36405EF1E6}"/>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49543A9-CD3B-136F-435B-1E2AB76872C4}"/>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7146788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with medium image">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4027"/>
            <a:ext cx="5465763" cy="4260848"/>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51243C6A-3EF9-A9D4-C5AA-E06DA8004596}"/>
              </a:ext>
            </a:extLst>
          </p:cNvPr>
          <p:cNvSpPr>
            <a:spLocks noGrp="1"/>
          </p:cNvSpPr>
          <p:nvPr>
            <p:ph type="pic" sz="quarter" idx="20" hasCustomPrompt="1"/>
          </p:nvPr>
        </p:nvSpPr>
        <p:spPr>
          <a:xfrm>
            <a:off x="6216650" y="1724025"/>
            <a:ext cx="5481863" cy="4503739"/>
          </a:xfrm>
          <a:custGeom>
            <a:avLst/>
            <a:gdLst>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1619901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1863" h="4503739">
                <a:moveTo>
                  <a:pt x="271224" y="0"/>
                </a:moveTo>
                <a:lnTo>
                  <a:pt x="1672709" y="0"/>
                </a:lnTo>
                <a:lnTo>
                  <a:pt x="3809155" y="0"/>
                </a:lnTo>
                <a:lnTo>
                  <a:pt x="5210640" y="0"/>
                </a:lnTo>
                <a:cubicBezTo>
                  <a:pt x="5360432" y="0"/>
                  <a:pt x="5481863" y="121431"/>
                  <a:pt x="5481863" y="271223"/>
                </a:cubicBezTo>
                <a:lnTo>
                  <a:pt x="5481863" y="4232517"/>
                </a:lnTo>
                <a:cubicBezTo>
                  <a:pt x="5481863" y="4382308"/>
                  <a:pt x="5360432" y="4503739"/>
                  <a:pt x="5210640" y="4503739"/>
                </a:cubicBezTo>
                <a:lnTo>
                  <a:pt x="3809161" y="4503739"/>
                </a:lnTo>
                <a:lnTo>
                  <a:pt x="3809155" y="4503739"/>
                </a:lnTo>
                <a:lnTo>
                  <a:pt x="1619901" y="4503738"/>
                </a:lnTo>
                <a:cubicBezTo>
                  <a:pt x="725254" y="4503738"/>
                  <a:pt x="0" y="3778484"/>
                  <a:pt x="0" y="2883837"/>
                </a:cubicBezTo>
                <a:lnTo>
                  <a:pt x="0" y="2139622"/>
                </a:lnTo>
                <a:cubicBezTo>
                  <a:pt x="0" y="2139617"/>
                  <a:pt x="1" y="2139610"/>
                  <a:pt x="1" y="2139604"/>
                </a:cubicBez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62B72F6B-E98F-D507-E808-4C3E2A3FA5E7}"/>
              </a:ext>
            </a:extLst>
          </p:cNvPr>
          <p:cNvSpPr>
            <a:spLocks noGrp="1"/>
          </p:cNvSpPr>
          <p:nvPr>
            <p:ph type="ftr" sz="quarter" idx="21"/>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792BA8B2-2082-BBF0-283A-C98F160773BC}"/>
              </a:ext>
            </a:extLst>
          </p:cNvPr>
          <p:cNvSpPr>
            <a:spLocks noGrp="1"/>
          </p:cNvSpPr>
          <p:nvPr>
            <p:ph type="sldNum" sz="quarter" idx="2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A0B9FDED-DAD6-FD2B-4C07-DFC33E769250}"/>
              </a:ext>
            </a:extLst>
          </p:cNvPr>
          <p:cNvSpPr>
            <a:spLocks noGrp="1"/>
          </p:cNvSpPr>
          <p:nvPr>
            <p:ph type="body" sz="quarter" idx="23"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6621431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rows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FDE09A62-BFB8-B70F-C711-8F25CE085A3B}"/>
              </a:ext>
            </a:extLst>
          </p:cNvPr>
          <p:cNvSpPr>
            <a:spLocks noGrp="1"/>
          </p:cNvSpPr>
          <p:nvPr>
            <p:ph sz="quarter" idx="18" hasCustomPrompt="1"/>
          </p:nvPr>
        </p:nvSpPr>
        <p:spPr>
          <a:xfrm>
            <a:off x="507999"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Text Placeholder 11">
            <a:extLst>
              <a:ext uri="{FF2B5EF4-FFF2-40B4-BE49-F238E27FC236}">
                <a16:creationId xmlns:a16="http://schemas.microsoft.com/office/drawing/2014/main" id="{A8E37F00-0027-19C6-0710-7A51F0A67C47}"/>
              </a:ext>
            </a:extLst>
          </p:cNvPr>
          <p:cNvSpPr>
            <a:spLocks noGrp="1"/>
          </p:cNvSpPr>
          <p:nvPr>
            <p:ph type="body" sz="quarter" idx="19" hasCustomPrompt="1"/>
          </p:nvPr>
        </p:nvSpPr>
        <p:spPr>
          <a:xfrm>
            <a:off x="6218239" y="1724025"/>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Placeholder 9">
            <a:extLst>
              <a:ext uri="{FF2B5EF4-FFF2-40B4-BE49-F238E27FC236}">
                <a16:creationId xmlns:a16="http://schemas.microsoft.com/office/drawing/2014/main" id="{51AF81E8-CB15-77A6-237E-72F008D68FEB}"/>
              </a:ext>
            </a:extLst>
          </p:cNvPr>
          <p:cNvSpPr>
            <a:spLocks noGrp="1"/>
          </p:cNvSpPr>
          <p:nvPr>
            <p:ph sz="quarter" idx="20" hasCustomPrompt="1"/>
          </p:nvPr>
        </p:nvSpPr>
        <p:spPr>
          <a:xfrm>
            <a:off x="507999" y="3976688"/>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Text Placeholder 11">
            <a:extLst>
              <a:ext uri="{FF2B5EF4-FFF2-40B4-BE49-F238E27FC236}">
                <a16:creationId xmlns:a16="http://schemas.microsoft.com/office/drawing/2014/main" id="{EB57C774-F73C-8B90-F8F4-58F43D783F0C}"/>
              </a:ext>
            </a:extLst>
          </p:cNvPr>
          <p:cNvSpPr>
            <a:spLocks noGrp="1"/>
          </p:cNvSpPr>
          <p:nvPr>
            <p:ph type="body" sz="quarter" idx="21" hasCustomPrompt="1"/>
          </p:nvPr>
        </p:nvSpPr>
        <p:spPr>
          <a:xfrm>
            <a:off x="6218239" y="3976688"/>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876668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6" name="Content Placeholder 9">
            <a:extLst>
              <a:ext uri="{FF2B5EF4-FFF2-40B4-BE49-F238E27FC236}">
                <a16:creationId xmlns:a16="http://schemas.microsoft.com/office/drawing/2014/main" id="{BEC451F8-1303-F8DB-EBCB-ED187E5E8862}"/>
              </a:ext>
            </a:extLst>
          </p:cNvPr>
          <p:cNvSpPr>
            <a:spLocks noGrp="1"/>
          </p:cNvSpPr>
          <p:nvPr>
            <p:ph sz="quarter" idx="18" hasCustomPrompt="1"/>
          </p:nvPr>
        </p:nvSpPr>
        <p:spPr>
          <a:xfrm>
            <a:off x="50800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Content Placeholder 9">
            <a:extLst>
              <a:ext uri="{FF2B5EF4-FFF2-40B4-BE49-F238E27FC236}">
                <a16:creationId xmlns:a16="http://schemas.microsoft.com/office/drawing/2014/main" id="{B58182FC-7048-A405-B195-E0D04E47E89E}"/>
              </a:ext>
            </a:extLst>
          </p:cNvPr>
          <p:cNvSpPr>
            <a:spLocks noGrp="1"/>
          </p:cNvSpPr>
          <p:nvPr>
            <p:ph sz="quarter" idx="19" hasCustomPrompt="1"/>
          </p:nvPr>
        </p:nvSpPr>
        <p:spPr>
          <a:xfrm>
            <a:off x="621665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Content Placeholder 9">
            <a:extLst>
              <a:ext uri="{FF2B5EF4-FFF2-40B4-BE49-F238E27FC236}">
                <a16:creationId xmlns:a16="http://schemas.microsoft.com/office/drawing/2014/main" id="{E54E6207-E5F4-D68E-DFFD-B858CE2D706C}"/>
              </a:ext>
            </a:extLst>
          </p:cNvPr>
          <p:cNvSpPr>
            <a:spLocks noGrp="1"/>
          </p:cNvSpPr>
          <p:nvPr>
            <p:ph sz="quarter" idx="20" hasCustomPrompt="1"/>
          </p:nvPr>
        </p:nvSpPr>
        <p:spPr>
          <a:xfrm>
            <a:off x="50800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Content Placeholder 9">
            <a:extLst>
              <a:ext uri="{FF2B5EF4-FFF2-40B4-BE49-F238E27FC236}">
                <a16:creationId xmlns:a16="http://schemas.microsoft.com/office/drawing/2014/main" id="{4098CF67-1F4F-0C4D-8CB9-082F291B534B}"/>
              </a:ext>
            </a:extLst>
          </p:cNvPr>
          <p:cNvSpPr>
            <a:spLocks noGrp="1"/>
          </p:cNvSpPr>
          <p:nvPr>
            <p:ph sz="quarter" idx="21" hasCustomPrompt="1"/>
          </p:nvPr>
        </p:nvSpPr>
        <p:spPr>
          <a:xfrm>
            <a:off x="621665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9C08186A-FD9C-16BD-2497-CD376CCDAB7C}"/>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C460DF37-3A5C-CDA1-F8C6-1DB1485FC2A8}"/>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C3F23D7-1C46-904F-555E-3450F36B71A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8378095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Placeholder 9">
            <a:extLst>
              <a:ext uri="{FF2B5EF4-FFF2-40B4-BE49-F238E27FC236}">
                <a16:creationId xmlns:a16="http://schemas.microsoft.com/office/drawing/2014/main" id="{55FD7174-8BCA-1B94-BDDA-0F84DDBEB463}"/>
              </a:ext>
            </a:extLst>
          </p:cNvPr>
          <p:cNvSpPr>
            <a:spLocks noGrp="1"/>
          </p:cNvSpPr>
          <p:nvPr>
            <p:ph sz="quarter" idx="20" hasCustomPrompt="1"/>
          </p:nvPr>
        </p:nvSpPr>
        <p:spPr>
          <a:xfrm>
            <a:off x="508001" y="2223011"/>
            <a:ext cx="5465763" cy="2282701"/>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Text Placeholder 11">
            <a:extLst>
              <a:ext uri="{FF2B5EF4-FFF2-40B4-BE49-F238E27FC236}">
                <a16:creationId xmlns:a16="http://schemas.microsoft.com/office/drawing/2014/main" id="{EC8117AE-CAD3-247F-646C-E372512EBDD5}"/>
              </a:ext>
            </a:extLst>
          </p:cNvPr>
          <p:cNvSpPr>
            <a:spLocks noGrp="1"/>
          </p:cNvSpPr>
          <p:nvPr>
            <p:ph type="body" sz="quarter" idx="21" hasCustomPrompt="1"/>
          </p:nvPr>
        </p:nvSpPr>
        <p:spPr>
          <a:xfrm>
            <a:off x="508001"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Content Placeholder 9">
            <a:extLst>
              <a:ext uri="{FF2B5EF4-FFF2-40B4-BE49-F238E27FC236}">
                <a16:creationId xmlns:a16="http://schemas.microsoft.com/office/drawing/2014/main" id="{4D208C7D-385B-0FBB-6E60-C590D158ADE7}"/>
              </a:ext>
            </a:extLst>
          </p:cNvPr>
          <p:cNvSpPr>
            <a:spLocks noGrp="1"/>
          </p:cNvSpPr>
          <p:nvPr>
            <p:ph sz="quarter" idx="23" hasCustomPrompt="1"/>
          </p:nvPr>
        </p:nvSpPr>
        <p:spPr>
          <a:xfrm>
            <a:off x="6216651" y="2223012"/>
            <a:ext cx="5465763" cy="2282702"/>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Placeholder 11">
            <a:extLst>
              <a:ext uri="{FF2B5EF4-FFF2-40B4-BE49-F238E27FC236}">
                <a16:creationId xmlns:a16="http://schemas.microsoft.com/office/drawing/2014/main" id="{C8AD8197-6C5D-C410-5DA4-346152B01E97}"/>
              </a:ext>
            </a:extLst>
          </p:cNvPr>
          <p:cNvSpPr>
            <a:spLocks noGrp="1"/>
          </p:cNvSpPr>
          <p:nvPr>
            <p:ph type="body" sz="quarter" idx="24" hasCustomPrompt="1"/>
          </p:nvPr>
        </p:nvSpPr>
        <p:spPr>
          <a:xfrm>
            <a:off x="6216653"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D566C189-E13E-214C-8E16-165A4B4AC809}"/>
              </a:ext>
            </a:extLst>
          </p:cNvPr>
          <p:cNvSpPr>
            <a:spLocks noGrp="1"/>
          </p:cNvSpPr>
          <p:nvPr>
            <p:ph type="ftr" sz="quarter" idx="25"/>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7F366AE3-8458-77AA-EE17-C03E5BAE6F27}"/>
              </a:ext>
            </a:extLst>
          </p:cNvPr>
          <p:cNvSpPr>
            <a:spLocks noGrp="1"/>
          </p:cNvSpPr>
          <p:nvPr>
            <p:ph type="sldNum" sz="quarter" idx="26"/>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37DA507-B21E-E574-BDEC-0F0D404507B4}"/>
              </a:ext>
            </a:extLst>
          </p:cNvPr>
          <p:cNvSpPr>
            <a:spLocks noGrp="1"/>
          </p:cNvSpPr>
          <p:nvPr>
            <p:ph type="body" sz="quarter" idx="27"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7" name="Text 1"/>
          <p:cNvSpPr>
            <a:spLocks noGrp="1"/>
          </p:cNvSpPr>
          <p:nvPr>
            <p:ph type="body" sz="quarter" idx="12" hasCustomPrompt="1"/>
          </p:nvPr>
        </p:nvSpPr>
        <p:spPr>
          <a:xfrm>
            <a:off x="508001"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marL="0" indent="0">
              <a:buNone/>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Text 1">
            <a:extLst>
              <a:ext uri="{FF2B5EF4-FFF2-40B4-BE49-F238E27FC236}">
                <a16:creationId xmlns:a16="http://schemas.microsoft.com/office/drawing/2014/main" id="{FC4897AA-5A42-7886-6C87-A3D9270650C3}"/>
              </a:ext>
            </a:extLst>
          </p:cNvPr>
          <p:cNvSpPr>
            <a:spLocks noGrp="1"/>
          </p:cNvSpPr>
          <p:nvPr>
            <p:ph type="body" sz="quarter" idx="22" hasCustomPrompt="1"/>
          </p:nvPr>
        </p:nvSpPr>
        <p:spPr>
          <a:xfrm>
            <a:off x="6216653"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Tree>
    <p:extLst>
      <p:ext uri="{BB962C8B-B14F-4D97-AF65-F5344CB8AC3E}">
        <p14:creationId xmlns:p14="http://schemas.microsoft.com/office/powerpoint/2010/main" val="15604456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width chart with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1">
            <a:extLst>
              <a:ext uri="{FF2B5EF4-FFF2-40B4-BE49-F238E27FC236}">
                <a16:creationId xmlns:a16="http://schemas.microsoft.com/office/drawing/2014/main" id="{DF9A3A16-E5CB-D4CE-10AA-4A218B37787D}"/>
              </a:ext>
            </a:extLst>
          </p:cNvPr>
          <p:cNvSpPr>
            <a:spLocks noGrp="1"/>
          </p:cNvSpPr>
          <p:nvPr>
            <p:ph sz="quarter" idx="16" hasCustomPrompt="1"/>
          </p:nvPr>
        </p:nvSpPr>
        <p:spPr>
          <a:xfrm>
            <a:off x="508000" y="1724024"/>
            <a:ext cx="11176000"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2">
            <a:extLst>
              <a:ext uri="{FF2B5EF4-FFF2-40B4-BE49-F238E27FC236}">
                <a16:creationId xmlns:a16="http://schemas.microsoft.com/office/drawing/2014/main" id="{40779E53-31D9-0BD2-0477-5FE9986ECFB7}"/>
              </a:ext>
            </a:extLst>
          </p:cNvPr>
          <p:cNvSpPr>
            <a:spLocks noGrp="1"/>
          </p:cNvSpPr>
          <p:nvPr>
            <p:ph sz="quarter" idx="18" hasCustomPrompt="1"/>
          </p:nvPr>
        </p:nvSpPr>
        <p:spPr>
          <a:xfrm>
            <a:off x="508001"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3">
            <a:extLst>
              <a:ext uri="{FF2B5EF4-FFF2-40B4-BE49-F238E27FC236}">
                <a16:creationId xmlns:a16="http://schemas.microsoft.com/office/drawing/2014/main" id="{37CEA57B-1BF8-9925-E19E-D99C13EDB85B}"/>
              </a:ext>
            </a:extLst>
          </p:cNvPr>
          <p:cNvSpPr>
            <a:spLocks noGrp="1"/>
          </p:cNvSpPr>
          <p:nvPr>
            <p:ph sz="quarter" idx="19" hasCustomPrompt="1"/>
          </p:nvPr>
        </p:nvSpPr>
        <p:spPr>
          <a:xfrm>
            <a:off x="6218770"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Footer">
            <a:extLst>
              <a:ext uri="{FF2B5EF4-FFF2-40B4-BE49-F238E27FC236}">
                <a16:creationId xmlns:a16="http://schemas.microsoft.com/office/drawing/2014/main" id="{683C24C6-493F-F7C7-F9FA-141AE1BE1DFE}"/>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E13A0AA5-2110-6A7B-BD9B-7C74713550A5}"/>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924FE6FA-E133-FAE2-D347-B15317468F32}"/>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3862582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Footer">
            <a:extLst>
              <a:ext uri="{FF2B5EF4-FFF2-40B4-BE49-F238E27FC236}">
                <a16:creationId xmlns:a16="http://schemas.microsoft.com/office/drawing/2014/main" id="{16F0F5C5-05CD-8B01-DC39-B16799B50D07}"/>
              </a:ext>
            </a:extLst>
          </p:cNvPr>
          <p:cNvSpPr>
            <a:spLocks noGrp="1"/>
          </p:cNvSpPr>
          <p:nvPr>
            <p:ph type="ftr" sz="quarter" idx="17"/>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B0F483B7-E975-081D-57FC-C401DD662AAC}"/>
              </a:ext>
            </a:extLst>
          </p:cNvPr>
          <p:cNvSpPr>
            <a:spLocks noGrp="1"/>
          </p:cNvSpPr>
          <p:nvPr>
            <p:ph type="sldNum" sz="quarter" idx="18"/>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BB64059D-D651-19D4-F908-FB7AFBFE5D7E}"/>
              </a:ext>
            </a:extLst>
          </p:cNvPr>
          <p:cNvSpPr>
            <a:spLocks noGrp="1"/>
          </p:cNvSpPr>
          <p:nvPr>
            <p:ph type="body" sz="quarter" idx="1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40162693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and two text column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Picture Placeholder 1">
            <a:extLst>
              <a:ext uri="{FF2B5EF4-FFF2-40B4-BE49-F238E27FC236}">
                <a16:creationId xmlns:a16="http://schemas.microsoft.com/office/drawing/2014/main" id="{34F2100D-0589-E637-9D34-885B448A0E2E}"/>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7" name="Content 1"/>
          <p:cNvSpPr>
            <a:spLocks noGrp="1"/>
          </p:cNvSpPr>
          <p:nvPr>
            <p:ph sz="quarter" idx="12" hasCustomPrompt="1"/>
          </p:nvPr>
        </p:nvSpPr>
        <p:spPr>
          <a:xfrm>
            <a:off x="4313767"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812059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8FE56842-6E61-8D67-82BC-7ECF05B22969}"/>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4E1956C6-24D2-9409-E35A-12B9B34F7FDD}"/>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1F7A1D3-0E32-2DE2-B028-940E24AF4AF0}"/>
              </a:ext>
            </a:extLst>
          </p:cNvPr>
          <p:cNvSpPr>
            <a:spLocks noGrp="1"/>
          </p:cNvSpPr>
          <p:nvPr>
            <p:ph type="body" sz="quarter" idx="21"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6864799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and two text columns and bottom space">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3"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7"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1">
            <a:extLst>
              <a:ext uri="{FF2B5EF4-FFF2-40B4-BE49-F238E27FC236}">
                <a16:creationId xmlns:a16="http://schemas.microsoft.com/office/drawing/2014/main" id="{21B442E8-0380-3C1C-881D-356BB6C0A116}"/>
              </a:ext>
            </a:extLst>
          </p:cNvPr>
          <p:cNvSpPr>
            <a:spLocks noGrp="1"/>
          </p:cNvSpPr>
          <p:nvPr>
            <p:ph type="pic" sz="quarter" idx="21" hasCustomPrompt="1"/>
          </p:nvPr>
        </p:nvSpPr>
        <p:spPr>
          <a:xfrm>
            <a:off x="8120543" y="1724025"/>
            <a:ext cx="3560810" cy="2435225"/>
          </a:xfrm>
          <a:custGeom>
            <a:avLst/>
            <a:gdLst>
              <a:gd name="connsiteX0" fmla="*/ 218329 w 3560810"/>
              <a:gd name="connsiteY0" fmla="*/ 0 h 2435225"/>
              <a:gd name="connsiteX1" fmla="*/ 1058667 w 3560810"/>
              <a:gd name="connsiteY1" fmla="*/ 0 h 2435225"/>
              <a:gd name="connsiteX2" fmla="*/ 2502624 w 3560810"/>
              <a:gd name="connsiteY2" fmla="*/ 0 h 2435225"/>
              <a:gd name="connsiteX3" fmla="*/ 3342962 w 3560810"/>
              <a:gd name="connsiteY3" fmla="*/ 0 h 2435225"/>
              <a:gd name="connsiteX4" fmla="*/ 3556856 w 3560810"/>
              <a:gd name="connsiteY4" fmla="*/ 174328 h 2435225"/>
              <a:gd name="connsiteX5" fmla="*/ 3560810 w 3560810"/>
              <a:gd name="connsiteY5" fmla="*/ 213556 h 2435225"/>
              <a:gd name="connsiteX6" fmla="*/ 3560484 w 3560810"/>
              <a:gd name="connsiteY6" fmla="*/ 1448383 h 2435225"/>
              <a:gd name="connsiteX7" fmla="*/ 2573642 w 3560810"/>
              <a:gd name="connsiteY7" fmla="*/ 2435225 h 2435225"/>
              <a:gd name="connsiteX8" fmla="*/ 1733304 w 3560810"/>
              <a:gd name="connsiteY8" fmla="*/ 2435225 h 2435225"/>
              <a:gd name="connsiteX9" fmla="*/ 1058667 w 3560810"/>
              <a:gd name="connsiteY9" fmla="*/ 2435225 h 2435225"/>
              <a:gd name="connsiteX10" fmla="*/ 218329 w 3560810"/>
              <a:gd name="connsiteY10" fmla="*/ 2435225 h 2435225"/>
              <a:gd name="connsiteX11" fmla="*/ 0 w 3560810"/>
              <a:gd name="connsiteY11" fmla="*/ 2216896 h 2435225"/>
              <a:gd name="connsiteX12" fmla="*/ 0 w 3560810"/>
              <a:gd name="connsiteY12" fmla="*/ 1866310 h 2435225"/>
              <a:gd name="connsiteX13" fmla="*/ 0 w 3560810"/>
              <a:gd name="connsiteY13" fmla="*/ 1866303 h 2435225"/>
              <a:gd name="connsiteX14" fmla="*/ 0 w 3560810"/>
              <a:gd name="connsiteY14" fmla="*/ 218329 h 2435225"/>
              <a:gd name="connsiteX15" fmla="*/ 218329 w 3560810"/>
              <a:gd name="connsiteY15"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0810" h="2435225">
                <a:moveTo>
                  <a:pt x="218329" y="0"/>
                </a:moveTo>
                <a:lnTo>
                  <a:pt x="1058667" y="0"/>
                </a:lnTo>
                <a:lnTo>
                  <a:pt x="2502624" y="0"/>
                </a:lnTo>
                <a:lnTo>
                  <a:pt x="3342962" y="0"/>
                </a:lnTo>
                <a:cubicBezTo>
                  <a:pt x="3448470" y="0"/>
                  <a:pt x="3536497" y="74839"/>
                  <a:pt x="3556856" y="174328"/>
                </a:cubicBezTo>
                <a:lnTo>
                  <a:pt x="3560810" y="213556"/>
                </a:lnTo>
                <a:lnTo>
                  <a:pt x="3560484" y="1448383"/>
                </a:lnTo>
                <a:cubicBezTo>
                  <a:pt x="3560484" y="1993400"/>
                  <a:pt x="3118659" y="2435225"/>
                  <a:pt x="2573642" y="2435225"/>
                </a:cubicBezTo>
                <a:lnTo>
                  <a:pt x="1733304" y="2435225"/>
                </a:lnTo>
                <a:lnTo>
                  <a:pt x="1058667" y="2435225"/>
                </a:lnTo>
                <a:lnTo>
                  <a:pt x="218329" y="2435225"/>
                </a:lnTo>
                <a:cubicBezTo>
                  <a:pt x="97749" y="2435225"/>
                  <a:pt x="0" y="2337476"/>
                  <a:pt x="0" y="2216896"/>
                </a:cubicBezTo>
                <a:lnTo>
                  <a:pt x="0" y="1866310"/>
                </a:lnTo>
                <a:lnTo>
                  <a:pt x="0" y="1866303"/>
                </a:lnTo>
                <a:lnTo>
                  <a:pt x="0" y="218329"/>
                </a:lnTo>
                <a:cubicBezTo>
                  <a:pt x="0" y="97749"/>
                  <a:pt x="97749" y="0"/>
                  <a:pt x="218329" y="0"/>
                </a:cubicBezTo>
                <a:close/>
              </a:path>
            </a:pathLst>
          </a:custGeom>
          <a:solidFill>
            <a:schemeClr val="bg2"/>
          </a:solidFill>
        </p:spPr>
        <p:txBody>
          <a:bodyPr wrap="square">
            <a:noAutofit/>
          </a:bodyPr>
          <a:lstStyle>
            <a:lvl1pPr algn="ctr">
              <a:defRPr b="0"/>
            </a:lvl1pPr>
          </a:lstStyle>
          <a:p>
            <a:r>
              <a:rPr lang="en-GB"/>
              <a:t>To insert photo, please select placeholder, then access BrandCentral through the </a:t>
            </a:r>
            <a:r>
              <a:rPr lang="en-GB" err="1"/>
              <a:t>BrandCentral</a:t>
            </a:r>
            <a:r>
              <a:rPr lang="en-GB"/>
              <a:t> ribbon</a:t>
            </a:r>
          </a:p>
        </p:txBody>
      </p:sp>
      <p:sp>
        <p:nvSpPr>
          <p:cNvPr id="2" name="Footer">
            <a:extLst>
              <a:ext uri="{FF2B5EF4-FFF2-40B4-BE49-F238E27FC236}">
                <a16:creationId xmlns:a16="http://schemas.microsoft.com/office/drawing/2014/main" id="{417F81E6-1DFF-57F1-8FA0-C1C70D0F4C43}"/>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81E6836B-1C08-4BA4-3519-E79CE2A8CCED}"/>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710332A-2F64-8EF3-2221-F66BB26E01E8}"/>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5614466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 pictures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9" name="Picture Placeholder 1">
            <a:extLst>
              <a:ext uri="{FF2B5EF4-FFF2-40B4-BE49-F238E27FC236}">
                <a16:creationId xmlns:a16="http://schemas.microsoft.com/office/drawing/2014/main" id="{3D3DB0AB-9BFF-CD61-DB1D-CDEE17051B5E}"/>
              </a:ext>
            </a:extLst>
          </p:cNvPr>
          <p:cNvSpPr>
            <a:spLocks noGrp="1"/>
          </p:cNvSpPr>
          <p:nvPr>
            <p:ph type="pic" sz="quarter" idx="17" hasCustomPrompt="1"/>
          </p:nvPr>
        </p:nvSpPr>
        <p:spPr>
          <a:xfrm>
            <a:off x="507999"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0" name="Picture Placeholder 2">
            <a:extLst>
              <a:ext uri="{FF2B5EF4-FFF2-40B4-BE49-F238E27FC236}">
                <a16:creationId xmlns:a16="http://schemas.microsoft.com/office/drawing/2014/main" id="{1025AE66-BD18-C353-03B1-F027E9D58750}"/>
              </a:ext>
            </a:extLst>
          </p:cNvPr>
          <p:cNvSpPr>
            <a:spLocks noGrp="1"/>
          </p:cNvSpPr>
          <p:nvPr>
            <p:ph type="pic" sz="quarter" idx="18" hasCustomPrompt="1"/>
          </p:nvPr>
        </p:nvSpPr>
        <p:spPr>
          <a:xfrm>
            <a:off x="4313767"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1" name="Picture Placeholder 3">
            <a:extLst>
              <a:ext uri="{FF2B5EF4-FFF2-40B4-BE49-F238E27FC236}">
                <a16:creationId xmlns:a16="http://schemas.microsoft.com/office/drawing/2014/main" id="{C892E4BA-5711-DFCF-4D73-431C6B13084B}"/>
              </a:ext>
            </a:extLst>
          </p:cNvPr>
          <p:cNvSpPr>
            <a:spLocks noGrp="1"/>
          </p:cNvSpPr>
          <p:nvPr>
            <p:ph type="pic" sz="quarter" idx="19" hasCustomPrompt="1"/>
          </p:nvPr>
        </p:nvSpPr>
        <p:spPr>
          <a:xfrm>
            <a:off x="8121650"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Footer">
            <a:extLst>
              <a:ext uri="{FF2B5EF4-FFF2-40B4-BE49-F238E27FC236}">
                <a16:creationId xmlns:a16="http://schemas.microsoft.com/office/drawing/2014/main" id="{CE102348-3F7B-B3C6-3F74-AAFB17D1C05B}"/>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DDA35DBE-3F9F-1D6A-5EA4-5C9DE53B34C6}"/>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A9380B20-A01A-B615-E4AE-6E0247952D61}"/>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74469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 Watermark">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A1B18727-5C21-3347-B762-A85640D8CBEB}"/>
              </a:ext>
            </a:extLst>
          </p:cNvPr>
          <p:cNvSpPr>
            <a:spLocks noGrp="1"/>
          </p:cNvSpPr>
          <p:nvPr>
            <p:ph type="dt" sz="half" idx="10"/>
          </p:nvPr>
        </p:nvSpPr>
        <p:spPr>
          <a:xfrm>
            <a:off x="334963" y="6526475"/>
            <a:ext cx="1515035" cy="138499"/>
          </a:xfrm>
          <a:prstGeom prst="rect">
            <a:avLst/>
          </a:prstGeom>
        </p:spPr>
        <p:txBody>
          <a:bodyPr/>
          <a:lstStyle/>
          <a:p>
            <a:fld id="{27B8C8D4-F718-9A46-9E05-D1AA72969A85}" type="datetime1">
              <a:rPr lang="en-US" smtClean="0"/>
              <a:t>5/12/25</a:t>
            </a:fld>
            <a:endParaRPr lang="en-US"/>
          </a:p>
        </p:txBody>
      </p:sp>
      <p:sp>
        <p:nvSpPr>
          <p:cNvPr id="7" name="Title Placeholder 1">
            <a:extLst>
              <a:ext uri="{FF2B5EF4-FFF2-40B4-BE49-F238E27FC236}">
                <a16:creationId xmlns:a16="http://schemas.microsoft.com/office/drawing/2014/main" id="{34EDB8A9-302B-914C-B1BF-A8EAD059FD6C}"/>
              </a:ext>
            </a:extLst>
          </p:cNvPr>
          <p:cNvSpPr>
            <a:spLocks noGrp="1"/>
          </p:cNvSpPr>
          <p:nvPr>
            <p:ph type="title" hasCustomPrompt="1"/>
          </p:nvPr>
        </p:nvSpPr>
        <p:spPr>
          <a:xfrm>
            <a:off x="911225" y="2967335"/>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85F3A0E-D362-A34E-A064-3A6629F684CA}"/>
              </a:ext>
            </a:extLst>
          </p:cNvPr>
          <p:cNvSpPr>
            <a:spLocks noGrp="1"/>
          </p:cNvSpPr>
          <p:nvPr>
            <p:ph type="body" sz="quarter" idx="19" hasCustomPrompt="1"/>
          </p:nvPr>
        </p:nvSpPr>
        <p:spPr>
          <a:xfrm>
            <a:off x="911424" y="3880714"/>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0009" y="1181100"/>
            <a:ext cx="4714875" cy="4714875"/>
          </a:xfrm>
          <a:prstGeom prst="rect">
            <a:avLst/>
          </a:prstGeom>
        </p:spPr>
      </p:pic>
    </p:spTree>
    <p:extLst>
      <p:ext uri="{BB962C8B-B14F-4D97-AF65-F5344CB8AC3E}">
        <p14:creationId xmlns:p14="http://schemas.microsoft.com/office/powerpoint/2010/main" val="3541787446"/>
      </p:ext>
    </p:extLst>
  </p:cSld>
  <p:clrMapOvr>
    <a:masterClrMapping/>
  </p:clrMapOvr>
  <p:extLst>
    <p:ext uri="{DCECCB84-F9BA-43D5-87BE-67443E8EF086}">
      <p15:sldGuideLst xmlns:p15="http://schemas.microsoft.com/office/powerpoint/2012/main">
        <p15:guide id="1" pos="57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ur column pictures and tex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Picture Placeholder 1">
            <a:extLst>
              <a:ext uri="{FF2B5EF4-FFF2-40B4-BE49-F238E27FC236}">
                <a16:creationId xmlns:a16="http://schemas.microsoft.com/office/drawing/2014/main" id="{B152667A-5BD0-DF8E-312A-77C733412184}"/>
              </a:ext>
            </a:extLst>
          </p:cNvPr>
          <p:cNvSpPr>
            <a:spLocks noGrp="1"/>
          </p:cNvSpPr>
          <p:nvPr>
            <p:ph type="pic" sz="quarter" idx="22" hasCustomPrompt="1"/>
          </p:nvPr>
        </p:nvSpPr>
        <p:spPr>
          <a:xfrm>
            <a:off x="508001"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Content 2">
            <a:extLst>
              <a:ext uri="{FF2B5EF4-FFF2-40B4-BE49-F238E27FC236}">
                <a16:creationId xmlns:a16="http://schemas.microsoft.com/office/drawing/2014/main" id="{D02492FC-FC9B-262C-FAE5-076F7F3711BB}"/>
              </a:ext>
            </a:extLst>
          </p:cNvPr>
          <p:cNvSpPr>
            <a:spLocks noGrp="1"/>
          </p:cNvSpPr>
          <p:nvPr>
            <p:ph sz="quarter" idx="23"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2">
            <a:extLst>
              <a:ext uri="{FF2B5EF4-FFF2-40B4-BE49-F238E27FC236}">
                <a16:creationId xmlns:a16="http://schemas.microsoft.com/office/drawing/2014/main" id="{B2CF99D9-B1BD-AE4B-AAAA-96FAB8CC86EF}"/>
              </a:ext>
            </a:extLst>
          </p:cNvPr>
          <p:cNvSpPr>
            <a:spLocks noGrp="1"/>
          </p:cNvSpPr>
          <p:nvPr>
            <p:ph type="pic" sz="quarter" idx="24" hasCustomPrompt="1"/>
          </p:nvPr>
        </p:nvSpPr>
        <p:spPr>
          <a:xfrm>
            <a:off x="3363912"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11" name="Content 3">
            <a:extLst>
              <a:ext uri="{FF2B5EF4-FFF2-40B4-BE49-F238E27FC236}">
                <a16:creationId xmlns:a16="http://schemas.microsoft.com/office/drawing/2014/main" id="{5FE724BF-5C20-B143-950B-EEC391B5DA98}"/>
              </a:ext>
            </a:extLst>
          </p:cNvPr>
          <p:cNvSpPr>
            <a:spLocks noGrp="1"/>
          </p:cNvSpPr>
          <p:nvPr>
            <p:ph sz="quarter" idx="25"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9" name="Picture Placeholder 3">
            <a:extLst>
              <a:ext uri="{FF2B5EF4-FFF2-40B4-BE49-F238E27FC236}">
                <a16:creationId xmlns:a16="http://schemas.microsoft.com/office/drawing/2014/main" id="{7AE0CCF2-06DF-4F65-89A7-4FAD71A8E489}"/>
              </a:ext>
            </a:extLst>
          </p:cNvPr>
          <p:cNvSpPr>
            <a:spLocks noGrp="1"/>
          </p:cNvSpPr>
          <p:nvPr>
            <p:ph type="pic" sz="quarter" idx="26" hasCustomPrompt="1"/>
          </p:nvPr>
        </p:nvSpPr>
        <p:spPr>
          <a:xfrm>
            <a:off x="621823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0" name="Content 4">
            <a:extLst>
              <a:ext uri="{FF2B5EF4-FFF2-40B4-BE49-F238E27FC236}">
                <a16:creationId xmlns:a16="http://schemas.microsoft.com/office/drawing/2014/main" id="{E1B3889D-77CC-F6F6-4CBC-46BED590DF4D}"/>
              </a:ext>
            </a:extLst>
          </p:cNvPr>
          <p:cNvSpPr>
            <a:spLocks noGrp="1"/>
          </p:cNvSpPr>
          <p:nvPr>
            <p:ph sz="quarter" idx="27" hasCustomPrompt="1"/>
          </p:nvPr>
        </p:nvSpPr>
        <p:spPr>
          <a:xfrm>
            <a:off x="9074149"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1" name="Picture Placeholder 4">
            <a:extLst>
              <a:ext uri="{FF2B5EF4-FFF2-40B4-BE49-F238E27FC236}">
                <a16:creationId xmlns:a16="http://schemas.microsoft.com/office/drawing/2014/main" id="{ED7641BD-C95C-3CAD-7935-BF087E831FE9}"/>
              </a:ext>
            </a:extLst>
          </p:cNvPr>
          <p:cNvSpPr>
            <a:spLocks noGrp="1"/>
          </p:cNvSpPr>
          <p:nvPr>
            <p:ph type="pic" sz="quarter" idx="28" hasCustomPrompt="1"/>
          </p:nvPr>
        </p:nvSpPr>
        <p:spPr>
          <a:xfrm>
            <a:off x="907414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476BCFBE-F607-A5CC-756C-F06FC67F43EC}"/>
              </a:ext>
            </a:extLst>
          </p:cNvPr>
          <p:cNvSpPr>
            <a:spLocks noGrp="1"/>
          </p:cNvSpPr>
          <p:nvPr>
            <p:ph type="ftr" sz="quarter" idx="29"/>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03379BB5-CC3C-4CF1-52BE-D14762DAE6C0}"/>
              </a:ext>
            </a:extLst>
          </p:cNvPr>
          <p:cNvSpPr>
            <a:spLocks noGrp="1"/>
          </p:cNvSpPr>
          <p:nvPr>
            <p:ph type="sldNum" sz="quarter" idx="3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9127533-0792-FC6E-9BE8-A36EBBC25A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103734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3363384"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6218767"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Content 4">
            <a:extLst>
              <a:ext uri="{FF2B5EF4-FFF2-40B4-BE49-F238E27FC236}">
                <a16:creationId xmlns:a16="http://schemas.microsoft.com/office/drawing/2014/main" id="{08082B98-B350-34D1-0826-CE1F3BBF7750}"/>
              </a:ext>
            </a:extLst>
          </p:cNvPr>
          <p:cNvSpPr>
            <a:spLocks noGrp="1"/>
          </p:cNvSpPr>
          <p:nvPr>
            <p:ph sz="quarter" idx="17" hasCustomPrompt="1"/>
          </p:nvPr>
        </p:nvSpPr>
        <p:spPr>
          <a:xfrm>
            <a:off x="9074149"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Footer">
            <a:extLst>
              <a:ext uri="{FF2B5EF4-FFF2-40B4-BE49-F238E27FC236}">
                <a16:creationId xmlns:a16="http://schemas.microsoft.com/office/drawing/2014/main" id="{72D06B10-FD3B-C966-91A0-BA427E0C486B}"/>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78CCB2F3-13F2-43A8-CBE5-D17EA81EF29F}"/>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D1A5127-1DFD-DF20-4395-A64130C7FA8B}"/>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792026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column with title box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Text 1"/>
          <p:cNvSpPr>
            <a:spLocks noGrp="1"/>
          </p:cNvSpPr>
          <p:nvPr>
            <p:ph type="body" sz="quarter" idx="12" hasCustomPrompt="1"/>
          </p:nvPr>
        </p:nvSpPr>
        <p:spPr>
          <a:xfrm>
            <a:off x="508001"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3" name="Text 2">
            <a:extLst>
              <a:ext uri="{FF2B5EF4-FFF2-40B4-BE49-F238E27FC236}">
                <a16:creationId xmlns:a16="http://schemas.microsoft.com/office/drawing/2014/main" id="{F03EDDD8-3FC6-140A-25AF-5B4F8A0544BC}"/>
              </a:ext>
            </a:extLst>
          </p:cNvPr>
          <p:cNvSpPr>
            <a:spLocks noGrp="1"/>
          </p:cNvSpPr>
          <p:nvPr>
            <p:ph type="body" sz="quarter" idx="16" hasCustomPrompt="1"/>
          </p:nvPr>
        </p:nvSpPr>
        <p:spPr>
          <a:xfrm>
            <a:off x="3360102"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Content 2">
            <a:extLst>
              <a:ext uri="{FF2B5EF4-FFF2-40B4-BE49-F238E27FC236}">
                <a16:creationId xmlns:a16="http://schemas.microsoft.com/office/drawing/2014/main" id="{EA38B840-8B22-DF9F-E9B2-3A822CFF3EE9}"/>
              </a:ext>
            </a:extLst>
          </p:cNvPr>
          <p:cNvSpPr>
            <a:spLocks noGrp="1"/>
          </p:cNvSpPr>
          <p:nvPr>
            <p:ph sz="quarter" idx="17"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5" name="Text 3">
            <a:extLst>
              <a:ext uri="{FF2B5EF4-FFF2-40B4-BE49-F238E27FC236}">
                <a16:creationId xmlns:a16="http://schemas.microsoft.com/office/drawing/2014/main" id="{E9674224-A689-FF2B-EB7F-B16098C6EC00}"/>
              </a:ext>
            </a:extLst>
          </p:cNvPr>
          <p:cNvSpPr>
            <a:spLocks noGrp="1"/>
          </p:cNvSpPr>
          <p:nvPr>
            <p:ph type="body" sz="quarter" idx="18" hasCustomPrompt="1"/>
          </p:nvPr>
        </p:nvSpPr>
        <p:spPr>
          <a:xfrm>
            <a:off x="6212204"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6" name="Content 3">
            <a:extLst>
              <a:ext uri="{FF2B5EF4-FFF2-40B4-BE49-F238E27FC236}">
                <a16:creationId xmlns:a16="http://schemas.microsoft.com/office/drawing/2014/main" id="{794132B6-137E-0DD3-E988-6236C8D264CA}"/>
              </a:ext>
            </a:extLst>
          </p:cNvPr>
          <p:cNvSpPr>
            <a:spLocks noGrp="1"/>
          </p:cNvSpPr>
          <p:nvPr>
            <p:ph sz="quarter" idx="19"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7" name="Text 4">
            <a:extLst>
              <a:ext uri="{FF2B5EF4-FFF2-40B4-BE49-F238E27FC236}">
                <a16:creationId xmlns:a16="http://schemas.microsoft.com/office/drawing/2014/main" id="{53A9BFE2-4615-AF28-DAFD-26EA25E009E9}"/>
              </a:ext>
            </a:extLst>
          </p:cNvPr>
          <p:cNvSpPr>
            <a:spLocks noGrp="1"/>
          </p:cNvSpPr>
          <p:nvPr>
            <p:ph type="body" sz="quarter" idx="20" hasCustomPrompt="1"/>
          </p:nvPr>
        </p:nvSpPr>
        <p:spPr>
          <a:xfrm>
            <a:off x="9074150"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8" name="Content 4">
            <a:extLst>
              <a:ext uri="{FF2B5EF4-FFF2-40B4-BE49-F238E27FC236}">
                <a16:creationId xmlns:a16="http://schemas.microsoft.com/office/drawing/2014/main" id="{FCC25EE5-EBA4-7260-6D99-656309E62D9F}"/>
              </a:ext>
            </a:extLst>
          </p:cNvPr>
          <p:cNvSpPr>
            <a:spLocks noGrp="1"/>
          </p:cNvSpPr>
          <p:nvPr>
            <p:ph sz="quarter" idx="21" hasCustomPrompt="1"/>
          </p:nvPr>
        </p:nvSpPr>
        <p:spPr>
          <a:xfrm>
            <a:off x="9074150"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47EB8B24-9EA9-7D4E-B27F-C82F91962228}"/>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089F121C-A164-2EE6-8B8C-06F15A83A444}"/>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F39C0DA4-94E0-A68F-CF3C-12A28721B7C7}"/>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7357703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with landscape photo">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noProof="0"/>
              <a:t>Click to edit Master title style</a:t>
            </a:r>
            <a:endParaRPr lang="en-GB" noProof="0"/>
          </a:p>
        </p:txBody>
      </p:sp>
      <p:sp>
        <p:nvSpPr>
          <p:cNvPr id="4" name="Footer">
            <a:extLst>
              <a:ext uri="{FF2B5EF4-FFF2-40B4-BE49-F238E27FC236}">
                <a16:creationId xmlns:a16="http://schemas.microsoft.com/office/drawing/2014/main" id="{76F9D32F-58FC-35C1-7177-D4794D6C55AA}"/>
              </a:ext>
            </a:extLst>
          </p:cNvPr>
          <p:cNvSpPr>
            <a:spLocks noGrp="1"/>
          </p:cNvSpPr>
          <p:nvPr>
            <p:ph type="ftr" sz="quarter" idx="13"/>
          </p:nvPr>
        </p:nvSpPr>
        <p:spPr>
          <a:xfrm>
            <a:off x="7210426" y="6460293"/>
            <a:ext cx="4032249" cy="143720"/>
          </a:xfrm>
          <a:prstGeom prst="rect">
            <a:avLst/>
          </a:prstGeom>
        </p:spPr>
        <p:txBody>
          <a:bodyPr/>
          <a:lstStyle>
            <a:lvl1pPr>
              <a:defRPr lang="en-GB" noProof="0" dirty="0"/>
            </a:lvl1pPr>
          </a:lstStyle>
          <a:p>
            <a:endParaRPr lang="en-GB"/>
          </a:p>
        </p:txBody>
      </p:sp>
      <p:sp>
        <p:nvSpPr>
          <p:cNvPr id="5" name="SlideNumber">
            <a:extLst>
              <a:ext uri="{FF2B5EF4-FFF2-40B4-BE49-F238E27FC236}">
                <a16:creationId xmlns:a16="http://schemas.microsoft.com/office/drawing/2014/main" id="{A87403F4-0649-8638-E5FB-974F7C77D8CD}"/>
              </a:ext>
            </a:extLst>
          </p:cNvPr>
          <p:cNvSpPr>
            <a:spLocks noGrp="1"/>
          </p:cNvSpPr>
          <p:nvPr>
            <p:ph type="sldNum" sz="quarter" idx="14"/>
          </p:nvPr>
        </p:nvSpPr>
        <p:spPr>
          <a:xfrm>
            <a:off x="11412536" y="6460293"/>
            <a:ext cx="271463" cy="143720"/>
          </a:xfrm>
          <a:prstGeom prst="rect">
            <a:avLst/>
          </a:prstGeom>
        </p:spPr>
        <p:txBody>
          <a:bodyPr/>
          <a:lstStyle>
            <a:lvl1pPr>
              <a:defRPr lang="en-GB" noProof="0"/>
            </a:lvl1pPr>
          </a:lstStyle>
          <a:p>
            <a:fld id="{1AB31D9B-80B6-41F8-B283-556E26E6158E}" type="slidenum">
              <a:rPr lang="en-GB"/>
              <a:pPr/>
              <a:t>‹Nr.›</a:t>
            </a:fld>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6" name="Picture Placeholder 5">
            <a:extLst>
              <a:ext uri="{FF2B5EF4-FFF2-40B4-BE49-F238E27FC236}">
                <a16:creationId xmlns:a16="http://schemas.microsoft.com/office/drawing/2014/main" id="{15583CD1-0DA9-F2B3-B5E5-172BA466C24C}"/>
              </a:ext>
            </a:extLst>
          </p:cNvPr>
          <p:cNvSpPr>
            <a:spLocks noGrp="1"/>
          </p:cNvSpPr>
          <p:nvPr>
            <p:ph type="pic" sz="quarter" idx="18" hasCustomPrompt="1"/>
          </p:nvPr>
        </p:nvSpPr>
        <p:spPr>
          <a:xfrm>
            <a:off x="505884" y="1724025"/>
            <a:ext cx="11178116" cy="1909762"/>
          </a:xfrm>
          <a:solidFill>
            <a:schemeClr val="bg2"/>
          </a:solidFill>
        </p:spPr>
        <p:txBody>
          <a:bodyPr/>
          <a:lstStyle>
            <a:lvl1pPr algn="ctr">
              <a:defRPr b="0"/>
            </a:lvl1pPr>
          </a:lstStyle>
          <a:p>
            <a:r>
              <a:rPr lang="en-GB" noProof="0"/>
              <a:t>To insert photo, please select placeholder, then access BrandCentral through the BrandCentral ribbon</a:t>
            </a:r>
          </a:p>
        </p:txBody>
      </p:sp>
      <p:sp>
        <p:nvSpPr>
          <p:cNvPr id="2" name="ChapterTitle">
            <a:extLst>
              <a:ext uri="{FF2B5EF4-FFF2-40B4-BE49-F238E27FC236}">
                <a16:creationId xmlns:a16="http://schemas.microsoft.com/office/drawing/2014/main" id="{10C60878-0DE8-407B-4A54-B7AF2BFCE3A6}"/>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7631196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Letter">
    <p:spTree>
      <p:nvGrpSpPr>
        <p:cNvPr id="1" name=""/>
        <p:cNvGrpSpPr/>
        <p:nvPr/>
      </p:nvGrpSpPr>
      <p:grpSpPr>
        <a:xfrm>
          <a:off x="0" y="0"/>
          <a:ext cx="0" cy="0"/>
          <a:chOff x="0" y="0"/>
          <a:chExt cx="0" cy="0"/>
        </a:xfrm>
      </p:grpSpPr>
      <p:sp>
        <p:nvSpPr>
          <p:cNvPr id="7" name="Draft" hidden="1">
            <a:extLst>
              <a:ext uri="{FF2B5EF4-FFF2-40B4-BE49-F238E27FC236}">
                <a16:creationId xmlns:a16="http://schemas.microsoft.com/office/drawing/2014/main" id="{575D0F58-8880-4F80-E08E-539B970490A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17" name="MIO_LOGOPLACEHOLDER#standard_16x9_top" hidden="1">
            <a:extLst>
              <a:ext uri="{FF2B5EF4-FFF2-40B4-BE49-F238E27FC236}">
                <a16:creationId xmlns:a16="http://schemas.microsoft.com/office/drawing/2014/main" id="{7C940CAF-3CDF-5295-C7DE-DCE0A9EBC0E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sp>
        <p:nvSpPr>
          <p:cNvPr id="14" name="Footer">
            <a:extLst>
              <a:ext uri="{FF2B5EF4-FFF2-40B4-BE49-F238E27FC236}">
                <a16:creationId xmlns:a16="http://schemas.microsoft.com/office/drawing/2014/main" id="{7A675B80-8B78-A3EE-48CF-D2891537FF9D}"/>
              </a:ext>
            </a:extLst>
          </p:cNvPr>
          <p:cNvSpPr>
            <a:spLocks noGrp="1"/>
          </p:cNvSpPr>
          <p:nvPr>
            <p:ph type="ftr" sz="quarter" idx="3"/>
          </p:nvPr>
        </p:nvSpPr>
        <p:spPr>
          <a:xfrm>
            <a:off x="7210426" y="6463455"/>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9" name="SlideNumber">
            <a:extLst>
              <a:ext uri="{FF2B5EF4-FFF2-40B4-BE49-F238E27FC236}">
                <a16:creationId xmlns:a16="http://schemas.microsoft.com/office/drawing/2014/main" id="{55260514-F356-1AB4-DEC8-B91C85C3089C}"/>
              </a:ext>
            </a:extLst>
          </p:cNvPr>
          <p:cNvSpPr>
            <a:spLocks noGrp="1"/>
          </p:cNvSpPr>
          <p:nvPr>
            <p:ph type="sldNum" sz="quarter" idx="4"/>
          </p:nvPr>
        </p:nvSpPr>
        <p:spPr>
          <a:xfrm>
            <a:off x="11328400" y="6463455"/>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21" name="TextBox 20">
            <a:extLst>
              <a:ext uri="{FF2B5EF4-FFF2-40B4-BE49-F238E27FC236}">
                <a16:creationId xmlns:a16="http://schemas.microsoft.com/office/drawing/2014/main" id="{58C5CD14-6AEF-BAE4-57B2-B8DB1F5EBE67}"/>
              </a:ext>
            </a:extLst>
          </p:cNvPr>
          <p:cNvSpPr txBox="1"/>
          <p:nvPr userDrawn="1"/>
        </p:nvSpPr>
        <p:spPr>
          <a:xfrm>
            <a:off x="11390095" y="648406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
        <p:nvSpPr>
          <p:cNvPr id="5" name="Textfeld 4">
            <a:extLst>
              <a:ext uri="{FF2B5EF4-FFF2-40B4-BE49-F238E27FC236}">
                <a16:creationId xmlns:a16="http://schemas.microsoft.com/office/drawing/2014/main" id="{BA27BED0-9658-DA2B-C1BE-E248C68AEEFD}"/>
              </a:ext>
            </a:extLst>
          </p:cNvPr>
          <p:cNvSpPr txBox="1"/>
          <p:nvPr userDrawn="1">
            <p:custDataLst>
              <p:tags r:id="rId2"/>
            </p:custDataLst>
          </p:nvPr>
        </p:nvSpPr>
        <p:spPr>
          <a:xfrm>
            <a:off x="6218570" y="6061445"/>
            <a:ext cx="4440637" cy="304763"/>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Sitz der Gesellschaft</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Düsseldorf | Amtsgericht Düsseldorf HR B 62734 | </a:t>
            </a:r>
            <a:r>
              <a:rPr kumimoji="0" lang="de-DE" sz="526" b="0" i="0" u="none" strike="noStrike" kern="1600" cap="none" spc="0" normalizeH="0" baseline="0" noProof="0" err="1">
                <a:ln>
                  <a:noFill/>
                </a:ln>
                <a:solidFill>
                  <a:srgbClr val="000000"/>
                </a:solidFill>
                <a:effectLst/>
                <a:uLnTx/>
                <a:uFillTx/>
                <a:latin typeface="+mn-lt"/>
                <a:ea typeface="+mn-ea"/>
                <a:cs typeface="+mn-cs"/>
              </a:rPr>
              <a:t>USt</a:t>
            </a:r>
            <a:r>
              <a:rPr kumimoji="0" lang="de-DE" sz="526" b="0" i="0" u="none" strike="noStrike" kern="1600" cap="none" spc="0" normalizeH="0" baseline="0" noProof="0">
                <a:ln>
                  <a:noFill/>
                </a:ln>
                <a:solidFill>
                  <a:srgbClr val="000000"/>
                </a:solidFill>
                <a:effectLst/>
                <a:uLnTx/>
                <a:uFillTx/>
                <a:latin typeface="+mn-lt"/>
                <a:ea typeface="+mn-ea"/>
                <a:cs typeface="+mn-cs"/>
              </a:rPr>
              <a:t>-Ident-Nr. DE 811137269</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Standorte</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9" normalizeH="0" baseline="0" noProof="0">
                <a:ln>
                  <a:noFill/>
                </a:ln>
                <a:solidFill>
                  <a:srgbClr val="000000"/>
                </a:solidFill>
                <a:effectLst/>
                <a:uLnTx/>
                <a:uFillTx/>
                <a:latin typeface="+mn-lt"/>
                <a:ea typeface="+mn-ea"/>
                <a:cs typeface="+mn-cs"/>
              </a:rPr>
              <a:t>Berlin | Frankfurt a.M. | Hamburg | Köln | Leipzig | München | Stuttgart | Niederrhein | Wiesbaden</a:t>
            </a:r>
            <a:br>
              <a:rPr kumimoji="0" lang="de-DE" sz="526" b="0" i="0" u="none" strike="noStrike" kern="1200" cap="none" spc="0" normalizeH="0" baseline="0" noProof="0">
                <a:ln>
                  <a:noFill/>
                </a:ln>
                <a:solidFill>
                  <a:srgbClr val="4F2D7F"/>
                </a:solidFill>
                <a:effectLst/>
                <a:uLnTx/>
                <a:uFillTx/>
                <a:latin typeface="+mn-lt"/>
                <a:ea typeface="+mn-ea"/>
                <a:cs typeface="+mn-cs"/>
              </a:rPr>
            </a:b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Mitgliedsfirma von Grant Thornton International Ltd</a:t>
            </a:r>
            <a:endParaRPr kumimoji="0" lang="de-DE" sz="526" b="0" i="0" u="none" strike="noStrike" kern="1200" cap="none" spc="0" normalizeH="0" baseline="0" noProof="0">
              <a:ln>
                <a:noFill/>
              </a:ln>
              <a:solidFill>
                <a:srgbClr val="4F2D7F"/>
              </a:solidFill>
              <a:effectLst/>
              <a:uLnTx/>
              <a:uFillTx/>
              <a:latin typeface="+mn-lt"/>
              <a:ea typeface="+mn-ea"/>
              <a:cs typeface="+mn-cs"/>
            </a:endParaRPr>
          </a:p>
        </p:txBody>
      </p:sp>
      <p:sp>
        <p:nvSpPr>
          <p:cNvPr id="20" name="Textfeld 19">
            <a:extLst>
              <a:ext uri="{FF2B5EF4-FFF2-40B4-BE49-F238E27FC236}">
                <a16:creationId xmlns:a16="http://schemas.microsoft.com/office/drawing/2014/main" id="{CE0EF9E7-C585-EF14-7B1C-DE62A297B7E0}"/>
              </a:ext>
            </a:extLst>
          </p:cNvPr>
          <p:cNvSpPr txBox="1"/>
          <p:nvPr userDrawn="1">
            <p:custDataLst>
              <p:tags r:id="rId3"/>
            </p:custDataLst>
          </p:nvPr>
        </p:nvSpPr>
        <p:spPr>
          <a:xfrm>
            <a:off x="916722" y="6061446"/>
            <a:ext cx="4978397" cy="319062"/>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30" b="0" i="0" u="none" strike="noStrike" kern="1600" cap="none" spc="0" normalizeH="0" baseline="0" noProof="0">
                <a:ln>
                  <a:noFill/>
                </a:ln>
                <a:solidFill>
                  <a:srgbClr val="000000"/>
                </a:solidFill>
                <a:effectLst/>
                <a:uLnTx/>
                <a:uFillTx/>
                <a:latin typeface="+mn-lt"/>
                <a:ea typeface="+mn-ea"/>
                <a:cs typeface="+mn-cs"/>
              </a:rPr>
              <a:t>Vorstand  	</a:t>
            </a:r>
            <a:r>
              <a:rPr lang="de-DE" sz="530">
                <a:effectLst/>
                <a:latin typeface="+mn-lt"/>
                <a:ea typeface="Times New Roman" panose="02020603050405020304" pitchFamily="18" charset="0"/>
                <a:cs typeface="Arial" panose="020B0604020202020204" pitchFamily="34" charset="0"/>
              </a:rPr>
              <a:t>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Prof. Dr. Heike Wieland-Blöse (Sprecherin) | RA/</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Dr. Jan Merzrath | 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Marc A. Sahner</a:t>
            </a: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Aufsichtsrat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Dipl.-Kfm. Joachim Riese (Vorsitzender) |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Prof. Dr. Martin Jonas (Stellv. Vorsitzender)</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algn="l"/>
            <a:endParaRPr lang="de-DE" sz="526">
              <a:solidFill>
                <a:schemeClr val="tx1"/>
              </a:solidFill>
            </a:endParaRPr>
          </a:p>
        </p:txBody>
      </p:sp>
      <p:pic>
        <p:nvPicPr>
          <p:cNvPr id="22" name="GT#standard_16x9_top">
            <a:extLst>
              <a:ext uri="{FF2B5EF4-FFF2-40B4-BE49-F238E27FC236}">
                <a16:creationId xmlns:a16="http://schemas.microsoft.com/office/drawing/2014/main" id="{6E841E44-C708-5050-7B99-8EC913CB44E3}"/>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377884" y="-26677"/>
            <a:ext cx="2272293" cy="725871"/>
          </a:xfrm>
          <a:prstGeom prst="rect">
            <a:avLst/>
          </a:prstGeom>
        </p:spPr>
      </p:pic>
      <p:sp>
        <p:nvSpPr>
          <p:cNvPr id="30" name="Textplatzhalter 29">
            <a:extLst>
              <a:ext uri="{FF2B5EF4-FFF2-40B4-BE49-F238E27FC236}">
                <a16:creationId xmlns:a16="http://schemas.microsoft.com/office/drawing/2014/main" id="{4B7FBF56-F2B6-877A-B839-322347249C4A}"/>
              </a:ext>
            </a:extLst>
          </p:cNvPr>
          <p:cNvSpPr>
            <a:spLocks noGrp="1"/>
          </p:cNvSpPr>
          <p:nvPr>
            <p:ph type="body" sz="quarter" idx="21" hasCustomPrompt="1"/>
          </p:nvPr>
        </p:nvSpPr>
        <p:spPr>
          <a:xfrm>
            <a:off x="913926" y="757640"/>
            <a:ext cx="2449513" cy="1166694"/>
          </a:xfrm>
        </p:spPr>
        <p:txBody>
          <a:bodyPr/>
          <a:lstStyle>
            <a:lvl1pPr>
              <a:spcAft>
                <a:spcPts val="0"/>
              </a:spcAft>
              <a:defRPr sz="1000" b="1">
                <a:solidFill>
                  <a:schemeClr val="tx1"/>
                </a:solidFill>
              </a:defRPr>
            </a:lvl1pPr>
            <a:lvl2pPr>
              <a:spcAft>
                <a:spcPts val="0"/>
              </a:spcAft>
              <a:defRPr sz="1000"/>
            </a:lvl2pPr>
          </a:lstStyle>
          <a:p>
            <a:pPr lvl="0"/>
            <a:r>
              <a:rPr lang="de-DE"/>
              <a:t>Firmenname</a:t>
            </a:r>
          </a:p>
          <a:p>
            <a:pPr lvl="1"/>
            <a:r>
              <a:rPr lang="de-DE"/>
              <a:t>Text</a:t>
            </a:r>
          </a:p>
        </p:txBody>
      </p:sp>
      <p:sp>
        <p:nvSpPr>
          <p:cNvPr id="3" name="Textplatzhalter 29">
            <a:extLst>
              <a:ext uri="{FF2B5EF4-FFF2-40B4-BE49-F238E27FC236}">
                <a16:creationId xmlns:a16="http://schemas.microsoft.com/office/drawing/2014/main" id="{26C077B2-560A-CC78-9464-5910D46BB7AF}"/>
              </a:ext>
            </a:extLst>
          </p:cNvPr>
          <p:cNvSpPr>
            <a:spLocks noGrp="1"/>
          </p:cNvSpPr>
          <p:nvPr>
            <p:ph type="body" sz="quarter" idx="23" hasCustomPrompt="1"/>
          </p:nvPr>
        </p:nvSpPr>
        <p:spPr>
          <a:xfrm>
            <a:off x="913926" y="2403708"/>
            <a:ext cx="5088470" cy="155205"/>
          </a:xfrm>
        </p:spPr>
        <p:txBody>
          <a:bodyPr/>
          <a:lstStyle>
            <a:lvl1pPr>
              <a:defRPr sz="1000" b="1">
                <a:solidFill>
                  <a:schemeClr val="accent1"/>
                </a:solidFill>
              </a:defRPr>
            </a:lvl1pPr>
          </a:lstStyle>
          <a:p>
            <a:pPr lvl="0"/>
            <a:r>
              <a:rPr lang="de-DE"/>
              <a:t>Text</a:t>
            </a:r>
          </a:p>
        </p:txBody>
      </p:sp>
      <p:sp>
        <p:nvSpPr>
          <p:cNvPr id="4" name="Textplatzhalter 29">
            <a:extLst>
              <a:ext uri="{FF2B5EF4-FFF2-40B4-BE49-F238E27FC236}">
                <a16:creationId xmlns:a16="http://schemas.microsoft.com/office/drawing/2014/main" id="{1D6116A2-0AA9-7849-CEFF-CADEE45274CD}"/>
              </a:ext>
            </a:extLst>
          </p:cNvPr>
          <p:cNvSpPr>
            <a:spLocks noGrp="1"/>
          </p:cNvSpPr>
          <p:nvPr>
            <p:ph type="body" sz="quarter" idx="24" hasCustomPrompt="1"/>
          </p:nvPr>
        </p:nvSpPr>
        <p:spPr>
          <a:xfrm>
            <a:off x="913926" y="2605166"/>
            <a:ext cx="10785002" cy="2834867"/>
          </a:xfrm>
        </p:spPr>
        <p:txBody>
          <a:bodyPr/>
          <a:lstStyle>
            <a:lvl1pPr>
              <a:spcAft>
                <a:spcPts val="400"/>
              </a:spcAft>
              <a:defRPr sz="1000" b="0">
                <a:solidFill>
                  <a:schemeClr val="tx1"/>
                </a:solidFill>
              </a:defRPr>
            </a:lvl1pPr>
            <a:lvl2pPr marL="171450" indent="-171450">
              <a:spcAft>
                <a:spcPts val="400"/>
              </a:spcAft>
              <a:buFont typeface="Arial" panose="020B0604020202020204" pitchFamily="34" charset="0"/>
              <a:buChar char="•"/>
              <a:defRPr sz="1000"/>
            </a:lvl2pPr>
            <a:lvl3pPr marL="361950" indent="-177800">
              <a:buFont typeface="Symbol" panose="05050102010706020507" pitchFamily="18" charset="2"/>
              <a:buChar char="-"/>
              <a:defRPr sz="1000"/>
            </a:lvl3p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p:txBody>
      </p:sp>
      <p:sp>
        <p:nvSpPr>
          <p:cNvPr id="6" name="Textplatzhalter 34">
            <a:extLst>
              <a:ext uri="{FF2B5EF4-FFF2-40B4-BE49-F238E27FC236}">
                <a16:creationId xmlns:a16="http://schemas.microsoft.com/office/drawing/2014/main" id="{E06C2AE5-5737-9F6D-E48B-CA320387740B}"/>
              </a:ext>
            </a:extLst>
          </p:cNvPr>
          <p:cNvSpPr>
            <a:spLocks noGrp="1"/>
          </p:cNvSpPr>
          <p:nvPr>
            <p:ph type="body" sz="quarter" idx="25" hasCustomPrompt="1"/>
          </p:nvPr>
        </p:nvSpPr>
        <p:spPr>
          <a:xfrm>
            <a:off x="913926"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8" name="Textplatzhalter 34">
            <a:extLst>
              <a:ext uri="{FF2B5EF4-FFF2-40B4-BE49-F238E27FC236}">
                <a16:creationId xmlns:a16="http://schemas.microsoft.com/office/drawing/2014/main" id="{97C51E9F-F366-4B4F-D0F8-9C5DD296A2FF}"/>
              </a:ext>
            </a:extLst>
          </p:cNvPr>
          <p:cNvSpPr>
            <a:spLocks noGrp="1"/>
          </p:cNvSpPr>
          <p:nvPr>
            <p:ph type="body" sz="quarter" idx="26" hasCustomPrompt="1"/>
          </p:nvPr>
        </p:nvSpPr>
        <p:spPr>
          <a:xfrm>
            <a:off x="3471599"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9" name="Textplatzhalter 29">
            <a:extLst>
              <a:ext uri="{FF2B5EF4-FFF2-40B4-BE49-F238E27FC236}">
                <a16:creationId xmlns:a16="http://schemas.microsoft.com/office/drawing/2014/main" id="{CD22AD0A-EC0F-C9A5-662A-561F7B164303}"/>
              </a:ext>
            </a:extLst>
          </p:cNvPr>
          <p:cNvSpPr>
            <a:spLocks noGrp="1"/>
          </p:cNvSpPr>
          <p:nvPr>
            <p:ph type="body" sz="quarter" idx="28" hasCustomPrompt="1"/>
          </p:nvPr>
        </p:nvSpPr>
        <p:spPr>
          <a:xfrm>
            <a:off x="8828347" y="750816"/>
            <a:ext cx="2870581" cy="1173518"/>
          </a:xfrm>
        </p:spPr>
        <p:txBody>
          <a:bodyPr/>
          <a:lstStyle>
            <a:lvl1pPr>
              <a:spcAft>
                <a:spcPts val="0"/>
              </a:spcAft>
              <a:defRPr sz="1000" b="1">
                <a:solidFill>
                  <a:schemeClr val="tx1"/>
                </a:solidFill>
              </a:defRPr>
            </a:lvl1pPr>
            <a:lvl2pPr>
              <a:spcAft>
                <a:spcPts val="0"/>
              </a:spcAft>
              <a:defRPr sz="1000"/>
            </a:lvl2pPr>
          </a:lstStyle>
          <a:p>
            <a:pPr lvl="0"/>
            <a:r>
              <a:rPr lang="de-DE"/>
              <a:t>Grant Thornton AG</a:t>
            </a:r>
          </a:p>
          <a:p>
            <a:pPr lvl="1"/>
            <a:r>
              <a:rPr lang="de-DE"/>
              <a:t>Wirtschaftsprüfungsgesellschaft</a:t>
            </a:r>
          </a:p>
        </p:txBody>
      </p:sp>
    </p:spTree>
    <p:extLst>
      <p:ext uri="{BB962C8B-B14F-4D97-AF65-F5344CB8AC3E}">
        <p14:creationId xmlns:p14="http://schemas.microsoft.com/office/powerpoint/2010/main" val="4160275272"/>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Vs">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DFA3F1A6-B8CF-DE77-6D36-EE82A88A5742}"/>
              </a:ext>
            </a:extLst>
          </p:cNvPr>
          <p:cNvSpPr>
            <a:spLocks noGrp="1"/>
          </p:cNvSpPr>
          <p:nvPr>
            <p:ph type="body" sz="quarter" idx="23" hasCustomPrompt="1"/>
          </p:nvPr>
        </p:nvSpPr>
        <p:spPr>
          <a:xfrm>
            <a:off x="6216650"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1"/>
          <p:cNvSpPr>
            <a:spLocks noGrp="1"/>
          </p:cNvSpPr>
          <p:nvPr>
            <p:ph type="body" sz="quarter" idx="12" hasCustomPrompt="1"/>
          </p:nvPr>
        </p:nvSpPr>
        <p:spPr>
          <a:xfrm>
            <a:off x="508001"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50" b="0" dirty="0"/>
            </a:lvl3pPr>
            <a:lvl4pPr>
              <a:spcAft>
                <a:spcPts val="0"/>
              </a:spcAft>
              <a:defRPr lang="en-GB" sz="105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7999"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3" name="Text 1">
            <a:extLst>
              <a:ext uri="{FF2B5EF4-FFF2-40B4-BE49-F238E27FC236}">
                <a16:creationId xmlns:a16="http://schemas.microsoft.com/office/drawing/2014/main" id="{5F2D8555-3EED-3F06-4941-3218CDDC6288}"/>
              </a:ext>
            </a:extLst>
          </p:cNvPr>
          <p:cNvSpPr>
            <a:spLocks noGrp="1"/>
          </p:cNvSpPr>
          <p:nvPr>
            <p:ph type="body" sz="quarter" idx="18" hasCustomPrompt="1"/>
          </p:nvPr>
        </p:nvSpPr>
        <p:spPr>
          <a:xfrm>
            <a:off x="7375524"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00" b="0" dirty="0"/>
            </a:lvl3pPr>
            <a:lvl4pPr>
              <a:spcAft>
                <a:spcPts val="0"/>
              </a:spcAft>
              <a:defRPr lang="en-GB" sz="100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4" name="Picture Placeholder 10">
            <a:extLst>
              <a:ext uri="{FF2B5EF4-FFF2-40B4-BE49-F238E27FC236}">
                <a16:creationId xmlns:a16="http://schemas.microsoft.com/office/drawing/2014/main" id="{70A67C77-C47A-6FD7-6D5F-A58534922092}"/>
              </a:ext>
            </a:extLst>
          </p:cNvPr>
          <p:cNvSpPr>
            <a:spLocks noGrp="1" noChangeAspect="1"/>
          </p:cNvSpPr>
          <p:nvPr>
            <p:ph type="pic" sz="quarter" idx="19" hasCustomPrompt="1"/>
          </p:nvPr>
        </p:nvSpPr>
        <p:spPr>
          <a:xfrm>
            <a:off x="6216648"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9" name="Footer">
            <a:extLst>
              <a:ext uri="{FF2B5EF4-FFF2-40B4-BE49-F238E27FC236}">
                <a16:creationId xmlns:a16="http://schemas.microsoft.com/office/drawing/2014/main" id="{98059F07-C71C-759B-253C-A73EAE5DAD8A}"/>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BCC897EE-E715-DB95-5E38-97EF16902233}"/>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2" name="ChapterTitle">
            <a:extLst>
              <a:ext uri="{FF2B5EF4-FFF2-40B4-BE49-F238E27FC236}">
                <a16:creationId xmlns:a16="http://schemas.microsoft.com/office/drawing/2014/main" id="{E7DE8C5E-70BC-B6DE-9E53-8A06173B86FB}"/>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446962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V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4313238" y="172402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724024"/>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8000" y="1724024"/>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B2773A2B-1742-F890-A0B1-A46D58512064}"/>
              </a:ext>
            </a:extLst>
          </p:cNvPr>
          <p:cNvSpPr>
            <a:spLocks noGrp="1"/>
          </p:cNvSpPr>
          <p:nvPr>
            <p:ph type="body" sz="quarter" idx="17" hasCustomPrompt="1"/>
          </p:nvPr>
        </p:nvSpPr>
        <p:spPr>
          <a:xfrm>
            <a:off x="4313238" y="3246050"/>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1">
            <a:extLst>
              <a:ext uri="{FF2B5EF4-FFF2-40B4-BE49-F238E27FC236}">
                <a16:creationId xmlns:a16="http://schemas.microsoft.com/office/drawing/2014/main" id="{E9ECEDAE-3B0E-8D41-F81C-0E27789E66E3}"/>
              </a:ext>
            </a:extLst>
          </p:cNvPr>
          <p:cNvSpPr>
            <a:spLocks noGrp="1"/>
          </p:cNvSpPr>
          <p:nvPr>
            <p:ph type="body" sz="quarter" idx="18" hasCustomPrompt="1"/>
          </p:nvPr>
        </p:nvSpPr>
        <p:spPr>
          <a:xfrm>
            <a:off x="1666875" y="3246050"/>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6" name="Picture Placeholder 10">
            <a:extLst>
              <a:ext uri="{FF2B5EF4-FFF2-40B4-BE49-F238E27FC236}">
                <a16:creationId xmlns:a16="http://schemas.microsoft.com/office/drawing/2014/main" id="{E1CE4FCB-9079-DFB9-BA21-70C6B76B11C2}"/>
              </a:ext>
            </a:extLst>
          </p:cNvPr>
          <p:cNvSpPr>
            <a:spLocks noGrp="1" noChangeAspect="1"/>
          </p:cNvSpPr>
          <p:nvPr>
            <p:ph type="pic" sz="quarter" idx="19" hasCustomPrompt="1"/>
          </p:nvPr>
        </p:nvSpPr>
        <p:spPr>
          <a:xfrm>
            <a:off x="508000" y="3246050"/>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7" name="Text 1">
            <a:extLst>
              <a:ext uri="{FF2B5EF4-FFF2-40B4-BE49-F238E27FC236}">
                <a16:creationId xmlns:a16="http://schemas.microsoft.com/office/drawing/2014/main" id="{DF89DF80-0C53-838C-A1CF-9D91E72372BD}"/>
              </a:ext>
            </a:extLst>
          </p:cNvPr>
          <p:cNvSpPr>
            <a:spLocks noGrp="1"/>
          </p:cNvSpPr>
          <p:nvPr>
            <p:ph type="body" sz="quarter" idx="20" hasCustomPrompt="1"/>
          </p:nvPr>
        </p:nvSpPr>
        <p:spPr>
          <a:xfrm>
            <a:off x="4313238" y="476807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8" name="Text 1">
            <a:extLst>
              <a:ext uri="{FF2B5EF4-FFF2-40B4-BE49-F238E27FC236}">
                <a16:creationId xmlns:a16="http://schemas.microsoft.com/office/drawing/2014/main" id="{6C23C1A8-FFB7-287F-04E1-98C39535EBC2}"/>
              </a:ext>
            </a:extLst>
          </p:cNvPr>
          <p:cNvSpPr>
            <a:spLocks noGrp="1"/>
          </p:cNvSpPr>
          <p:nvPr>
            <p:ph type="body" sz="quarter" idx="21" hasCustomPrompt="1"/>
          </p:nvPr>
        </p:nvSpPr>
        <p:spPr>
          <a:xfrm>
            <a:off x="1666875" y="4768075"/>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9" name="Picture Placeholder 10">
            <a:extLst>
              <a:ext uri="{FF2B5EF4-FFF2-40B4-BE49-F238E27FC236}">
                <a16:creationId xmlns:a16="http://schemas.microsoft.com/office/drawing/2014/main" id="{4416D6D6-FEB0-9322-3BD2-5096905E117E}"/>
              </a:ext>
            </a:extLst>
          </p:cNvPr>
          <p:cNvSpPr>
            <a:spLocks noGrp="1" noChangeAspect="1"/>
          </p:cNvSpPr>
          <p:nvPr>
            <p:ph type="pic" sz="quarter" idx="22" hasCustomPrompt="1"/>
          </p:nvPr>
        </p:nvSpPr>
        <p:spPr>
          <a:xfrm>
            <a:off x="508000" y="4768075"/>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1BBA663D-FEF2-DAF9-E363-A573055EB3A9}"/>
              </a:ext>
            </a:extLst>
          </p:cNvPr>
          <p:cNvSpPr>
            <a:spLocks noGrp="1"/>
          </p:cNvSpPr>
          <p:nvPr>
            <p:ph type="ftr" sz="quarter" idx="23"/>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164439F2-C0C5-2AEA-4ACD-2E3548BB20FE}"/>
              </a:ext>
            </a:extLst>
          </p:cNvPr>
          <p:cNvSpPr>
            <a:spLocks noGrp="1"/>
          </p:cNvSpPr>
          <p:nvPr>
            <p:ph type="sldNum" sz="quarter" idx="24"/>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E7745FE-3416-C6EF-63CA-CD87E1A6F9FD}"/>
              </a:ext>
            </a:extLst>
          </p:cNvPr>
          <p:cNvSpPr>
            <a:spLocks noGrp="1"/>
          </p:cNvSpPr>
          <p:nvPr>
            <p:ph type="body" sz="quarter" idx="2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2381195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5613"/>
            <a:ext cx="3562349" cy="4259262"/>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5473701"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4314825"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6" name="Text 1">
            <a:extLst>
              <a:ext uri="{FF2B5EF4-FFF2-40B4-BE49-F238E27FC236}">
                <a16:creationId xmlns:a16="http://schemas.microsoft.com/office/drawing/2014/main" id="{548028FB-DA90-43CF-84C1-BFB5B320DA16}"/>
              </a:ext>
            </a:extLst>
          </p:cNvPr>
          <p:cNvSpPr>
            <a:spLocks noGrp="1"/>
          </p:cNvSpPr>
          <p:nvPr>
            <p:ph type="body" sz="quarter" idx="17" hasCustomPrompt="1"/>
          </p:nvPr>
        </p:nvSpPr>
        <p:spPr>
          <a:xfrm>
            <a:off x="9280526"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Picture Placeholder 10">
            <a:extLst>
              <a:ext uri="{FF2B5EF4-FFF2-40B4-BE49-F238E27FC236}">
                <a16:creationId xmlns:a16="http://schemas.microsoft.com/office/drawing/2014/main" id="{D33D821A-95C2-6040-EBD3-7BF508CBC4F1}"/>
              </a:ext>
            </a:extLst>
          </p:cNvPr>
          <p:cNvSpPr>
            <a:spLocks noGrp="1" noChangeAspect="1"/>
          </p:cNvSpPr>
          <p:nvPr>
            <p:ph type="pic" sz="quarter" idx="18" hasCustomPrompt="1"/>
          </p:nvPr>
        </p:nvSpPr>
        <p:spPr>
          <a:xfrm>
            <a:off x="8121650"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AF7AA4FF-18C6-689C-B80A-40C3FF98C0D4}"/>
              </a:ext>
            </a:extLst>
          </p:cNvPr>
          <p:cNvSpPr>
            <a:spLocks noGrp="1"/>
          </p:cNvSpPr>
          <p:nvPr>
            <p:ph type="body" sz="quarter" idx="19" hasCustomPrompt="1"/>
          </p:nvPr>
        </p:nvSpPr>
        <p:spPr>
          <a:xfrm>
            <a:off x="5473701"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5" name="Picture Placeholder 10">
            <a:extLst>
              <a:ext uri="{FF2B5EF4-FFF2-40B4-BE49-F238E27FC236}">
                <a16:creationId xmlns:a16="http://schemas.microsoft.com/office/drawing/2014/main" id="{A8E5A670-A2B6-13DD-4C66-8567E11C7796}"/>
              </a:ext>
            </a:extLst>
          </p:cNvPr>
          <p:cNvSpPr>
            <a:spLocks noGrp="1" noChangeAspect="1"/>
          </p:cNvSpPr>
          <p:nvPr>
            <p:ph type="pic" sz="quarter" idx="20" hasCustomPrompt="1"/>
          </p:nvPr>
        </p:nvSpPr>
        <p:spPr>
          <a:xfrm>
            <a:off x="4314825"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1">
            <a:extLst>
              <a:ext uri="{FF2B5EF4-FFF2-40B4-BE49-F238E27FC236}">
                <a16:creationId xmlns:a16="http://schemas.microsoft.com/office/drawing/2014/main" id="{199F64A4-9EDA-BF73-CD73-D5F5D66EFD04}"/>
              </a:ext>
            </a:extLst>
          </p:cNvPr>
          <p:cNvSpPr>
            <a:spLocks noGrp="1"/>
          </p:cNvSpPr>
          <p:nvPr>
            <p:ph type="body" sz="quarter" idx="21" hasCustomPrompt="1"/>
          </p:nvPr>
        </p:nvSpPr>
        <p:spPr>
          <a:xfrm>
            <a:off x="9280526"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7" name="Picture Placeholder 10">
            <a:extLst>
              <a:ext uri="{FF2B5EF4-FFF2-40B4-BE49-F238E27FC236}">
                <a16:creationId xmlns:a16="http://schemas.microsoft.com/office/drawing/2014/main" id="{74A51D79-A6D0-2A7A-4355-263F55F25E0B}"/>
              </a:ext>
            </a:extLst>
          </p:cNvPr>
          <p:cNvSpPr>
            <a:spLocks noGrp="1" noChangeAspect="1"/>
          </p:cNvSpPr>
          <p:nvPr>
            <p:ph type="pic" sz="quarter" idx="22" hasCustomPrompt="1"/>
          </p:nvPr>
        </p:nvSpPr>
        <p:spPr>
          <a:xfrm>
            <a:off x="8121650"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8" name="Text 1">
            <a:extLst>
              <a:ext uri="{FF2B5EF4-FFF2-40B4-BE49-F238E27FC236}">
                <a16:creationId xmlns:a16="http://schemas.microsoft.com/office/drawing/2014/main" id="{5FB193B9-3BD9-65A6-FC0E-A481550B47D9}"/>
              </a:ext>
            </a:extLst>
          </p:cNvPr>
          <p:cNvSpPr>
            <a:spLocks noGrp="1"/>
          </p:cNvSpPr>
          <p:nvPr>
            <p:ph type="body" sz="quarter" idx="23" hasCustomPrompt="1"/>
          </p:nvPr>
        </p:nvSpPr>
        <p:spPr>
          <a:xfrm>
            <a:off x="5473701"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9" name="Picture Placeholder 10">
            <a:extLst>
              <a:ext uri="{FF2B5EF4-FFF2-40B4-BE49-F238E27FC236}">
                <a16:creationId xmlns:a16="http://schemas.microsoft.com/office/drawing/2014/main" id="{4DCA9D31-4E83-B565-2771-6CFAB731E5C0}"/>
              </a:ext>
            </a:extLst>
          </p:cNvPr>
          <p:cNvSpPr>
            <a:spLocks noGrp="1" noChangeAspect="1"/>
          </p:cNvSpPr>
          <p:nvPr>
            <p:ph type="pic" sz="quarter" idx="24" hasCustomPrompt="1"/>
          </p:nvPr>
        </p:nvSpPr>
        <p:spPr>
          <a:xfrm>
            <a:off x="4314825"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0" name="Text 1">
            <a:extLst>
              <a:ext uri="{FF2B5EF4-FFF2-40B4-BE49-F238E27FC236}">
                <a16:creationId xmlns:a16="http://schemas.microsoft.com/office/drawing/2014/main" id="{EA48B93D-EE77-0BF7-E1EC-78CC63DA3D99}"/>
              </a:ext>
            </a:extLst>
          </p:cNvPr>
          <p:cNvSpPr>
            <a:spLocks noGrp="1"/>
          </p:cNvSpPr>
          <p:nvPr>
            <p:ph type="body" sz="quarter" idx="25" hasCustomPrompt="1"/>
          </p:nvPr>
        </p:nvSpPr>
        <p:spPr>
          <a:xfrm>
            <a:off x="9280526"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1" name="Picture Placeholder 10">
            <a:extLst>
              <a:ext uri="{FF2B5EF4-FFF2-40B4-BE49-F238E27FC236}">
                <a16:creationId xmlns:a16="http://schemas.microsoft.com/office/drawing/2014/main" id="{A7FBE63D-CBD0-224F-8855-D30D80343910}"/>
              </a:ext>
            </a:extLst>
          </p:cNvPr>
          <p:cNvSpPr>
            <a:spLocks noGrp="1" noChangeAspect="1"/>
          </p:cNvSpPr>
          <p:nvPr>
            <p:ph type="pic" sz="quarter" idx="26" hasCustomPrompt="1"/>
          </p:nvPr>
        </p:nvSpPr>
        <p:spPr>
          <a:xfrm>
            <a:off x="8121650"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7A4CDB0E-BA79-E550-C006-2C48ADE2C0FE}"/>
              </a:ext>
            </a:extLst>
          </p:cNvPr>
          <p:cNvSpPr>
            <a:spLocks noGrp="1"/>
          </p:cNvSpPr>
          <p:nvPr>
            <p:ph type="ftr" sz="quarter" idx="27"/>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553CEE27-FB43-7B1A-BE59-645681233346}"/>
              </a:ext>
            </a:extLst>
          </p:cNvPr>
          <p:cNvSpPr>
            <a:spLocks noGrp="1"/>
          </p:cNvSpPr>
          <p:nvPr>
            <p:ph type="sldNum" sz="quarter" idx="28"/>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4E09429-4D17-6730-C92E-8234BD1261F7}"/>
              </a:ext>
            </a:extLst>
          </p:cNvPr>
          <p:cNvSpPr>
            <a:spLocks noGrp="1"/>
          </p:cNvSpPr>
          <p:nvPr>
            <p:ph type="body" sz="quarter" idx="2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6487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header">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B1A00332-7359-8E85-12EA-596783E0EC30}"/>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13" name="SlideNumber">
            <a:extLst>
              <a:ext uri="{FF2B5EF4-FFF2-40B4-BE49-F238E27FC236}">
                <a16:creationId xmlns:a16="http://schemas.microsoft.com/office/drawing/2014/main" id="{A0E229E3-3BB9-90CB-AC85-FC2F363381F2}"/>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8436509F-4A96-512A-1DDE-C4958C951FFD}"/>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3A1417E-1C7D-E8AE-B65D-2B97FAC378C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3507480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three column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Content">
            <a:extLst>
              <a:ext uri="{FF2B5EF4-FFF2-40B4-BE49-F238E27FC236}">
                <a16:creationId xmlns:a16="http://schemas.microsoft.com/office/drawing/2014/main" id="{40E03736-6EA5-BAEB-EEEA-86F797A7D425}"/>
              </a:ext>
            </a:extLst>
          </p:cNvPr>
          <p:cNvSpPr>
            <a:spLocks noGrp="1"/>
          </p:cNvSpPr>
          <p:nvPr>
            <p:ph sz="quarter" idx="22" hasCustomPrompt="1"/>
          </p:nvPr>
        </p:nvSpPr>
        <p:spPr>
          <a:xfrm>
            <a:off x="4313238"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a:extLst>
              <a:ext uri="{FF2B5EF4-FFF2-40B4-BE49-F238E27FC236}">
                <a16:creationId xmlns:a16="http://schemas.microsoft.com/office/drawing/2014/main" id="{8115F971-F54E-1418-EC2B-BC2EC28BD6C3}"/>
              </a:ext>
            </a:extLst>
          </p:cNvPr>
          <p:cNvSpPr>
            <a:spLocks noGrp="1"/>
          </p:cNvSpPr>
          <p:nvPr>
            <p:ph sz="quarter" idx="23" hasCustomPrompt="1"/>
          </p:nvPr>
        </p:nvSpPr>
        <p:spPr>
          <a:xfrm>
            <a:off x="8118476"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Footer">
            <a:extLst>
              <a:ext uri="{FF2B5EF4-FFF2-40B4-BE49-F238E27FC236}">
                <a16:creationId xmlns:a16="http://schemas.microsoft.com/office/drawing/2014/main" id="{68151212-4540-35E8-B807-EF11C6B66278}"/>
              </a:ext>
            </a:extLst>
          </p:cNvPr>
          <p:cNvSpPr>
            <a:spLocks noGrp="1"/>
          </p:cNvSpPr>
          <p:nvPr>
            <p:ph type="ftr" sz="quarter" idx="24"/>
          </p:nvPr>
        </p:nvSpPr>
        <p:spPr>
          <a:xfrm>
            <a:off x="7210426" y="6460293"/>
            <a:ext cx="4032249" cy="143720"/>
          </a:xfrm>
          <a:prstGeom prst="rect">
            <a:avLst/>
          </a:prstGeom>
        </p:spPr>
        <p:txBody>
          <a:bodyPr/>
          <a:lstStyle/>
          <a:p>
            <a:endParaRPr lang="en-GB"/>
          </a:p>
        </p:txBody>
      </p:sp>
      <p:sp>
        <p:nvSpPr>
          <p:cNvPr id="15" name="SlideNumber">
            <a:extLst>
              <a:ext uri="{FF2B5EF4-FFF2-40B4-BE49-F238E27FC236}">
                <a16:creationId xmlns:a16="http://schemas.microsoft.com/office/drawing/2014/main" id="{20A7DDDA-9183-ACDB-C685-05AA381AE834}"/>
              </a:ext>
            </a:extLst>
          </p:cNvPr>
          <p:cNvSpPr>
            <a:spLocks noGrp="1"/>
          </p:cNvSpPr>
          <p:nvPr>
            <p:ph type="sldNum" sz="quarter" idx="2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47CE5FB-DD9D-C431-FC24-CBAB3934689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C8E7752E-C445-1B4B-63B5-DFFE9CD9B6C2}"/>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60567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ac Us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24" name="Rounded Rectangle 23"/>
          <p:cNvSpPr/>
          <p:nvPr userDrawn="1"/>
        </p:nvSpPr>
        <p:spPr>
          <a:xfrm>
            <a:off x="5096542" y="2068208"/>
            <a:ext cx="2640112" cy="2481397"/>
          </a:xfrm>
          <a:prstGeom prst="roundRect">
            <a:avLst>
              <a:gd name="adj" fmla="val 721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r>
              <a:rPr lang="en-US" sz="1400" b="1" cap="all">
                <a:solidFill>
                  <a:schemeClr val="tx1"/>
                </a:solidFill>
                <a:latin typeface="Montserrat" panose="00000500000000000000" pitchFamily="2" charset="-52"/>
              </a:rPr>
              <a:t>EUROPE</a:t>
            </a:r>
          </a:p>
          <a:p>
            <a:pPr marL="0" indent="0">
              <a:buNone/>
            </a:pPr>
            <a:endParaRPr lang="en-US" sz="1400" b="1" cap="all">
              <a:solidFill>
                <a:schemeClr val="tx1"/>
              </a:solidFill>
              <a:latin typeface="Montserrat" panose="00000500000000000000" pitchFamily="2" charset="-52"/>
            </a:endParaRPr>
          </a:p>
          <a:p>
            <a:pPr marL="0" indent="0">
              <a:lnSpc>
                <a:spcPct val="150000"/>
              </a:lnSpc>
              <a:buNone/>
            </a:pPr>
            <a:r>
              <a:rPr lang="en-US" sz="1200" b="1" cap="all">
                <a:solidFill>
                  <a:schemeClr val="tx1"/>
                </a:solidFill>
                <a:latin typeface="Montserrat" panose="00000500000000000000" pitchFamily="2" charset="-52"/>
              </a:rPr>
              <a:t>AUSTRIA</a:t>
            </a:r>
          </a:p>
          <a:p>
            <a:pPr marL="0" indent="0">
              <a:lnSpc>
                <a:spcPct val="150000"/>
              </a:lnSpc>
              <a:buNone/>
            </a:pPr>
            <a:r>
              <a:rPr lang="en-US" sz="1200" b="1" cap="all">
                <a:solidFill>
                  <a:schemeClr val="tx1"/>
                </a:solidFill>
                <a:latin typeface="Montserrat" panose="00000500000000000000" pitchFamily="2" charset="-52"/>
              </a:rPr>
              <a:t>BULGARIA</a:t>
            </a:r>
          </a:p>
          <a:p>
            <a:pPr marL="0" indent="0">
              <a:lnSpc>
                <a:spcPct val="150000"/>
              </a:lnSpc>
              <a:buNone/>
            </a:pPr>
            <a:r>
              <a:rPr lang="en-US" sz="1200" b="1" cap="all">
                <a:solidFill>
                  <a:schemeClr val="tx1"/>
                </a:solidFill>
                <a:latin typeface="Montserrat" panose="00000500000000000000" pitchFamily="2" charset="-52"/>
              </a:rPr>
              <a:t>ROMANIA</a:t>
            </a:r>
          </a:p>
          <a:p>
            <a:pPr marL="0" indent="0">
              <a:lnSpc>
                <a:spcPct val="150000"/>
              </a:lnSpc>
              <a:buNone/>
            </a:pPr>
            <a:r>
              <a:rPr lang="en-US" sz="1200" b="1" cap="all">
                <a:solidFill>
                  <a:schemeClr val="tx1"/>
                </a:solidFill>
                <a:latin typeface="Montserrat" panose="00000500000000000000" pitchFamily="2" charset="-52"/>
              </a:rPr>
              <a:t>SERBIA</a:t>
            </a:r>
          </a:p>
          <a:p>
            <a:pPr marL="0" indent="0">
              <a:lnSpc>
                <a:spcPct val="150000"/>
              </a:lnSpc>
              <a:buNone/>
            </a:pPr>
            <a:r>
              <a:rPr lang="en-US" sz="1200" b="1" cap="all">
                <a:solidFill>
                  <a:schemeClr val="tx1"/>
                </a:solidFill>
                <a:latin typeface="Montserrat" panose="00000500000000000000" pitchFamily="2" charset="-52"/>
              </a:rPr>
              <a:t>SWITZERLAND</a:t>
            </a:r>
          </a:p>
          <a:p>
            <a:pPr marL="0" indent="0">
              <a:lnSpc>
                <a:spcPct val="150000"/>
              </a:lnSpc>
              <a:buNone/>
            </a:pPr>
            <a:r>
              <a:rPr lang="en-US" sz="1200" b="1" cap="all">
                <a:solidFill>
                  <a:schemeClr val="tx1"/>
                </a:solidFill>
                <a:latin typeface="Montserrat" panose="00000500000000000000" pitchFamily="2" charset="-52"/>
              </a:rPr>
              <a:t>UNITED KINGROM</a:t>
            </a:r>
          </a:p>
        </p:txBody>
      </p:sp>
      <p:sp>
        <p:nvSpPr>
          <p:cNvPr id="36" name="Rounded Rectangle 35"/>
          <p:cNvSpPr/>
          <p:nvPr userDrawn="1"/>
        </p:nvSpPr>
        <p:spPr>
          <a:xfrm>
            <a:off x="7994661" y="2068208"/>
            <a:ext cx="2211522" cy="4240515"/>
          </a:xfrm>
          <a:prstGeom prst="roundRect">
            <a:avLst>
              <a:gd name="adj" fmla="val 86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General inquiries: </a:t>
            </a:r>
            <a:r>
              <a:rPr kumimoji="0" lang="en-US" sz="1200" b="0" i="0" u="none" strike="noStrike" kern="1200" cap="none" spc="0" normalizeH="0" baseline="0" noProof="0">
                <a:ln>
                  <a:noFill/>
                </a:ln>
                <a:solidFill>
                  <a:srgbClr val="2EC9F7"/>
                </a:solidFill>
                <a:effectLst/>
                <a:uLnTx/>
                <a:uFillTx/>
                <a:latin typeface="Montserrat" panose="00000500000000000000" pitchFamily="2" charset="-52"/>
                <a:ea typeface="+mn-ea"/>
                <a:cs typeface="+mn-cs"/>
                <a:hlinkClick r:id="rId2">
                  <a:extLst>
                    <a:ext uri="{A12FA001-AC4F-418D-AE19-62706E023703}">
                      <ahyp:hlinkClr xmlns:ahyp="http://schemas.microsoft.com/office/drawing/2018/hyperlinkcolor" val="tx"/>
                    </a:ext>
                  </a:extLst>
                </a:hlinkClick>
              </a:rPr>
              <a:t>info@digitall.com</a:t>
            </a:r>
            <a:endParaRPr kumimoji="0" lang="en-US" sz="1200" b="0" i="0" u="none" strike="noStrike" kern="1200" cap="none" spc="0" normalizeH="0" baseline="0" noProof="0">
              <a:ln>
                <a:noFill/>
              </a:ln>
              <a:solidFill>
                <a:srgbClr val="2EC9F7"/>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Business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3">
                  <a:extLst>
                    <a:ext uri="{A12FA001-AC4F-418D-AE19-62706E023703}">
                      <ahyp:hlinkClr xmlns:ahyp="http://schemas.microsoft.com/office/drawing/2018/hyperlinkcolor" val="tx"/>
                    </a:ext>
                  </a:extLst>
                </a:hlinkClick>
              </a:rPr>
              <a:t>sales@digitall.com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Job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4">
                  <a:extLst>
                    <a:ext uri="{A12FA001-AC4F-418D-AE19-62706E023703}">
                      <ahyp:hlinkClr xmlns:ahyp="http://schemas.microsoft.com/office/drawing/2018/hyperlinkcolor" val="tx"/>
                    </a:ext>
                  </a:extLst>
                </a:hlinkClick>
              </a:rPr>
              <a:t>careers@digitall.com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Legal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5">
                  <a:extLst>
                    <a:ext uri="{A12FA001-AC4F-418D-AE19-62706E023703}">
                      <ahyp:hlinkClr xmlns:ahyp="http://schemas.microsoft.com/office/drawing/2018/hyperlinkcolor" val="tx"/>
                    </a:ext>
                  </a:extLst>
                </a:hlinkClick>
              </a:rPr>
              <a:t>dpo@digitall.com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p:txBody>
      </p:sp>
      <p:sp>
        <p:nvSpPr>
          <p:cNvPr id="18" name="Rounded Rectangle 17"/>
          <p:cNvSpPr/>
          <p:nvPr userDrawn="1"/>
        </p:nvSpPr>
        <p:spPr>
          <a:xfrm>
            <a:off x="911225" y="4405745"/>
            <a:ext cx="3927310" cy="1862688"/>
          </a:xfrm>
          <a:prstGeom prst="roundRect">
            <a:avLst>
              <a:gd name="adj" fmla="val 102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83838"/>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83838"/>
                </a:solidFill>
                <a:effectLst/>
                <a:uLnTx/>
                <a:uFillTx/>
                <a:latin typeface="+mn-lt"/>
                <a:ea typeface="+mn-ea"/>
                <a:cs typeface="+mn-cs"/>
              </a:rPr>
              <a:t>POSITION:</a:t>
            </a:r>
            <a:endParaRPr kumimoji="0" lang="de-DE" sz="1200" b="1" i="0" u="none" strike="noStrike" kern="1200" cap="none" spc="0" normalizeH="0" baseline="0" noProof="0">
              <a:ln>
                <a:noFill/>
              </a:ln>
              <a:solidFill>
                <a:srgbClr val="383838"/>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Phone:</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BG mobile:</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US mobile: </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DE phone:  </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E-mail:</a:t>
            </a:r>
            <a:endParaRPr kumimoji="0" lang="en-US" sz="2800" b="0" i="0" u="none" strike="noStrike" kern="1200" cap="none" spc="0" normalizeH="0" baseline="0" noProof="0">
              <a:ln>
                <a:noFill/>
              </a:ln>
              <a:solidFill>
                <a:srgbClr val="383838"/>
              </a:solidFill>
              <a:effectLst/>
              <a:uLnTx/>
              <a:uFillTx/>
              <a:latin typeface="+mn-lt"/>
              <a:ea typeface="+mn-ea"/>
              <a:cs typeface="+mn-cs"/>
            </a:endParaRPr>
          </a:p>
          <a:p>
            <a:pPr algn="ctr"/>
            <a:endParaRPr lang="bg-BG"/>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5" name="Picture Placeholder 5">
            <a:extLst>
              <a:ext uri="{FF2B5EF4-FFF2-40B4-BE49-F238E27FC236}">
                <a16:creationId xmlns:a16="http://schemas.microsoft.com/office/drawing/2014/main" id="{6F55F9A7-A472-4F45-A0DD-0D7BF84B0D20}"/>
              </a:ext>
            </a:extLst>
          </p:cNvPr>
          <p:cNvSpPr>
            <a:spLocks noGrp="1"/>
          </p:cNvSpPr>
          <p:nvPr>
            <p:ph type="pic" sz="quarter" idx="18"/>
          </p:nvPr>
        </p:nvSpPr>
        <p:spPr>
          <a:xfrm>
            <a:off x="911225" y="2068209"/>
            <a:ext cx="3927310" cy="218929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
        <p:nvSpPr>
          <p:cNvPr id="32" name="Text Placeholder 31"/>
          <p:cNvSpPr>
            <a:spLocks noGrp="1"/>
          </p:cNvSpPr>
          <p:nvPr>
            <p:ph type="body" sz="quarter" idx="20"/>
          </p:nvPr>
        </p:nvSpPr>
        <p:spPr>
          <a:xfrm>
            <a:off x="2029414" y="4428921"/>
            <a:ext cx="2521115" cy="251360"/>
          </a:xfrm>
        </p:spPr>
        <p:txBody>
          <a:bodyPr>
            <a:noAutofit/>
          </a:bodyPr>
          <a:lstStyle>
            <a:lvl1pPr marL="0" indent="0">
              <a:buNone/>
              <a:defRPr sz="1200" b="1"/>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bg-BG"/>
          </a:p>
        </p:txBody>
      </p:sp>
      <p:sp>
        <p:nvSpPr>
          <p:cNvPr id="19" name="Text Placeholder 25">
            <a:extLst>
              <a:ext uri="{FF2B5EF4-FFF2-40B4-BE49-F238E27FC236}">
                <a16:creationId xmlns:a16="http://schemas.microsoft.com/office/drawing/2014/main" id="{35B3D239-37F6-3145-97A0-B3A8446D5E3D}"/>
              </a:ext>
            </a:extLst>
          </p:cNvPr>
          <p:cNvSpPr>
            <a:spLocks noGrp="1"/>
          </p:cNvSpPr>
          <p:nvPr>
            <p:ph type="body" sz="quarter" idx="26"/>
          </p:nvPr>
        </p:nvSpPr>
        <p:spPr>
          <a:xfrm>
            <a:off x="2029416" y="4888878"/>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0" name="Text Placeholder 25">
            <a:extLst>
              <a:ext uri="{FF2B5EF4-FFF2-40B4-BE49-F238E27FC236}">
                <a16:creationId xmlns:a16="http://schemas.microsoft.com/office/drawing/2014/main" id="{A7AFABEF-3033-8446-B2A6-E760B7380FC5}"/>
              </a:ext>
            </a:extLst>
          </p:cNvPr>
          <p:cNvSpPr>
            <a:spLocks noGrp="1"/>
          </p:cNvSpPr>
          <p:nvPr>
            <p:ph type="body" sz="quarter" idx="27"/>
          </p:nvPr>
        </p:nvSpPr>
        <p:spPr>
          <a:xfrm>
            <a:off x="2031248" y="5161307"/>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1" name="Text Placeholder 25">
            <a:extLst>
              <a:ext uri="{FF2B5EF4-FFF2-40B4-BE49-F238E27FC236}">
                <a16:creationId xmlns:a16="http://schemas.microsoft.com/office/drawing/2014/main" id="{1D5E8D4C-2910-7E48-9FDC-FE4A5A682567}"/>
              </a:ext>
            </a:extLst>
          </p:cNvPr>
          <p:cNvSpPr>
            <a:spLocks noGrp="1"/>
          </p:cNvSpPr>
          <p:nvPr>
            <p:ph type="body" sz="quarter" idx="28"/>
          </p:nvPr>
        </p:nvSpPr>
        <p:spPr>
          <a:xfrm>
            <a:off x="2029415" y="5433736"/>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2" name="Text Placeholder 25">
            <a:extLst>
              <a:ext uri="{FF2B5EF4-FFF2-40B4-BE49-F238E27FC236}">
                <a16:creationId xmlns:a16="http://schemas.microsoft.com/office/drawing/2014/main" id="{CDC59235-C86E-2745-87E3-C8F53A70130B}"/>
              </a:ext>
            </a:extLst>
          </p:cNvPr>
          <p:cNvSpPr>
            <a:spLocks noGrp="1"/>
          </p:cNvSpPr>
          <p:nvPr>
            <p:ph type="body" sz="quarter" idx="29"/>
          </p:nvPr>
        </p:nvSpPr>
        <p:spPr>
          <a:xfrm>
            <a:off x="2030837" y="5694319"/>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3" name="Text Placeholder 25">
            <a:extLst>
              <a:ext uri="{FF2B5EF4-FFF2-40B4-BE49-F238E27FC236}">
                <a16:creationId xmlns:a16="http://schemas.microsoft.com/office/drawing/2014/main" id="{7C6BC223-8A99-0846-B107-00BD5BD47060}"/>
              </a:ext>
            </a:extLst>
          </p:cNvPr>
          <p:cNvSpPr>
            <a:spLocks noGrp="1"/>
          </p:cNvSpPr>
          <p:nvPr>
            <p:ph type="body" sz="quarter" idx="30"/>
          </p:nvPr>
        </p:nvSpPr>
        <p:spPr>
          <a:xfrm>
            <a:off x="2030837" y="5978031"/>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5" name="Text Placeholder 31">
            <a:extLst>
              <a:ext uri="{FF2B5EF4-FFF2-40B4-BE49-F238E27FC236}">
                <a16:creationId xmlns:a16="http://schemas.microsoft.com/office/drawing/2014/main" id="{3DADE18F-5584-4948-AF68-72BF39E40D47}"/>
              </a:ext>
            </a:extLst>
          </p:cNvPr>
          <p:cNvSpPr>
            <a:spLocks noGrp="1"/>
          </p:cNvSpPr>
          <p:nvPr>
            <p:ph type="body" sz="quarter" idx="31"/>
          </p:nvPr>
        </p:nvSpPr>
        <p:spPr>
          <a:xfrm>
            <a:off x="2029415" y="4653761"/>
            <a:ext cx="2521115" cy="251360"/>
          </a:xfrm>
        </p:spPr>
        <p:txBody>
          <a:bodyPr>
            <a:noAutofit/>
          </a:bodyPr>
          <a:lstStyle>
            <a:lvl1pPr marL="0" indent="0">
              <a:buNone/>
              <a:defRPr sz="1200" b="1"/>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endParaRPr lang="en-US"/>
          </a:p>
        </p:txBody>
      </p:sp>
      <p:sp>
        <p:nvSpPr>
          <p:cNvPr id="26" name="Rounded Rectangle 25"/>
          <p:cNvSpPr/>
          <p:nvPr userDrawn="1"/>
        </p:nvSpPr>
        <p:spPr>
          <a:xfrm>
            <a:off x="5096542" y="4680281"/>
            <a:ext cx="2640112" cy="1628442"/>
          </a:xfrm>
          <a:prstGeom prst="roundRect">
            <a:avLst>
              <a:gd name="adj" fmla="val 721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r>
              <a:rPr lang="en-US" sz="1400" b="1" cap="all">
                <a:solidFill>
                  <a:schemeClr val="tx1"/>
                </a:solidFill>
                <a:latin typeface="Montserrat" panose="00000500000000000000" pitchFamily="2" charset="-52"/>
              </a:rPr>
              <a:t>NORTH AMERICA</a:t>
            </a:r>
          </a:p>
          <a:p>
            <a:pPr marL="0" indent="0">
              <a:buNone/>
            </a:pPr>
            <a:endParaRPr lang="en-US" sz="1400" b="1" cap="all">
              <a:solidFill>
                <a:schemeClr val="tx1"/>
              </a:solidFill>
              <a:latin typeface="Montserrat" panose="00000500000000000000" pitchFamily="2" charset="-52"/>
            </a:endParaRPr>
          </a:p>
          <a:p>
            <a:pPr marL="0" indent="0">
              <a:lnSpc>
                <a:spcPct val="150000"/>
              </a:lnSpc>
              <a:buNone/>
            </a:pPr>
            <a:r>
              <a:rPr lang="en-US" sz="1200" b="1" cap="all">
                <a:solidFill>
                  <a:schemeClr val="tx1"/>
                </a:solidFill>
                <a:latin typeface="Montserrat" panose="00000500000000000000" pitchFamily="2" charset="-52"/>
              </a:rPr>
              <a:t>USA</a:t>
            </a:r>
          </a:p>
          <a:p>
            <a:pPr marL="0" indent="0">
              <a:lnSpc>
                <a:spcPct val="150000"/>
              </a:lnSpc>
              <a:buNone/>
            </a:pPr>
            <a:r>
              <a:rPr lang="en-US" sz="1200" b="1" cap="all">
                <a:solidFill>
                  <a:schemeClr val="tx1"/>
                </a:solidFill>
                <a:latin typeface="Montserrat" panose="00000500000000000000" pitchFamily="2" charset="-52"/>
              </a:rPr>
              <a:t>CANADA</a:t>
            </a:r>
          </a:p>
        </p:txBody>
      </p:sp>
      <p:sp>
        <p:nvSpPr>
          <p:cNvPr id="29" name="Picture Placeholder 5">
            <a:extLst>
              <a:ext uri="{FF2B5EF4-FFF2-40B4-BE49-F238E27FC236}">
                <a16:creationId xmlns:a16="http://schemas.microsoft.com/office/drawing/2014/main" id="{6F55F9A7-A472-4F45-A0DD-0D7BF84B0D20}"/>
              </a:ext>
            </a:extLst>
          </p:cNvPr>
          <p:cNvSpPr>
            <a:spLocks noGrp="1"/>
          </p:cNvSpPr>
          <p:nvPr>
            <p:ph type="pic" sz="quarter" idx="33"/>
          </p:nvPr>
        </p:nvSpPr>
        <p:spPr>
          <a:xfrm>
            <a:off x="10464190" y="2068209"/>
            <a:ext cx="2304798" cy="424051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2521599249"/>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56527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3" name="Text Placeholder 22">
            <a:extLst>
              <a:ext uri="{FF2B5EF4-FFF2-40B4-BE49-F238E27FC236}">
                <a16:creationId xmlns:a16="http://schemas.microsoft.com/office/drawing/2014/main" id="{57792425-3E6C-D66E-C700-AD6683EAC8DF}"/>
              </a:ext>
            </a:extLst>
          </p:cNvPr>
          <p:cNvSpPr>
            <a:spLocks noGrp="1"/>
          </p:cNvSpPr>
          <p:nvPr>
            <p:ph type="body" sz="quarter" idx="25" hasCustomPrompt="1"/>
          </p:nvPr>
        </p:nvSpPr>
        <p:spPr>
          <a:xfrm>
            <a:off x="4313238"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4" name="Content">
            <a:extLst>
              <a:ext uri="{FF2B5EF4-FFF2-40B4-BE49-F238E27FC236}">
                <a16:creationId xmlns:a16="http://schemas.microsoft.com/office/drawing/2014/main" id="{FF225BF4-2DA4-90C7-3E3E-0E8A1BCE19E4}"/>
              </a:ext>
            </a:extLst>
          </p:cNvPr>
          <p:cNvSpPr>
            <a:spLocks noGrp="1"/>
          </p:cNvSpPr>
          <p:nvPr>
            <p:ph sz="quarter" idx="26" hasCustomPrompt="1"/>
          </p:nvPr>
        </p:nvSpPr>
        <p:spPr>
          <a:xfrm>
            <a:off x="4313238"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5" name="Picture Placeholder 6">
            <a:extLst>
              <a:ext uri="{FF2B5EF4-FFF2-40B4-BE49-F238E27FC236}">
                <a16:creationId xmlns:a16="http://schemas.microsoft.com/office/drawing/2014/main" id="{6D3532F7-E6EA-5A2F-CC50-865BDFA783FA}"/>
              </a:ext>
            </a:extLst>
          </p:cNvPr>
          <p:cNvSpPr>
            <a:spLocks noGrp="1" noChangeAspect="1"/>
          </p:cNvSpPr>
          <p:nvPr>
            <p:ph type="pic" sz="quarter" idx="27" hasCustomPrompt="1"/>
          </p:nvPr>
        </p:nvSpPr>
        <p:spPr>
          <a:xfrm>
            <a:off x="5370514"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6" name="Text Placeholder 25">
            <a:extLst>
              <a:ext uri="{FF2B5EF4-FFF2-40B4-BE49-F238E27FC236}">
                <a16:creationId xmlns:a16="http://schemas.microsoft.com/office/drawing/2014/main" id="{D5E02425-D2F2-5844-14D8-F1E8E2848C72}"/>
              </a:ext>
            </a:extLst>
          </p:cNvPr>
          <p:cNvSpPr>
            <a:spLocks noGrp="1"/>
          </p:cNvSpPr>
          <p:nvPr>
            <p:ph type="body" sz="quarter" idx="28" hasCustomPrompt="1"/>
          </p:nvPr>
        </p:nvSpPr>
        <p:spPr>
          <a:xfrm>
            <a:off x="812165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7" name="Content">
            <a:extLst>
              <a:ext uri="{FF2B5EF4-FFF2-40B4-BE49-F238E27FC236}">
                <a16:creationId xmlns:a16="http://schemas.microsoft.com/office/drawing/2014/main" id="{D6E204EA-8D75-1CF4-182C-8F5FF78B3809}"/>
              </a:ext>
            </a:extLst>
          </p:cNvPr>
          <p:cNvSpPr>
            <a:spLocks noGrp="1"/>
          </p:cNvSpPr>
          <p:nvPr>
            <p:ph sz="quarter" idx="29" hasCustomPrompt="1"/>
          </p:nvPr>
        </p:nvSpPr>
        <p:spPr>
          <a:xfrm>
            <a:off x="812165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8" name="Picture Placeholder 6">
            <a:extLst>
              <a:ext uri="{FF2B5EF4-FFF2-40B4-BE49-F238E27FC236}">
                <a16:creationId xmlns:a16="http://schemas.microsoft.com/office/drawing/2014/main" id="{39AB54DF-B831-F65A-7028-C7ED7C990903}"/>
              </a:ext>
            </a:extLst>
          </p:cNvPr>
          <p:cNvSpPr>
            <a:spLocks noGrp="1" noChangeAspect="1"/>
          </p:cNvSpPr>
          <p:nvPr>
            <p:ph type="pic" sz="quarter" idx="30" hasCustomPrompt="1"/>
          </p:nvPr>
        </p:nvSpPr>
        <p:spPr>
          <a:xfrm>
            <a:off x="917892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Footer">
            <a:extLst>
              <a:ext uri="{FF2B5EF4-FFF2-40B4-BE49-F238E27FC236}">
                <a16:creationId xmlns:a16="http://schemas.microsoft.com/office/drawing/2014/main" id="{C5BEA561-2FF1-A191-855C-99ACF91F23ED}"/>
              </a:ext>
            </a:extLst>
          </p:cNvPr>
          <p:cNvSpPr>
            <a:spLocks noGrp="1"/>
          </p:cNvSpPr>
          <p:nvPr>
            <p:ph type="ftr" sz="quarter" idx="31"/>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8654E124-CA22-ED44-74F0-BC05A928B480}"/>
              </a:ext>
            </a:extLst>
          </p:cNvPr>
          <p:cNvSpPr>
            <a:spLocks noGrp="1"/>
          </p:cNvSpPr>
          <p:nvPr>
            <p:ph type="sldNum" sz="quarter" idx="3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6468E51-5544-A5B9-0A0B-471A008F6CA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A55A549-3359-A824-8984-DC673B285C45}"/>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159084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lgn="l">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236663" y="1932782"/>
            <a:ext cx="1142999" cy="1142999"/>
          </a:xfrm>
          <a:prstGeom prst="rect">
            <a:avLst/>
          </a:prstGeom>
          <a:noFill/>
        </p:spPr>
        <p:txBody>
          <a:bodyPr wrap="none"/>
          <a:lstStyle>
            <a:lvl1pPr algn="ctr">
              <a:spcAft>
                <a:spcPts val="0"/>
              </a:spcAft>
              <a:defRPr sz="1000" b="0">
                <a:solidFill>
                  <a:schemeClr val="bg1"/>
                </a:solidFill>
              </a:defRPr>
            </a:lvl1pPr>
            <a:lvl2pPr algn="ctr">
              <a:spcAft>
                <a:spcPts val="0"/>
              </a:spcAft>
              <a:defRPr/>
            </a:lvl2pPr>
            <a:lvl3pPr algn="ctr">
              <a:spcAft>
                <a:spcPts val="0"/>
              </a:spcAft>
              <a:defRPr/>
            </a:lvl3pPr>
            <a:lvl4pPr marL="0" indent="0" algn="ctr">
              <a:spcAft>
                <a:spcPts val="0"/>
              </a:spcAft>
              <a:buFont typeface="Arial" panose="020B0604020202020204" pitchFamily="34" charset="0"/>
              <a:buNone/>
              <a:defRPr lang="en-US" sz="1050" dirty="0">
                <a:solidFill>
                  <a:schemeClr val="bg1"/>
                </a:solidFill>
              </a:defRPr>
            </a:lvl4pPr>
            <a:lvl5pPr algn="ctr">
              <a:spcAft>
                <a:spcPts val="0"/>
              </a:spcAft>
              <a:defRPr/>
            </a:lvl5pPr>
            <a:lvl6pPr algn="ctr">
              <a:spcAft>
                <a:spcPts val="0"/>
              </a:spcAft>
              <a:defRPr/>
            </a:lvl6pPr>
            <a:lvl7pPr algn="ctr">
              <a:spcAft>
                <a:spcPts val="0"/>
              </a:spcAft>
              <a:defRPr/>
            </a:lvl7pPr>
            <a:lvl8pPr algn="ctr">
              <a:spcAft>
                <a:spcPts val="0"/>
              </a:spcAft>
              <a:defRPr/>
            </a:lvl8pPr>
            <a:lvl9pPr algn="ct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Text Placeholder 1">
            <a:extLst>
              <a:ext uri="{FF2B5EF4-FFF2-40B4-BE49-F238E27FC236}">
                <a16:creationId xmlns:a16="http://schemas.microsoft.com/office/drawing/2014/main" id="{CF284347-7DFB-11ED-EAC8-F8177D976018}"/>
              </a:ext>
            </a:extLst>
          </p:cNvPr>
          <p:cNvSpPr>
            <a:spLocks noGrp="1"/>
          </p:cNvSpPr>
          <p:nvPr>
            <p:ph type="body" sz="quarter" idx="25" hasCustomPrompt="1"/>
          </p:nvPr>
        </p:nvSpPr>
        <p:spPr>
          <a:xfrm>
            <a:off x="3373438"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6" name="Content">
            <a:extLst>
              <a:ext uri="{FF2B5EF4-FFF2-40B4-BE49-F238E27FC236}">
                <a16:creationId xmlns:a16="http://schemas.microsoft.com/office/drawing/2014/main" id="{CE70FCE5-7CE8-E2BA-6F74-4C330D27325F}"/>
              </a:ext>
            </a:extLst>
          </p:cNvPr>
          <p:cNvSpPr>
            <a:spLocks noGrp="1"/>
          </p:cNvSpPr>
          <p:nvPr>
            <p:ph sz="quarter" idx="26" hasCustomPrompt="1"/>
          </p:nvPr>
        </p:nvSpPr>
        <p:spPr>
          <a:xfrm>
            <a:off x="3373438"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9" name="Picture Placeholder 6">
            <a:extLst>
              <a:ext uri="{FF2B5EF4-FFF2-40B4-BE49-F238E27FC236}">
                <a16:creationId xmlns:a16="http://schemas.microsoft.com/office/drawing/2014/main" id="{97AB2105-5DD1-B13B-999E-9AF3403C062F}"/>
              </a:ext>
            </a:extLst>
          </p:cNvPr>
          <p:cNvSpPr>
            <a:spLocks noGrp="1" noChangeAspect="1"/>
          </p:cNvSpPr>
          <p:nvPr>
            <p:ph type="pic" sz="quarter" idx="27" hasCustomPrompt="1"/>
          </p:nvPr>
        </p:nvSpPr>
        <p:spPr>
          <a:xfrm>
            <a:off x="4102101"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0" name="Text Placeholder 9">
            <a:extLst>
              <a:ext uri="{FF2B5EF4-FFF2-40B4-BE49-F238E27FC236}">
                <a16:creationId xmlns:a16="http://schemas.microsoft.com/office/drawing/2014/main" id="{DDE4518D-5155-B2F5-AACE-5B63D8DE0792}"/>
              </a:ext>
            </a:extLst>
          </p:cNvPr>
          <p:cNvSpPr>
            <a:spLocks noGrp="1"/>
          </p:cNvSpPr>
          <p:nvPr>
            <p:ph type="body" sz="quarter" idx="28" hasCustomPrompt="1"/>
          </p:nvPr>
        </p:nvSpPr>
        <p:spPr>
          <a:xfrm>
            <a:off x="6238876"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1" name="Content">
            <a:extLst>
              <a:ext uri="{FF2B5EF4-FFF2-40B4-BE49-F238E27FC236}">
                <a16:creationId xmlns:a16="http://schemas.microsoft.com/office/drawing/2014/main" id="{7CAA96B9-C304-7921-7735-68F388067079}"/>
              </a:ext>
            </a:extLst>
          </p:cNvPr>
          <p:cNvSpPr>
            <a:spLocks noGrp="1"/>
          </p:cNvSpPr>
          <p:nvPr>
            <p:ph sz="quarter" idx="29" hasCustomPrompt="1"/>
          </p:nvPr>
        </p:nvSpPr>
        <p:spPr>
          <a:xfrm>
            <a:off x="6238876"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Picture Placeholder 6">
            <a:extLst>
              <a:ext uri="{FF2B5EF4-FFF2-40B4-BE49-F238E27FC236}">
                <a16:creationId xmlns:a16="http://schemas.microsoft.com/office/drawing/2014/main" id="{4EF3D3B7-DB5C-8D9C-1317-E69995575304}"/>
              </a:ext>
            </a:extLst>
          </p:cNvPr>
          <p:cNvSpPr>
            <a:spLocks noGrp="1" noChangeAspect="1"/>
          </p:cNvSpPr>
          <p:nvPr>
            <p:ph type="pic" sz="quarter" idx="30" hasCustomPrompt="1"/>
          </p:nvPr>
        </p:nvSpPr>
        <p:spPr>
          <a:xfrm>
            <a:off x="6967539"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3" name="Text Placeholder 12">
            <a:extLst>
              <a:ext uri="{FF2B5EF4-FFF2-40B4-BE49-F238E27FC236}">
                <a16:creationId xmlns:a16="http://schemas.microsoft.com/office/drawing/2014/main" id="{9715705C-709B-1B27-B882-7E78C805BEC8}"/>
              </a:ext>
            </a:extLst>
          </p:cNvPr>
          <p:cNvSpPr>
            <a:spLocks noGrp="1"/>
          </p:cNvSpPr>
          <p:nvPr>
            <p:ph type="body" sz="quarter" idx="31" hasCustomPrompt="1"/>
          </p:nvPr>
        </p:nvSpPr>
        <p:spPr>
          <a:xfrm>
            <a:off x="9072563"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4"/>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4" name="Content">
            <a:extLst>
              <a:ext uri="{FF2B5EF4-FFF2-40B4-BE49-F238E27FC236}">
                <a16:creationId xmlns:a16="http://schemas.microsoft.com/office/drawing/2014/main" id="{ABDA06F2-D14D-7955-AC5B-683CB8295A44}"/>
              </a:ext>
            </a:extLst>
          </p:cNvPr>
          <p:cNvSpPr>
            <a:spLocks noGrp="1"/>
          </p:cNvSpPr>
          <p:nvPr>
            <p:ph sz="quarter" idx="32" hasCustomPrompt="1"/>
          </p:nvPr>
        </p:nvSpPr>
        <p:spPr>
          <a:xfrm>
            <a:off x="9072563"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Picture Placeholder 6">
            <a:extLst>
              <a:ext uri="{FF2B5EF4-FFF2-40B4-BE49-F238E27FC236}">
                <a16:creationId xmlns:a16="http://schemas.microsoft.com/office/drawing/2014/main" id="{8BF10BAF-6C35-FFDB-BC09-52660DBE1E6F}"/>
              </a:ext>
            </a:extLst>
          </p:cNvPr>
          <p:cNvSpPr>
            <a:spLocks noGrp="1" noChangeAspect="1"/>
          </p:cNvSpPr>
          <p:nvPr>
            <p:ph type="pic" sz="quarter" idx="33" hasCustomPrompt="1"/>
          </p:nvPr>
        </p:nvSpPr>
        <p:spPr>
          <a:xfrm>
            <a:off x="9801226"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6" name="Footer">
            <a:extLst>
              <a:ext uri="{FF2B5EF4-FFF2-40B4-BE49-F238E27FC236}">
                <a16:creationId xmlns:a16="http://schemas.microsoft.com/office/drawing/2014/main" id="{8155828C-A57C-4DD4-4076-716B04A50B67}"/>
              </a:ext>
            </a:extLst>
          </p:cNvPr>
          <p:cNvSpPr>
            <a:spLocks noGrp="1"/>
          </p:cNvSpPr>
          <p:nvPr>
            <p:ph type="ftr" sz="quarter" idx="34"/>
          </p:nvPr>
        </p:nvSpPr>
        <p:spPr>
          <a:xfrm>
            <a:off x="7210426" y="6460293"/>
            <a:ext cx="4032249" cy="143720"/>
          </a:xfrm>
          <a:prstGeom prst="rect">
            <a:avLst/>
          </a:prstGeom>
        </p:spPr>
        <p:txBody>
          <a:bodyPr/>
          <a:lstStyle/>
          <a:p>
            <a:endParaRPr lang="en-GB"/>
          </a:p>
        </p:txBody>
      </p:sp>
      <p:sp>
        <p:nvSpPr>
          <p:cNvPr id="17" name="SlideNumber">
            <a:extLst>
              <a:ext uri="{FF2B5EF4-FFF2-40B4-BE49-F238E27FC236}">
                <a16:creationId xmlns:a16="http://schemas.microsoft.com/office/drawing/2014/main" id="{043E0C16-4EA9-721E-A3EA-C9694240EA8D}"/>
              </a:ext>
            </a:extLst>
          </p:cNvPr>
          <p:cNvSpPr>
            <a:spLocks noGrp="1"/>
          </p:cNvSpPr>
          <p:nvPr>
            <p:ph type="sldNum" sz="quarter" idx="3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54D270D-B935-9324-D1DF-5923A8F2A210}"/>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5AF1F0BE-5886-A901-0334-9F51C187B534}"/>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25283308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 icons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noChangeAspect="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8240" y="1724024"/>
            <a:ext cx="5463646"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10">
            <a:extLst>
              <a:ext uri="{FF2B5EF4-FFF2-40B4-BE49-F238E27FC236}">
                <a16:creationId xmlns:a16="http://schemas.microsoft.com/office/drawing/2014/main" id="{4949B985-57F5-B0CC-EEEB-59E9F1B13F34}"/>
              </a:ext>
            </a:extLst>
          </p:cNvPr>
          <p:cNvSpPr>
            <a:spLocks noGrp="1" noChangeAspect="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noChangeAspect="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noChangeAspect="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noChangeAspect="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4" name="Picture Placeholder 10">
            <a:extLst>
              <a:ext uri="{FF2B5EF4-FFF2-40B4-BE49-F238E27FC236}">
                <a16:creationId xmlns:a16="http://schemas.microsoft.com/office/drawing/2014/main" id="{43EC35B7-D6A4-BE47-941F-73AD353D872C}"/>
              </a:ext>
            </a:extLst>
          </p:cNvPr>
          <p:cNvSpPr>
            <a:spLocks noGrp="1" noChangeAspect="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noChangeAspect="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noChangeAspect="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noChangeAspect="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noChangeAspect="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noChangeAspect="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marL="0" indent="0">
              <a:spcAft>
                <a:spcPts val="0"/>
              </a:spcAft>
              <a:buNone/>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9" name="Picture Placeholder 10">
            <a:extLst>
              <a:ext uri="{FF2B5EF4-FFF2-40B4-BE49-F238E27FC236}">
                <a16:creationId xmlns:a16="http://schemas.microsoft.com/office/drawing/2014/main" id="{1671D716-8844-F63D-8C7D-71BFEA3BBADD}"/>
              </a:ext>
            </a:extLst>
          </p:cNvPr>
          <p:cNvSpPr>
            <a:spLocks noGrp="1" noChangeAspect="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586F4E90-5CE2-9070-BE4D-856C2FB69DBD}"/>
              </a:ext>
            </a:extLst>
          </p:cNvPr>
          <p:cNvSpPr>
            <a:spLocks noGrp="1"/>
          </p:cNvSpPr>
          <p:nvPr>
            <p:ph type="ftr" sz="quarter" idx="40"/>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9EF20418-F7FE-34E2-E9D7-DD620772EA62}"/>
              </a:ext>
            </a:extLst>
          </p:cNvPr>
          <p:cNvSpPr>
            <a:spLocks noGrp="1"/>
          </p:cNvSpPr>
          <p:nvPr>
            <p:ph type="sldNum" sz="quarter" idx="4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418A4D13-795C-77CA-A4FC-198FDFC3D44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ACFAABED-9630-AB98-D5FE-CB72405322E0}"/>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9433832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 icons with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10">
            <a:extLst>
              <a:ext uri="{FF2B5EF4-FFF2-40B4-BE49-F238E27FC236}">
                <a16:creationId xmlns:a16="http://schemas.microsoft.com/office/drawing/2014/main" id="{4949B985-57F5-B0CC-EEEB-59E9F1B13F34}"/>
              </a:ext>
            </a:extLst>
          </p:cNvPr>
          <p:cNvSpPr>
            <a:spLocks noGrp="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4" name="Picture Placeholder 10">
            <a:extLst>
              <a:ext uri="{FF2B5EF4-FFF2-40B4-BE49-F238E27FC236}">
                <a16:creationId xmlns:a16="http://schemas.microsoft.com/office/drawing/2014/main" id="{43EC35B7-D6A4-BE47-941F-73AD353D872C}"/>
              </a:ext>
            </a:extLst>
          </p:cNvPr>
          <p:cNvSpPr>
            <a:spLocks noGrp="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9" name="Picture Placeholder 10">
            <a:extLst>
              <a:ext uri="{FF2B5EF4-FFF2-40B4-BE49-F238E27FC236}">
                <a16:creationId xmlns:a16="http://schemas.microsoft.com/office/drawing/2014/main" id="{1671D716-8844-F63D-8C7D-71BFEA3BBADD}"/>
              </a:ext>
            </a:extLst>
          </p:cNvPr>
          <p:cNvSpPr>
            <a:spLocks noGrp="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Picture Placeholder 10">
            <a:extLst>
              <a:ext uri="{FF2B5EF4-FFF2-40B4-BE49-F238E27FC236}">
                <a16:creationId xmlns:a16="http://schemas.microsoft.com/office/drawing/2014/main" id="{AFDDBDBB-B54F-6E93-96DA-103CCF1CF18C}"/>
              </a:ext>
            </a:extLst>
          </p:cNvPr>
          <p:cNvSpPr>
            <a:spLocks noGrp="1"/>
          </p:cNvSpPr>
          <p:nvPr>
            <p:ph type="pic" sz="quarter" idx="40" hasCustomPrompt="1"/>
          </p:nvPr>
        </p:nvSpPr>
        <p:spPr>
          <a:xfrm>
            <a:off x="6216650" y="1724025"/>
            <a:ext cx="5481863" cy="4260850"/>
          </a:xfrm>
          <a:custGeom>
            <a:avLst/>
            <a:gdLst>
              <a:gd name="connsiteX0" fmla="*/ 271224 w 5481863"/>
              <a:gd name="connsiteY0" fmla="*/ 0 h 4260850"/>
              <a:gd name="connsiteX1" fmla="*/ 1672709 w 5481863"/>
              <a:gd name="connsiteY1" fmla="*/ 0 h 4260850"/>
              <a:gd name="connsiteX2" fmla="*/ 3809155 w 5481863"/>
              <a:gd name="connsiteY2" fmla="*/ 0 h 4260850"/>
              <a:gd name="connsiteX3" fmla="*/ 5210640 w 5481863"/>
              <a:gd name="connsiteY3" fmla="*/ 0 h 4260850"/>
              <a:gd name="connsiteX4" fmla="*/ 5481863 w 5481863"/>
              <a:gd name="connsiteY4" fmla="*/ 271223 h 4260850"/>
              <a:gd name="connsiteX5" fmla="*/ 5481863 w 5481863"/>
              <a:gd name="connsiteY5" fmla="*/ 3989628 h 4260850"/>
              <a:gd name="connsiteX6" fmla="*/ 5210640 w 5481863"/>
              <a:gd name="connsiteY6" fmla="*/ 4260850 h 4260850"/>
              <a:gd name="connsiteX7" fmla="*/ 3809161 w 5481863"/>
              <a:gd name="connsiteY7" fmla="*/ 4260850 h 4260850"/>
              <a:gd name="connsiteX8" fmla="*/ 3809155 w 5481863"/>
              <a:gd name="connsiteY8" fmla="*/ 4260850 h 4260850"/>
              <a:gd name="connsiteX9" fmla="*/ 1619901 w 5481863"/>
              <a:gd name="connsiteY9" fmla="*/ 4260849 h 4260850"/>
              <a:gd name="connsiteX10" fmla="*/ 0 w 5481863"/>
              <a:gd name="connsiteY10" fmla="*/ 2640948 h 4260850"/>
              <a:gd name="connsiteX11" fmla="*/ 0 w 5481863"/>
              <a:gd name="connsiteY11" fmla="*/ 2139622 h 4260850"/>
              <a:gd name="connsiteX12" fmla="*/ 1 w 5481863"/>
              <a:gd name="connsiteY12" fmla="*/ 2139604 h 4260850"/>
              <a:gd name="connsiteX13" fmla="*/ 1 w 5481863"/>
              <a:gd name="connsiteY13" fmla="*/ 1896715 h 4260850"/>
              <a:gd name="connsiteX14" fmla="*/ 1 w 5481863"/>
              <a:gd name="connsiteY14" fmla="*/ 271223 h 4260850"/>
              <a:gd name="connsiteX15" fmla="*/ 271224 w 5481863"/>
              <a:gd name="connsiteY15" fmla="*/ 0 h 42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1863" h="4260850">
                <a:moveTo>
                  <a:pt x="271224" y="0"/>
                </a:moveTo>
                <a:lnTo>
                  <a:pt x="1672709" y="0"/>
                </a:lnTo>
                <a:lnTo>
                  <a:pt x="3809155" y="0"/>
                </a:lnTo>
                <a:lnTo>
                  <a:pt x="5210640" y="0"/>
                </a:lnTo>
                <a:cubicBezTo>
                  <a:pt x="5360432" y="0"/>
                  <a:pt x="5481863" y="121431"/>
                  <a:pt x="5481863" y="271223"/>
                </a:cubicBezTo>
                <a:lnTo>
                  <a:pt x="5481863" y="3989628"/>
                </a:lnTo>
                <a:cubicBezTo>
                  <a:pt x="5481863" y="4139419"/>
                  <a:pt x="5360432" y="4260850"/>
                  <a:pt x="5210640" y="4260850"/>
                </a:cubicBezTo>
                <a:lnTo>
                  <a:pt x="3809161" y="4260850"/>
                </a:lnTo>
                <a:lnTo>
                  <a:pt x="3809155" y="4260850"/>
                </a:lnTo>
                <a:lnTo>
                  <a:pt x="1619901" y="4260849"/>
                </a:lnTo>
                <a:cubicBezTo>
                  <a:pt x="725254" y="4260849"/>
                  <a:pt x="0" y="3535595"/>
                  <a:pt x="0" y="2640948"/>
                </a:cubicBezTo>
                <a:lnTo>
                  <a:pt x="0" y="2139622"/>
                </a:lnTo>
                <a:cubicBezTo>
                  <a:pt x="0" y="2139617"/>
                  <a:pt x="1" y="2139610"/>
                  <a:pt x="1" y="2139604"/>
                </a:cubicBezTo>
                <a:lnTo>
                  <a:pt x="1" y="1896715"/>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7C57FF6D-7F92-1378-61C2-90949DA5A56C}"/>
              </a:ext>
            </a:extLst>
          </p:cNvPr>
          <p:cNvSpPr>
            <a:spLocks noGrp="1"/>
          </p:cNvSpPr>
          <p:nvPr>
            <p:ph type="ftr" sz="quarter" idx="41"/>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6BEEA6E6-0118-24ED-4CE7-3C281204A3E8}"/>
              </a:ext>
            </a:extLst>
          </p:cNvPr>
          <p:cNvSpPr>
            <a:spLocks noGrp="1"/>
          </p:cNvSpPr>
          <p:nvPr>
            <p:ph type="sldNum" sz="quarter" idx="4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488BA68-A7C4-6624-5128-DBE33828309C}"/>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9D36DCF0-3C91-2E97-44E4-1896857917D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7090148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Heavy: Four columns with Header and Bann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3363384"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6218767" y="4160837"/>
            <a:ext cx="2609851" cy="1824037"/>
          </a:xfrm>
          <a:prstGeom prst="rect">
            <a:avLst/>
          </a:prstGeom>
        </p:spPr>
        <p:txBody>
          <a:bodyPr vert="horz" wrap="square" lIns="0" tIns="0" rIns="0" bIns="0" rtlCol="0" anchor="t" anchorCtr="0">
            <a:noAutofit/>
          </a:bodyPr>
          <a:lstStyle>
            <a:lvl1pPr>
              <a:defRPr lang="en-GB" sz="1400" dirty="0"/>
            </a:lvl1pPr>
            <a:lvl2pPr>
              <a:defRPr lang="en-GB" sz="1100" dirty="0"/>
            </a:lvl2pPr>
            <a:lvl3pPr>
              <a:defRPr lang="en-GB" sz="900" dirty="0"/>
            </a:lvl3pPr>
            <a:lvl4pPr>
              <a:defRPr lang="en-GB" sz="900" dirty="0"/>
            </a:lvl4pPr>
            <a:lvl5pPr>
              <a:defRPr lang="en-GB" sz="9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8" name="Text 1">
            <a:extLst>
              <a:ext uri="{FF2B5EF4-FFF2-40B4-BE49-F238E27FC236}">
                <a16:creationId xmlns:a16="http://schemas.microsoft.com/office/drawing/2014/main" id="{FCC25EE5-EBA4-7260-6D99-656309E62D9F}"/>
              </a:ext>
            </a:extLst>
          </p:cNvPr>
          <p:cNvSpPr>
            <a:spLocks noGrp="1"/>
          </p:cNvSpPr>
          <p:nvPr>
            <p:ph type="body" sz="quarter" idx="21" hasCustomPrompt="1"/>
          </p:nvPr>
        </p:nvSpPr>
        <p:spPr>
          <a:xfrm>
            <a:off x="9074150"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Picture Placeholder 8">
            <a:extLst>
              <a:ext uri="{FF2B5EF4-FFF2-40B4-BE49-F238E27FC236}">
                <a16:creationId xmlns:a16="http://schemas.microsoft.com/office/drawing/2014/main" id="{D2D9D3FD-940D-E4F4-C51B-784EC5879B51}"/>
              </a:ext>
            </a:extLst>
          </p:cNvPr>
          <p:cNvSpPr>
            <a:spLocks noGrp="1"/>
          </p:cNvSpPr>
          <p:nvPr>
            <p:ph type="pic" sz="quarter" idx="23" hasCustomPrompt="1"/>
          </p:nvPr>
        </p:nvSpPr>
        <p:spPr>
          <a:xfrm>
            <a:off x="507999" y="2456941"/>
            <a:ext cx="11176001" cy="1457834"/>
          </a:xfrm>
          <a:prstGeom prst="rect">
            <a:avLst/>
          </a:prstGeom>
          <a:solidFill>
            <a:schemeClr val="bg2"/>
          </a:solidFill>
        </p:spPr>
        <p:txBody>
          <a:bodyPr vert="horz" wrap="square" lIns="0" tIns="0" rIns="0" bIns="0" rtlCol="0" anchor="t" anchorCtr="0">
            <a:noAutofit/>
          </a:bodyPr>
          <a:lstStyle>
            <a:lvl1pPr algn="ctr">
              <a:defRPr lang="en-GB"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AEDD03A8-45A7-F009-33CD-70652AAD1EC5}"/>
              </a:ext>
            </a:extLst>
          </p:cNvPr>
          <p:cNvSpPr>
            <a:spLocks noGrp="1"/>
          </p:cNvSpPr>
          <p:nvPr>
            <p:ph type="ftr" sz="quarter" idx="24"/>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DF042032-C6EC-5CF4-0D8F-64A9A61A4562}"/>
              </a:ext>
            </a:extLst>
          </p:cNvPr>
          <p:cNvSpPr>
            <a:spLocks noGrp="1"/>
          </p:cNvSpPr>
          <p:nvPr>
            <p:ph type="sldNum" sz="quarter" idx="2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D906D69-F981-0E0E-D2E6-2F42AE6C95A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2" name="Text 1">
            <a:extLst>
              <a:ext uri="{FF2B5EF4-FFF2-40B4-BE49-F238E27FC236}">
                <a16:creationId xmlns:a16="http://schemas.microsoft.com/office/drawing/2014/main" id="{B482A635-305C-A813-4FC1-2CD06AF045C2}"/>
              </a:ext>
            </a:extLst>
          </p:cNvPr>
          <p:cNvSpPr>
            <a:spLocks noGrp="1"/>
          </p:cNvSpPr>
          <p:nvPr>
            <p:ph type="body" sz="quarter" idx="22" hasCustomPrompt="1"/>
          </p:nvPr>
        </p:nvSpPr>
        <p:spPr>
          <a:xfrm>
            <a:off x="508001" y="1724026"/>
            <a:ext cx="11175999" cy="48949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marL="0" indent="0">
              <a:buNone/>
              <a:defRPr lang="en-GB" sz="1000" dirty="0"/>
            </a:lvl5pPr>
            <a:lvl6pPr>
              <a:defRPr lang="en-GB" sz="900" dirty="0"/>
            </a:lvl6pPr>
            <a:lvl7pPr>
              <a:defRPr lang="en-GB" sz="900" dirty="0"/>
            </a:lvl7pPr>
            <a:lvl8pPr>
              <a:defRPr lang="en-GB" sz="900" dirty="0"/>
            </a:lvl8pPr>
            <a:lvl9pPr>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Tree>
    <p:extLst>
      <p:ext uri="{BB962C8B-B14F-4D97-AF65-F5344CB8AC3E}">
        <p14:creationId xmlns:p14="http://schemas.microsoft.com/office/powerpoint/2010/main" val="15104779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Heavy: Three columns with Large Head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4313238"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812165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Placeholder 6">
            <a:extLst>
              <a:ext uri="{FF2B5EF4-FFF2-40B4-BE49-F238E27FC236}">
                <a16:creationId xmlns:a16="http://schemas.microsoft.com/office/drawing/2014/main" id="{0C6B0A6A-7644-2AE9-B4F5-9439ED81F094}"/>
              </a:ext>
            </a:extLst>
          </p:cNvPr>
          <p:cNvSpPr>
            <a:spLocks noGrp="1"/>
          </p:cNvSpPr>
          <p:nvPr>
            <p:ph type="body" sz="quarter" idx="22" hasCustomPrompt="1"/>
          </p:nvPr>
        </p:nvSpPr>
        <p:spPr>
          <a:xfrm>
            <a:off x="508000" y="1724025"/>
            <a:ext cx="11176000" cy="925513"/>
          </a:xfrm>
          <a:prstGeom prst="rect">
            <a:avLst/>
          </a:prstGeom>
        </p:spPr>
        <p:txBody>
          <a:bodyPr/>
          <a:lstStyle>
            <a:lvl1pPr>
              <a:defRPr sz="1600"/>
            </a:lvl1pPr>
            <a:lvl2pPr>
              <a:defRPr sz="1200"/>
            </a:lvl2pPr>
            <a:lvl3pPr>
              <a:defRPr sz="1000"/>
            </a:lvl3pPr>
            <a:lvl4pPr>
              <a:defRPr sz="1000"/>
            </a:lvl4pPr>
            <a:lvl5pPr>
              <a:defRPr sz="900"/>
            </a:lvl5pPr>
            <a:lvl6pPr>
              <a:defRPr sz="900"/>
            </a:lvl6pPr>
            <a:lvl7pPr>
              <a:defRPr sz="900"/>
            </a:lvl7pPr>
            <a:lvl8pPr marL="183600" indent="-183600">
              <a:defRPr sz="900"/>
            </a:lvl8pPr>
            <a:lvl9pPr marL="360000" indent="-176400">
              <a:defRPr sz="90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554E82FC-CF4A-53E1-82C3-F1AA1552FD9D}"/>
              </a:ext>
            </a:extLst>
          </p:cNvPr>
          <p:cNvSpPr>
            <a:spLocks noGrp="1"/>
          </p:cNvSpPr>
          <p:nvPr>
            <p:ph type="ftr" sz="quarter" idx="23"/>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B05F8BEB-543F-6726-7EB2-4F88DDF7AFBF}"/>
              </a:ext>
            </a:extLst>
          </p:cNvPr>
          <p:cNvSpPr>
            <a:spLocks noGrp="1"/>
          </p:cNvSpPr>
          <p:nvPr>
            <p:ph type="sldNum" sz="quarter" idx="24"/>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64C6635-C953-F5BC-E5E5-5F807B00892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0272026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Heavy: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9" name="Picture Placeholder 9">
            <a:extLst>
              <a:ext uri="{FF2B5EF4-FFF2-40B4-BE49-F238E27FC236}">
                <a16:creationId xmlns:a16="http://schemas.microsoft.com/office/drawing/2014/main" id="{3D76B8B9-B09F-9427-4CA2-997EA784FECD}"/>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91FA6B53-61C6-8C7D-FEBC-D1921CE90425}"/>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7BAD4BA9-5224-476A-5C23-DB7CBD774AD3}"/>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11902A60-BF2C-61D9-DC72-97C5E3192D96}"/>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
        <p:nvSpPr>
          <p:cNvPr id="8" name="Text Placeholder 15">
            <a:extLst>
              <a:ext uri="{FF2B5EF4-FFF2-40B4-BE49-F238E27FC236}">
                <a16:creationId xmlns:a16="http://schemas.microsoft.com/office/drawing/2014/main" id="{8201506C-199E-FED3-CCEB-EC4E9C5FE29E}"/>
              </a:ext>
            </a:extLst>
          </p:cNvPr>
          <p:cNvSpPr>
            <a:spLocks noGrp="1"/>
          </p:cNvSpPr>
          <p:nvPr>
            <p:ph type="body" sz="quarter" idx="21" hasCustomPrompt="1"/>
          </p:nvPr>
        </p:nvSpPr>
        <p:spPr>
          <a:xfrm>
            <a:off x="4374107" y="1724025"/>
            <a:ext cx="7309894" cy="4260850"/>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0348858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Heavy: Sidebar and Shad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4"/>
            <a:ext cx="2609851" cy="42624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3362325" y="1724025"/>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3362325" y="3247212"/>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3362325" y="4770398"/>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AC883BB5-694A-9923-5A4E-8E959112F57F}"/>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A589DB5C-FF57-DCA5-5873-F734E4D0C230}"/>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01121FFF-E588-F602-2E45-4906791D8847}"/>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3674704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Heavy: Multi-siz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8120063" y="1724025"/>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8120063" y="3246437"/>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8120063" y="4768849"/>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Text 1">
            <a:extLst>
              <a:ext uri="{FF2B5EF4-FFF2-40B4-BE49-F238E27FC236}">
                <a16:creationId xmlns:a16="http://schemas.microsoft.com/office/drawing/2014/main" id="{93C7B744-BEF5-7717-514C-283241DF255B}"/>
              </a:ext>
            </a:extLst>
          </p:cNvPr>
          <p:cNvSpPr>
            <a:spLocks noGrp="1"/>
          </p:cNvSpPr>
          <p:nvPr>
            <p:ph type="body" sz="quarter" idx="19" hasCustomPrompt="1"/>
          </p:nvPr>
        </p:nvSpPr>
        <p:spPr>
          <a:xfrm>
            <a:off x="4314032"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1" name="Text 1">
            <a:extLst>
              <a:ext uri="{FF2B5EF4-FFF2-40B4-BE49-F238E27FC236}">
                <a16:creationId xmlns:a16="http://schemas.microsoft.com/office/drawing/2014/main" id="{4417C54B-07E7-F5E6-9D1F-5C32FCE6A1C5}"/>
              </a:ext>
            </a:extLst>
          </p:cNvPr>
          <p:cNvSpPr>
            <a:spLocks noGrp="1"/>
          </p:cNvSpPr>
          <p:nvPr>
            <p:ph type="body" sz="quarter" idx="20" hasCustomPrompt="1"/>
          </p:nvPr>
        </p:nvSpPr>
        <p:spPr>
          <a:xfrm>
            <a:off x="508000" y="4768849"/>
            <a:ext cx="7369967"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95D49A05-59DD-6EA6-8A54-F5320B3F82D5}"/>
              </a:ext>
            </a:extLst>
          </p:cNvPr>
          <p:cNvSpPr>
            <a:spLocks noGrp="1"/>
          </p:cNvSpPr>
          <p:nvPr>
            <p:ph type="ftr" sz="quarter" idx="21"/>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0B5069CA-AA5A-CE33-58F9-162AA1EA36E9}"/>
              </a:ext>
            </a:extLst>
          </p:cNvPr>
          <p:cNvSpPr>
            <a:spLocks noGrp="1"/>
          </p:cNvSpPr>
          <p:nvPr>
            <p:ph type="sldNum" sz="quarter" idx="2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BAC90EAC-6C9E-CECC-0459-D8EBB2DAA47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57167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Heavy: Introduction with Two Headshot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1" name="Picture Placeholder 10">
            <a:extLst>
              <a:ext uri="{FF2B5EF4-FFF2-40B4-BE49-F238E27FC236}">
                <a16:creationId xmlns:a16="http://schemas.microsoft.com/office/drawing/2014/main" id="{7E8AEB13-3929-5620-674D-79DA562D3C91}"/>
              </a:ext>
            </a:extLst>
          </p:cNvPr>
          <p:cNvSpPr>
            <a:spLocks noGrp="1"/>
          </p:cNvSpPr>
          <p:nvPr>
            <p:ph type="pic" sz="quarter" idx="16" hasCustomPrompt="1"/>
          </p:nvPr>
        </p:nvSpPr>
        <p:spPr>
          <a:xfrm>
            <a:off x="1027905" y="1724025"/>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Picture Placeholder 10">
            <a:extLst>
              <a:ext uri="{FF2B5EF4-FFF2-40B4-BE49-F238E27FC236}">
                <a16:creationId xmlns:a16="http://schemas.microsoft.com/office/drawing/2014/main" id="{AA7F243A-7227-F005-ADE9-C34357690F4B}"/>
              </a:ext>
            </a:extLst>
          </p:cNvPr>
          <p:cNvSpPr>
            <a:spLocks noGrp="1"/>
          </p:cNvSpPr>
          <p:nvPr>
            <p:ph type="pic" sz="quarter" idx="17" hasCustomPrompt="1"/>
          </p:nvPr>
        </p:nvSpPr>
        <p:spPr>
          <a:xfrm>
            <a:off x="1027905" y="3571876"/>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Placeholder 15">
            <a:extLst>
              <a:ext uri="{FF2B5EF4-FFF2-40B4-BE49-F238E27FC236}">
                <a16:creationId xmlns:a16="http://schemas.microsoft.com/office/drawing/2014/main" id="{326003B6-C5A8-75A3-67E0-561C58AB0E64}"/>
              </a:ext>
            </a:extLst>
          </p:cNvPr>
          <p:cNvSpPr>
            <a:spLocks noGrp="1"/>
          </p:cNvSpPr>
          <p:nvPr>
            <p:ph type="body" sz="quarter" idx="18" hasCustomPrompt="1"/>
          </p:nvPr>
        </p:nvSpPr>
        <p:spPr>
          <a:xfrm>
            <a:off x="3362325" y="1724025"/>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7" name="Footer">
            <a:extLst>
              <a:ext uri="{FF2B5EF4-FFF2-40B4-BE49-F238E27FC236}">
                <a16:creationId xmlns:a16="http://schemas.microsoft.com/office/drawing/2014/main" id="{F384BFA1-3D71-E5A4-3F8F-D7797BD19DE4}"/>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103AEAF1-0805-DC0F-3652-A14C5D784446}"/>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3EF752A1-3D4E-F37C-B369-B7FF74F2726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Text Placeholder 15">
            <a:extLst>
              <a:ext uri="{FF2B5EF4-FFF2-40B4-BE49-F238E27FC236}">
                <a16:creationId xmlns:a16="http://schemas.microsoft.com/office/drawing/2014/main" id="{4A44E075-EDC5-2CE6-908A-78B6EDBD2869}"/>
              </a:ext>
            </a:extLst>
          </p:cNvPr>
          <p:cNvSpPr>
            <a:spLocks noGrp="1"/>
          </p:cNvSpPr>
          <p:nvPr>
            <p:ph type="body" sz="quarter" idx="21" hasCustomPrompt="1"/>
          </p:nvPr>
        </p:nvSpPr>
        <p:spPr>
          <a:xfrm>
            <a:off x="3362325" y="3571876"/>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2485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188336878"/>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50ACB6F-9A85-F169-F291-E04F4767E09D}"/>
              </a:ext>
            </a:extLst>
          </p:cNvPr>
          <p:cNvSpPr>
            <a:spLocks noGrp="1"/>
          </p:cNvSpPr>
          <p:nvPr>
            <p:ph type="pic" sz="quarter" idx="17" hasCustomPrompt="1"/>
          </p:nvPr>
        </p:nvSpPr>
        <p:spPr>
          <a:xfrm>
            <a:off x="0" y="0"/>
            <a:ext cx="12192000" cy="6858001"/>
          </a:xfrm>
          <a:prstGeom prst="rect">
            <a:avLst/>
          </a:prstGeom>
          <a:noFill/>
        </p:spPr>
        <p:txBody>
          <a:bodyPr wrap="square">
            <a:noAutofit/>
          </a:bodyPr>
          <a:lstStyle>
            <a:lvl1pPr algn="ctr">
              <a:defRPr b="0">
                <a:solidFill>
                  <a:schemeClr val="tx1"/>
                </a:solidFill>
              </a:defRPr>
            </a:lvl1pPr>
          </a:lstStyle>
          <a:p>
            <a:r>
              <a:rPr lang="en-GB"/>
              <a:t>To insert photo, please select placeholder, then access BrandCentral through the </a:t>
            </a:r>
            <a:r>
              <a:rPr lang="en-GB" err="1"/>
              <a:t>BrandCentral</a:t>
            </a:r>
            <a:r>
              <a:rPr lang="en-GB"/>
              <a:t> ribbon</a:t>
            </a:r>
          </a:p>
        </p:txBody>
      </p:sp>
      <p:sp>
        <p:nvSpPr>
          <p:cNvPr id="2" name="Rectangle 1">
            <a:extLst>
              <a:ext uri="{FF2B5EF4-FFF2-40B4-BE49-F238E27FC236}">
                <a16:creationId xmlns:a16="http://schemas.microsoft.com/office/drawing/2014/main" id="{4AF1E024-5CE5-181A-CD2B-669813944354}"/>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Image only</a:t>
            </a:r>
          </a:p>
        </p:txBody>
      </p:sp>
      <p:sp>
        <p:nvSpPr>
          <p:cNvPr id="3" name="Draft" hidden="1">
            <a:extLst>
              <a:ext uri="{FF2B5EF4-FFF2-40B4-BE49-F238E27FC236}">
                <a16:creationId xmlns:a16="http://schemas.microsoft.com/office/drawing/2014/main" id="{86026FAC-DFDF-6D3C-BB73-D4DD9223618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7" name="Footer">
            <a:extLst>
              <a:ext uri="{FF2B5EF4-FFF2-40B4-BE49-F238E27FC236}">
                <a16:creationId xmlns:a16="http://schemas.microsoft.com/office/drawing/2014/main" id="{75244E0B-E1E8-0471-BAB4-FC7BB0B6FC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8" name="SlideNumber">
            <a:extLst>
              <a:ext uri="{FF2B5EF4-FFF2-40B4-BE49-F238E27FC236}">
                <a16:creationId xmlns:a16="http://schemas.microsoft.com/office/drawing/2014/main" id="{2AD99ADD-6266-A580-32EC-00D2B7A2007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8B800BB7-3D6F-546A-0C0A-4B80B1762968}"/>
              </a:ext>
            </a:extLst>
          </p:cNvPr>
          <p:cNvSpPr txBox="1">
            <a:spLocks/>
          </p:cNvSpPr>
          <p:nvPr userDrawn="1"/>
        </p:nvSpPr>
        <p:spPr>
          <a:xfrm>
            <a:off x="11390096" y="648090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4" name="GT#white_16x9_footerPlaceholderNoTag" hidden="1">
            <a:extLst>
              <a:ext uri="{FF2B5EF4-FFF2-40B4-BE49-F238E27FC236}">
                <a16:creationId xmlns:a16="http://schemas.microsoft.com/office/drawing/2014/main" id="{F7A67F0D-5539-0228-C47D-1A0D559DDB55}"/>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4199807707"/>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ull page video">
    <p:bg>
      <p:bgPr>
        <a:solidFill>
          <a:schemeClr val="accent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062D793-31FA-BAA9-36D4-F50DD7385A1D}"/>
              </a:ext>
            </a:extLst>
          </p:cNvPr>
          <p:cNvSpPr>
            <a:spLocks noGrp="1"/>
          </p:cNvSpPr>
          <p:nvPr>
            <p:ph type="media" sz="quarter" idx="18"/>
          </p:nvPr>
        </p:nvSpPr>
        <p:spPr>
          <a:xfrm>
            <a:off x="0" y="0"/>
            <a:ext cx="12192000" cy="6858000"/>
          </a:xfrm>
          <a:prstGeom prst="rect">
            <a:avLst/>
          </a:prstGeom>
        </p:spPr>
        <p:txBody>
          <a:bodyPr/>
          <a:lstStyle>
            <a:lvl1pPr algn="ctr">
              <a:defRPr b="0">
                <a:solidFill>
                  <a:schemeClr val="tx1"/>
                </a:solidFill>
              </a:defRPr>
            </a:lvl1pPr>
          </a:lstStyle>
          <a:p>
            <a:r>
              <a:rPr lang="en-US"/>
              <a:t>Click icon to add media</a:t>
            </a:r>
            <a:endParaRPr lang="en-GB"/>
          </a:p>
        </p:txBody>
      </p:sp>
      <p:sp>
        <p:nvSpPr>
          <p:cNvPr id="2" name="Rectangle 1">
            <a:extLst>
              <a:ext uri="{FF2B5EF4-FFF2-40B4-BE49-F238E27FC236}">
                <a16:creationId xmlns:a16="http://schemas.microsoft.com/office/drawing/2014/main" id="{FF0D04D5-880D-85F5-BD31-1E88CD0C8377}"/>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Video only</a:t>
            </a:r>
          </a:p>
        </p:txBody>
      </p:sp>
      <p:sp>
        <p:nvSpPr>
          <p:cNvPr id="4" name="Draft" hidden="1">
            <a:extLst>
              <a:ext uri="{FF2B5EF4-FFF2-40B4-BE49-F238E27FC236}">
                <a16:creationId xmlns:a16="http://schemas.microsoft.com/office/drawing/2014/main" id="{499082E0-DA76-C6A7-29D2-486296A55B4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6" name="Footer">
            <a:extLst>
              <a:ext uri="{FF2B5EF4-FFF2-40B4-BE49-F238E27FC236}">
                <a16:creationId xmlns:a16="http://schemas.microsoft.com/office/drawing/2014/main" id="{AB80E226-7CDE-591A-B5A9-48E8C1753D2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7" name="SlideNumber">
            <a:extLst>
              <a:ext uri="{FF2B5EF4-FFF2-40B4-BE49-F238E27FC236}">
                <a16:creationId xmlns:a16="http://schemas.microsoft.com/office/drawing/2014/main" id="{29297C8E-6B31-FB50-E471-D381065A2C98}"/>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205A4DB1-A29D-1F7D-511B-9F581C20192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3" name="GT#white_16x9_footerPlaceholderNoTag" hidden="1">
            <a:extLst>
              <a:ext uri="{FF2B5EF4-FFF2-40B4-BE49-F238E27FC236}">
                <a16:creationId xmlns:a16="http://schemas.microsoft.com/office/drawing/2014/main" id="{4544B2B1-8D51-6598-698B-F1E36D09CE25}"/>
              </a:ext>
            </a:extLst>
          </p:cNvPr>
          <p:cNvSpPr>
            <a:spLocks noGrp="1"/>
          </p:cNvSpPr>
          <p:nvPr>
            <p:ph type="body" sz="quarter" idx="19"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1742316811"/>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ey Line Photo">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E9EA06B2-3FA1-C84A-AD88-98BD980339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7320" y="0"/>
            <a:ext cx="9674679" cy="6858000"/>
          </a:xfrm>
          <a:prstGeom prst="rect">
            <a:avLst/>
          </a:prstGeom>
        </p:spPr>
      </p:pic>
      <p:sp>
        <p:nvSpPr>
          <p:cNvPr id="5" name="Rectangle 4">
            <a:extLst>
              <a:ext uri="{FF2B5EF4-FFF2-40B4-BE49-F238E27FC236}">
                <a16:creationId xmlns:a16="http://schemas.microsoft.com/office/drawing/2014/main" id="{1F349633-5AA0-587A-3243-E331CAFB4F41}"/>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NOTE:</a:t>
            </a:r>
            <a:br>
              <a:rPr lang="en-GB" sz="1600">
                <a:solidFill>
                  <a:schemeClr val="tx1"/>
                </a:solidFill>
              </a:rPr>
            </a:br>
            <a:r>
              <a:rPr lang="en-GB" sz="1600">
                <a:solidFill>
                  <a:schemeClr val="tx1"/>
                </a:solidFill>
              </a:rPr>
              <a:t>To change image, right-click slide and go to </a:t>
            </a:r>
            <a:r>
              <a:rPr lang="en-GB" sz="1600" b="1">
                <a:solidFill>
                  <a:schemeClr val="tx1"/>
                </a:solidFill>
              </a:rPr>
              <a:t>Format Background &gt; Picture or texture fill </a:t>
            </a:r>
            <a:r>
              <a:rPr lang="en-GB" sz="1600" b="0">
                <a:solidFill>
                  <a:schemeClr val="tx1"/>
                </a:solidFill>
              </a:rPr>
              <a:t>and use the sidebar to choose your image</a:t>
            </a:r>
            <a:endParaRPr lang="en-GB" sz="1600" b="1">
              <a:solidFill>
                <a:schemeClr val="tx1"/>
              </a:solidFill>
            </a:endParaRPr>
          </a:p>
        </p:txBody>
      </p:sp>
      <p:sp>
        <p:nvSpPr>
          <p:cNvPr id="7" name="Draft" hidden="1">
            <a:extLst>
              <a:ext uri="{FF2B5EF4-FFF2-40B4-BE49-F238E27FC236}">
                <a16:creationId xmlns:a16="http://schemas.microsoft.com/office/drawing/2014/main" id="{DCCA76B4-BD62-65CC-9B5D-20F736479770}"/>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FF97FC4E-9645-4A16-7431-4E9C5DD276B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A8A43D56-1E9F-FAD4-F349-CA9169CEC19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E7FAC559-B649-901F-4731-F753AA27032A}"/>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GT#white_16x9_footerPlaceholderNoTag" hidden="1">
            <a:extLst>
              <a:ext uri="{FF2B5EF4-FFF2-40B4-BE49-F238E27FC236}">
                <a16:creationId xmlns:a16="http://schemas.microsoft.com/office/drawing/2014/main" id="{79027B75-64B1-929B-CB0A-E1F6028F45FB}"/>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719836297"/>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vider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99511CE-F6E9-6375-7EB7-7782134C6DFE}"/>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020E25E0-8D03-AB6F-A62E-E7A1D0B97879}"/>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3" name="Draft" hidden="1">
            <a:extLst>
              <a:ext uri="{FF2B5EF4-FFF2-40B4-BE49-F238E27FC236}">
                <a16:creationId xmlns:a16="http://schemas.microsoft.com/office/drawing/2014/main" id="{47A4D385-BC35-00DB-C970-D9499854497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3A274F89-FBA2-4E0E-C87F-C486BC43518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8E131A25-DA6E-7723-43C8-FA009110843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23319AC-CE58-ED7D-D1A9-7D0C98A6B2BE}"/>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2855311877"/>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vider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2" name="Text Placeholder 11">
            <a:extLst>
              <a:ext uri="{FF2B5EF4-FFF2-40B4-BE49-F238E27FC236}">
                <a16:creationId xmlns:a16="http://schemas.microsoft.com/office/drawing/2014/main" id="{411B257A-4515-48EC-A892-E1742532F206}"/>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4CFD61BF-6DF4-8160-E43B-90684D41FD3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7D1011C5-4908-3481-1ADA-B3D0C028FE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8" name="SlideNumber">
            <a:extLst>
              <a:ext uri="{FF2B5EF4-FFF2-40B4-BE49-F238E27FC236}">
                <a16:creationId xmlns:a16="http://schemas.microsoft.com/office/drawing/2014/main" id="{6F0DDC27-2CA3-F7AF-D3DD-79EB204AC21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BFC950C8-7684-94AE-69A4-34F9CE5382E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729704989"/>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Cor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CAD1EA-858E-1B6D-7CF9-D7C50519EF7C}"/>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284BCA8E-2E48-AE99-6F18-D7A8411F708C}"/>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1FABC57-977A-21A9-FBB1-9750FAE317F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92E8A9C1-7AE5-6029-E3CC-40C5A83D9DE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5BEECE51-32D3-FA20-511D-650E953DD87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ED47BE6E-58AB-D0E9-5D7B-0584A5A8C1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2301489323"/>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Yellow">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7177015E-1E51-B2B2-CF82-E98AC274249A}"/>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63BE8564-9A6A-9796-2775-07E9DE2D390D}"/>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A52452A-230D-C81E-BD31-3D931D98049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67FFB785-E400-1BE9-0A04-8FC4C0FA771B}"/>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2" name="SlideNumber">
            <a:extLst>
              <a:ext uri="{FF2B5EF4-FFF2-40B4-BE49-F238E27FC236}">
                <a16:creationId xmlns:a16="http://schemas.microsoft.com/office/drawing/2014/main" id="{64D9BA27-F377-2654-0371-FD1B007C73A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8B6113F-6068-A719-86F0-4FE99F26A232}"/>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836970874"/>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and Text Mobius Overlay">
    <p:bg>
      <p:bgPr>
        <a:solidFill>
          <a:schemeClr val="accent1"/>
        </a:solidFill>
        <a:effectLst/>
      </p:bgPr>
    </p:bg>
    <p:spTree>
      <p:nvGrpSpPr>
        <p:cNvPr id="1" name=""/>
        <p:cNvGrpSpPr/>
        <p:nvPr/>
      </p:nvGrpSpPr>
      <p:grpSpPr>
        <a:xfrm>
          <a:off x="0" y="0"/>
          <a:ext cx="0" cy="0"/>
          <a:chOff x="0" y="0"/>
          <a:chExt cx="0" cy="0"/>
        </a:xfrm>
      </p:grpSpPr>
      <p:sp>
        <p:nvSpPr>
          <p:cNvPr id="15" name="Picture Placeholder 22">
            <a:extLst>
              <a:ext uri="{FF2B5EF4-FFF2-40B4-BE49-F238E27FC236}">
                <a16:creationId xmlns:a16="http://schemas.microsoft.com/office/drawing/2014/main" id="{A6014233-BC2C-CA55-E7BF-FA3E9BB3770A}"/>
              </a:ext>
            </a:extLst>
          </p:cNvPr>
          <p:cNvSpPr>
            <a:spLocks noGrp="1"/>
          </p:cNvSpPr>
          <p:nvPr>
            <p:ph type="pic" sz="quarter" idx="19"/>
          </p:nvPr>
        </p:nvSpPr>
        <p:spPr>
          <a:xfrm>
            <a:off x="0" y="0"/>
            <a:ext cx="12192000" cy="6858000"/>
          </a:xfrm>
          <a:prstGeom prst="rect">
            <a:avLst/>
          </a:prstGeom>
        </p:spPr>
        <p:txBody>
          <a:bodyPr/>
          <a:lstStyle/>
          <a:p>
            <a:r>
              <a:rPr lang="en-US"/>
              <a:t>Click icon to add picture</a:t>
            </a:r>
            <a:endParaRPr lang="en-GB"/>
          </a:p>
        </p:txBody>
      </p:sp>
      <p:sp>
        <p:nvSpPr>
          <p:cNvPr id="13" name="Mobius">
            <a:extLst>
              <a:ext uri="{FF2B5EF4-FFF2-40B4-BE49-F238E27FC236}">
                <a16:creationId xmlns:a16="http://schemas.microsoft.com/office/drawing/2014/main" id="{BFA02902-481D-0824-7FDB-B844B609772D}"/>
              </a:ext>
            </a:extLst>
          </p:cNvPr>
          <p:cNvSpPr>
            <a:spLocks noGrp="1"/>
          </p:cNvSpPr>
          <p:nvPr>
            <p:ph type="body" sz="quarter" idx="21" hasCustomPrompt="1"/>
          </p:nvPr>
        </p:nvSpPr>
        <p:spPr>
          <a:xfrm>
            <a:off x="0" y="0"/>
            <a:ext cx="8053160" cy="6858000"/>
          </a:xfrm>
          <a:custGeom>
            <a:avLst/>
            <a:gdLst>
              <a:gd name="connsiteX0" fmla="*/ 0 w 8053160"/>
              <a:gd name="connsiteY0" fmla="*/ 0 h 6858000"/>
              <a:gd name="connsiteX1" fmla="*/ 8053160 w 8053160"/>
              <a:gd name="connsiteY1" fmla="*/ 0 h 6858000"/>
              <a:gd name="connsiteX2" fmla="*/ 8053160 w 8053160"/>
              <a:gd name="connsiteY2" fmla="*/ 6858000 h 6858000"/>
              <a:gd name="connsiteX3" fmla="*/ 0 w 8053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3160" h="6858000">
                <a:moveTo>
                  <a:pt x="0" y="0"/>
                </a:moveTo>
                <a:lnTo>
                  <a:pt x="8053160" y="0"/>
                </a:lnTo>
                <a:lnTo>
                  <a:pt x="8053160" y="6858000"/>
                </a:lnTo>
                <a:lnTo>
                  <a:pt x="0" y="6858000"/>
                </a:lnTo>
                <a:close/>
              </a:path>
            </a:pathLst>
          </a:custGeom>
          <a:blipFill>
            <a:blip r:embed="rId3" cstate="screen">
              <a:extLst>
                <a:ext uri="{28A0092B-C50C-407E-A947-70E740481C1C}">
                  <a14:useLocalDpi xmlns:a14="http://schemas.microsoft.com/office/drawing/2010/main"/>
                </a:ext>
              </a:extLst>
            </a:blip>
            <a:stretch>
              <a:fillRect l="1" t="-19472" r="-2392" b="-2858"/>
            </a:stretch>
          </a:blipFill>
        </p:spPr>
        <p:txBody>
          <a:bodyPr wrap="square">
            <a:noAutofit/>
          </a:bodyPr>
          <a:lstStyle>
            <a:lvl1pPr marL="0" indent="0">
              <a:buFont typeface="Arial" panose="020B0604020202020204" pitchFamily="34" charset="0"/>
              <a:buNone/>
              <a:defRPr/>
            </a:lvl1pPr>
          </a:lstStyle>
          <a:p>
            <a:pPr lvl="0"/>
            <a:r>
              <a:rPr lang="en-GB"/>
              <a:t> </a:t>
            </a:r>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FD82CDF-20BD-2CD2-08B1-88943A007D88}"/>
              </a:ext>
            </a:extLst>
          </p:cNvPr>
          <p:cNvSpPr>
            <a:spLocks noGrp="1"/>
          </p:cNvSpPr>
          <p:nvPr>
            <p:ph type="body" sz="quarter" idx="15" hasCustomPrompt="1"/>
          </p:nvPr>
        </p:nvSpPr>
        <p:spPr>
          <a:xfrm>
            <a:off x="508000" y="1724025"/>
            <a:ext cx="6416675"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0" name="Draft" hidden="1">
            <a:extLst>
              <a:ext uri="{FF2B5EF4-FFF2-40B4-BE49-F238E27FC236}">
                <a16:creationId xmlns:a16="http://schemas.microsoft.com/office/drawing/2014/main" id="{7DCB64B9-31BE-49CC-F0B6-2F9AC81B0AE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1D641E1D-E9B2-5070-CEEF-EB4A16916AC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E9E97CCF-B5DE-6F47-BBB6-1EF7301691A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7" name="TextBox 6">
            <a:extLst>
              <a:ext uri="{FF2B5EF4-FFF2-40B4-BE49-F238E27FC236}">
                <a16:creationId xmlns:a16="http://schemas.microsoft.com/office/drawing/2014/main" id="{519681FE-6645-D07C-66B0-F9CC1383618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1" name="ChapterTitle">
            <a:extLst>
              <a:ext uri="{FF2B5EF4-FFF2-40B4-BE49-F238E27FC236}">
                <a16:creationId xmlns:a16="http://schemas.microsoft.com/office/drawing/2014/main" id="{D1AC27F1-B24C-24A3-5EC1-CCB4C113AAA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GT#white_16x9_footerPlaceholderNoTag" hidden="1">
            <a:extLst>
              <a:ext uri="{FF2B5EF4-FFF2-40B4-BE49-F238E27FC236}">
                <a16:creationId xmlns:a16="http://schemas.microsoft.com/office/drawing/2014/main" id="{EA6F9BBE-0025-DD95-E2CC-09DC91498363}"/>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solidFill>
                  <a:schemeClr val="tx1"/>
                </a:solidFill>
              </a:defRPr>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3732697732"/>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urple Graphic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60C20592-677F-CA0A-5E00-2C325350BA4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ChapterTitle">
            <a:extLst>
              <a:ext uri="{FF2B5EF4-FFF2-40B4-BE49-F238E27FC236}">
                <a16:creationId xmlns:a16="http://schemas.microsoft.com/office/drawing/2014/main" id="{96CD4906-F63D-0CD9-18ED-F887BF40E5A2}"/>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341289BA-67D4-4758-2B70-36629F652C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A227FFF-486F-AF4E-8393-7BB9ADFD5D3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774729B-D732-0BB6-8B56-2F691409BE0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383213744"/>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urple Graphic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050907A4-7984-BD1A-390B-6634CAC2D84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87EE34FB-AD40-B00B-B425-870C1D4CCE9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DF48273A-E7D2-C887-7DD5-0416E98C662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4BC64479-802C-5FBA-C893-DB3DD9DCEDE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27796538-D401-68F5-5956-0AD6E975582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6837483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4111422130"/>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dient Core Purple-Bright Purple">
    <p:bg>
      <p:bgPr>
        <a:gradFill>
          <a:gsLst>
            <a:gs pos="0">
              <a:srgbClr val="4F2D7F"/>
            </a:gs>
            <a:gs pos="28000">
              <a:srgbClr val="502E81"/>
            </a:gs>
            <a:gs pos="45000">
              <a:srgbClr val="553289"/>
            </a:gs>
            <a:gs pos="59000">
              <a:srgbClr val="5E3998"/>
            </a:gs>
            <a:gs pos="72000">
              <a:srgbClr val="6B43AC"/>
            </a:gs>
            <a:gs pos="83000">
              <a:srgbClr val="7C50C6"/>
            </a:gs>
            <a:gs pos="93000">
              <a:srgbClr val="9060E6"/>
            </a:gs>
            <a:gs pos="100000">
              <a:srgbClr val="A06DFF"/>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12B06707-7AB9-9FE4-2E05-3B806D810D0B}"/>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466FDBB-8197-DA8A-A5B4-D8DF7962BF38}"/>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69E9A39-C850-224D-0CFF-811AB64B9E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3391BF85-6B4D-D79B-6E85-1F31BBDCFE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5E917F4E-7531-FAB5-7E9C-A0FA8FCEE3A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76F6C583-3614-9714-E1CD-93ED4A7B44C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2460148126"/>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dient Core Purple-Yellow">
    <p:bg>
      <p:bgPr>
        <a:gradFill>
          <a:gsLst>
            <a:gs pos="0">
              <a:srgbClr val="4F2D7F"/>
            </a:gs>
            <a:gs pos="26000">
              <a:srgbClr val="512F7E"/>
            </a:gs>
            <a:gs pos="41000">
              <a:srgbClr val="59367A"/>
            </a:gs>
            <a:gs pos="54000">
              <a:srgbClr val="684275"/>
            </a:gs>
            <a:gs pos="65000">
              <a:srgbClr val="7C536D"/>
            </a:gs>
            <a:gs pos="75000">
              <a:srgbClr val="966964"/>
            </a:gs>
            <a:gs pos="84000">
              <a:srgbClr val="B78557"/>
            </a:gs>
            <a:gs pos="93000">
              <a:srgbClr val="DCA449"/>
            </a:gs>
            <a:gs pos="100000">
              <a:srgbClr val="FFC23D"/>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F797B89-90E5-E3D7-A460-6E6AD46FDF2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7A2C8EB9-F4D9-D378-FDEF-8B95D46A085B}"/>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075530A-6D67-B5E3-9233-371486CF4709}"/>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1BA1C1C9-A2F5-377A-D165-F38396D746F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A7F0DEF8-F8BE-F56B-81DA-CE6064EF7F8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041605423"/>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dient Core Purple-Coral">
    <p:bg>
      <p:bgPr>
        <a:gradFill>
          <a:gsLst>
            <a:gs pos="0">
              <a:srgbClr val="4F2D7F"/>
            </a:gs>
            <a:gs pos="26000">
              <a:srgbClr val="512D7E"/>
            </a:gs>
            <a:gs pos="41000">
              <a:srgbClr val="592F7B"/>
            </a:gs>
            <a:gs pos="54000">
              <a:srgbClr val="683277"/>
            </a:gs>
            <a:gs pos="65000">
              <a:srgbClr val="7C3671"/>
            </a:gs>
            <a:gs pos="75000">
              <a:srgbClr val="963B68"/>
            </a:gs>
            <a:gs pos="84000">
              <a:srgbClr val="B7425F"/>
            </a:gs>
            <a:gs pos="93000">
              <a:srgbClr val="DC4953"/>
            </a:gs>
            <a:gs pos="100000">
              <a:srgbClr val="FF5149"/>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0ACA804B-BDA4-A7A9-C5A3-C9ACD633B671}"/>
              </a:ext>
            </a:extLst>
          </p:cNvPr>
          <p:cNvSpPr>
            <a:spLocks noGrp="1"/>
          </p:cNvSpPr>
          <p:nvPr>
            <p:ph type="body" sz="quarter" idx="15"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8" name="Draft" hidden="1">
            <a:extLst>
              <a:ext uri="{FF2B5EF4-FFF2-40B4-BE49-F238E27FC236}">
                <a16:creationId xmlns:a16="http://schemas.microsoft.com/office/drawing/2014/main" id="{3938931B-8D3C-B955-F0B5-BA15F5BAC0F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0107267-E3E2-7111-B84E-DE960DE3E343}"/>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982BACE9-558C-9139-1C48-914C30D2BA30}"/>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43CDCB1-8E3B-2620-2B42-A0A530292BD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66A5F89F-C619-88A9-3667-721AD10A81A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63946980"/>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Gradient Core Purple-Teal">
    <p:bg>
      <p:bgPr>
        <a:gradFill>
          <a:gsLst>
            <a:gs pos="0">
              <a:srgbClr val="4F2D7F"/>
            </a:gs>
            <a:gs pos="29000">
              <a:srgbClr val="4D2F80"/>
            </a:gs>
            <a:gs pos="46000">
              <a:srgbClr val="473783"/>
            </a:gs>
            <a:gs pos="61000">
              <a:srgbClr val="3E468A"/>
            </a:gs>
            <a:gs pos="73000">
              <a:srgbClr val="305A92"/>
            </a:gs>
            <a:gs pos="85000">
              <a:srgbClr val="1F749E"/>
            </a:gs>
            <a:gs pos="96000">
              <a:srgbClr val="0A94AC"/>
            </a:gs>
            <a:gs pos="100000">
              <a:srgbClr val="00A4B3"/>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A1886AB7-2922-07B0-4490-1338F8F008D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18FE4399-97C7-CB8C-1018-883346C47A6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7096404-C147-8EF0-219E-86C9E4C68E45}"/>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876728D-CE05-1948-B30C-5377A35A19C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7039368A-05A3-3049-8D1B-6E2AE619A7E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53A3136B-7168-C24E-AB2D-DD839BEECCA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856453308"/>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adient Core Purple-Dark Purple">
    <p:bg>
      <p:bgPr>
        <a:gradFill>
          <a:gsLst>
            <a:gs pos="0">
              <a:srgbClr val="4F2D7F"/>
            </a:gs>
            <a:gs pos="38000">
              <a:srgbClr val="4D2B7C"/>
            </a:gs>
            <a:gs pos="61000">
              <a:srgbClr val="472774"/>
            </a:gs>
            <a:gs pos="80000">
              <a:srgbClr val="3D2065"/>
            </a:gs>
            <a:gs pos="96000">
              <a:srgbClr val="2F1651"/>
            </a:gs>
            <a:gs pos="100000">
              <a:srgbClr val="2B144C"/>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9E33E900-1FB7-867A-9BC0-2DBEDB64F09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9AC146D7-672B-765E-2936-7007317B24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23B63156-CF8B-A77B-9B62-F63491B709E0}"/>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5160F05A-0C39-A51F-4C85-A94C1F57F55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C12C5D2F-81B7-E18B-A0E4-A53EC665E81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075555C9-8AE1-B7EA-1B7E-A038640CD6A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649549617"/>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tx1"/>
                </a:solidFill>
              </a:defRPr>
            </a:lvl1pPr>
            <a:lvl2pPr marL="0" indent="0" algn="ctr">
              <a:lnSpc>
                <a:spcPct val="100000"/>
              </a:lnSpc>
              <a:buNone/>
              <a:defRPr sz="2400" b="0">
                <a:solidFill>
                  <a:schemeClr val="accent3"/>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a:p>
            <a:pPr lvl="1"/>
            <a:endParaRPr lang="en-GB"/>
          </a:p>
        </p:txBody>
      </p:sp>
      <p:sp>
        <p:nvSpPr>
          <p:cNvPr id="8" name="Draft" hidden="1">
            <a:extLst>
              <a:ext uri="{FF2B5EF4-FFF2-40B4-BE49-F238E27FC236}">
                <a16:creationId xmlns:a16="http://schemas.microsoft.com/office/drawing/2014/main" id="{19261637-FE3D-2ABE-E096-D5107E8DD1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4662B99E-78AB-BB77-3394-DFC79EC748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E3BCECBA-EBBA-B8A3-1312-CBF68A3E210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A60CD6BC-32D6-2158-BD96-D3171A86B55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935299219"/>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Purpl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8EE23B16-DB7E-EEA3-5FD5-F54227A7D2F2}"/>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AE9D700-8AF2-A7F7-F0CD-E2F79ACE24C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72BF30A0-0E05-AE37-EF42-8C77AF89C2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62DA9860-65A0-899D-11A4-65B51AE9F94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372938485"/>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Purple 3">
    <p:bg>
      <p:bgPr>
        <a:solidFill>
          <a:schemeClr val="accent1"/>
        </a:solidFill>
        <a:effectLst/>
      </p:bgPr>
    </p:bg>
    <p:spTree>
      <p:nvGrpSpPr>
        <p:cNvPr id="1" name=""/>
        <p:cNvGrpSpPr/>
        <p:nvPr/>
      </p:nvGrpSpPr>
      <p:grpSpPr>
        <a:xfrm>
          <a:off x="0" y="0"/>
          <a:ext cx="0" cy="0"/>
          <a:chOff x="0" y="0"/>
          <a:chExt cx="0" cy="0"/>
        </a:xfrm>
      </p:grpSpPr>
      <p:pic>
        <p:nvPicPr>
          <p:cNvPr id="18" name="Mobius Keyline">
            <a:extLst>
              <a:ext uri="{FF2B5EF4-FFF2-40B4-BE49-F238E27FC236}">
                <a16:creationId xmlns:a16="http://schemas.microsoft.com/office/drawing/2014/main" id="{996A568A-2F61-B78B-410F-182F2481B6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1D3DB4BE-8FB9-51E3-E5C4-D280840BCF3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3" name="Footer">
            <a:extLst>
              <a:ext uri="{FF2B5EF4-FFF2-40B4-BE49-F238E27FC236}">
                <a16:creationId xmlns:a16="http://schemas.microsoft.com/office/drawing/2014/main" id="{5D3FC665-7130-DFA3-F2C8-C507F5393B8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4" name="SlideNumber">
            <a:extLst>
              <a:ext uri="{FF2B5EF4-FFF2-40B4-BE49-F238E27FC236}">
                <a16:creationId xmlns:a16="http://schemas.microsoft.com/office/drawing/2014/main" id="{247D4714-15CB-25A6-F5D0-B0B18A96AC3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5" name="TextBox 14">
            <a:extLst>
              <a:ext uri="{FF2B5EF4-FFF2-40B4-BE49-F238E27FC236}">
                <a16:creationId xmlns:a16="http://schemas.microsoft.com/office/drawing/2014/main" id="{8EA10FA4-1254-3CED-CC3D-FF97B1BE2D4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14981249"/>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and Image Purple">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184F6537-48C1-481D-9F7B-7A5E1261E2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2709862"/>
          </a:xfrm>
          <a:prstGeom prst="rect">
            <a:avLst/>
          </a:prstGeom>
        </p:spPr>
        <p:txBody>
          <a:bodyPr anchor="t"/>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3" name="Picture Placeholder 5">
            <a:extLst>
              <a:ext uri="{FF2B5EF4-FFF2-40B4-BE49-F238E27FC236}">
                <a16:creationId xmlns:a16="http://schemas.microsoft.com/office/drawing/2014/main" id="{7EBED0B1-0B4D-904A-93D2-7232863331C7}"/>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tx2"/>
          </a:solidFill>
        </p:spPr>
        <p:txBody>
          <a:bodyPr vert="horz" wrap="square" lIns="0" tIns="0" rIns="0" bIns="0" rtlCol="0" anchor="t" anchorCtr="0">
            <a:noAutofit/>
          </a:bodyPr>
          <a:lstStyle>
            <a:lvl1pPr algn="ctr">
              <a:defRPr lang="en-GB" b="0">
                <a:solidFill>
                  <a:schemeClr val="bg1"/>
                </a:solidFill>
              </a:defRPr>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Draft" hidden="1">
            <a:extLst>
              <a:ext uri="{FF2B5EF4-FFF2-40B4-BE49-F238E27FC236}">
                <a16:creationId xmlns:a16="http://schemas.microsoft.com/office/drawing/2014/main" id="{FBB0F52E-7C8F-A76D-857F-44404496416B}"/>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A67AD7A8-0FC7-063C-275D-9A4B7BF5BF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FE75F8BC-0CAF-EDEA-DEA2-83B8130130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93A31B85-AEF0-8E5F-1C83-D6CC30960C0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518679516"/>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Keyli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7" name="Footer">
            <a:extLst>
              <a:ext uri="{FF2B5EF4-FFF2-40B4-BE49-F238E27FC236}">
                <a16:creationId xmlns:a16="http://schemas.microsoft.com/office/drawing/2014/main" id="{A357730D-0BFD-021C-BEE5-05CCBA27F9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5D74306F-F7C9-D096-BCF9-B8200FC92E11}"/>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0C2B4A8-DDFE-AD23-EDDD-1E1CEDC8AD4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pic>
        <p:nvPicPr>
          <p:cNvPr id="14" name="Mobius Keyline">
            <a:extLst>
              <a:ext uri="{FF2B5EF4-FFF2-40B4-BE49-F238E27FC236}">
                <a16:creationId xmlns:a16="http://schemas.microsoft.com/office/drawing/2014/main" id="{17A47B2C-7F04-B99F-AA4E-1413DEBAF2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689" y="0"/>
            <a:ext cx="12209689" cy="6858000"/>
          </a:xfrm>
          <a:prstGeom prst="rect">
            <a:avLst/>
          </a:prstGeom>
        </p:spPr>
      </p:pic>
    </p:spTree>
    <p:extLst>
      <p:ext uri="{BB962C8B-B14F-4D97-AF65-F5344CB8AC3E}">
        <p14:creationId xmlns:p14="http://schemas.microsoft.com/office/powerpoint/2010/main" val="31609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2"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718726907"/>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 Keyline 2">
    <p:spTree>
      <p:nvGrpSpPr>
        <p:cNvPr id="1" name=""/>
        <p:cNvGrpSpPr/>
        <p:nvPr/>
      </p:nvGrpSpPr>
      <p:grpSpPr>
        <a:xfrm>
          <a:off x="0" y="0"/>
          <a:ext cx="0" cy="0"/>
          <a:chOff x="0" y="0"/>
          <a:chExt cx="0" cy="0"/>
        </a:xfrm>
      </p:grpSpPr>
      <p:pic>
        <p:nvPicPr>
          <p:cNvPr id="7" name="Mobius Keyline">
            <a:extLst>
              <a:ext uri="{FF2B5EF4-FFF2-40B4-BE49-F238E27FC236}">
                <a16:creationId xmlns:a16="http://schemas.microsoft.com/office/drawing/2014/main" id="{F0C66DEF-8116-7B6C-7227-E5349204F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5211" y="0"/>
            <a:ext cx="3359279"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Footer">
            <a:extLst>
              <a:ext uri="{FF2B5EF4-FFF2-40B4-BE49-F238E27FC236}">
                <a16:creationId xmlns:a16="http://schemas.microsoft.com/office/drawing/2014/main" id="{02F5A268-AE49-292B-0680-9D503C244EF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3" name="SlideNumber">
            <a:extLst>
              <a:ext uri="{FF2B5EF4-FFF2-40B4-BE49-F238E27FC236}">
                <a16:creationId xmlns:a16="http://schemas.microsoft.com/office/drawing/2014/main" id="{35DAB2DF-51E4-6393-5912-2B2A3048FD49}"/>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7C04046A-B0CA-2609-2CF1-796C8F4477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574682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Keyline 3">
    <p:spTree>
      <p:nvGrpSpPr>
        <p:cNvPr id="1" name=""/>
        <p:cNvGrpSpPr/>
        <p:nvPr/>
      </p:nvGrpSpPr>
      <p:grpSpPr>
        <a:xfrm>
          <a:off x="0" y="0"/>
          <a:ext cx="0" cy="0"/>
          <a:chOff x="0" y="0"/>
          <a:chExt cx="0" cy="0"/>
        </a:xfrm>
      </p:grpSpPr>
      <p:pic>
        <p:nvPicPr>
          <p:cNvPr id="3" name="Mobius Keyline">
            <a:extLst>
              <a:ext uri="{FF2B5EF4-FFF2-40B4-BE49-F238E27FC236}">
                <a16:creationId xmlns:a16="http://schemas.microsoft.com/office/drawing/2014/main" id="{2E7DF266-CB71-304D-C3BB-19292CDE14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10" name="Footer">
            <a:extLst>
              <a:ext uri="{FF2B5EF4-FFF2-40B4-BE49-F238E27FC236}">
                <a16:creationId xmlns:a16="http://schemas.microsoft.com/office/drawing/2014/main" id="{F8D03952-91FE-C96E-83F5-B0AFE2333776}"/>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85CD27B1-2131-ACCE-3E66-3C3EDD91E4AC}"/>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28DA87A-14E2-3F41-BFDB-E9773701237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2204761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and Image Keyline">
    <p:spTree>
      <p:nvGrpSpPr>
        <p:cNvPr id="1" name=""/>
        <p:cNvGrpSpPr/>
        <p:nvPr/>
      </p:nvGrpSpPr>
      <p:grpSpPr>
        <a:xfrm>
          <a:off x="0" y="0"/>
          <a:ext cx="0" cy="0"/>
          <a:chOff x="0" y="0"/>
          <a:chExt cx="0" cy="0"/>
        </a:xfrm>
      </p:grpSpPr>
      <p:pic>
        <p:nvPicPr>
          <p:cNvPr id="9" name="Mobius Keyline">
            <a:extLst>
              <a:ext uri="{FF2B5EF4-FFF2-40B4-BE49-F238E27FC236}">
                <a16:creationId xmlns:a16="http://schemas.microsoft.com/office/drawing/2014/main" id="{8730D63F-8AF6-A505-6DCE-2E182F88B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1746250"/>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tabLst/>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Picture Placeholder 5">
            <a:extLst>
              <a:ext uri="{FF2B5EF4-FFF2-40B4-BE49-F238E27FC236}">
                <a16:creationId xmlns:a16="http://schemas.microsoft.com/office/drawing/2014/main" id="{24F5F227-FF59-B8D6-7FCD-45FD510AFFBB}"/>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3" name="Footer">
            <a:extLst>
              <a:ext uri="{FF2B5EF4-FFF2-40B4-BE49-F238E27FC236}">
                <a16:creationId xmlns:a16="http://schemas.microsoft.com/office/drawing/2014/main" id="{10EA24C6-6C62-0651-A727-CAD5FA71F87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4" name="SlideNumber">
            <a:extLst>
              <a:ext uri="{FF2B5EF4-FFF2-40B4-BE49-F238E27FC236}">
                <a16:creationId xmlns:a16="http://schemas.microsoft.com/office/drawing/2014/main" id="{C6B371E3-9F06-08D5-50D7-C8C021D79B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B18CDF7-9B0D-3274-E8F7-6C2F4AB7809D}"/>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5906635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Warm Gre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D258DDE4-5BA3-FF3E-F8F9-12E451DC24F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3" name="Footer">
            <a:extLst>
              <a:ext uri="{FF2B5EF4-FFF2-40B4-BE49-F238E27FC236}">
                <a16:creationId xmlns:a16="http://schemas.microsoft.com/office/drawing/2014/main" id="{E9CACF29-22C4-9734-1238-2418E65DC38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4" name="SlideNumber">
            <a:extLst>
              <a:ext uri="{FF2B5EF4-FFF2-40B4-BE49-F238E27FC236}">
                <a16:creationId xmlns:a16="http://schemas.microsoft.com/office/drawing/2014/main" id="{71965E44-3F4A-45D1-7D18-9C66ABE69DC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6" name="TextBox 15">
            <a:extLst>
              <a:ext uri="{FF2B5EF4-FFF2-40B4-BE49-F238E27FC236}">
                <a16:creationId xmlns:a16="http://schemas.microsoft.com/office/drawing/2014/main" id="{20AA4985-49FA-34F3-3DD0-CD61D8E788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8249265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Cutout Whit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74A7F45-BF8B-8C99-F081-F997169E6C69}"/>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5" name="Text Placeholder 5">
            <a:extLst>
              <a:ext uri="{FF2B5EF4-FFF2-40B4-BE49-F238E27FC236}">
                <a16:creationId xmlns:a16="http://schemas.microsoft.com/office/drawing/2014/main" id="{47054FC0-2720-B0EF-ACC6-5F82CB5B4C5A}"/>
              </a:ext>
            </a:extLst>
          </p:cNvPr>
          <p:cNvSpPr>
            <a:spLocks noGrp="1"/>
          </p:cNvSpPr>
          <p:nvPr>
            <p:ph type="body" sz="quarter" idx="18"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bg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B71DE009-627A-2596-E0AC-FA70A0B6AE1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6" name="Footer">
            <a:extLst>
              <a:ext uri="{FF2B5EF4-FFF2-40B4-BE49-F238E27FC236}">
                <a16:creationId xmlns:a16="http://schemas.microsoft.com/office/drawing/2014/main" id="{898597B5-B6D0-3A18-ECA4-B6F5C142768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0" name="SlideNumber">
            <a:extLst>
              <a:ext uri="{FF2B5EF4-FFF2-40B4-BE49-F238E27FC236}">
                <a16:creationId xmlns:a16="http://schemas.microsoft.com/office/drawing/2014/main" id="{40B3694D-983A-6970-280D-730C580F8A8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7CDB90D-382D-149C-8651-7DCA0C4DC7E0}"/>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26068143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Cutout Purple">
    <p:bg>
      <p:bgPr>
        <a:solidFill>
          <a:schemeClr val="accent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E73CC51-4165-7E08-9616-B2683AB14CF2}"/>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7" name="Draft" hidden="1">
            <a:extLst>
              <a:ext uri="{FF2B5EF4-FFF2-40B4-BE49-F238E27FC236}">
                <a16:creationId xmlns:a16="http://schemas.microsoft.com/office/drawing/2014/main" id="{723915F1-33A7-0236-0C6B-ABDD08BC9F5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6A304C9A-1222-1655-0075-32C3AE90B853}"/>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5" name="SlideNumber">
            <a:extLst>
              <a:ext uri="{FF2B5EF4-FFF2-40B4-BE49-F238E27FC236}">
                <a16:creationId xmlns:a16="http://schemas.microsoft.com/office/drawing/2014/main" id="{861B2271-AD6C-E2B4-FC98-64DAECEB9EA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F232C232-75E1-2998-CB99-B2034CE5D9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055313515"/>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ack cover white design EN">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4" name="Disclaimer">
            <a:extLst>
              <a:ext uri="{FF2B5EF4-FFF2-40B4-BE49-F238E27FC236}">
                <a16:creationId xmlns:a16="http://schemas.microsoft.com/office/drawing/2014/main" id="{3A93C6C6-EDA0-960F-1126-D23438AFC9E3}"/>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2" name="GT#standard_16x9_disclaimer">
            <a:extLst>
              <a:ext uri="{FF2B5EF4-FFF2-40B4-BE49-F238E27FC236}">
                <a16:creationId xmlns:a16="http://schemas.microsoft.com/office/drawing/2014/main" id="{E43AA5FD-D2F5-C275-672D-4F87D25664D9}"/>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13299345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Back cover white design DT">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2" name="Disclaimer">
            <a:extLst>
              <a:ext uri="{FF2B5EF4-FFF2-40B4-BE49-F238E27FC236}">
                <a16:creationId xmlns:a16="http://schemas.microsoft.com/office/drawing/2014/main" id="{CA8D0740-E70D-BB40-9D3A-A5132A35BB72}"/>
              </a:ext>
            </a:extLst>
          </p:cNvPr>
          <p:cNvSpPr txBox="1"/>
          <p:nvPr userDrawn="1">
            <p:custDataLst>
              <p:tags r:id="rId2"/>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pic>
        <p:nvPicPr>
          <p:cNvPr id="9" name="GT#standard_16x9_disclaimer">
            <a:extLst>
              <a:ext uri="{FF2B5EF4-FFF2-40B4-BE49-F238E27FC236}">
                <a16:creationId xmlns:a16="http://schemas.microsoft.com/office/drawing/2014/main" id="{521AA216-FA1F-3C73-127F-F1CC6BEDB26B}"/>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34936787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ack cover purple EN">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sp>
        <p:nvSpPr>
          <p:cNvPr id="8" name="Disclaimer">
            <a:extLst>
              <a:ext uri="{FF2B5EF4-FFF2-40B4-BE49-F238E27FC236}">
                <a16:creationId xmlns:a16="http://schemas.microsoft.com/office/drawing/2014/main" id="{3B4C5FFB-06E3-E117-64B7-4E77139C6665}"/>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3" name="GT#white_16x9_disclaimer">
            <a:extLst>
              <a:ext uri="{FF2B5EF4-FFF2-40B4-BE49-F238E27FC236}">
                <a16:creationId xmlns:a16="http://schemas.microsoft.com/office/drawing/2014/main" id="{CB465A7B-57D1-5931-74D1-90B9FF1A9D38}"/>
              </a:ext>
            </a:extLst>
          </p:cNvPr>
          <p:cNvPicPr>
            <a:picLocks noChangeAspect="1"/>
          </p:cNvPicPr>
          <p:nvPr userDrawn="1">
            <p:custDataLst>
              <p:tags r:id="rId3"/>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Tree>
    <p:extLst>
      <p:ext uri="{BB962C8B-B14F-4D97-AF65-F5344CB8AC3E}">
        <p14:creationId xmlns:p14="http://schemas.microsoft.com/office/powerpoint/2010/main" val="3047498527"/>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Back cover purple DT">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pic>
        <p:nvPicPr>
          <p:cNvPr id="2" name="GT#white_16x9_disclaimer">
            <a:extLst>
              <a:ext uri="{FF2B5EF4-FFF2-40B4-BE49-F238E27FC236}">
                <a16:creationId xmlns:a16="http://schemas.microsoft.com/office/drawing/2014/main" id="{F9360AAA-1362-1574-961E-63783FCDFDF9}"/>
              </a:ext>
            </a:extLst>
          </p:cNvPr>
          <p:cNvPicPr>
            <a:picLocks noChangeAspect="1"/>
          </p:cNvPicPr>
          <p:nvPr userDrawn="1">
            <p:custDataLst>
              <p:tags r:id="rId2"/>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
        <p:nvSpPr>
          <p:cNvPr id="3" name="Disclaimer">
            <a:extLst>
              <a:ext uri="{FF2B5EF4-FFF2-40B4-BE49-F238E27FC236}">
                <a16:creationId xmlns:a16="http://schemas.microsoft.com/office/drawing/2014/main" id="{DCAB568A-F469-94A4-C1AA-7FEEE369537B}"/>
              </a:ext>
            </a:extLst>
          </p:cNvPr>
          <p:cNvSpPr txBox="1"/>
          <p:nvPr userDrawn="1">
            <p:custDataLst>
              <p:tags r:id="rId3"/>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2025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spTree>
    <p:extLst>
      <p:ext uri="{BB962C8B-B14F-4D97-AF65-F5344CB8AC3E}">
        <p14:creationId xmlns:p14="http://schemas.microsoft.com/office/powerpoint/2010/main" val="385088295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892968783"/>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3608768994"/>
      </p:ext>
    </p:extLst>
  </p:cSld>
  <p:clrMapOvr>
    <a:masterClrMapping/>
  </p:clrMapOvr>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ver Mobius">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8"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4" name="Text Placeholder 8">
            <a:extLst>
              <a:ext uri="{FF2B5EF4-FFF2-40B4-BE49-F238E27FC236}">
                <a16:creationId xmlns:a16="http://schemas.microsoft.com/office/drawing/2014/main" id="{146B17B1-2109-6B32-1242-1F9A99DEAFD1}"/>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0" name="Draft" hidden="1">
            <a:extLst>
              <a:ext uri="{FF2B5EF4-FFF2-40B4-BE49-F238E27FC236}">
                <a16:creationId xmlns:a16="http://schemas.microsoft.com/office/drawing/2014/main" id="{8BE1C1FB-95B3-5172-47F5-65C3B86D1184}"/>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Notes" hidden="1">
            <a:extLst>
              <a:ext uri="{FF2B5EF4-FFF2-40B4-BE49-F238E27FC236}">
                <a16:creationId xmlns:a16="http://schemas.microsoft.com/office/drawing/2014/main" id="{CEE0902C-636E-50B4-A5AC-6E0EECA5B657}"/>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white_16x9_top" descr="Logo&#10;&#10;Description automatically generated" hidden="1">
            <a:extLst>
              <a:ext uri="{FF2B5EF4-FFF2-40B4-BE49-F238E27FC236}">
                <a16:creationId xmlns:a16="http://schemas.microsoft.com/office/drawing/2014/main" id="{C654B683-E2AA-34EA-B68D-381A87D0D75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pic>
        <p:nvPicPr>
          <p:cNvPr id="6" name="GT#white_16x9_top">
            <a:extLst>
              <a:ext uri="{FF2B5EF4-FFF2-40B4-BE49-F238E27FC236}">
                <a16:creationId xmlns:a16="http://schemas.microsoft.com/office/drawing/2014/main" id="{AA97327B-1967-E32C-9DCD-FCA2FBFC710B}"/>
              </a:ext>
            </a:extLst>
          </p:cNvPr>
          <p:cNvPicPr>
            <a:picLocks noChangeAspect="1"/>
          </p:cNvPicPr>
          <p:nvPr userDrawn="1">
            <p:custDataLst>
              <p:tags r:id="rId4"/>
            </p:custDataLst>
          </p:nvPr>
        </p:nvPicPr>
        <p:blipFill>
          <a:blip r:embed="rId8"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1228467426"/>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8" name="Mobius">
            <a:extLst>
              <a:ext uri="{FF2B5EF4-FFF2-40B4-BE49-F238E27FC236}">
                <a16:creationId xmlns:a16="http://schemas.microsoft.com/office/drawing/2014/main" id="{18FF0B0C-BCF9-C46C-4F64-612867942D5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11896"/>
          <a:stretch/>
        </p:blipFill>
        <p:spPr>
          <a:xfrm>
            <a:off x="0" y="0"/>
            <a:ext cx="7771757" cy="6857992"/>
          </a:xfrm>
          <a:prstGeom prst="rect">
            <a:avLst/>
          </a:prstGeom>
        </p:spPr>
      </p:pic>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8"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p:spPr>
        <p:txBody>
          <a:bodyPr/>
          <a:lstStyle>
            <a:lvl1pPr algn="l">
              <a:defRPr sz="100">
                <a:solidFill>
                  <a:schemeClr val="tx1"/>
                </a:solidFill>
              </a:defRPr>
            </a:lvl1pPr>
          </a:lstStyle>
          <a:p>
            <a:fld id="{1AB31D9B-80B6-41F8-B283-556E26E6158E}" type="slidenum">
              <a:rPr lang="en-GB"/>
              <a:pPr/>
              <a:t>‹Nr.›</a:t>
            </a:fld>
            <a:endParaRPr lang="en-GB"/>
          </a:p>
        </p:txBody>
      </p:sp>
      <p:sp>
        <p:nvSpPr>
          <p:cNvPr id="5" name="Text Placeholder 8">
            <a:extLst>
              <a:ext uri="{FF2B5EF4-FFF2-40B4-BE49-F238E27FC236}">
                <a16:creationId xmlns:a16="http://schemas.microsoft.com/office/drawing/2014/main" id="{F5CC922D-8453-2B88-1B73-40CCBF19F3B3}"/>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pic>
        <p:nvPicPr>
          <p:cNvPr id="4" name="MIO_LOGOPLACEHOLDER#white_16x9_top" descr="Logo&#10;&#10;Description automatically generated" hidden="1">
            <a:extLst>
              <a:ext uri="{FF2B5EF4-FFF2-40B4-BE49-F238E27FC236}">
                <a16:creationId xmlns:a16="http://schemas.microsoft.com/office/drawing/2014/main" id="{CE22436E-DFA1-5B8A-51A7-A37F783CA4B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sp>
        <p:nvSpPr>
          <p:cNvPr id="13" name="Draft" hidden="1">
            <a:extLst>
              <a:ext uri="{FF2B5EF4-FFF2-40B4-BE49-F238E27FC236}">
                <a16:creationId xmlns:a16="http://schemas.microsoft.com/office/drawing/2014/main" id="{55A1B49F-7CEC-81AC-82FC-63E31A67EA30}"/>
              </a:ext>
            </a:extLst>
          </p:cNvPr>
          <p:cNvSpPr txBox="1"/>
          <p:nvPr userDrawn="1">
            <p:custDataLst>
              <p:tags r:id="rId2"/>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chemeClr val="tx1"/>
                </a:solidFill>
                <a:latin typeface="+mn-lt"/>
                <a:ea typeface="+mn-ea"/>
                <a:cs typeface="+mn-cs"/>
              </a:rPr>
              <a:t>DRAFT</a:t>
            </a:r>
          </a:p>
        </p:txBody>
      </p:sp>
      <p:sp>
        <p:nvSpPr>
          <p:cNvPr id="14" name="Notes" hidden="1">
            <a:extLst>
              <a:ext uri="{FF2B5EF4-FFF2-40B4-BE49-F238E27FC236}">
                <a16:creationId xmlns:a16="http://schemas.microsoft.com/office/drawing/2014/main" id="{696B5AA8-9946-7A07-945C-2471A1883445}"/>
              </a:ext>
            </a:extLst>
          </p:cNvPr>
          <p:cNvSpPr txBox="1"/>
          <p:nvPr userDrawn="1">
            <p:custDataLst>
              <p:tags r:id="rId3"/>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7" name="GT#white_16x9_top">
            <a:extLst>
              <a:ext uri="{FF2B5EF4-FFF2-40B4-BE49-F238E27FC236}">
                <a16:creationId xmlns:a16="http://schemas.microsoft.com/office/drawing/2014/main" id="{5324C52D-B5DC-6071-1E07-4271A5EC3812}"/>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1091568876"/>
      </p:ext>
    </p:extLst>
  </p:cSld>
  <p:clrMapOvr>
    <a:overrideClrMapping bg1="dk1" tx1="lt1" bg2="dk2" tx2="lt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over Mobius Keyline">
    <p:spTree>
      <p:nvGrpSpPr>
        <p:cNvPr id="1" name=""/>
        <p:cNvGrpSpPr/>
        <p:nvPr/>
      </p:nvGrpSpPr>
      <p:grpSpPr>
        <a:xfrm>
          <a:off x="0" y="0"/>
          <a:ext cx="0" cy="0"/>
          <a:chOff x="0" y="0"/>
          <a:chExt cx="0" cy="0"/>
        </a:xfrm>
      </p:grpSpPr>
      <p:pic>
        <p:nvPicPr>
          <p:cNvPr id="8" name="MobiusKeyline">
            <a:extLst>
              <a:ext uri="{FF2B5EF4-FFF2-40B4-BE49-F238E27FC236}">
                <a16:creationId xmlns:a16="http://schemas.microsoft.com/office/drawing/2014/main" id="{C4D846AA-1B48-D164-4BD6-D6FF338042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493205" y="0"/>
            <a:ext cx="6698796" cy="6858000"/>
          </a:xfrm>
          <a:prstGeom prst="rect">
            <a:avLst/>
          </a:prstGeom>
        </p:spPr>
      </p:pic>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5" name="Text Placeholder 8">
            <a:extLst>
              <a:ext uri="{FF2B5EF4-FFF2-40B4-BE49-F238E27FC236}">
                <a16:creationId xmlns:a16="http://schemas.microsoft.com/office/drawing/2014/main" id="{CB960BFE-A7EB-EB6B-6A2D-CA13D11B2D75}"/>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Footer">
            <a:extLst>
              <a:ext uri="{FF2B5EF4-FFF2-40B4-BE49-F238E27FC236}">
                <a16:creationId xmlns:a16="http://schemas.microsoft.com/office/drawing/2014/main" id="{1FB7F7CA-2D73-7754-8937-83067EE92E45}"/>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98DE1C0-3FC1-12D2-B6CB-57562CB44211}"/>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10" name="Draft" hidden="1">
            <a:extLst>
              <a:ext uri="{FF2B5EF4-FFF2-40B4-BE49-F238E27FC236}">
                <a16:creationId xmlns:a16="http://schemas.microsoft.com/office/drawing/2014/main" id="{E1AAFA74-4789-A4CB-B5B7-72B45CE702AB}"/>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AD2AFFA8-5875-762A-E775-65EF3503C05D}"/>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5A734886-E83E-FC11-3794-257FF00239F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7" name="GT#standard_16x9_top">
            <a:extLst>
              <a:ext uri="{FF2B5EF4-FFF2-40B4-BE49-F238E27FC236}">
                <a16:creationId xmlns:a16="http://schemas.microsoft.com/office/drawing/2014/main" id="{6E7A9B4F-417A-E41D-D8E0-C1C87B2BBC67}"/>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37002216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over Image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4800"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Picture Placeholder 6">
            <a:extLst>
              <a:ext uri="{FF2B5EF4-FFF2-40B4-BE49-F238E27FC236}">
                <a16:creationId xmlns:a16="http://schemas.microsoft.com/office/drawing/2014/main" id="{93C8EC94-3A4D-9A59-9E6E-4D1E8B4B1D2F}"/>
              </a:ext>
            </a:extLst>
          </p:cNvPr>
          <p:cNvSpPr>
            <a:spLocks noGrp="1"/>
          </p:cNvSpPr>
          <p:nvPr>
            <p:ph type="pic" sz="quarter" idx="16" hasCustomPrompt="1"/>
          </p:nvPr>
        </p:nvSpPr>
        <p:spPr>
          <a:xfrm>
            <a:off x="6216647" y="0"/>
            <a:ext cx="5975352" cy="6858000"/>
          </a:xfrm>
          <a:custGeom>
            <a:avLst/>
            <a:gdLst>
              <a:gd name="connsiteX0" fmla="*/ 0 w 5975352"/>
              <a:gd name="connsiteY0" fmla="*/ 0 h 6858000"/>
              <a:gd name="connsiteX1" fmla="*/ 1493839 w 5975352"/>
              <a:gd name="connsiteY1" fmla="*/ 0 h 6858000"/>
              <a:gd name="connsiteX2" fmla="*/ 4481513 w 5975352"/>
              <a:gd name="connsiteY2" fmla="*/ 0 h 6858000"/>
              <a:gd name="connsiteX3" fmla="*/ 5975352 w 5975352"/>
              <a:gd name="connsiteY3" fmla="*/ 0 h 6858000"/>
              <a:gd name="connsiteX4" fmla="*/ 5975352 w 5975352"/>
              <a:gd name="connsiteY4" fmla="*/ 6858000 h 6858000"/>
              <a:gd name="connsiteX5" fmla="*/ 4481513 w 5975352"/>
              <a:gd name="connsiteY5" fmla="*/ 6858000 h 6858000"/>
              <a:gd name="connsiteX6" fmla="*/ 3069464 w 5975352"/>
              <a:gd name="connsiteY6" fmla="*/ 6858000 h 6858000"/>
              <a:gd name="connsiteX7" fmla="*/ 1575625 w 5975352"/>
              <a:gd name="connsiteY7" fmla="*/ 6858000 h 6858000"/>
              <a:gd name="connsiteX8" fmla="*/ 0 w 5975352"/>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2" h="6858000">
                <a:moveTo>
                  <a:pt x="0" y="0"/>
                </a:moveTo>
                <a:lnTo>
                  <a:pt x="1493839" y="0"/>
                </a:lnTo>
                <a:lnTo>
                  <a:pt x="4481513" y="0"/>
                </a:lnTo>
                <a:lnTo>
                  <a:pt x="5975352" y="0"/>
                </a:lnTo>
                <a:lnTo>
                  <a:pt x="5975352" y="6858000"/>
                </a:lnTo>
                <a:lnTo>
                  <a:pt x="4481513" y="6858000"/>
                </a:lnTo>
                <a:lnTo>
                  <a:pt x="3069464" y="6858000"/>
                </a:lnTo>
                <a:lnTo>
                  <a:pt x="1575625" y="6858000"/>
                </a:lnTo>
                <a:cubicBezTo>
                  <a:pt x="705431" y="6858000"/>
                  <a:pt x="0" y="6152569"/>
                  <a:pt x="0" y="5282375"/>
                </a:cubicBezTo>
                <a:close/>
              </a:path>
            </a:pathLst>
          </a:custGeom>
          <a:solidFill>
            <a:schemeClr val="bg2"/>
          </a:solidFill>
        </p:spPr>
        <p:txBody>
          <a:bodyPr wrap="square">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BrandCentral through the </a:t>
            </a:r>
            <a:r>
              <a:rPr lang="en-GB" err="1"/>
              <a:t>BrandCentral</a:t>
            </a:r>
            <a:r>
              <a:rPr lang="en-GB"/>
              <a:t> ribbon</a:t>
            </a:r>
          </a:p>
        </p:txBody>
      </p:sp>
      <p:sp>
        <p:nvSpPr>
          <p:cNvPr id="2" name="Text Placeholder 8">
            <a:extLst>
              <a:ext uri="{FF2B5EF4-FFF2-40B4-BE49-F238E27FC236}">
                <a16:creationId xmlns:a16="http://schemas.microsoft.com/office/drawing/2014/main" id="{67A0955B-3BE0-ED30-2898-3A7A957889B6}"/>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6" name="Draft" hidden="1">
            <a:extLst>
              <a:ext uri="{FF2B5EF4-FFF2-40B4-BE49-F238E27FC236}">
                <a16:creationId xmlns:a16="http://schemas.microsoft.com/office/drawing/2014/main" id="{920D0B08-DA9D-31FB-7DC6-6E00EF904941}"/>
              </a:ext>
            </a:extLst>
          </p:cNvPr>
          <p:cNvSpPr txBox="1"/>
          <p:nvPr userDrawn="1">
            <p:custDataLst>
              <p:tags r:id="rId2"/>
            </p:custDataLst>
          </p:nvPr>
        </p:nvSpPr>
        <p:spPr>
          <a:xfrm>
            <a:off x="508000" y="1244598"/>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2D4B2762-75B9-9554-AE41-054A98B60627}"/>
              </a:ext>
            </a:extLst>
          </p:cNvPr>
          <p:cNvSpPr txBox="1"/>
          <p:nvPr userDrawn="1">
            <p:custDataLst>
              <p:tags r:id="rId3"/>
            </p:custDataLst>
          </p:nvPr>
        </p:nvSpPr>
        <p:spPr>
          <a:xfrm>
            <a:off x="507999" y="1738311"/>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standard_16x9_top" hidden="1">
            <a:extLst>
              <a:ext uri="{FF2B5EF4-FFF2-40B4-BE49-F238E27FC236}">
                <a16:creationId xmlns:a16="http://schemas.microsoft.com/office/drawing/2014/main" id="{AEDBC96D-87D9-FC23-31B3-BE2C643DBBA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5" name="GT#standard_16x9_top">
            <a:extLst>
              <a:ext uri="{FF2B5EF4-FFF2-40B4-BE49-F238E27FC236}">
                <a16:creationId xmlns:a16="http://schemas.microsoft.com/office/drawing/2014/main" id="{1D6EC405-CD26-2F0E-6AB7-AE3CB8E03609}"/>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2959397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over Image Inset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735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6" name="Picture Placeholder 5">
            <a:extLst>
              <a:ext uri="{FF2B5EF4-FFF2-40B4-BE49-F238E27FC236}">
                <a16:creationId xmlns:a16="http://schemas.microsoft.com/office/drawing/2014/main" id="{243F58CE-B276-ED44-7DFF-0DBEBF3E1492}"/>
              </a:ext>
            </a:extLst>
          </p:cNvPr>
          <p:cNvSpPr>
            <a:spLocks noGrp="1"/>
          </p:cNvSpPr>
          <p:nvPr>
            <p:ph type="pic" sz="quarter" idx="20" hasCustomPrompt="1"/>
          </p:nvPr>
        </p:nvSpPr>
        <p:spPr>
          <a:xfrm>
            <a:off x="6216651" y="507999"/>
            <a:ext cx="5481863" cy="5842000"/>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5" name="Text Placeholder 8">
            <a:extLst>
              <a:ext uri="{FF2B5EF4-FFF2-40B4-BE49-F238E27FC236}">
                <a16:creationId xmlns:a16="http://schemas.microsoft.com/office/drawing/2014/main" id="{75E0DA0C-7978-5CC2-B5A6-387FB160DD13}"/>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7" name="Text Placeholder 8">
            <a:extLst>
              <a:ext uri="{FF2B5EF4-FFF2-40B4-BE49-F238E27FC236}">
                <a16:creationId xmlns:a16="http://schemas.microsoft.com/office/drawing/2014/main" id="{C5093252-03A1-41FB-B922-7DE63FFE8590}"/>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2" name="Draft" hidden="1">
            <a:extLst>
              <a:ext uri="{FF2B5EF4-FFF2-40B4-BE49-F238E27FC236}">
                <a16:creationId xmlns:a16="http://schemas.microsoft.com/office/drawing/2014/main" id="{6F62409E-2221-0D40-3DE8-E8D4FCC944DF}"/>
              </a:ext>
            </a:extLst>
          </p:cNvPr>
          <p:cNvSpPr txBox="1"/>
          <p:nvPr userDrawn="1">
            <p:custDataLst>
              <p:tags r:id="rId2"/>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F82A3C7D-2749-18D2-E913-5EB0FEA78315}"/>
              </a:ext>
            </a:extLst>
          </p:cNvPr>
          <p:cNvSpPr txBox="1"/>
          <p:nvPr userDrawn="1">
            <p:custDataLst>
              <p:tags r:id="rId3"/>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019868AE-170B-DD65-710B-8CF514A6BB3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4" name="GT#standard_16x9_top">
            <a:extLst>
              <a:ext uri="{FF2B5EF4-FFF2-40B4-BE49-F238E27FC236}">
                <a16:creationId xmlns:a16="http://schemas.microsoft.com/office/drawing/2014/main" id="{B1188C8C-12D5-CA61-2ABD-AD9376A258A1}"/>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830891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ver Full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700E9DE-9D11-AF03-45D9-449E6D62C8DE}"/>
              </a:ext>
            </a:extLst>
          </p:cNvPr>
          <p:cNvSpPr>
            <a:spLocks noGrp="1"/>
          </p:cNvSpPr>
          <p:nvPr>
            <p:ph type="pic" sz="quarter" idx="16" hasCustomPrompt="1"/>
          </p:nvPr>
        </p:nvSpPr>
        <p:spPr>
          <a:xfrm>
            <a:off x="0" y="0"/>
            <a:ext cx="12190096" cy="6858000"/>
          </a:xfrm>
          <a:custGeom>
            <a:avLst/>
            <a:gdLst>
              <a:gd name="connsiteX0" fmla="*/ 822522 w 12190096"/>
              <a:gd name="connsiteY0" fmla="*/ 508000 h 6858000"/>
              <a:gd name="connsiteX1" fmla="*/ 523346 w 12190096"/>
              <a:gd name="connsiteY1" fmla="*/ 807176 h 6858000"/>
              <a:gd name="connsiteX2" fmla="*/ 523346 w 12190096"/>
              <a:gd name="connsiteY2" fmla="*/ 3065387 h 6858000"/>
              <a:gd name="connsiteX3" fmla="*/ 523343 w 12190096"/>
              <a:gd name="connsiteY3" fmla="*/ 3065441 h 6858000"/>
              <a:gd name="connsiteX4" fmla="*/ 523346 w 12190096"/>
              <a:gd name="connsiteY4" fmla="*/ 6050825 h 6858000"/>
              <a:gd name="connsiteX5" fmla="*/ 822522 w 12190096"/>
              <a:gd name="connsiteY5" fmla="*/ 6350000 h 6858000"/>
              <a:gd name="connsiteX6" fmla="*/ 2557512 w 12190096"/>
              <a:gd name="connsiteY6" fmla="*/ 6350000 h 6858000"/>
              <a:gd name="connsiteX7" fmla="*/ 2898484 w 12190096"/>
              <a:gd name="connsiteY7" fmla="*/ 6350000 h 6858000"/>
              <a:gd name="connsiteX8" fmla="*/ 4633474 w 12190096"/>
              <a:gd name="connsiteY8" fmla="*/ 6350000 h 6858000"/>
              <a:gd name="connsiteX9" fmla="*/ 5985740 w 12190096"/>
              <a:gd name="connsiteY9" fmla="*/ 4997735 h 6858000"/>
              <a:gd name="connsiteX10" fmla="*/ 5986846 w 12190096"/>
              <a:gd name="connsiteY10" fmla="*/ 807176 h 6858000"/>
              <a:gd name="connsiteX11" fmla="*/ 5687671 w 12190096"/>
              <a:gd name="connsiteY11" fmla="*/ 508000 h 6858000"/>
              <a:gd name="connsiteX12" fmla="*/ 3952681 w 12190096"/>
              <a:gd name="connsiteY12" fmla="*/ 508000 h 6858000"/>
              <a:gd name="connsiteX13" fmla="*/ 2557512 w 12190096"/>
              <a:gd name="connsiteY13" fmla="*/ 508000 h 6858000"/>
              <a:gd name="connsiteX14" fmla="*/ 0 w 12190096"/>
              <a:gd name="connsiteY14" fmla="*/ 0 h 6858000"/>
              <a:gd name="connsiteX15" fmla="*/ 12190096 w 12190096"/>
              <a:gd name="connsiteY15" fmla="*/ 0 h 6858000"/>
              <a:gd name="connsiteX16" fmla="*/ 12190096 w 12190096"/>
              <a:gd name="connsiteY16" fmla="*/ 6858000 h 6858000"/>
              <a:gd name="connsiteX17" fmla="*/ 0 w 12190096"/>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0096" h="6858000">
                <a:moveTo>
                  <a:pt x="822522" y="508000"/>
                </a:moveTo>
                <a:cubicBezTo>
                  <a:pt x="657291" y="508000"/>
                  <a:pt x="523346" y="641945"/>
                  <a:pt x="523346" y="807176"/>
                </a:cubicBezTo>
                <a:lnTo>
                  <a:pt x="523346" y="3065387"/>
                </a:lnTo>
                <a:cubicBezTo>
                  <a:pt x="523345" y="3065405"/>
                  <a:pt x="523345" y="3065423"/>
                  <a:pt x="523343" y="3065441"/>
                </a:cubicBezTo>
                <a:cubicBezTo>
                  <a:pt x="523345" y="4060570"/>
                  <a:pt x="523345" y="5055697"/>
                  <a:pt x="523346" y="6050825"/>
                </a:cubicBezTo>
                <a:cubicBezTo>
                  <a:pt x="523346" y="6216055"/>
                  <a:pt x="657291" y="6350000"/>
                  <a:pt x="822522" y="6350000"/>
                </a:cubicBezTo>
                <a:lnTo>
                  <a:pt x="2557512" y="6350000"/>
                </a:lnTo>
                <a:lnTo>
                  <a:pt x="2898484" y="6350000"/>
                </a:lnTo>
                <a:lnTo>
                  <a:pt x="4633474" y="6350000"/>
                </a:lnTo>
                <a:cubicBezTo>
                  <a:pt x="5380309" y="6350000"/>
                  <a:pt x="5985740" y="5744570"/>
                  <a:pt x="5985740" y="4997735"/>
                </a:cubicBezTo>
                <a:cubicBezTo>
                  <a:pt x="5986108" y="3600882"/>
                  <a:pt x="5986478" y="2204028"/>
                  <a:pt x="5986846" y="807176"/>
                </a:cubicBezTo>
                <a:cubicBezTo>
                  <a:pt x="5986846" y="641945"/>
                  <a:pt x="5852901" y="508000"/>
                  <a:pt x="5687671" y="508000"/>
                </a:cubicBezTo>
                <a:lnTo>
                  <a:pt x="3952681" y="508000"/>
                </a:lnTo>
                <a:lnTo>
                  <a:pt x="2557512" y="508000"/>
                </a:lnTo>
                <a:close/>
                <a:moveTo>
                  <a:pt x="0" y="0"/>
                </a:moveTo>
                <a:lnTo>
                  <a:pt x="12190096" y="0"/>
                </a:lnTo>
                <a:lnTo>
                  <a:pt x="12190096" y="6858000"/>
                </a:lnTo>
                <a:lnTo>
                  <a:pt x="0" y="6858000"/>
                </a:lnTo>
                <a:close/>
              </a:path>
            </a:pathLst>
          </a:custGeom>
          <a:solidFill>
            <a:schemeClr val="bg2"/>
          </a:solidFill>
        </p:spPr>
        <p:txBody>
          <a:bodyPr wrap="square" lIns="7056000" rIns="576000" anchor="ctr">
            <a:noAutofit/>
          </a:bodyPr>
          <a:lstStyle>
            <a:lvl1pPr algn="r">
              <a:defRPr b="0"/>
            </a:lvl1pPr>
          </a:lstStyle>
          <a:p>
            <a:r>
              <a:rPr lang="en-GB"/>
              <a:t>To insert photo, please select placeholder, then access BrandCentral through the </a:t>
            </a:r>
            <a:r>
              <a:rPr lang="en-GB" err="1"/>
              <a:t>BrandCentral</a:t>
            </a:r>
            <a:r>
              <a:rPr lang="en-GB"/>
              <a:t> ribbon</a:t>
            </a:r>
          </a:p>
        </p:txBody>
      </p:sp>
      <p:sp>
        <p:nvSpPr>
          <p:cNvPr id="3" name="Title"/>
          <p:cNvSpPr>
            <a:spLocks noGrp="1"/>
          </p:cNvSpPr>
          <p:nvPr>
            <p:ph type="title" hasCustomPrompt="1"/>
            <p:custDataLst>
              <p:tags r:id="rId1"/>
            </p:custDataLst>
          </p:nvPr>
        </p:nvSpPr>
        <p:spPr>
          <a:xfrm>
            <a:off x="982134" y="2697163"/>
            <a:ext cx="428360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2" name="Text Placeholder 8">
            <a:extLst>
              <a:ext uri="{FF2B5EF4-FFF2-40B4-BE49-F238E27FC236}">
                <a16:creationId xmlns:a16="http://schemas.microsoft.com/office/drawing/2014/main" id="{E13645DA-D364-E4D3-5589-FE0081FB7887}"/>
              </a:ext>
            </a:extLst>
          </p:cNvPr>
          <p:cNvSpPr>
            <a:spLocks noGrp="1"/>
          </p:cNvSpPr>
          <p:nvPr>
            <p:ph type="body" sz="quarter" idx="17" hasCustomPrompt="1"/>
          </p:nvPr>
        </p:nvSpPr>
        <p:spPr>
          <a:xfrm>
            <a:off x="982134" y="5141372"/>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Draft" hidden="1">
            <a:extLst>
              <a:ext uri="{FF2B5EF4-FFF2-40B4-BE49-F238E27FC236}">
                <a16:creationId xmlns:a16="http://schemas.microsoft.com/office/drawing/2014/main" id="{4B2067B3-B71F-529E-8C0B-57C5278A017D}"/>
              </a:ext>
            </a:extLst>
          </p:cNvPr>
          <p:cNvSpPr txBox="1"/>
          <p:nvPr userDrawn="1">
            <p:custDataLst>
              <p:tags r:id="rId2"/>
            </p:custDataLst>
          </p:nvPr>
        </p:nvSpPr>
        <p:spPr>
          <a:xfrm>
            <a:off x="982134" y="1633890"/>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7" name="Notes" hidden="1">
            <a:extLst>
              <a:ext uri="{FF2B5EF4-FFF2-40B4-BE49-F238E27FC236}">
                <a16:creationId xmlns:a16="http://schemas.microsoft.com/office/drawing/2014/main" id="{FC32C9B3-C605-ECAF-4F1A-A4544DC33491}"/>
              </a:ext>
            </a:extLst>
          </p:cNvPr>
          <p:cNvSpPr txBox="1"/>
          <p:nvPr userDrawn="1">
            <p:custDataLst>
              <p:tags r:id="rId3"/>
            </p:custDataLst>
          </p:nvPr>
        </p:nvSpPr>
        <p:spPr>
          <a:xfrm>
            <a:off x="982134" y="2129983"/>
            <a:ext cx="4039129" cy="356393"/>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1" name="MIO_LOGOPLACEHOLDER#standard_16x9_topindent" hidden="1">
            <a:extLst>
              <a:ext uri="{FF2B5EF4-FFF2-40B4-BE49-F238E27FC236}">
                <a16:creationId xmlns:a16="http://schemas.microsoft.com/office/drawing/2014/main" id="{8F126316-8BDC-228D-C918-391D5CDCFAF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pic>
        <p:nvPicPr>
          <p:cNvPr id="6" name="GT#standard_16x9_topindent">
            <a:extLst>
              <a:ext uri="{FF2B5EF4-FFF2-40B4-BE49-F238E27FC236}">
                <a16:creationId xmlns:a16="http://schemas.microsoft.com/office/drawing/2014/main" id="{6059A7DA-62E9-ABCD-DCEB-D748E6420A07}"/>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5216995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over Full Image Transparen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9FAF410-17F2-850B-E84B-36D40D599ACB}"/>
              </a:ext>
            </a:extLst>
          </p:cNvPr>
          <p:cNvSpPr/>
          <p:nvPr userDrawn="1"/>
        </p:nvSpPr>
        <p:spPr>
          <a:xfrm>
            <a:off x="523343" y="508000"/>
            <a:ext cx="5463503" cy="5842000"/>
          </a:xfrm>
          <a:custGeom>
            <a:avLst/>
            <a:gdLst>
              <a:gd name="connsiteX0" fmla="*/ 299179 w 5463503"/>
              <a:gd name="connsiteY0" fmla="*/ 0 h 5842000"/>
              <a:gd name="connsiteX1" fmla="*/ 2034169 w 5463503"/>
              <a:gd name="connsiteY1" fmla="*/ 0 h 5842000"/>
              <a:gd name="connsiteX2" fmla="*/ 3429338 w 5463503"/>
              <a:gd name="connsiteY2" fmla="*/ 0 h 5842000"/>
              <a:gd name="connsiteX3" fmla="*/ 5164328 w 5463503"/>
              <a:gd name="connsiteY3" fmla="*/ 0 h 5842000"/>
              <a:gd name="connsiteX4" fmla="*/ 5463503 w 5463503"/>
              <a:gd name="connsiteY4" fmla="*/ 299176 h 5842000"/>
              <a:gd name="connsiteX5" fmla="*/ 5462397 w 5463503"/>
              <a:gd name="connsiteY5" fmla="*/ 4489735 h 5842000"/>
              <a:gd name="connsiteX6" fmla="*/ 4110131 w 5463503"/>
              <a:gd name="connsiteY6" fmla="*/ 5842000 h 5842000"/>
              <a:gd name="connsiteX7" fmla="*/ 2375141 w 5463503"/>
              <a:gd name="connsiteY7" fmla="*/ 5842000 h 5842000"/>
              <a:gd name="connsiteX8" fmla="*/ 2034169 w 5463503"/>
              <a:gd name="connsiteY8" fmla="*/ 5842000 h 5842000"/>
              <a:gd name="connsiteX9" fmla="*/ 299179 w 5463503"/>
              <a:gd name="connsiteY9" fmla="*/ 5842000 h 5842000"/>
              <a:gd name="connsiteX10" fmla="*/ 3 w 5463503"/>
              <a:gd name="connsiteY10" fmla="*/ 5542825 h 5842000"/>
              <a:gd name="connsiteX11" fmla="*/ 0 w 5463503"/>
              <a:gd name="connsiteY11" fmla="*/ 2557441 h 5842000"/>
              <a:gd name="connsiteX12" fmla="*/ 3 w 5463503"/>
              <a:gd name="connsiteY12" fmla="*/ 2557387 h 5842000"/>
              <a:gd name="connsiteX13" fmla="*/ 3 w 5463503"/>
              <a:gd name="connsiteY13" fmla="*/ 299176 h 5842000"/>
              <a:gd name="connsiteX14" fmla="*/ 299179 w 5463503"/>
              <a:gd name="connsiteY14"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3503" h="5842000">
                <a:moveTo>
                  <a:pt x="299179" y="0"/>
                </a:moveTo>
                <a:lnTo>
                  <a:pt x="2034169" y="0"/>
                </a:lnTo>
                <a:lnTo>
                  <a:pt x="3429338" y="0"/>
                </a:lnTo>
                <a:lnTo>
                  <a:pt x="5164328" y="0"/>
                </a:lnTo>
                <a:cubicBezTo>
                  <a:pt x="5329558" y="0"/>
                  <a:pt x="5463503" y="133945"/>
                  <a:pt x="5463503" y="299176"/>
                </a:cubicBezTo>
                <a:cubicBezTo>
                  <a:pt x="5463135" y="1696028"/>
                  <a:pt x="5462765" y="3092882"/>
                  <a:pt x="5462397" y="4489735"/>
                </a:cubicBezTo>
                <a:cubicBezTo>
                  <a:pt x="5462397" y="5236570"/>
                  <a:pt x="4856966" y="5842000"/>
                  <a:pt x="4110131" y="5842000"/>
                </a:cubicBezTo>
                <a:lnTo>
                  <a:pt x="2375141" y="5842000"/>
                </a:lnTo>
                <a:lnTo>
                  <a:pt x="2034169" y="5842000"/>
                </a:lnTo>
                <a:lnTo>
                  <a:pt x="299179" y="5842000"/>
                </a:lnTo>
                <a:cubicBezTo>
                  <a:pt x="133948" y="5842000"/>
                  <a:pt x="3" y="5708055"/>
                  <a:pt x="3" y="5542825"/>
                </a:cubicBezTo>
                <a:cubicBezTo>
                  <a:pt x="2" y="4547697"/>
                  <a:pt x="2" y="3552570"/>
                  <a:pt x="0" y="2557441"/>
                </a:cubicBezTo>
                <a:cubicBezTo>
                  <a:pt x="2" y="2557423"/>
                  <a:pt x="2" y="2557405"/>
                  <a:pt x="3" y="2557387"/>
                </a:cubicBezTo>
                <a:lnTo>
                  <a:pt x="3" y="299176"/>
                </a:lnTo>
                <a:cubicBezTo>
                  <a:pt x="3" y="133945"/>
                  <a:pt x="133948" y="0"/>
                  <a:pt x="299179" y="0"/>
                </a:cubicBezTo>
                <a:close/>
              </a:path>
            </a:pathLst>
          </a:custGeom>
          <a:solidFill>
            <a:schemeClr val="bg1">
              <a:alpha val="70000"/>
            </a:schemeClr>
          </a:solidFill>
        </p:spPr>
        <p:txBody>
          <a:bodyPr vert="horz" wrap="square" lIns="0" tIns="0" rIns="0" bIns="0" rtlCol="0" anchor="t" anchorCtr="0">
            <a:noAutofit/>
          </a:bodyPr>
          <a:lstStyle/>
          <a:p>
            <a:pPr lvl="0" defTabSz="736656"/>
            <a:endParaRPr lang="en-GB" sz="2400" b="1" noProof="0">
              <a:solidFill>
                <a:schemeClr val="tx1"/>
              </a:solidFill>
            </a:endParaRPr>
          </a:p>
        </p:txBody>
      </p:sp>
      <p:sp>
        <p:nvSpPr>
          <p:cNvPr id="3" name="Title"/>
          <p:cNvSpPr>
            <a:spLocks noGrp="1"/>
          </p:cNvSpPr>
          <p:nvPr>
            <p:ph type="title" hasCustomPrompt="1"/>
          </p:nvPr>
        </p:nvSpPr>
        <p:spPr>
          <a:xfrm>
            <a:off x="982134" y="2697163"/>
            <a:ext cx="4283601" cy="1025922"/>
          </a:xfrm>
        </p:spPr>
        <p:txBody>
          <a:bodyPr/>
          <a:lstStyle>
            <a:lvl1pPr>
              <a:lnSpc>
                <a:spcPct val="85000"/>
              </a:lnSpc>
              <a:defRPr sz="3600">
                <a:solidFill>
                  <a:schemeClr val="accent1"/>
                </a:solidFill>
              </a:defRPr>
            </a:lvl1pPr>
          </a:lstStyle>
          <a:p>
            <a:r>
              <a:rPr lang="en-GB" noProof="0"/>
              <a:t>Main cover title</a:t>
            </a:r>
            <a:br>
              <a:rPr lang="en-GB" noProof="0"/>
            </a:br>
            <a:r>
              <a:rPr lang="en-GB" noProof="0"/>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p:spPr>
        <p:txBody>
          <a:bodyPr vert="horz" wrap="none" lIns="0" tIns="0" rIns="0" bIns="0" rtlCol="0" anchor="b" anchorCtr="0">
            <a:noAutofit/>
          </a:bodyPr>
          <a:lstStyle>
            <a:lvl1pPr algn="l">
              <a:defRPr lang="en-GB" sz="100">
                <a:solidFill>
                  <a:srgbClr val="F0F0F0"/>
                </a:solidFill>
              </a:defRPr>
            </a:lvl1pPr>
          </a:lstStyle>
          <a:p>
            <a:endParaRPr lang="en-GB" noProof="0"/>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p:spPr>
        <p:txBody>
          <a:bodyPr/>
          <a:lstStyle>
            <a:lvl1pPr algn="l">
              <a:defRPr sz="100">
                <a:solidFill>
                  <a:srgbClr val="F0F0F0"/>
                </a:solidFill>
              </a:defRPr>
            </a:lvl1pPr>
          </a:lstStyle>
          <a:p>
            <a:fld id="{1AB31D9B-80B6-41F8-B283-556E26E6158E}" type="slidenum">
              <a:rPr lang="en-GB" noProof="0"/>
              <a:pPr/>
              <a:t>‹Nr.›</a:t>
            </a:fld>
            <a:endParaRPr lang="en-GB" noProof="0"/>
          </a:p>
        </p:txBody>
      </p:sp>
      <p:sp>
        <p:nvSpPr>
          <p:cNvPr id="7" name="Text Placeholder 8">
            <a:extLst>
              <a:ext uri="{FF2B5EF4-FFF2-40B4-BE49-F238E27FC236}">
                <a16:creationId xmlns:a16="http://schemas.microsoft.com/office/drawing/2014/main" id="{EF80D5E1-14C2-29D3-2F53-C66B06549775}"/>
              </a:ext>
            </a:extLst>
          </p:cNvPr>
          <p:cNvSpPr>
            <a:spLocks noGrp="1"/>
          </p:cNvSpPr>
          <p:nvPr>
            <p:ph type="body" sz="quarter" idx="17" hasCustomPrompt="1"/>
          </p:nvPr>
        </p:nvSpPr>
        <p:spPr>
          <a:xfrm>
            <a:off x="982134" y="5141118"/>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Date</a:t>
            </a:r>
          </a:p>
        </p:txBody>
      </p:sp>
      <p:sp>
        <p:nvSpPr>
          <p:cNvPr id="11" name="Rectangle 10">
            <a:extLst>
              <a:ext uri="{FF2B5EF4-FFF2-40B4-BE49-F238E27FC236}">
                <a16:creationId xmlns:a16="http://schemas.microsoft.com/office/drawing/2014/main" id="{F4258826-818C-BFC6-2D57-36301EB5C4D7}"/>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image, right-click slide and go to </a:t>
            </a:r>
            <a:r>
              <a:rPr lang="en-GB" sz="1600" b="1" noProof="0">
                <a:solidFill>
                  <a:schemeClr val="bg1"/>
                </a:solidFill>
              </a:rPr>
              <a:t>Format Background &gt; Picture or texture fill </a:t>
            </a:r>
            <a:r>
              <a:rPr lang="en-GB" sz="1600" b="0" noProof="0">
                <a:solidFill>
                  <a:schemeClr val="bg1"/>
                </a:solidFill>
              </a:rPr>
              <a:t>and use the sidebar to choose your image</a:t>
            </a:r>
            <a:endParaRPr lang="en-GB" sz="1600" b="1" noProof="0">
              <a:solidFill>
                <a:schemeClr val="bg1"/>
              </a:solidFill>
            </a:endParaRPr>
          </a:p>
        </p:txBody>
      </p:sp>
      <p:pic>
        <p:nvPicPr>
          <p:cNvPr id="2" name="MIO_LOGOPLACEHOLDER#standard_16x9_topindent" hidden="1">
            <a:extLst>
              <a:ext uri="{FF2B5EF4-FFF2-40B4-BE49-F238E27FC236}">
                <a16:creationId xmlns:a16="http://schemas.microsoft.com/office/drawing/2014/main" id="{9ADACC55-3EAF-EFE8-BF42-7E41987A5D17}"/>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sp>
        <p:nvSpPr>
          <p:cNvPr id="6" name="Draft" hidden="1">
            <a:extLst>
              <a:ext uri="{FF2B5EF4-FFF2-40B4-BE49-F238E27FC236}">
                <a16:creationId xmlns:a16="http://schemas.microsoft.com/office/drawing/2014/main" id="{2F996E7F-151D-BECD-DA6D-A509D0168E1D}"/>
              </a:ext>
            </a:extLst>
          </p:cNvPr>
          <p:cNvSpPr txBox="1"/>
          <p:nvPr userDrawn="1">
            <p:custDataLst>
              <p:tags r:id="rId1"/>
            </p:custDataLst>
          </p:nvPr>
        </p:nvSpPr>
        <p:spPr>
          <a:xfrm>
            <a:off x="982134" y="1633889"/>
            <a:ext cx="1958975" cy="341312"/>
          </a:xfrm>
          <a:prstGeom prst="rect">
            <a:avLst/>
          </a:prstGeom>
          <a:noFill/>
        </p:spPr>
        <p:txBody>
          <a:bodyPr wrap="square" lIns="0" tIns="0" rIns="0" bIns="0" rtlCol="0">
            <a:noAutofit/>
          </a:bodyPr>
          <a:lstStyle/>
          <a:p>
            <a:pPr algn="l"/>
            <a:r>
              <a:rPr lang="en-GB" sz="3200" b="1" kern="1200" noProof="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1EFF8C6A-012D-3859-7E84-70D530353DBC}"/>
              </a:ext>
            </a:extLst>
          </p:cNvPr>
          <p:cNvSpPr txBox="1"/>
          <p:nvPr userDrawn="1">
            <p:custDataLst>
              <p:tags r:id="rId2"/>
            </p:custDataLst>
          </p:nvPr>
        </p:nvSpPr>
        <p:spPr>
          <a:xfrm>
            <a:off x="982134" y="2129982"/>
            <a:ext cx="4039129" cy="356393"/>
          </a:xfrm>
          <a:prstGeom prst="rect">
            <a:avLst/>
          </a:prstGeom>
          <a:noFill/>
        </p:spPr>
        <p:txBody>
          <a:bodyPr wrap="square" lIns="0" tIns="0" rIns="0" bIns="0" rtlCol="0">
            <a:noAutofit/>
          </a:bodyPr>
          <a:lstStyle/>
          <a:p>
            <a:pPr algn="l"/>
            <a:r>
              <a:rPr lang="en-GB" sz="1100" b="0" kern="1200" noProof="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5" name="GT#standard_16x9_topindent">
            <a:extLst>
              <a:ext uri="{FF2B5EF4-FFF2-40B4-BE49-F238E27FC236}">
                <a16:creationId xmlns:a16="http://schemas.microsoft.com/office/drawing/2014/main" id="{2C8D9AEF-D539-89D5-3421-F01F97EC877B}"/>
              </a:ext>
            </a:extLst>
          </p:cNvPr>
          <p:cNvPicPr>
            <a:picLocks noChangeAspect="1"/>
          </p:cNvPicPr>
          <p:nvPr userDrawn="1">
            <p:custDataLst>
              <p:tags r:id="rId3"/>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15268302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05564EF-9E6A-F26B-F829-F3138790CDCE}"/>
              </a:ext>
            </a:extLst>
          </p:cNvPr>
          <p:cNvSpPr>
            <a:spLocks noGrp="1"/>
          </p:cNvSpPr>
          <p:nvPr>
            <p:ph type="title"/>
            <p:custDataLst>
              <p:tags r:id="rId1"/>
            </p:custDataLst>
          </p:nvPr>
        </p:nvSpPr>
        <p:spPr>
          <a:xfrm>
            <a:off x="6216650" y="508000"/>
            <a:ext cx="5467350" cy="923330"/>
          </a:xfrm>
        </p:spPr>
        <p:txBody>
          <a:bodyPr>
            <a:noAutofit/>
          </a:bodyPr>
          <a:lstStyle>
            <a:lvl1pPr>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D227531C-14F8-6C2C-50CD-C286AD7276CF}"/>
              </a:ext>
            </a:extLst>
          </p:cNvPr>
          <p:cNvSpPr>
            <a:spLocks noGrp="1"/>
          </p:cNvSpPr>
          <p:nvPr>
            <p:ph type="pic" sz="quarter" idx="21" hasCustomPrompt="1"/>
          </p:nvPr>
        </p:nvSpPr>
        <p:spPr>
          <a:xfrm>
            <a:off x="508001" y="508000"/>
            <a:ext cx="4757737" cy="5476875"/>
          </a:xfrm>
          <a:custGeom>
            <a:avLst/>
            <a:gdLst>
              <a:gd name="connsiteX0" fmla="*/ 280479 w 4757737"/>
              <a:gd name="connsiteY0" fmla="*/ 0 h 5476875"/>
              <a:gd name="connsiteX1" fmla="*/ 463193 w 4757737"/>
              <a:gd name="connsiteY1" fmla="*/ 0 h 5476875"/>
              <a:gd name="connsiteX2" fmla="*/ 1360022 w 4757737"/>
              <a:gd name="connsiteY2" fmla="*/ 0 h 5476875"/>
              <a:gd name="connsiteX3" fmla="*/ 1542736 w 4757737"/>
              <a:gd name="connsiteY3" fmla="*/ 0 h 5476875"/>
              <a:gd name="connsiteX4" fmla="*/ 3215004 w 4757737"/>
              <a:gd name="connsiteY4" fmla="*/ 0 h 5476875"/>
              <a:gd name="connsiteX5" fmla="*/ 3397718 w 4757737"/>
              <a:gd name="connsiteY5" fmla="*/ 0 h 5476875"/>
              <a:gd name="connsiteX6" fmla="*/ 4294546 w 4757737"/>
              <a:gd name="connsiteY6" fmla="*/ 0 h 5476875"/>
              <a:gd name="connsiteX7" fmla="*/ 4477260 w 4757737"/>
              <a:gd name="connsiteY7" fmla="*/ 0 h 5476875"/>
              <a:gd name="connsiteX8" fmla="*/ 4757737 w 4757737"/>
              <a:gd name="connsiteY8" fmla="*/ 280477 h 5476875"/>
              <a:gd name="connsiteX9" fmla="*/ 4756701 w 4757737"/>
              <a:gd name="connsiteY9" fmla="*/ 4209126 h 5476875"/>
              <a:gd name="connsiteX10" fmla="*/ 3488952 w 4757737"/>
              <a:gd name="connsiteY10" fmla="*/ 5476875 h 5476875"/>
              <a:gd name="connsiteX11" fmla="*/ 3306238 w 4757737"/>
              <a:gd name="connsiteY11" fmla="*/ 5476875 h 5476875"/>
              <a:gd name="connsiteX12" fmla="*/ 2409410 w 4757737"/>
              <a:gd name="connsiteY12" fmla="*/ 5476875 h 5476875"/>
              <a:gd name="connsiteX13" fmla="*/ 2226696 w 4757737"/>
              <a:gd name="connsiteY13" fmla="*/ 5476875 h 5476875"/>
              <a:gd name="connsiteX14" fmla="*/ 1542736 w 4757737"/>
              <a:gd name="connsiteY14" fmla="*/ 5476875 h 5476875"/>
              <a:gd name="connsiteX15" fmla="*/ 1360022 w 4757737"/>
              <a:gd name="connsiteY15" fmla="*/ 5476875 h 5476875"/>
              <a:gd name="connsiteX16" fmla="*/ 463193 w 4757737"/>
              <a:gd name="connsiteY16" fmla="*/ 5476875 h 5476875"/>
              <a:gd name="connsiteX17" fmla="*/ 280479 w 4757737"/>
              <a:gd name="connsiteY17" fmla="*/ 5476875 h 5476875"/>
              <a:gd name="connsiteX18" fmla="*/ 3 w 4757737"/>
              <a:gd name="connsiteY18" fmla="*/ 5196398 h 5476875"/>
              <a:gd name="connsiteX19" fmla="*/ 0 w 4757737"/>
              <a:gd name="connsiteY19" fmla="*/ 2397602 h 5476875"/>
              <a:gd name="connsiteX20" fmla="*/ 3 w 4757737"/>
              <a:gd name="connsiteY20" fmla="*/ 2397551 h 5476875"/>
              <a:gd name="connsiteX21" fmla="*/ 3 w 4757737"/>
              <a:gd name="connsiteY21" fmla="*/ 280477 h 5476875"/>
              <a:gd name="connsiteX22" fmla="*/ 280479 w 4757737"/>
              <a:gd name="connsiteY22" fmla="*/ 0 h 547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7737" h="5476875">
                <a:moveTo>
                  <a:pt x="280479" y="0"/>
                </a:moveTo>
                <a:lnTo>
                  <a:pt x="463193" y="0"/>
                </a:lnTo>
                <a:lnTo>
                  <a:pt x="1360022" y="0"/>
                </a:lnTo>
                <a:lnTo>
                  <a:pt x="1542736" y="0"/>
                </a:lnTo>
                <a:lnTo>
                  <a:pt x="3215004" y="0"/>
                </a:lnTo>
                <a:lnTo>
                  <a:pt x="3397718" y="0"/>
                </a:lnTo>
                <a:lnTo>
                  <a:pt x="4294546" y="0"/>
                </a:lnTo>
                <a:lnTo>
                  <a:pt x="4477260" y="0"/>
                </a:lnTo>
                <a:cubicBezTo>
                  <a:pt x="4632164" y="0"/>
                  <a:pt x="4757737" y="125574"/>
                  <a:pt x="4757737" y="280477"/>
                </a:cubicBezTo>
                <a:cubicBezTo>
                  <a:pt x="4757392" y="1590027"/>
                  <a:pt x="4757045" y="2899577"/>
                  <a:pt x="4756701" y="4209126"/>
                </a:cubicBezTo>
                <a:cubicBezTo>
                  <a:pt x="4756701" y="4909284"/>
                  <a:pt x="4189109" y="5476875"/>
                  <a:pt x="3488952" y="5476875"/>
                </a:cubicBezTo>
                <a:lnTo>
                  <a:pt x="3306238" y="5476875"/>
                </a:lnTo>
                <a:lnTo>
                  <a:pt x="2409410" y="5476875"/>
                </a:lnTo>
                <a:lnTo>
                  <a:pt x="2226696" y="5476875"/>
                </a:lnTo>
                <a:lnTo>
                  <a:pt x="1542736" y="5476875"/>
                </a:lnTo>
                <a:lnTo>
                  <a:pt x="1360022" y="5476875"/>
                </a:lnTo>
                <a:lnTo>
                  <a:pt x="463193" y="5476875"/>
                </a:lnTo>
                <a:lnTo>
                  <a:pt x="280479" y="5476875"/>
                </a:lnTo>
                <a:cubicBezTo>
                  <a:pt x="125576" y="5476875"/>
                  <a:pt x="3" y="5351302"/>
                  <a:pt x="3" y="5196398"/>
                </a:cubicBezTo>
                <a:cubicBezTo>
                  <a:pt x="1" y="4263466"/>
                  <a:pt x="1" y="3330535"/>
                  <a:pt x="0" y="2397602"/>
                </a:cubicBezTo>
                <a:cubicBezTo>
                  <a:pt x="1" y="2397584"/>
                  <a:pt x="1" y="2397567"/>
                  <a:pt x="3" y="2397551"/>
                </a:cubicBezTo>
                <a:lnTo>
                  <a:pt x="3" y="280477"/>
                </a:lnTo>
                <a:cubicBezTo>
                  <a:pt x="3" y="125574"/>
                  <a:pt x="125576" y="0"/>
                  <a:pt x="280479"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4" name="Footer">
            <a:extLst>
              <a:ext uri="{FF2B5EF4-FFF2-40B4-BE49-F238E27FC236}">
                <a16:creationId xmlns:a16="http://schemas.microsoft.com/office/drawing/2014/main" id="{8BC37E77-7099-73F0-8213-E35902D2D9D4}"/>
              </a:ext>
            </a:extLst>
          </p:cNvPr>
          <p:cNvSpPr>
            <a:spLocks noGrp="1"/>
          </p:cNvSpPr>
          <p:nvPr>
            <p:ph type="ftr" sz="quarter" idx="22"/>
          </p:nvPr>
        </p:nvSpPr>
        <p:spPr/>
        <p:txBody>
          <a:bodyPr/>
          <a:lstStyle/>
          <a:p>
            <a:endParaRPr lang="en-GB"/>
          </a:p>
        </p:txBody>
      </p:sp>
      <p:sp>
        <p:nvSpPr>
          <p:cNvPr id="5" name="SlideNumber">
            <a:extLst>
              <a:ext uri="{FF2B5EF4-FFF2-40B4-BE49-F238E27FC236}">
                <a16:creationId xmlns:a16="http://schemas.microsoft.com/office/drawing/2014/main" id="{FEAF78FC-192E-555E-A1E7-2EF7E5C9A661}"/>
              </a:ext>
            </a:extLst>
          </p:cNvPr>
          <p:cNvSpPr>
            <a:spLocks noGrp="1"/>
          </p:cNvSpPr>
          <p:nvPr>
            <p:ph type="sldNum" sz="quarter" idx="23"/>
          </p:nvPr>
        </p:nvSpPr>
        <p:spPr/>
        <p:txBody>
          <a:bodyPr/>
          <a:lstStyle/>
          <a:p>
            <a:fld id="{1AB31D9B-80B6-41F8-B283-556E26E6158E}" type="slidenum">
              <a:rPr lang="en-GB" noProof="0"/>
              <a:pPr/>
              <a:t>‹Nr.›</a:t>
            </a:fld>
            <a:endParaRPr lang="en-GB" noProof="0"/>
          </a:p>
        </p:txBody>
      </p:sp>
    </p:spTree>
    <p:extLst>
      <p:ext uri="{BB962C8B-B14F-4D97-AF65-F5344CB8AC3E}">
        <p14:creationId xmlns:p14="http://schemas.microsoft.com/office/powerpoint/2010/main" val="41924467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Keyline">
    <p:bg>
      <p:bgPr>
        <a:solidFill>
          <a:schemeClr val="accent1"/>
        </a:solidFill>
        <a:effectLst/>
      </p:bgPr>
    </p:bg>
    <p:spTree>
      <p:nvGrpSpPr>
        <p:cNvPr id="1" name=""/>
        <p:cNvGrpSpPr/>
        <p:nvPr/>
      </p:nvGrpSpPr>
      <p:grpSpPr>
        <a:xfrm>
          <a:off x="0" y="0"/>
          <a:ext cx="0" cy="0"/>
          <a:chOff x="0" y="0"/>
          <a:chExt cx="0" cy="0"/>
        </a:xfrm>
      </p:grpSpPr>
      <p:pic>
        <p:nvPicPr>
          <p:cNvPr id="19" name="Mobius Keyline">
            <a:extLst>
              <a:ext uri="{FF2B5EF4-FFF2-40B4-BE49-F238E27FC236}">
                <a16:creationId xmlns:a16="http://schemas.microsoft.com/office/drawing/2014/main" id="{A24BEFDD-7B9D-95BF-D4E9-0A0D716CC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94334" y="3368041"/>
            <a:ext cx="5897666" cy="3489960"/>
          </a:xfrm>
          <a:prstGeom prst="rect">
            <a:avLst/>
          </a:prstGeom>
        </p:spPr>
      </p:pic>
      <p:sp>
        <p:nvSpPr>
          <p:cNvPr id="2" name="Title">
            <a:extLst>
              <a:ext uri="{FF2B5EF4-FFF2-40B4-BE49-F238E27FC236}">
                <a16:creationId xmlns:a16="http://schemas.microsoft.com/office/drawing/2014/main" id="{A5B7D6BB-E894-CEB0-E974-3D4B4752EE1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7" name="Draft" hidden="1">
            <a:extLst>
              <a:ext uri="{FF2B5EF4-FFF2-40B4-BE49-F238E27FC236}">
                <a16:creationId xmlns:a16="http://schemas.microsoft.com/office/drawing/2014/main" id="{593B8D02-1D74-1AB3-6B63-27FD2ABE8B1C}"/>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4" name="TextBox 13">
            <a:extLst>
              <a:ext uri="{FF2B5EF4-FFF2-40B4-BE49-F238E27FC236}">
                <a16:creationId xmlns:a16="http://schemas.microsoft.com/office/drawing/2014/main" id="{1BEFA33F-ACDD-77D8-DE42-5A26EA7005F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noProof="0">
                <a:solidFill>
                  <a:schemeClr val="tx1"/>
                </a:solidFill>
                <a:latin typeface="+mn-lt"/>
              </a:rPr>
              <a:t>|</a:t>
            </a:r>
          </a:p>
        </p:txBody>
      </p:sp>
      <p:sp>
        <p:nvSpPr>
          <p:cNvPr id="8" name="Footer">
            <a:extLst>
              <a:ext uri="{FF2B5EF4-FFF2-40B4-BE49-F238E27FC236}">
                <a16:creationId xmlns:a16="http://schemas.microsoft.com/office/drawing/2014/main" id="{D3ADB9D7-204F-1DEB-D8AD-770192654A6D}"/>
              </a:ext>
            </a:extLst>
          </p:cNvPr>
          <p:cNvSpPr>
            <a:spLocks noGrp="1"/>
          </p:cNvSpPr>
          <p:nvPr>
            <p:ph type="ftr" sz="quarter" idx="10"/>
          </p:nvPr>
        </p:nvSpPr>
        <p:spPr/>
        <p:txBody>
          <a:bodyPr/>
          <a:lstStyle>
            <a:lvl1pPr>
              <a:defRPr>
                <a:solidFill>
                  <a:schemeClr val="tx1"/>
                </a:solidFill>
              </a:defRPr>
            </a:lvl1pPr>
          </a:lstStyle>
          <a:p>
            <a:endParaRPr lang="en-GB"/>
          </a:p>
        </p:txBody>
      </p:sp>
      <p:sp>
        <p:nvSpPr>
          <p:cNvPr id="9" name="SlideNumber">
            <a:extLst>
              <a:ext uri="{FF2B5EF4-FFF2-40B4-BE49-F238E27FC236}">
                <a16:creationId xmlns:a16="http://schemas.microsoft.com/office/drawing/2014/main" id="{D61646E3-B874-8D45-95E9-B2881577DCF1}"/>
              </a:ext>
            </a:extLst>
          </p:cNvPr>
          <p:cNvSpPr>
            <a:spLocks noGrp="1"/>
          </p:cNvSpPr>
          <p:nvPr>
            <p:ph type="sldNum" sz="quarter" idx="11"/>
          </p:nvPr>
        </p:nvSpPr>
        <p:spPr/>
        <p:txBody>
          <a:bodyPr/>
          <a:lstStyle>
            <a:lvl1pPr>
              <a:defRPr>
                <a:solidFill>
                  <a:schemeClr val="tx1"/>
                </a:solidFill>
              </a:defRPr>
            </a:lvl1pPr>
          </a:lstStyle>
          <a:p>
            <a:fld id="{1AB31D9B-80B6-41F8-B283-556E26E6158E}" type="slidenum">
              <a:rPr lang="en-GB"/>
              <a:pPr/>
              <a:t>‹Nr.›</a:t>
            </a:fld>
            <a:endParaRPr lang="en-GB"/>
          </a:p>
        </p:txBody>
      </p:sp>
      <p:sp>
        <p:nvSpPr>
          <p:cNvPr id="4" name="Textplatzhalter 3">
            <a:extLst>
              <a:ext uri="{FF2B5EF4-FFF2-40B4-BE49-F238E27FC236}">
                <a16:creationId xmlns:a16="http://schemas.microsoft.com/office/drawing/2014/main" id="{BFE9181A-A6FE-FAD9-BAB4-F07EFE9C3EFF}"/>
              </a:ext>
            </a:extLst>
          </p:cNvPr>
          <p:cNvSpPr>
            <a:spLocks noGrp="1"/>
          </p:cNvSpPr>
          <p:nvPr>
            <p:ph type="body" sz="quarter" idx="12" hasCustomPrompt="1"/>
          </p:nvPr>
        </p:nvSpPr>
        <p:spPr>
          <a:xfrm>
            <a:off x="508000" y="1724025"/>
            <a:ext cx="5708650" cy="3209925"/>
          </a:xfrm>
        </p:spPr>
        <p:txBody>
          <a:bodyPr/>
          <a:lstStyle>
            <a:lvl1pPr marL="342900" indent="-342900">
              <a:buFont typeface="+mj-lt"/>
              <a:buAutoNum type="arabicPeriod"/>
              <a:tabLst>
                <a:tab pos="5472113" algn="r"/>
              </a:tabLst>
              <a:defRPr sz="1400">
                <a:solidFill>
                  <a:schemeClr val="tx1"/>
                </a:solidFill>
              </a:defRPr>
            </a:lvl1pPr>
          </a:lstStyle>
          <a:p>
            <a:pPr lvl="0"/>
            <a:r>
              <a:rPr lang="de-DE" err="1"/>
              <a:t>Divider</a:t>
            </a:r>
            <a:r>
              <a:rPr lang="de-DE"/>
              <a:t> title 	3</a:t>
            </a:r>
          </a:p>
        </p:txBody>
      </p:sp>
    </p:spTree>
    <p:extLst>
      <p:ext uri="{BB962C8B-B14F-4D97-AF65-F5344CB8AC3E}">
        <p14:creationId xmlns:p14="http://schemas.microsoft.com/office/powerpoint/2010/main" val="53273178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620218287"/>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9854858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4260849"/>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 name="ChapterTitle">
            <a:extLst>
              <a:ext uri="{FF2B5EF4-FFF2-40B4-BE49-F238E27FC236}">
                <a16:creationId xmlns:a16="http://schemas.microsoft.com/office/drawing/2014/main" id="{B7FE6AD4-0D5F-E4B4-6F1A-BFC34E729C43}"/>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Footer">
            <a:extLst>
              <a:ext uri="{FF2B5EF4-FFF2-40B4-BE49-F238E27FC236}">
                <a16:creationId xmlns:a16="http://schemas.microsoft.com/office/drawing/2014/main" id="{8F4A8E62-2AD0-BF6B-07F9-3987C36253C7}"/>
              </a:ext>
            </a:extLst>
          </p:cNvPr>
          <p:cNvSpPr>
            <a:spLocks noGrp="1"/>
          </p:cNvSpPr>
          <p:nvPr>
            <p:ph type="ftr" sz="quarter" idx="16"/>
          </p:nvPr>
        </p:nvSpPr>
        <p:spPr/>
        <p:txBody>
          <a:bodyPr/>
          <a:lstStyle/>
          <a:p>
            <a:endParaRPr lang="en-GB"/>
          </a:p>
        </p:txBody>
      </p:sp>
      <p:sp>
        <p:nvSpPr>
          <p:cNvPr id="7" name="SlideNumber">
            <a:extLst>
              <a:ext uri="{FF2B5EF4-FFF2-40B4-BE49-F238E27FC236}">
                <a16:creationId xmlns:a16="http://schemas.microsoft.com/office/drawing/2014/main" id="{E29882B9-021A-6F46-AEFC-94C0D7A3857B}"/>
              </a:ext>
            </a:extLst>
          </p:cNvPr>
          <p:cNvSpPr>
            <a:spLocks noGrp="1"/>
          </p:cNvSpPr>
          <p:nvPr>
            <p:ph type="sldNum" sz="quarter" idx="17"/>
          </p:nvPr>
        </p:nvSpPr>
        <p:spPr/>
        <p:txBody>
          <a:bodyPr/>
          <a:lstStyle/>
          <a:p>
            <a:fld id="{1AB31D9B-80B6-41F8-B283-556E26E6158E}" type="slidenum">
              <a:rPr lang="en-GB" noProof="0"/>
              <a:pPr/>
              <a:t>‹Nr.›</a:t>
            </a:fld>
            <a:endParaRPr lang="en-GB" noProof="0"/>
          </a:p>
        </p:txBody>
      </p:sp>
    </p:spTree>
    <p:extLst>
      <p:ext uri="{BB962C8B-B14F-4D97-AF65-F5344CB8AC3E}">
        <p14:creationId xmlns:p14="http://schemas.microsoft.com/office/powerpoint/2010/main" val="7636576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One column purple">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318A16-29A5-DA82-5751-3262DFAE27D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4" name="Text">
            <a:extLst>
              <a:ext uri="{FF2B5EF4-FFF2-40B4-BE49-F238E27FC236}">
                <a16:creationId xmlns:a16="http://schemas.microsoft.com/office/drawing/2014/main" id="{BF3BBE13-70EC-1F7B-B261-63B1F4F28F1C}"/>
              </a:ext>
            </a:extLst>
          </p:cNvPr>
          <p:cNvSpPr>
            <a:spLocks noGrp="1"/>
          </p:cNvSpPr>
          <p:nvPr>
            <p:ph type="body" sz="quarter" idx="12" hasCustomPrompt="1"/>
          </p:nvPr>
        </p:nvSpPr>
        <p:spPr>
          <a:xfrm>
            <a:off x="508000" y="1724025"/>
            <a:ext cx="11176000" cy="4260850"/>
          </a:xfrm>
        </p:spPr>
        <p:txBody>
          <a:bodyPr wrap="square">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0" indent="0">
              <a:buNone/>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0" name="ChapterTitle">
            <a:extLst>
              <a:ext uri="{FF2B5EF4-FFF2-40B4-BE49-F238E27FC236}">
                <a16:creationId xmlns:a16="http://schemas.microsoft.com/office/drawing/2014/main" id="{3937AF28-887C-43D7-BD1F-DC289A00C17E}"/>
              </a:ext>
            </a:extLst>
          </p:cNvPr>
          <p:cNvSpPr>
            <a:spLocks noGrp="1"/>
          </p:cNvSpPr>
          <p:nvPr>
            <p:ph type="body" sz="quarter" idx="1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21" name="Draft" hidden="1">
            <a:extLst>
              <a:ext uri="{FF2B5EF4-FFF2-40B4-BE49-F238E27FC236}">
                <a16:creationId xmlns:a16="http://schemas.microsoft.com/office/drawing/2014/main" id="{542415F0-70C2-F92C-CC01-E33B13D149C5}"/>
              </a:ext>
            </a:extLst>
          </p:cNvPr>
          <p:cNvSpPr txBox="1"/>
          <p:nvPr userDrawn="1">
            <p:custDataLst>
              <p:tags r:id="rId1"/>
            </p:custDataLst>
          </p:nvPr>
        </p:nvSpPr>
        <p:spPr>
          <a:xfrm>
            <a:off x="9072034" y="52503"/>
            <a:ext cx="2611966" cy="341312"/>
          </a:xfrm>
          <a:prstGeom prst="rect">
            <a:avLst/>
          </a:prstGeom>
          <a:noFill/>
        </p:spPr>
        <p:txBody>
          <a:bodyPr wrap="square" lIns="0" tIns="0" rIns="0" bIns="0" rtlCol="0">
            <a:noAutofit/>
          </a:bodyPr>
          <a:lstStyle/>
          <a:p>
            <a:pPr algn="r"/>
            <a:r>
              <a:rPr lang="en-GB" sz="3200" b="1" noProof="0">
                <a:solidFill>
                  <a:schemeClr val="tx1"/>
                </a:solidFill>
              </a:rPr>
              <a:t>DRAFT</a:t>
            </a:r>
          </a:p>
        </p:txBody>
      </p:sp>
      <p:sp>
        <p:nvSpPr>
          <p:cNvPr id="2" name="Footer">
            <a:extLst>
              <a:ext uri="{FF2B5EF4-FFF2-40B4-BE49-F238E27FC236}">
                <a16:creationId xmlns:a16="http://schemas.microsoft.com/office/drawing/2014/main" id="{AB2F2B26-0001-F07B-273C-962F2ED74E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3" name="SlideNumber">
            <a:extLst>
              <a:ext uri="{FF2B5EF4-FFF2-40B4-BE49-F238E27FC236}">
                <a16:creationId xmlns:a16="http://schemas.microsoft.com/office/drawing/2014/main" id="{8CC012ED-D602-82DF-0521-759EC1B37D3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4" name="TextBox 3">
            <a:extLst>
              <a:ext uri="{FF2B5EF4-FFF2-40B4-BE49-F238E27FC236}">
                <a16:creationId xmlns:a16="http://schemas.microsoft.com/office/drawing/2014/main" id="{ECA4CB4D-9230-D240-AA24-05F72B505D71}"/>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1841935509"/>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purple">
    <p:bg>
      <p:bgPr>
        <a:solidFill>
          <a:schemeClr val="accent1"/>
        </a:solidFill>
        <a:effectLst/>
      </p:bgPr>
    </p:bg>
    <p:spTree>
      <p:nvGrpSpPr>
        <p:cNvPr id="1" name=""/>
        <p:cNvGrpSpPr/>
        <p:nvPr/>
      </p:nvGrpSpPr>
      <p:grpSpPr>
        <a:xfrm>
          <a:off x="0" y="0"/>
          <a:ext cx="0" cy="0"/>
          <a:chOff x="0" y="0"/>
          <a:chExt cx="0" cy="0"/>
        </a:xfrm>
      </p:grpSpPr>
      <p:sp>
        <p:nvSpPr>
          <p:cNvPr id="7" name="Text"/>
          <p:cNvSpPr>
            <a:spLocks noGrp="1"/>
          </p:cNvSpPr>
          <p:nvPr>
            <p:ph type="body" sz="quarter" idx="12" hasCustomPrompt="1"/>
          </p:nvPr>
        </p:nvSpPr>
        <p:spPr>
          <a:xfrm>
            <a:off x="508001" y="1724025"/>
            <a:ext cx="5465763"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marL="0" indent="0">
              <a:buNone/>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a:extLst>
              <a:ext uri="{FF2B5EF4-FFF2-40B4-BE49-F238E27FC236}">
                <a16:creationId xmlns:a16="http://schemas.microsoft.com/office/drawing/2014/main" id="{DD6EB644-C4C9-0FBD-5ADF-3E58A0FA3033}"/>
              </a:ext>
            </a:extLst>
          </p:cNvPr>
          <p:cNvSpPr>
            <a:spLocks noGrp="1"/>
          </p:cNvSpPr>
          <p:nvPr>
            <p:ph type="body" sz="quarter" idx="13" hasCustomPrompt="1"/>
          </p:nvPr>
        </p:nvSpPr>
        <p:spPr>
          <a:xfrm>
            <a:off x="6218238" y="1724025"/>
            <a:ext cx="5451475"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Draft" hidden="1">
            <a:extLst>
              <a:ext uri="{FF2B5EF4-FFF2-40B4-BE49-F238E27FC236}">
                <a16:creationId xmlns:a16="http://schemas.microsoft.com/office/drawing/2014/main" id="{5021D1C4-4FF3-3E1B-0470-3935B12590D6}"/>
              </a:ext>
            </a:extLst>
          </p:cNvPr>
          <p:cNvSpPr txBox="1"/>
          <p:nvPr userDrawn="1">
            <p:custDataLst>
              <p:tags r:id="rId1"/>
            </p:custDataLst>
          </p:nvPr>
        </p:nvSpPr>
        <p:spPr>
          <a:xfrm>
            <a:off x="9725023"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5" name="Footer">
            <a:extLst>
              <a:ext uri="{FF2B5EF4-FFF2-40B4-BE49-F238E27FC236}">
                <a16:creationId xmlns:a16="http://schemas.microsoft.com/office/drawing/2014/main" id="{5D212B78-22E6-E83A-78E8-BFAAF5FAC33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9" name="SlideNumber">
            <a:extLst>
              <a:ext uri="{FF2B5EF4-FFF2-40B4-BE49-F238E27FC236}">
                <a16:creationId xmlns:a16="http://schemas.microsoft.com/office/drawing/2014/main" id="{25588271-4A6E-3B3C-6A8E-14E50FD7AF1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2A5B18B5-ABD6-3A25-ECA8-BC3954E09AB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8" name="ChapterTitle">
            <a:extLst>
              <a:ext uri="{FF2B5EF4-FFF2-40B4-BE49-F238E27FC236}">
                <a16:creationId xmlns:a16="http://schemas.microsoft.com/office/drawing/2014/main" id="{3353F3A8-80A5-647C-675D-31F8CE3BB878}"/>
              </a:ext>
            </a:extLst>
          </p:cNvPr>
          <p:cNvSpPr>
            <a:spLocks noGrp="1"/>
          </p:cNvSpPr>
          <p:nvPr>
            <p:ph type="body" sz="quarter" idx="1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1172168900"/>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2"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B1B42204-AF4C-1190-F7A9-BFAAAB892A2A}"/>
              </a:ext>
            </a:extLst>
          </p:cNvPr>
          <p:cNvSpPr>
            <a:spLocks noGrp="1"/>
          </p:cNvSpPr>
          <p:nvPr>
            <p:ph type="ftr" sz="quarter" idx="18"/>
          </p:nvPr>
        </p:nvSpPr>
        <p:spPr/>
        <p:txBody>
          <a:bodyPr/>
          <a:lstStyle/>
          <a:p>
            <a:endParaRPr lang="en-GB"/>
          </a:p>
        </p:txBody>
      </p:sp>
      <p:sp>
        <p:nvSpPr>
          <p:cNvPr id="6" name="SlideNumber">
            <a:extLst>
              <a:ext uri="{FF2B5EF4-FFF2-40B4-BE49-F238E27FC236}">
                <a16:creationId xmlns:a16="http://schemas.microsoft.com/office/drawing/2014/main" id="{2A4F8894-AE82-D6DE-461B-09C888965D6E}"/>
              </a:ext>
            </a:extLst>
          </p:cNvPr>
          <p:cNvSpPr>
            <a:spLocks noGrp="1"/>
          </p:cNvSpPr>
          <p:nvPr>
            <p:ph type="sldNum" sz="quarter" idx="19"/>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4853E94-5211-0D8F-7FE7-A6FAE80516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5870272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49F534C-524E-AA1F-8A89-FA3E85E605A3}"/>
              </a:ext>
            </a:extLst>
          </p:cNvPr>
          <p:cNvSpPr>
            <a:spLocks noGrp="1"/>
          </p:cNvSpPr>
          <p:nvPr>
            <p:ph type="pic" sz="quarter" idx="17" hasCustomPrompt="1"/>
          </p:nvPr>
        </p:nvSpPr>
        <p:spPr>
          <a:xfrm>
            <a:off x="6216649" y="0"/>
            <a:ext cx="5975350" cy="6858000"/>
          </a:xfrm>
          <a:custGeom>
            <a:avLst/>
            <a:gdLst>
              <a:gd name="connsiteX0" fmla="*/ 0 w 5975350"/>
              <a:gd name="connsiteY0" fmla="*/ 0 h 6858000"/>
              <a:gd name="connsiteX1" fmla="*/ 1493837 w 5975350"/>
              <a:gd name="connsiteY1" fmla="*/ 0 h 6858000"/>
              <a:gd name="connsiteX2" fmla="*/ 4481513 w 5975350"/>
              <a:gd name="connsiteY2" fmla="*/ 0 h 6858000"/>
              <a:gd name="connsiteX3" fmla="*/ 5975350 w 5975350"/>
              <a:gd name="connsiteY3" fmla="*/ 0 h 6858000"/>
              <a:gd name="connsiteX4" fmla="*/ 5975350 w 5975350"/>
              <a:gd name="connsiteY4" fmla="*/ 6858000 h 6858000"/>
              <a:gd name="connsiteX5" fmla="*/ 4481513 w 5975350"/>
              <a:gd name="connsiteY5" fmla="*/ 6858000 h 6858000"/>
              <a:gd name="connsiteX6" fmla="*/ 3069462 w 5975350"/>
              <a:gd name="connsiteY6" fmla="*/ 6858000 h 6858000"/>
              <a:gd name="connsiteX7" fmla="*/ 1575625 w 5975350"/>
              <a:gd name="connsiteY7" fmla="*/ 6858000 h 6858000"/>
              <a:gd name="connsiteX8" fmla="*/ 0 w 5975350"/>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0" h="6858000">
                <a:moveTo>
                  <a:pt x="0" y="0"/>
                </a:moveTo>
                <a:lnTo>
                  <a:pt x="1493837" y="0"/>
                </a:lnTo>
                <a:lnTo>
                  <a:pt x="4481513" y="0"/>
                </a:lnTo>
                <a:lnTo>
                  <a:pt x="5975350" y="0"/>
                </a:lnTo>
                <a:lnTo>
                  <a:pt x="5975350" y="6858000"/>
                </a:lnTo>
                <a:lnTo>
                  <a:pt x="4481513" y="6858000"/>
                </a:lnTo>
                <a:lnTo>
                  <a:pt x="3069462" y="6858000"/>
                </a:lnTo>
                <a:lnTo>
                  <a:pt x="1575625" y="6858000"/>
                </a:lnTo>
                <a:cubicBezTo>
                  <a:pt x="705431" y="6858000"/>
                  <a:pt x="0" y="6152569"/>
                  <a:pt x="0" y="5282375"/>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7" name="Text 1"/>
          <p:cNvSpPr>
            <a:spLocks noGrp="1"/>
          </p:cNvSpPr>
          <p:nvPr>
            <p:ph type="body" sz="quarter" idx="12" hasCustomPrompt="1"/>
          </p:nvPr>
        </p:nvSpPr>
        <p:spPr>
          <a:xfrm>
            <a:off x="508001" y="1724025"/>
            <a:ext cx="5465762" cy="4229099"/>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6" name="Draft" hidden="1">
            <a:extLst>
              <a:ext uri="{FF2B5EF4-FFF2-40B4-BE49-F238E27FC236}">
                <a16:creationId xmlns:a16="http://schemas.microsoft.com/office/drawing/2014/main" id="{AE9E99FC-CDAD-B84B-9C6C-AA1B511E0DE1}"/>
              </a:ext>
            </a:extLst>
          </p:cNvPr>
          <p:cNvSpPr txBox="1"/>
          <p:nvPr userDrawn="1">
            <p:custDataLst>
              <p:tags r:id="rId1"/>
            </p:custDataLst>
          </p:nvPr>
        </p:nvSpPr>
        <p:spPr>
          <a:xfrm>
            <a:off x="4014788"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2" name="Footer">
            <a:extLst>
              <a:ext uri="{FF2B5EF4-FFF2-40B4-BE49-F238E27FC236}">
                <a16:creationId xmlns:a16="http://schemas.microsoft.com/office/drawing/2014/main" id="{B7E68A75-8840-8B7E-0E49-5DC8CBFF8CD4}"/>
              </a:ext>
            </a:extLst>
          </p:cNvPr>
          <p:cNvSpPr>
            <a:spLocks noGrp="1"/>
          </p:cNvSpPr>
          <p:nvPr>
            <p:ph type="ftr" sz="quarter" idx="18"/>
          </p:nvPr>
        </p:nvSpPr>
        <p:spPr/>
        <p:txBody>
          <a:bodyPr/>
          <a:lstStyle/>
          <a:p>
            <a:endParaRPr lang="en-GB"/>
          </a:p>
        </p:txBody>
      </p:sp>
      <p:sp>
        <p:nvSpPr>
          <p:cNvPr id="8" name="SlideNumber">
            <a:extLst>
              <a:ext uri="{FF2B5EF4-FFF2-40B4-BE49-F238E27FC236}">
                <a16:creationId xmlns:a16="http://schemas.microsoft.com/office/drawing/2014/main" id="{BA4AEC6E-E7D4-7A07-3854-5F36405EF1E6}"/>
              </a:ext>
            </a:extLst>
          </p:cNvPr>
          <p:cNvSpPr>
            <a:spLocks noGrp="1"/>
          </p:cNvSpPr>
          <p:nvPr>
            <p:ph type="sldNum" sz="quarter" idx="19"/>
          </p:nvPr>
        </p:nvSpPr>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49543A9-CD3B-136F-435B-1E2AB76872C4}"/>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4849462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medium image">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4027"/>
            <a:ext cx="5465763" cy="4260848"/>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51243C6A-3EF9-A9D4-C5AA-E06DA8004596}"/>
              </a:ext>
            </a:extLst>
          </p:cNvPr>
          <p:cNvSpPr>
            <a:spLocks noGrp="1"/>
          </p:cNvSpPr>
          <p:nvPr>
            <p:ph type="pic" sz="quarter" idx="20" hasCustomPrompt="1"/>
          </p:nvPr>
        </p:nvSpPr>
        <p:spPr>
          <a:xfrm>
            <a:off x="6216650" y="1724025"/>
            <a:ext cx="5481863" cy="4503739"/>
          </a:xfrm>
          <a:custGeom>
            <a:avLst/>
            <a:gdLst>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1619901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1863" h="4503739">
                <a:moveTo>
                  <a:pt x="271224" y="0"/>
                </a:moveTo>
                <a:lnTo>
                  <a:pt x="1672709" y="0"/>
                </a:lnTo>
                <a:lnTo>
                  <a:pt x="3809155" y="0"/>
                </a:lnTo>
                <a:lnTo>
                  <a:pt x="5210640" y="0"/>
                </a:lnTo>
                <a:cubicBezTo>
                  <a:pt x="5360432" y="0"/>
                  <a:pt x="5481863" y="121431"/>
                  <a:pt x="5481863" y="271223"/>
                </a:cubicBezTo>
                <a:lnTo>
                  <a:pt x="5481863" y="4232517"/>
                </a:lnTo>
                <a:cubicBezTo>
                  <a:pt x="5481863" y="4382308"/>
                  <a:pt x="5360432" y="4503739"/>
                  <a:pt x="5210640" y="4503739"/>
                </a:cubicBezTo>
                <a:lnTo>
                  <a:pt x="3809161" y="4503739"/>
                </a:lnTo>
                <a:lnTo>
                  <a:pt x="3809155" y="4503739"/>
                </a:lnTo>
                <a:lnTo>
                  <a:pt x="1619901" y="4503738"/>
                </a:lnTo>
                <a:cubicBezTo>
                  <a:pt x="725254" y="4503738"/>
                  <a:pt x="0" y="3778484"/>
                  <a:pt x="0" y="2883837"/>
                </a:cubicBezTo>
                <a:lnTo>
                  <a:pt x="0" y="2139622"/>
                </a:lnTo>
                <a:cubicBezTo>
                  <a:pt x="0" y="2139617"/>
                  <a:pt x="1" y="2139610"/>
                  <a:pt x="1" y="2139604"/>
                </a:cubicBez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62B72F6B-E98F-D507-E808-4C3E2A3FA5E7}"/>
              </a:ext>
            </a:extLst>
          </p:cNvPr>
          <p:cNvSpPr>
            <a:spLocks noGrp="1"/>
          </p:cNvSpPr>
          <p:nvPr>
            <p:ph type="ftr" sz="quarter" idx="21"/>
          </p:nvPr>
        </p:nvSpPr>
        <p:spPr/>
        <p:txBody>
          <a:bodyPr/>
          <a:lstStyle/>
          <a:p>
            <a:endParaRPr lang="en-GB"/>
          </a:p>
        </p:txBody>
      </p:sp>
      <p:sp>
        <p:nvSpPr>
          <p:cNvPr id="6" name="SlideNumber">
            <a:extLst>
              <a:ext uri="{FF2B5EF4-FFF2-40B4-BE49-F238E27FC236}">
                <a16:creationId xmlns:a16="http://schemas.microsoft.com/office/drawing/2014/main" id="{792BA8B2-2082-BBF0-283A-C98F160773BC}"/>
              </a:ext>
            </a:extLst>
          </p:cNvPr>
          <p:cNvSpPr>
            <a:spLocks noGrp="1"/>
          </p:cNvSpPr>
          <p:nvPr>
            <p:ph type="sldNum" sz="quarter" idx="22"/>
          </p:nvPr>
        </p:nvSpPr>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A0B9FDED-DAD6-FD2B-4C07-DFC33E769250}"/>
              </a:ext>
            </a:extLst>
          </p:cNvPr>
          <p:cNvSpPr>
            <a:spLocks noGrp="1"/>
          </p:cNvSpPr>
          <p:nvPr>
            <p:ph type="body" sz="quarter" idx="23"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9982121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rows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FDE09A62-BFB8-B70F-C711-8F25CE085A3B}"/>
              </a:ext>
            </a:extLst>
          </p:cNvPr>
          <p:cNvSpPr>
            <a:spLocks noGrp="1"/>
          </p:cNvSpPr>
          <p:nvPr>
            <p:ph sz="quarter" idx="18" hasCustomPrompt="1"/>
          </p:nvPr>
        </p:nvSpPr>
        <p:spPr>
          <a:xfrm>
            <a:off x="507999"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Text Placeholder 11">
            <a:extLst>
              <a:ext uri="{FF2B5EF4-FFF2-40B4-BE49-F238E27FC236}">
                <a16:creationId xmlns:a16="http://schemas.microsoft.com/office/drawing/2014/main" id="{A8E37F00-0027-19C6-0710-7A51F0A67C47}"/>
              </a:ext>
            </a:extLst>
          </p:cNvPr>
          <p:cNvSpPr>
            <a:spLocks noGrp="1"/>
          </p:cNvSpPr>
          <p:nvPr>
            <p:ph type="body" sz="quarter" idx="19" hasCustomPrompt="1"/>
          </p:nvPr>
        </p:nvSpPr>
        <p:spPr>
          <a:xfrm>
            <a:off x="6218239" y="1724025"/>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Placeholder 9">
            <a:extLst>
              <a:ext uri="{FF2B5EF4-FFF2-40B4-BE49-F238E27FC236}">
                <a16:creationId xmlns:a16="http://schemas.microsoft.com/office/drawing/2014/main" id="{51AF81E8-CB15-77A6-237E-72F008D68FEB}"/>
              </a:ext>
            </a:extLst>
          </p:cNvPr>
          <p:cNvSpPr>
            <a:spLocks noGrp="1"/>
          </p:cNvSpPr>
          <p:nvPr>
            <p:ph sz="quarter" idx="20" hasCustomPrompt="1"/>
          </p:nvPr>
        </p:nvSpPr>
        <p:spPr>
          <a:xfrm>
            <a:off x="507999" y="3976688"/>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Text Placeholder 11">
            <a:extLst>
              <a:ext uri="{FF2B5EF4-FFF2-40B4-BE49-F238E27FC236}">
                <a16:creationId xmlns:a16="http://schemas.microsoft.com/office/drawing/2014/main" id="{EB57C774-F73C-8B90-F8F4-58F43D783F0C}"/>
              </a:ext>
            </a:extLst>
          </p:cNvPr>
          <p:cNvSpPr>
            <a:spLocks noGrp="1"/>
          </p:cNvSpPr>
          <p:nvPr>
            <p:ph type="body" sz="quarter" idx="21" hasCustomPrompt="1"/>
          </p:nvPr>
        </p:nvSpPr>
        <p:spPr>
          <a:xfrm>
            <a:off x="6218239" y="3976688"/>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1742707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6" name="Content Placeholder 9">
            <a:extLst>
              <a:ext uri="{FF2B5EF4-FFF2-40B4-BE49-F238E27FC236}">
                <a16:creationId xmlns:a16="http://schemas.microsoft.com/office/drawing/2014/main" id="{BEC451F8-1303-F8DB-EBCB-ED187E5E8862}"/>
              </a:ext>
            </a:extLst>
          </p:cNvPr>
          <p:cNvSpPr>
            <a:spLocks noGrp="1"/>
          </p:cNvSpPr>
          <p:nvPr>
            <p:ph sz="quarter" idx="18" hasCustomPrompt="1"/>
          </p:nvPr>
        </p:nvSpPr>
        <p:spPr>
          <a:xfrm>
            <a:off x="50800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Content Placeholder 9">
            <a:extLst>
              <a:ext uri="{FF2B5EF4-FFF2-40B4-BE49-F238E27FC236}">
                <a16:creationId xmlns:a16="http://schemas.microsoft.com/office/drawing/2014/main" id="{B58182FC-7048-A405-B195-E0D04E47E89E}"/>
              </a:ext>
            </a:extLst>
          </p:cNvPr>
          <p:cNvSpPr>
            <a:spLocks noGrp="1"/>
          </p:cNvSpPr>
          <p:nvPr>
            <p:ph sz="quarter" idx="19" hasCustomPrompt="1"/>
          </p:nvPr>
        </p:nvSpPr>
        <p:spPr>
          <a:xfrm>
            <a:off x="621665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Content Placeholder 9">
            <a:extLst>
              <a:ext uri="{FF2B5EF4-FFF2-40B4-BE49-F238E27FC236}">
                <a16:creationId xmlns:a16="http://schemas.microsoft.com/office/drawing/2014/main" id="{E54E6207-E5F4-D68E-DFFD-B858CE2D706C}"/>
              </a:ext>
            </a:extLst>
          </p:cNvPr>
          <p:cNvSpPr>
            <a:spLocks noGrp="1"/>
          </p:cNvSpPr>
          <p:nvPr>
            <p:ph sz="quarter" idx="20" hasCustomPrompt="1"/>
          </p:nvPr>
        </p:nvSpPr>
        <p:spPr>
          <a:xfrm>
            <a:off x="50800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Content Placeholder 9">
            <a:extLst>
              <a:ext uri="{FF2B5EF4-FFF2-40B4-BE49-F238E27FC236}">
                <a16:creationId xmlns:a16="http://schemas.microsoft.com/office/drawing/2014/main" id="{4098CF67-1F4F-0C4D-8CB9-082F291B534B}"/>
              </a:ext>
            </a:extLst>
          </p:cNvPr>
          <p:cNvSpPr>
            <a:spLocks noGrp="1"/>
          </p:cNvSpPr>
          <p:nvPr>
            <p:ph sz="quarter" idx="21" hasCustomPrompt="1"/>
          </p:nvPr>
        </p:nvSpPr>
        <p:spPr>
          <a:xfrm>
            <a:off x="621665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9C08186A-FD9C-16BD-2497-CD376CCDAB7C}"/>
              </a:ext>
            </a:extLst>
          </p:cNvPr>
          <p:cNvSpPr>
            <a:spLocks noGrp="1"/>
          </p:cNvSpPr>
          <p:nvPr>
            <p:ph type="ftr" sz="quarter" idx="22"/>
          </p:nvPr>
        </p:nvSpPr>
        <p:spPr/>
        <p:txBody>
          <a:bodyPr/>
          <a:lstStyle/>
          <a:p>
            <a:endParaRPr lang="en-GB"/>
          </a:p>
        </p:txBody>
      </p:sp>
      <p:sp>
        <p:nvSpPr>
          <p:cNvPr id="8" name="SlideNumber">
            <a:extLst>
              <a:ext uri="{FF2B5EF4-FFF2-40B4-BE49-F238E27FC236}">
                <a16:creationId xmlns:a16="http://schemas.microsoft.com/office/drawing/2014/main" id="{C460DF37-3A5C-CDA1-F8C6-1DB1485FC2A8}"/>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C3F23D7-1C46-904F-555E-3450F36B71A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9938865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Placeholder 9">
            <a:extLst>
              <a:ext uri="{FF2B5EF4-FFF2-40B4-BE49-F238E27FC236}">
                <a16:creationId xmlns:a16="http://schemas.microsoft.com/office/drawing/2014/main" id="{55FD7174-8BCA-1B94-BDDA-0F84DDBEB463}"/>
              </a:ext>
            </a:extLst>
          </p:cNvPr>
          <p:cNvSpPr>
            <a:spLocks noGrp="1"/>
          </p:cNvSpPr>
          <p:nvPr>
            <p:ph sz="quarter" idx="20" hasCustomPrompt="1"/>
          </p:nvPr>
        </p:nvSpPr>
        <p:spPr>
          <a:xfrm>
            <a:off x="508001" y="2223011"/>
            <a:ext cx="5465763" cy="2282701"/>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Text Placeholder 11">
            <a:extLst>
              <a:ext uri="{FF2B5EF4-FFF2-40B4-BE49-F238E27FC236}">
                <a16:creationId xmlns:a16="http://schemas.microsoft.com/office/drawing/2014/main" id="{EC8117AE-CAD3-247F-646C-E372512EBDD5}"/>
              </a:ext>
            </a:extLst>
          </p:cNvPr>
          <p:cNvSpPr>
            <a:spLocks noGrp="1"/>
          </p:cNvSpPr>
          <p:nvPr>
            <p:ph type="body" sz="quarter" idx="21" hasCustomPrompt="1"/>
          </p:nvPr>
        </p:nvSpPr>
        <p:spPr>
          <a:xfrm>
            <a:off x="508001"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Content Placeholder 9">
            <a:extLst>
              <a:ext uri="{FF2B5EF4-FFF2-40B4-BE49-F238E27FC236}">
                <a16:creationId xmlns:a16="http://schemas.microsoft.com/office/drawing/2014/main" id="{4D208C7D-385B-0FBB-6E60-C590D158ADE7}"/>
              </a:ext>
            </a:extLst>
          </p:cNvPr>
          <p:cNvSpPr>
            <a:spLocks noGrp="1"/>
          </p:cNvSpPr>
          <p:nvPr>
            <p:ph sz="quarter" idx="23" hasCustomPrompt="1"/>
          </p:nvPr>
        </p:nvSpPr>
        <p:spPr>
          <a:xfrm>
            <a:off x="6216651" y="2223012"/>
            <a:ext cx="5465763" cy="2282702"/>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Placeholder 11">
            <a:extLst>
              <a:ext uri="{FF2B5EF4-FFF2-40B4-BE49-F238E27FC236}">
                <a16:creationId xmlns:a16="http://schemas.microsoft.com/office/drawing/2014/main" id="{C8AD8197-6C5D-C410-5DA4-346152B01E97}"/>
              </a:ext>
            </a:extLst>
          </p:cNvPr>
          <p:cNvSpPr>
            <a:spLocks noGrp="1"/>
          </p:cNvSpPr>
          <p:nvPr>
            <p:ph type="body" sz="quarter" idx="24" hasCustomPrompt="1"/>
          </p:nvPr>
        </p:nvSpPr>
        <p:spPr>
          <a:xfrm>
            <a:off x="6216653"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D566C189-E13E-214C-8E16-165A4B4AC809}"/>
              </a:ext>
            </a:extLst>
          </p:cNvPr>
          <p:cNvSpPr>
            <a:spLocks noGrp="1"/>
          </p:cNvSpPr>
          <p:nvPr>
            <p:ph type="ftr" sz="quarter" idx="25"/>
          </p:nvPr>
        </p:nvSpPr>
        <p:spPr/>
        <p:txBody>
          <a:bodyPr/>
          <a:lstStyle/>
          <a:p>
            <a:endParaRPr lang="en-GB"/>
          </a:p>
        </p:txBody>
      </p:sp>
      <p:sp>
        <p:nvSpPr>
          <p:cNvPr id="6" name="SlideNumber">
            <a:extLst>
              <a:ext uri="{FF2B5EF4-FFF2-40B4-BE49-F238E27FC236}">
                <a16:creationId xmlns:a16="http://schemas.microsoft.com/office/drawing/2014/main" id="{7F366AE3-8458-77AA-EE17-C03E5BAE6F27}"/>
              </a:ext>
            </a:extLst>
          </p:cNvPr>
          <p:cNvSpPr>
            <a:spLocks noGrp="1"/>
          </p:cNvSpPr>
          <p:nvPr>
            <p:ph type="sldNum" sz="quarter" idx="26"/>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37DA507-B21E-E574-BDEC-0F0D404507B4}"/>
              </a:ext>
            </a:extLst>
          </p:cNvPr>
          <p:cNvSpPr>
            <a:spLocks noGrp="1"/>
          </p:cNvSpPr>
          <p:nvPr>
            <p:ph type="body" sz="quarter" idx="27"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7" name="Text 1"/>
          <p:cNvSpPr>
            <a:spLocks noGrp="1"/>
          </p:cNvSpPr>
          <p:nvPr>
            <p:ph type="body" sz="quarter" idx="12" hasCustomPrompt="1"/>
          </p:nvPr>
        </p:nvSpPr>
        <p:spPr>
          <a:xfrm>
            <a:off x="508001"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marL="0" indent="0">
              <a:buNone/>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Text 1">
            <a:extLst>
              <a:ext uri="{FF2B5EF4-FFF2-40B4-BE49-F238E27FC236}">
                <a16:creationId xmlns:a16="http://schemas.microsoft.com/office/drawing/2014/main" id="{FC4897AA-5A42-7886-6C87-A3D9270650C3}"/>
              </a:ext>
            </a:extLst>
          </p:cNvPr>
          <p:cNvSpPr>
            <a:spLocks noGrp="1"/>
          </p:cNvSpPr>
          <p:nvPr>
            <p:ph type="body" sz="quarter" idx="22" hasCustomPrompt="1"/>
          </p:nvPr>
        </p:nvSpPr>
        <p:spPr>
          <a:xfrm>
            <a:off x="6216653"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Tree>
    <p:extLst>
      <p:ext uri="{BB962C8B-B14F-4D97-AF65-F5344CB8AC3E}">
        <p14:creationId xmlns:p14="http://schemas.microsoft.com/office/powerpoint/2010/main" val="343421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ey Visu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27FD8B3-3476-4D48-8D76-B990F8A734AC}"/>
              </a:ext>
            </a:extLst>
          </p:cNvPr>
          <p:cNvSpPr>
            <a:spLocks noGrp="1"/>
          </p:cNvSpPr>
          <p:nvPr>
            <p:ph type="body" sz="quarter" idx="14" hasCustomPrompt="1"/>
          </p:nvPr>
        </p:nvSpPr>
        <p:spPr>
          <a:xfrm>
            <a:off x="911225" y="2151718"/>
            <a:ext cx="9433743" cy="215444"/>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Subtitle</a:t>
            </a:r>
          </a:p>
        </p:txBody>
      </p:sp>
      <p:sp>
        <p:nvSpPr>
          <p:cNvPr id="3" name="Text Placeholder 14">
            <a:extLst>
              <a:ext uri="{FF2B5EF4-FFF2-40B4-BE49-F238E27FC236}">
                <a16:creationId xmlns:a16="http://schemas.microsoft.com/office/drawing/2014/main" id="{2A0D2A04-DD16-4BFC-84E4-EF55F671080B}"/>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Title</a:t>
            </a:r>
          </a:p>
        </p:txBody>
      </p:sp>
      <p:pic>
        <p:nvPicPr>
          <p:cNvPr id="9" name="Picture 8" descr="A picture containing text, clipart&#10;&#10;Description automatically generated">
            <a:extLst>
              <a:ext uri="{FF2B5EF4-FFF2-40B4-BE49-F238E27FC236}">
                <a16:creationId xmlns:a16="http://schemas.microsoft.com/office/drawing/2014/main" id="{4EA52565-0679-449F-A0CF-2039F4F6184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3320658383"/>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8" name="Inhaltsplatzhalter 2">
            <a:extLst>
              <a:ext uri="{FF2B5EF4-FFF2-40B4-BE49-F238E27FC236}">
                <a16:creationId xmlns:a16="http://schemas.microsoft.com/office/drawing/2014/main" id="{F2BE8455-EBD1-4023-95AD-2F5EBC5EF9FF}"/>
              </a:ext>
            </a:extLst>
          </p:cNvPr>
          <p:cNvSpPr>
            <a:spLocks noGrp="1"/>
          </p:cNvSpPr>
          <p:nvPr>
            <p:ph sz="quarter" idx="13"/>
          </p:nvPr>
        </p:nvSpPr>
        <p:spPr>
          <a:xfrm>
            <a:off x="334963" y="1717963"/>
            <a:ext cx="5580000" cy="4508175"/>
          </a:xfrm>
          <a:solidFill>
            <a:srgbClr val="FFFFFF"/>
          </a:solidFill>
        </p:spPr>
        <p:txBody>
          <a:bodyPr vert="horz" wrap="square" lIns="288000" tIns="360000" rIns="180000" bIns="72000" rtlCol="0">
            <a:normAutofit/>
          </a:bodyPr>
          <a:lstStyle>
            <a:lvl1pPr>
              <a:defRPr lang="en-US" sz="1200" b="1" i="0" dirty="0" smtClean="0">
                <a:latin typeface="Montserrat" panose="02000505000000020004" pitchFamily="2" charset="77"/>
              </a:defRPr>
            </a:lvl1pPr>
            <a:lvl2pPr>
              <a:defRPr lang="en-US" sz="1200" b="0" i="0" dirty="0" smtClean="0">
                <a:latin typeface="Montserrat" pitchFamily="2" charset="77"/>
              </a:defRPr>
            </a:lvl2pPr>
            <a:lvl3pPr>
              <a:defRPr lang="de-DE" sz="1200" b="0" i="0" dirty="0">
                <a:latin typeface="Montserrat" pitchFamily="2" charset="77"/>
              </a:defRPr>
            </a:lvl3pPr>
          </a:lstStyle>
          <a:p>
            <a:pPr marL="0" lvl="0" indent="0">
              <a:lnSpc>
                <a:spcPct val="100000"/>
              </a:lnSpc>
              <a:buNone/>
            </a:pPr>
            <a:r>
              <a:rPr lang="en-US"/>
              <a:t>Edit Master text styles</a:t>
            </a:r>
          </a:p>
          <a:p>
            <a:pPr marL="182563" lvl="1" indent="-176213">
              <a:lnSpc>
                <a:spcPct val="100000"/>
              </a:lnSpc>
              <a:tabLst/>
            </a:pPr>
            <a:r>
              <a:rPr lang="en-US"/>
              <a:t>Second level</a:t>
            </a:r>
          </a:p>
          <a:p>
            <a:pPr marL="360363" lvl="2" indent="-176213">
              <a:lnSpc>
                <a:spcPct val="100000"/>
              </a:lnSpc>
              <a:tabLst/>
            </a:pPr>
            <a:r>
              <a:rPr lang="en-US"/>
              <a:t>Third level</a:t>
            </a:r>
            <a:endParaRPr lang="de-DE"/>
          </a:p>
        </p:txBody>
      </p:sp>
      <p:sp>
        <p:nvSpPr>
          <p:cNvPr id="19" name="Inhaltsplatzhalter 13">
            <a:extLst>
              <a:ext uri="{FF2B5EF4-FFF2-40B4-BE49-F238E27FC236}">
                <a16:creationId xmlns:a16="http://schemas.microsoft.com/office/drawing/2014/main" id="{45CFA280-108E-4F36-97C9-6288BCD9CC6F}"/>
              </a:ext>
            </a:extLst>
          </p:cNvPr>
          <p:cNvSpPr>
            <a:spLocks noGrp="1"/>
          </p:cNvSpPr>
          <p:nvPr>
            <p:ph sz="quarter" idx="38"/>
          </p:nvPr>
        </p:nvSpPr>
        <p:spPr>
          <a:xfrm>
            <a:off x="6274385" y="1717963"/>
            <a:ext cx="5580000" cy="4508175"/>
          </a:xfrm>
          <a:solidFill>
            <a:srgbClr val="FFFFFF"/>
          </a:solidFill>
        </p:spPr>
        <p:txBody>
          <a:bodyPr vert="horz" wrap="square" lIns="288000" tIns="360000" rIns="180000" bIns="72000" rtlCol="0">
            <a:normAutofit/>
          </a:bodyPr>
          <a:lstStyle>
            <a:lvl1pPr>
              <a:defRPr lang="en-US" sz="1200" b="1" i="0" dirty="0" smtClean="0">
                <a:latin typeface="Montserrat" panose="02000505000000020004" pitchFamily="2" charset="77"/>
              </a:defRPr>
            </a:lvl1pPr>
            <a:lvl2pPr>
              <a:defRPr lang="en-US" sz="1200" b="0" i="0" dirty="0" smtClean="0">
                <a:latin typeface="Montserrat" pitchFamily="2" charset="77"/>
              </a:defRPr>
            </a:lvl2pPr>
            <a:lvl3pPr>
              <a:defRPr lang="de-DE" sz="1200" b="0" i="0" dirty="0">
                <a:latin typeface="Montserrat" pitchFamily="2" charset="77"/>
              </a:defRPr>
            </a:lvl3pPr>
          </a:lstStyle>
          <a:p>
            <a:pPr marL="0" lvl="0" indent="0">
              <a:lnSpc>
                <a:spcPct val="100000"/>
              </a:lnSpc>
              <a:buNone/>
            </a:pPr>
            <a:r>
              <a:rPr lang="en-US"/>
              <a:t>Edit Master text styles</a:t>
            </a:r>
          </a:p>
          <a:p>
            <a:pPr marL="182563" lvl="1" indent="-176213">
              <a:lnSpc>
                <a:spcPct val="100000"/>
              </a:lnSpc>
              <a:tabLst/>
            </a:pPr>
            <a:r>
              <a:rPr lang="en-US"/>
              <a:t>Second level</a:t>
            </a:r>
          </a:p>
          <a:p>
            <a:pPr marL="360363" lvl="2" indent="-176213">
              <a:lnSpc>
                <a:spcPct val="100000"/>
              </a:lnSpc>
              <a:tabLst/>
            </a:pPr>
            <a:r>
              <a:rPr lang="en-US"/>
              <a:t>Third level</a:t>
            </a:r>
            <a:endParaRPr lang="de-DE"/>
          </a:p>
        </p:txBody>
      </p:sp>
      <p:sp>
        <p:nvSpPr>
          <p:cNvPr id="20" name="Textplatzhalter 3">
            <a:extLst>
              <a:ext uri="{FF2B5EF4-FFF2-40B4-BE49-F238E27FC236}">
                <a16:creationId xmlns:a16="http://schemas.microsoft.com/office/drawing/2014/main" id="{11B3BDF5-9AD5-4963-BB4E-DA847F2427B6}"/>
              </a:ext>
            </a:extLst>
          </p:cNvPr>
          <p:cNvSpPr>
            <a:spLocks noGrp="1"/>
          </p:cNvSpPr>
          <p:nvPr>
            <p:ph type="body" sz="quarter" idx="17"/>
          </p:nvPr>
        </p:nvSpPr>
        <p:spPr>
          <a:xfrm>
            <a:off x="334962" y="1499430"/>
            <a:ext cx="5580000" cy="541394"/>
          </a:xfrm>
          <a:solidFill>
            <a:schemeClr val="accent4"/>
          </a:solidFill>
        </p:spPr>
        <p:txBody>
          <a:bodyPr vert="horz" lIns="91440" tIns="0" rIns="91440" bIns="45720" rtlCol="0" anchor="ctr">
            <a:normAutofit/>
          </a:bodyPr>
          <a:lstStyle>
            <a:lvl1pPr>
              <a:defRPr lang="de-DE" sz="1400" b="1" i="0" dirty="0">
                <a:solidFill>
                  <a:srgbClr val="FFFFFF"/>
                </a:solidFill>
                <a:latin typeface="Montserrat" pitchFamily="2" charset="77"/>
              </a:defRPr>
            </a:lvl1pPr>
          </a:lstStyle>
          <a:p>
            <a:pPr marL="0" lvl="0" indent="0" algn="ctr">
              <a:buNone/>
            </a:pPr>
            <a:endParaRPr lang="de-DE"/>
          </a:p>
        </p:txBody>
      </p:sp>
      <p:sp>
        <p:nvSpPr>
          <p:cNvPr id="22" name="Textplatzhalter 11">
            <a:extLst>
              <a:ext uri="{FF2B5EF4-FFF2-40B4-BE49-F238E27FC236}">
                <a16:creationId xmlns:a16="http://schemas.microsoft.com/office/drawing/2014/main" id="{2107A7DC-36AC-4805-8CEC-FAFFE47274DC}"/>
              </a:ext>
            </a:extLst>
          </p:cNvPr>
          <p:cNvSpPr>
            <a:spLocks noGrp="1"/>
          </p:cNvSpPr>
          <p:nvPr>
            <p:ph type="body" sz="quarter" idx="34"/>
          </p:nvPr>
        </p:nvSpPr>
        <p:spPr>
          <a:xfrm>
            <a:off x="6269727" y="1503170"/>
            <a:ext cx="5580000" cy="540000"/>
          </a:xfrm>
          <a:solidFill>
            <a:schemeClr val="accent1"/>
          </a:solidFill>
        </p:spPr>
        <p:txBody>
          <a:bodyPr vert="horz" lIns="91440" tIns="0" rIns="91440" bIns="45720" rtlCol="0" anchor="ctr">
            <a:normAutofit/>
          </a:bodyPr>
          <a:lstStyle>
            <a:lvl1pPr>
              <a:defRPr lang="de-DE" sz="1400" b="1" i="0" dirty="0">
                <a:solidFill>
                  <a:srgbClr val="FFFFFF"/>
                </a:solidFill>
                <a:latin typeface="Montserrat" pitchFamily="2" charset="77"/>
              </a:defRPr>
            </a:lvl1pPr>
          </a:lstStyle>
          <a:p>
            <a:pPr marL="0" lvl="0" indent="0" algn="ctr">
              <a:buNone/>
            </a:pPr>
            <a:endParaRPr lang="de-DE"/>
          </a:p>
        </p:txBody>
      </p:sp>
    </p:spTree>
    <p:extLst>
      <p:ext uri="{BB962C8B-B14F-4D97-AF65-F5344CB8AC3E}">
        <p14:creationId xmlns:p14="http://schemas.microsoft.com/office/powerpoint/2010/main" val="3671385108"/>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ull width chart with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1">
            <a:extLst>
              <a:ext uri="{FF2B5EF4-FFF2-40B4-BE49-F238E27FC236}">
                <a16:creationId xmlns:a16="http://schemas.microsoft.com/office/drawing/2014/main" id="{DF9A3A16-E5CB-D4CE-10AA-4A218B37787D}"/>
              </a:ext>
            </a:extLst>
          </p:cNvPr>
          <p:cNvSpPr>
            <a:spLocks noGrp="1"/>
          </p:cNvSpPr>
          <p:nvPr>
            <p:ph sz="quarter" idx="16" hasCustomPrompt="1"/>
          </p:nvPr>
        </p:nvSpPr>
        <p:spPr>
          <a:xfrm>
            <a:off x="508000" y="1724024"/>
            <a:ext cx="11176000"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2">
            <a:extLst>
              <a:ext uri="{FF2B5EF4-FFF2-40B4-BE49-F238E27FC236}">
                <a16:creationId xmlns:a16="http://schemas.microsoft.com/office/drawing/2014/main" id="{40779E53-31D9-0BD2-0477-5FE9986ECFB7}"/>
              </a:ext>
            </a:extLst>
          </p:cNvPr>
          <p:cNvSpPr>
            <a:spLocks noGrp="1"/>
          </p:cNvSpPr>
          <p:nvPr>
            <p:ph sz="quarter" idx="18" hasCustomPrompt="1"/>
          </p:nvPr>
        </p:nvSpPr>
        <p:spPr>
          <a:xfrm>
            <a:off x="508001"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3">
            <a:extLst>
              <a:ext uri="{FF2B5EF4-FFF2-40B4-BE49-F238E27FC236}">
                <a16:creationId xmlns:a16="http://schemas.microsoft.com/office/drawing/2014/main" id="{37CEA57B-1BF8-9925-E19E-D99C13EDB85B}"/>
              </a:ext>
            </a:extLst>
          </p:cNvPr>
          <p:cNvSpPr>
            <a:spLocks noGrp="1"/>
          </p:cNvSpPr>
          <p:nvPr>
            <p:ph sz="quarter" idx="19" hasCustomPrompt="1"/>
          </p:nvPr>
        </p:nvSpPr>
        <p:spPr>
          <a:xfrm>
            <a:off x="6218770"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Footer">
            <a:extLst>
              <a:ext uri="{FF2B5EF4-FFF2-40B4-BE49-F238E27FC236}">
                <a16:creationId xmlns:a16="http://schemas.microsoft.com/office/drawing/2014/main" id="{683C24C6-493F-F7C7-F9FA-141AE1BE1DFE}"/>
              </a:ext>
            </a:extLst>
          </p:cNvPr>
          <p:cNvSpPr>
            <a:spLocks noGrp="1"/>
          </p:cNvSpPr>
          <p:nvPr>
            <p:ph type="ftr" sz="quarter" idx="20"/>
          </p:nvPr>
        </p:nvSpPr>
        <p:spPr/>
        <p:txBody>
          <a:bodyPr/>
          <a:lstStyle/>
          <a:p>
            <a:endParaRPr lang="en-GB"/>
          </a:p>
        </p:txBody>
      </p:sp>
      <p:sp>
        <p:nvSpPr>
          <p:cNvPr id="7" name="SlideNumber">
            <a:extLst>
              <a:ext uri="{FF2B5EF4-FFF2-40B4-BE49-F238E27FC236}">
                <a16:creationId xmlns:a16="http://schemas.microsoft.com/office/drawing/2014/main" id="{E13A0AA5-2110-6A7B-BD9B-7C74713550A5}"/>
              </a:ext>
            </a:extLst>
          </p:cNvPr>
          <p:cNvSpPr>
            <a:spLocks noGrp="1"/>
          </p:cNvSpPr>
          <p:nvPr>
            <p:ph type="sldNum" sz="quarter" idx="21"/>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924FE6FA-E133-FAE2-D347-B15317468F32}"/>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711077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Footer">
            <a:extLst>
              <a:ext uri="{FF2B5EF4-FFF2-40B4-BE49-F238E27FC236}">
                <a16:creationId xmlns:a16="http://schemas.microsoft.com/office/drawing/2014/main" id="{16F0F5C5-05CD-8B01-DC39-B16799B50D07}"/>
              </a:ext>
            </a:extLst>
          </p:cNvPr>
          <p:cNvSpPr>
            <a:spLocks noGrp="1"/>
          </p:cNvSpPr>
          <p:nvPr>
            <p:ph type="ftr" sz="quarter" idx="17"/>
          </p:nvPr>
        </p:nvSpPr>
        <p:spPr/>
        <p:txBody>
          <a:bodyPr/>
          <a:lstStyle/>
          <a:p>
            <a:endParaRPr lang="en-GB"/>
          </a:p>
        </p:txBody>
      </p:sp>
      <p:sp>
        <p:nvSpPr>
          <p:cNvPr id="9" name="SlideNumber">
            <a:extLst>
              <a:ext uri="{FF2B5EF4-FFF2-40B4-BE49-F238E27FC236}">
                <a16:creationId xmlns:a16="http://schemas.microsoft.com/office/drawing/2014/main" id="{B0F483B7-E975-081D-57FC-C401DD662AAC}"/>
              </a:ext>
            </a:extLst>
          </p:cNvPr>
          <p:cNvSpPr>
            <a:spLocks noGrp="1"/>
          </p:cNvSpPr>
          <p:nvPr>
            <p:ph type="sldNum" sz="quarter" idx="18"/>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BB64059D-D651-19D4-F908-FB7AFBFE5D7E}"/>
              </a:ext>
            </a:extLst>
          </p:cNvPr>
          <p:cNvSpPr>
            <a:spLocks noGrp="1"/>
          </p:cNvSpPr>
          <p:nvPr>
            <p:ph type="body" sz="quarter" idx="1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2934525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icture and two text column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Picture Placeholder 1">
            <a:extLst>
              <a:ext uri="{FF2B5EF4-FFF2-40B4-BE49-F238E27FC236}">
                <a16:creationId xmlns:a16="http://schemas.microsoft.com/office/drawing/2014/main" id="{34F2100D-0589-E637-9D34-885B448A0E2E}"/>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7" name="Content 1"/>
          <p:cNvSpPr>
            <a:spLocks noGrp="1"/>
          </p:cNvSpPr>
          <p:nvPr>
            <p:ph sz="quarter" idx="12" hasCustomPrompt="1"/>
          </p:nvPr>
        </p:nvSpPr>
        <p:spPr>
          <a:xfrm>
            <a:off x="4313767"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812059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8FE56842-6E61-8D67-82BC-7ECF05B22969}"/>
              </a:ext>
            </a:extLst>
          </p:cNvPr>
          <p:cNvSpPr>
            <a:spLocks noGrp="1"/>
          </p:cNvSpPr>
          <p:nvPr>
            <p:ph type="ftr" sz="quarter" idx="19"/>
          </p:nvPr>
        </p:nvSpPr>
        <p:spPr/>
        <p:txBody>
          <a:bodyPr/>
          <a:lstStyle/>
          <a:p>
            <a:endParaRPr lang="en-GB"/>
          </a:p>
        </p:txBody>
      </p:sp>
      <p:sp>
        <p:nvSpPr>
          <p:cNvPr id="8" name="SlideNumber">
            <a:extLst>
              <a:ext uri="{FF2B5EF4-FFF2-40B4-BE49-F238E27FC236}">
                <a16:creationId xmlns:a16="http://schemas.microsoft.com/office/drawing/2014/main" id="{4E1956C6-24D2-9409-E35A-12B9B34F7FDD}"/>
              </a:ext>
            </a:extLst>
          </p:cNvPr>
          <p:cNvSpPr>
            <a:spLocks noGrp="1"/>
          </p:cNvSpPr>
          <p:nvPr>
            <p:ph type="sldNum" sz="quarter" idx="20"/>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1F7A1D3-0E32-2DE2-B028-940E24AF4AF0}"/>
              </a:ext>
            </a:extLst>
          </p:cNvPr>
          <p:cNvSpPr>
            <a:spLocks noGrp="1"/>
          </p:cNvSpPr>
          <p:nvPr>
            <p:ph type="body" sz="quarter" idx="21"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4017494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icture and two text columns and bottom space">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3"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7"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1">
            <a:extLst>
              <a:ext uri="{FF2B5EF4-FFF2-40B4-BE49-F238E27FC236}">
                <a16:creationId xmlns:a16="http://schemas.microsoft.com/office/drawing/2014/main" id="{21B442E8-0380-3C1C-881D-356BB6C0A116}"/>
              </a:ext>
            </a:extLst>
          </p:cNvPr>
          <p:cNvSpPr>
            <a:spLocks noGrp="1"/>
          </p:cNvSpPr>
          <p:nvPr>
            <p:ph type="pic" sz="quarter" idx="21" hasCustomPrompt="1"/>
          </p:nvPr>
        </p:nvSpPr>
        <p:spPr>
          <a:xfrm>
            <a:off x="8120543" y="1724025"/>
            <a:ext cx="3560810" cy="2435225"/>
          </a:xfrm>
          <a:custGeom>
            <a:avLst/>
            <a:gdLst>
              <a:gd name="connsiteX0" fmla="*/ 218329 w 3560810"/>
              <a:gd name="connsiteY0" fmla="*/ 0 h 2435225"/>
              <a:gd name="connsiteX1" fmla="*/ 1058667 w 3560810"/>
              <a:gd name="connsiteY1" fmla="*/ 0 h 2435225"/>
              <a:gd name="connsiteX2" fmla="*/ 2502624 w 3560810"/>
              <a:gd name="connsiteY2" fmla="*/ 0 h 2435225"/>
              <a:gd name="connsiteX3" fmla="*/ 3342962 w 3560810"/>
              <a:gd name="connsiteY3" fmla="*/ 0 h 2435225"/>
              <a:gd name="connsiteX4" fmla="*/ 3556856 w 3560810"/>
              <a:gd name="connsiteY4" fmla="*/ 174328 h 2435225"/>
              <a:gd name="connsiteX5" fmla="*/ 3560810 w 3560810"/>
              <a:gd name="connsiteY5" fmla="*/ 213556 h 2435225"/>
              <a:gd name="connsiteX6" fmla="*/ 3560484 w 3560810"/>
              <a:gd name="connsiteY6" fmla="*/ 1448383 h 2435225"/>
              <a:gd name="connsiteX7" fmla="*/ 2573642 w 3560810"/>
              <a:gd name="connsiteY7" fmla="*/ 2435225 h 2435225"/>
              <a:gd name="connsiteX8" fmla="*/ 1733304 w 3560810"/>
              <a:gd name="connsiteY8" fmla="*/ 2435225 h 2435225"/>
              <a:gd name="connsiteX9" fmla="*/ 1058667 w 3560810"/>
              <a:gd name="connsiteY9" fmla="*/ 2435225 h 2435225"/>
              <a:gd name="connsiteX10" fmla="*/ 218329 w 3560810"/>
              <a:gd name="connsiteY10" fmla="*/ 2435225 h 2435225"/>
              <a:gd name="connsiteX11" fmla="*/ 0 w 3560810"/>
              <a:gd name="connsiteY11" fmla="*/ 2216896 h 2435225"/>
              <a:gd name="connsiteX12" fmla="*/ 0 w 3560810"/>
              <a:gd name="connsiteY12" fmla="*/ 1866310 h 2435225"/>
              <a:gd name="connsiteX13" fmla="*/ 0 w 3560810"/>
              <a:gd name="connsiteY13" fmla="*/ 1866303 h 2435225"/>
              <a:gd name="connsiteX14" fmla="*/ 0 w 3560810"/>
              <a:gd name="connsiteY14" fmla="*/ 218329 h 2435225"/>
              <a:gd name="connsiteX15" fmla="*/ 218329 w 3560810"/>
              <a:gd name="connsiteY15"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0810" h="2435225">
                <a:moveTo>
                  <a:pt x="218329" y="0"/>
                </a:moveTo>
                <a:lnTo>
                  <a:pt x="1058667" y="0"/>
                </a:lnTo>
                <a:lnTo>
                  <a:pt x="2502624" y="0"/>
                </a:lnTo>
                <a:lnTo>
                  <a:pt x="3342962" y="0"/>
                </a:lnTo>
                <a:cubicBezTo>
                  <a:pt x="3448470" y="0"/>
                  <a:pt x="3536497" y="74839"/>
                  <a:pt x="3556856" y="174328"/>
                </a:cubicBezTo>
                <a:lnTo>
                  <a:pt x="3560810" y="213556"/>
                </a:lnTo>
                <a:lnTo>
                  <a:pt x="3560484" y="1448383"/>
                </a:lnTo>
                <a:cubicBezTo>
                  <a:pt x="3560484" y="1993400"/>
                  <a:pt x="3118659" y="2435225"/>
                  <a:pt x="2573642" y="2435225"/>
                </a:cubicBezTo>
                <a:lnTo>
                  <a:pt x="1733304" y="2435225"/>
                </a:lnTo>
                <a:lnTo>
                  <a:pt x="1058667" y="2435225"/>
                </a:lnTo>
                <a:lnTo>
                  <a:pt x="218329" y="2435225"/>
                </a:lnTo>
                <a:cubicBezTo>
                  <a:pt x="97749" y="2435225"/>
                  <a:pt x="0" y="2337476"/>
                  <a:pt x="0" y="2216896"/>
                </a:cubicBezTo>
                <a:lnTo>
                  <a:pt x="0" y="1866310"/>
                </a:lnTo>
                <a:lnTo>
                  <a:pt x="0" y="1866303"/>
                </a:lnTo>
                <a:lnTo>
                  <a:pt x="0" y="218329"/>
                </a:lnTo>
                <a:cubicBezTo>
                  <a:pt x="0" y="97749"/>
                  <a:pt x="97749" y="0"/>
                  <a:pt x="218329" y="0"/>
                </a:cubicBezTo>
                <a:close/>
              </a:path>
            </a:pathLst>
          </a:custGeom>
          <a:solidFill>
            <a:schemeClr val="bg2"/>
          </a:solidFill>
        </p:spPr>
        <p:txBody>
          <a:bodyPr wrap="square">
            <a:noAutofit/>
          </a:bodyPr>
          <a:lstStyle>
            <a:lvl1pPr algn="ctr">
              <a:defRPr b="0"/>
            </a:lvl1pPr>
          </a:lstStyle>
          <a:p>
            <a:r>
              <a:rPr lang="en-GB"/>
              <a:t>To insert photo, please select placeholder, then access BrandCentral through the </a:t>
            </a:r>
            <a:r>
              <a:rPr lang="en-GB" err="1"/>
              <a:t>BrandCentral</a:t>
            </a:r>
            <a:r>
              <a:rPr lang="en-GB"/>
              <a:t> ribbon</a:t>
            </a:r>
          </a:p>
        </p:txBody>
      </p:sp>
      <p:sp>
        <p:nvSpPr>
          <p:cNvPr id="2" name="Footer">
            <a:extLst>
              <a:ext uri="{FF2B5EF4-FFF2-40B4-BE49-F238E27FC236}">
                <a16:creationId xmlns:a16="http://schemas.microsoft.com/office/drawing/2014/main" id="{417F81E6-1DFF-57F1-8FA0-C1C70D0F4C43}"/>
              </a:ext>
            </a:extLst>
          </p:cNvPr>
          <p:cNvSpPr>
            <a:spLocks noGrp="1"/>
          </p:cNvSpPr>
          <p:nvPr>
            <p:ph type="ftr" sz="quarter" idx="22"/>
          </p:nvPr>
        </p:nvSpPr>
        <p:spPr/>
        <p:txBody>
          <a:bodyPr/>
          <a:lstStyle/>
          <a:p>
            <a:endParaRPr lang="en-GB"/>
          </a:p>
        </p:txBody>
      </p:sp>
      <p:sp>
        <p:nvSpPr>
          <p:cNvPr id="8" name="SlideNumber">
            <a:extLst>
              <a:ext uri="{FF2B5EF4-FFF2-40B4-BE49-F238E27FC236}">
                <a16:creationId xmlns:a16="http://schemas.microsoft.com/office/drawing/2014/main" id="{81E6836B-1C08-4BA4-3519-E79CE2A8CCED}"/>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710332A-2F64-8EF3-2221-F66BB26E01E8}"/>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78126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lumn pictures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9" name="Picture Placeholder 1">
            <a:extLst>
              <a:ext uri="{FF2B5EF4-FFF2-40B4-BE49-F238E27FC236}">
                <a16:creationId xmlns:a16="http://schemas.microsoft.com/office/drawing/2014/main" id="{3D3DB0AB-9BFF-CD61-DB1D-CDEE17051B5E}"/>
              </a:ext>
            </a:extLst>
          </p:cNvPr>
          <p:cNvSpPr>
            <a:spLocks noGrp="1"/>
          </p:cNvSpPr>
          <p:nvPr>
            <p:ph type="pic" sz="quarter" idx="17" hasCustomPrompt="1"/>
          </p:nvPr>
        </p:nvSpPr>
        <p:spPr>
          <a:xfrm>
            <a:off x="507999"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0" name="Picture Placeholder 2">
            <a:extLst>
              <a:ext uri="{FF2B5EF4-FFF2-40B4-BE49-F238E27FC236}">
                <a16:creationId xmlns:a16="http://schemas.microsoft.com/office/drawing/2014/main" id="{1025AE66-BD18-C353-03B1-F027E9D58750}"/>
              </a:ext>
            </a:extLst>
          </p:cNvPr>
          <p:cNvSpPr>
            <a:spLocks noGrp="1"/>
          </p:cNvSpPr>
          <p:nvPr>
            <p:ph type="pic" sz="quarter" idx="18" hasCustomPrompt="1"/>
          </p:nvPr>
        </p:nvSpPr>
        <p:spPr>
          <a:xfrm>
            <a:off x="4313767"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1" name="Picture Placeholder 3">
            <a:extLst>
              <a:ext uri="{FF2B5EF4-FFF2-40B4-BE49-F238E27FC236}">
                <a16:creationId xmlns:a16="http://schemas.microsoft.com/office/drawing/2014/main" id="{C892E4BA-5711-DFCF-4D73-431C6B13084B}"/>
              </a:ext>
            </a:extLst>
          </p:cNvPr>
          <p:cNvSpPr>
            <a:spLocks noGrp="1"/>
          </p:cNvSpPr>
          <p:nvPr>
            <p:ph type="pic" sz="quarter" idx="19" hasCustomPrompt="1"/>
          </p:nvPr>
        </p:nvSpPr>
        <p:spPr>
          <a:xfrm>
            <a:off x="8121650"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Footer">
            <a:extLst>
              <a:ext uri="{FF2B5EF4-FFF2-40B4-BE49-F238E27FC236}">
                <a16:creationId xmlns:a16="http://schemas.microsoft.com/office/drawing/2014/main" id="{CE102348-3F7B-B3C6-3F74-AAFB17D1C05B}"/>
              </a:ext>
            </a:extLst>
          </p:cNvPr>
          <p:cNvSpPr>
            <a:spLocks noGrp="1"/>
          </p:cNvSpPr>
          <p:nvPr>
            <p:ph type="ftr" sz="quarter" idx="20"/>
          </p:nvPr>
        </p:nvSpPr>
        <p:spPr/>
        <p:txBody>
          <a:bodyPr/>
          <a:lstStyle/>
          <a:p>
            <a:endParaRPr lang="en-GB"/>
          </a:p>
        </p:txBody>
      </p:sp>
      <p:sp>
        <p:nvSpPr>
          <p:cNvPr id="12" name="SlideNumber">
            <a:extLst>
              <a:ext uri="{FF2B5EF4-FFF2-40B4-BE49-F238E27FC236}">
                <a16:creationId xmlns:a16="http://schemas.microsoft.com/office/drawing/2014/main" id="{DDA35DBE-3F9F-1D6A-5EA4-5C9DE53B34C6}"/>
              </a:ext>
            </a:extLst>
          </p:cNvPr>
          <p:cNvSpPr>
            <a:spLocks noGrp="1"/>
          </p:cNvSpPr>
          <p:nvPr>
            <p:ph type="sldNum" sz="quarter" idx="21"/>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A9380B20-A01A-B615-E4AE-6E0247952D61}"/>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6520374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column pictures and tex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Picture Placeholder 1">
            <a:extLst>
              <a:ext uri="{FF2B5EF4-FFF2-40B4-BE49-F238E27FC236}">
                <a16:creationId xmlns:a16="http://schemas.microsoft.com/office/drawing/2014/main" id="{B152667A-5BD0-DF8E-312A-77C733412184}"/>
              </a:ext>
            </a:extLst>
          </p:cNvPr>
          <p:cNvSpPr>
            <a:spLocks noGrp="1"/>
          </p:cNvSpPr>
          <p:nvPr>
            <p:ph type="pic" sz="quarter" idx="22" hasCustomPrompt="1"/>
          </p:nvPr>
        </p:nvSpPr>
        <p:spPr>
          <a:xfrm>
            <a:off x="508001"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Content 2">
            <a:extLst>
              <a:ext uri="{FF2B5EF4-FFF2-40B4-BE49-F238E27FC236}">
                <a16:creationId xmlns:a16="http://schemas.microsoft.com/office/drawing/2014/main" id="{D02492FC-FC9B-262C-FAE5-076F7F3711BB}"/>
              </a:ext>
            </a:extLst>
          </p:cNvPr>
          <p:cNvSpPr>
            <a:spLocks noGrp="1"/>
          </p:cNvSpPr>
          <p:nvPr>
            <p:ph sz="quarter" idx="23"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2">
            <a:extLst>
              <a:ext uri="{FF2B5EF4-FFF2-40B4-BE49-F238E27FC236}">
                <a16:creationId xmlns:a16="http://schemas.microsoft.com/office/drawing/2014/main" id="{B2CF99D9-B1BD-AE4B-AAAA-96FAB8CC86EF}"/>
              </a:ext>
            </a:extLst>
          </p:cNvPr>
          <p:cNvSpPr>
            <a:spLocks noGrp="1"/>
          </p:cNvSpPr>
          <p:nvPr>
            <p:ph type="pic" sz="quarter" idx="24" hasCustomPrompt="1"/>
          </p:nvPr>
        </p:nvSpPr>
        <p:spPr>
          <a:xfrm>
            <a:off x="3363912"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11" name="Content 3">
            <a:extLst>
              <a:ext uri="{FF2B5EF4-FFF2-40B4-BE49-F238E27FC236}">
                <a16:creationId xmlns:a16="http://schemas.microsoft.com/office/drawing/2014/main" id="{5FE724BF-5C20-B143-950B-EEC391B5DA98}"/>
              </a:ext>
            </a:extLst>
          </p:cNvPr>
          <p:cNvSpPr>
            <a:spLocks noGrp="1"/>
          </p:cNvSpPr>
          <p:nvPr>
            <p:ph sz="quarter" idx="25"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9" name="Picture Placeholder 3">
            <a:extLst>
              <a:ext uri="{FF2B5EF4-FFF2-40B4-BE49-F238E27FC236}">
                <a16:creationId xmlns:a16="http://schemas.microsoft.com/office/drawing/2014/main" id="{7AE0CCF2-06DF-4F65-89A7-4FAD71A8E489}"/>
              </a:ext>
            </a:extLst>
          </p:cNvPr>
          <p:cNvSpPr>
            <a:spLocks noGrp="1"/>
          </p:cNvSpPr>
          <p:nvPr>
            <p:ph type="pic" sz="quarter" idx="26" hasCustomPrompt="1"/>
          </p:nvPr>
        </p:nvSpPr>
        <p:spPr>
          <a:xfrm>
            <a:off x="621823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0" name="Content 4">
            <a:extLst>
              <a:ext uri="{FF2B5EF4-FFF2-40B4-BE49-F238E27FC236}">
                <a16:creationId xmlns:a16="http://schemas.microsoft.com/office/drawing/2014/main" id="{E1B3889D-77CC-F6F6-4CBC-46BED590DF4D}"/>
              </a:ext>
            </a:extLst>
          </p:cNvPr>
          <p:cNvSpPr>
            <a:spLocks noGrp="1"/>
          </p:cNvSpPr>
          <p:nvPr>
            <p:ph sz="quarter" idx="27" hasCustomPrompt="1"/>
          </p:nvPr>
        </p:nvSpPr>
        <p:spPr>
          <a:xfrm>
            <a:off x="9074149"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1" name="Picture Placeholder 4">
            <a:extLst>
              <a:ext uri="{FF2B5EF4-FFF2-40B4-BE49-F238E27FC236}">
                <a16:creationId xmlns:a16="http://schemas.microsoft.com/office/drawing/2014/main" id="{ED7641BD-C95C-3CAD-7935-BF087E831FE9}"/>
              </a:ext>
            </a:extLst>
          </p:cNvPr>
          <p:cNvSpPr>
            <a:spLocks noGrp="1"/>
          </p:cNvSpPr>
          <p:nvPr>
            <p:ph type="pic" sz="quarter" idx="28" hasCustomPrompt="1"/>
          </p:nvPr>
        </p:nvSpPr>
        <p:spPr>
          <a:xfrm>
            <a:off x="907414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476BCFBE-F607-A5CC-756C-F06FC67F43EC}"/>
              </a:ext>
            </a:extLst>
          </p:cNvPr>
          <p:cNvSpPr>
            <a:spLocks noGrp="1"/>
          </p:cNvSpPr>
          <p:nvPr>
            <p:ph type="ftr" sz="quarter" idx="29"/>
          </p:nvPr>
        </p:nvSpPr>
        <p:spPr/>
        <p:txBody>
          <a:bodyPr/>
          <a:lstStyle/>
          <a:p>
            <a:endParaRPr lang="en-GB"/>
          </a:p>
        </p:txBody>
      </p:sp>
      <p:sp>
        <p:nvSpPr>
          <p:cNvPr id="3" name="SlideNumber">
            <a:extLst>
              <a:ext uri="{FF2B5EF4-FFF2-40B4-BE49-F238E27FC236}">
                <a16:creationId xmlns:a16="http://schemas.microsoft.com/office/drawing/2014/main" id="{03379BB5-CC3C-4CF1-52BE-D14762DAE6C0}"/>
              </a:ext>
            </a:extLst>
          </p:cNvPr>
          <p:cNvSpPr>
            <a:spLocks noGrp="1"/>
          </p:cNvSpPr>
          <p:nvPr>
            <p:ph type="sldNum" sz="quarter" idx="30"/>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9127533-0792-FC6E-9BE8-A36EBBC25A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311008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3363384"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6218767"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Content 4">
            <a:extLst>
              <a:ext uri="{FF2B5EF4-FFF2-40B4-BE49-F238E27FC236}">
                <a16:creationId xmlns:a16="http://schemas.microsoft.com/office/drawing/2014/main" id="{08082B98-B350-34D1-0826-CE1F3BBF7750}"/>
              </a:ext>
            </a:extLst>
          </p:cNvPr>
          <p:cNvSpPr>
            <a:spLocks noGrp="1"/>
          </p:cNvSpPr>
          <p:nvPr>
            <p:ph sz="quarter" idx="17" hasCustomPrompt="1"/>
          </p:nvPr>
        </p:nvSpPr>
        <p:spPr>
          <a:xfrm>
            <a:off x="9074149"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Footer">
            <a:extLst>
              <a:ext uri="{FF2B5EF4-FFF2-40B4-BE49-F238E27FC236}">
                <a16:creationId xmlns:a16="http://schemas.microsoft.com/office/drawing/2014/main" id="{72D06B10-FD3B-C966-91A0-BA427E0C486B}"/>
              </a:ext>
            </a:extLst>
          </p:cNvPr>
          <p:cNvSpPr>
            <a:spLocks noGrp="1"/>
          </p:cNvSpPr>
          <p:nvPr>
            <p:ph type="ftr" sz="quarter" idx="18"/>
          </p:nvPr>
        </p:nvSpPr>
        <p:spPr/>
        <p:txBody>
          <a:bodyPr/>
          <a:lstStyle/>
          <a:p>
            <a:endParaRPr lang="en-GB"/>
          </a:p>
        </p:txBody>
      </p:sp>
      <p:sp>
        <p:nvSpPr>
          <p:cNvPr id="10" name="SlideNumber">
            <a:extLst>
              <a:ext uri="{FF2B5EF4-FFF2-40B4-BE49-F238E27FC236}">
                <a16:creationId xmlns:a16="http://schemas.microsoft.com/office/drawing/2014/main" id="{78CCB2F3-13F2-43A8-CBE5-D17EA81EF29F}"/>
              </a:ext>
            </a:extLst>
          </p:cNvPr>
          <p:cNvSpPr>
            <a:spLocks noGrp="1"/>
          </p:cNvSpPr>
          <p:nvPr>
            <p:ph type="sldNum" sz="quarter" idx="19"/>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D1A5127-1DFD-DF20-4395-A64130C7FA8B}"/>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0367898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column with title box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Text 1"/>
          <p:cNvSpPr>
            <a:spLocks noGrp="1"/>
          </p:cNvSpPr>
          <p:nvPr>
            <p:ph type="body" sz="quarter" idx="12" hasCustomPrompt="1"/>
          </p:nvPr>
        </p:nvSpPr>
        <p:spPr>
          <a:xfrm>
            <a:off x="508001"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3" name="Text 2">
            <a:extLst>
              <a:ext uri="{FF2B5EF4-FFF2-40B4-BE49-F238E27FC236}">
                <a16:creationId xmlns:a16="http://schemas.microsoft.com/office/drawing/2014/main" id="{F03EDDD8-3FC6-140A-25AF-5B4F8A0544BC}"/>
              </a:ext>
            </a:extLst>
          </p:cNvPr>
          <p:cNvSpPr>
            <a:spLocks noGrp="1"/>
          </p:cNvSpPr>
          <p:nvPr>
            <p:ph type="body" sz="quarter" idx="16" hasCustomPrompt="1"/>
          </p:nvPr>
        </p:nvSpPr>
        <p:spPr>
          <a:xfrm>
            <a:off x="3360102"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Content 2">
            <a:extLst>
              <a:ext uri="{FF2B5EF4-FFF2-40B4-BE49-F238E27FC236}">
                <a16:creationId xmlns:a16="http://schemas.microsoft.com/office/drawing/2014/main" id="{EA38B840-8B22-DF9F-E9B2-3A822CFF3EE9}"/>
              </a:ext>
            </a:extLst>
          </p:cNvPr>
          <p:cNvSpPr>
            <a:spLocks noGrp="1"/>
          </p:cNvSpPr>
          <p:nvPr>
            <p:ph sz="quarter" idx="17"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5" name="Text 3">
            <a:extLst>
              <a:ext uri="{FF2B5EF4-FFF2-40B4-BE49-F238E27FC236}">
                <a16:creationId xmlns:a16="http://schemas.microsoft.com/office/drawing/2014/main" id="{E9674224-A689-FF2B-EB7F-B16098C6EC00}"/>
              </a:ext>
            </a:extLst>
          </p:cNvPr>
          <p:cNvSpPr>
            <a:spLocks noGrp="1"/>
          </p:cNvSpPr>
          <p:nvPr>
            <p:ph type="body" sz="quarter" idx="18" hasCustomPrompt="1"/>
          </p:nvPr>
        </p:nvSpPr>
        <p:spPr>
          <a:xfrm>
            <a:off x="6212204"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6" name="Content 3">
            <a:extLst>
              <a:ext uri="{FF2B5EF4-FFF2-40B4-BE49-F238E27FC236}">
                <a16:creationId xmlns:a16="http://schemas.microsoft.com/office/drawing/2014/main" id="{794132B6-137E-0DD3-E988-6236C8D264CA}"/>
              </a:ext>
            </a:extLst>
          </p:cNvPr>
          <p:cNvSpPr>
            <a:spLocks noGrp="1"/>
          </p:cNvSpPr>
          <p:nvPr>
            <p:ph sz="quarter" idx="19"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7" name="Text 4">
            <a:extLst>
              <a:ext uri="{FF2B5EF4-FFF2-40B4-BE49-F238E27FC236}">
                <a16:creationId xmlns:a16="http://schemas.microsoft.com/office/drawing/2014/main" id="{53A9BFE2-4615-AF28-DAFD-26EA25E009E9}"/>
              </a:ext>
            </a:extLst>
          </p:cNvPr>
          <p:cNvSpPr>
            <a:spLocks noGrp="1"/>
          </p:cNvSpPr>
          <p:nvPr>
            <p:ph type="body" sz="quarter" idx="20" hasCustomPrompt="1"/>
          </p:nvPr>
        </p:nvSpPr>
        <p:spPr>
          <a:xfrm>
            <a:off x="9074150"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8" name="Content 4">
            <a:extLst>
              <a:ext uri="{FF2B5EF4-FFF2-40B4-BE49-F238E27FC236}">
                <a16:creationId xmlns:a16="http://schemas.microsoft.com/office/drawing/2014/main" id="{FCC25EE5-EBA4-7260-6D99-656309E62D9F}"/>
              </a:ext>
            </a:extLst>
          </p:cNvPr>
          <p:cNvSpPr>
            <a:spLocks noGrp="1"/>
          </p:cNvSpPr>
          <p:nvPr>
            <p:ph sz="quarter" idx="21" hasCustomPrompt="1"/>
          </p:nvPr>
        </p:nvSpPr>
        <p:spPr>
          <a:xfrm>
            <a:off x="9074150"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47EB8B24-9EA9-7D4E-B27F-C82F91962228}"/>
              </a:ext>
            </a:extLst>
          </p:cNvPr>
          <p:cNvSpPr>
            <a:spLocks noGrp="1"/>
          </p:cNvSpPr>
          <p:nvPr>
            <p:ph type="ftr" sz="quarter" idx="22"/>
          </p:nvPr>
        </p:nvSpPr>
        <p:spPr/>
        <p:txBody>
          <a:bodyPr/>
          <a:lstStyle/>
          <a:p>
            <a:endParaRPr lang="en-GB"/>
          </a:p>
        </p:txBody>
      </p:sp>
      <p:sp>
        <p:nvSpPr>
          <p:cNvPr id="3" name="SlideNumber">
            <a:extLst>
              <a:ext uri="{FF2B5EF4-FFF2-40B4-BE49-F238E27FC236}">
                <a16:creationId xmlns:a16="http://schemas.microsoft.com/office/drawing/2014/main" id="{089F121C-A164-2EE6-8B8C-06F15A83A444}"/>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F39C0DA4-94E0-A68F-CF3C-12A28721B7C7}"/>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964685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lumn with landscape photo">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noProof="0"/>
              <a:t>Click to edit Master title style</a:t>
            </a:r>
            <a:endParaRPr lang="en-GB" noProof="0"/>
          </a:p>
        </p:txBody>
      </p:sp>
      <p:sp>
        <p:nvSpPr>
          <p:cNvPr id="4" name="Footer">
            <a:extLst>
              <a:ext uri="{FF2B5EF4-FFF2-40B4-BE49-F238E27FC236}">
                <a16:creationId xmlns:a16="http://schemas.microsoft.com/office/drawing/2014/main" id="{76F9D32F-58FC-35C1-7177-D4794D6C55AA}"/>
              </a:ext>
            </a:extLst>
          </p:cNvPr>
          <p:cNvSpPr>
            <a:spLocks noGrp="1"/>
          </p:cNvSpPr>
          <p:nvPr>
            <p:ph type="ftr" sz="quarter" idx="13"/>
          </p:nvPr>
        </p:nvSpPr>
        <p:spPr/>
        <p:txBody>
          <a:bodyPr/>
          <a:lstStyle>
            <a:lvl1pPr>
              <a:defRPr lang="en-GB" noProof="0" dirty="0"/>
            </a:lvl1pPr>
          </a:lstStyle>
          <a:p>
            <a:endParaRPr lang="en-GB"/>
          </a:p>
        </p:txBody>
      </p:sp>
      <p:sp>
        <p:nvSpPr>
          <p:cNvPr id="5" name="SlideNumber">
            <a:extLst>
              <a:ext uri="{FF2B5EF4-FFF2-40B4-BE49-F238E27FC236}">
                <a16:creationId xmlns:a16="http://schemas.microsoft.com/office/drawing/2014/main" id="{A87403F4-0649-8638-E5FB-974F7C77D8CD}"/>
              </a:ext>
            </a:extLst>
          </p:cNvPr>
          <p:cNvSpPr>
            <a:spLocks noGrp="1"/>
          </p:cNvSpPr>
          <p:nvPr>
            <p:ph type="sldNum" sz="quarter" idx="14"/>
          </p:nvPr>
        </p:nvSpPr>
        <p:spPr/>
        <p:txBody>
          <a:bodyPr/>
          <a:lstStyle>
            <a:lvl1pPr>
              <a:defRPr lang="en-GB" noProof="0"/>
            </a:lvl1pPr>
          </a:lstStyle>
          <a:p>
            <a:fld id="{1AB31D9B-80B6-41F8-B283-556E26E6158E}" type="slidenum">
              <a:rPr lang="en-GB"/>
              <a:pPr/>
              <a:t>‹Nr.›</a:t>
            </a:fld>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6" name="Picture Placeholder 5">
            <a:extLst>
              <a:ext uri="{FF2B5EF4-FFF2-40B4-BE49-F238E27FC236}">
                <a16:creationId xmlns:a16="http://schemas.microsoft.com/office/drawing/2014/main" id="{15583CD1-0DA9-F2B3-B5E5-172BA466C24C}"/>
              </a:ext>
            </a:extLst>
          </p:cNvPr>
          <p:cNvSpPr>
            <a:spLocks noGrp="1"/>
          </p:cNvSpPr>
          <p:nvPr>
            <p:ph type="pic" sz="quarter" idx="18" hasCustomPrompt="1"/>
          </p:nvPr>
        </p:nvSpPr>
        <p:spPr>
          <a:xfrm>
            <a:off x="505884" y="1724025"/>
            <a:ext cx="11178116" cy="1909762"/>
          </a:xfrm>
          <a:solidFill>
            <a:schemeClr val="bg2"/>
          </a:solidFill>
        </p:spPr>
        <p:txBody>
          <a:bodyPr/>
          <a:lstStyle>
            <a:lvl1pPr algn="ctr">
              <a:defRPr b="0"/>
            </a:lvl1pPr>
          </a:lstStyle>
          <a:p>
            <a:r>
              <a:rPr lang="en-GB" noProof="0"/>
              <a:t>To insert photo, please select placeholder, then access BrandCentral through the BrandCentral ribbon</a:t>
            </a:r>
          </a:p>
        </p:txBody>
      </p:sp>
      <p:sp>
        <p:nvSpPr>
          <p:cNvPr id="2" name="ChapterTitle">
            <a:extLst>
              <a:ext uri="{FF2B5EF4-FFF2-40B4-BE49-F238E27FC236}">
                <a16:creationId xmlns:a16="http://schemas.microsoft.com/office/drawing/2014/main" id="{10C60878-0DE8-407B-4A54-B7AF2BFCE3A6}"/>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9807031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Letter">
    <p:spTree>
      <p:nvGrpSpPr>
        <p:cNvPr id="1" name=""/>
        <p:cNvGrpSpPr/>
        <p:nvPr/>
      </p:nvGrpSpPr>
      <p:grpSpPr>
        <a:xfrm>
          <a:off x="0" y="0"/>
          <a:ext cx="0" cy="0"/>
          <a:chOff x="0" y="0"/>
          <a:chExt cx="0" cy="0"/>
        </a:xfrm>
      </p:grpSpPr>
      <p:sp>
        <p:nvSpPr>
          <p:cNvPr id="7" name="Draft" hidden="1">
            <a:extLst>
              <a:ext uri="{FF2B5EF4-FFF2-40B4-BE49-F238E27FC236}">
                <a16:creationId xmlns:a16="http://schemas.microsoft.com/office/drawing/2014/main" id="{575D0F58-8880-4F80-E08E-539B970490A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17" name="MIO_LOGOPLACEHOLDER#standard_16x9_top" hidden="1">
            <a:extLst>
              <a:ext uri="{FF2B5EF4-FFF2-40B4-BE49-F238E27FC236}">
                <a16:creationId xmlns:a16="http://schemas.microsoft.com/office/drawing/2014/main" id="{7C940CAF-3CDF-5295-C7DE-DCE0A9EBC0E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sp>
        <p:nvSpPr>
          <p:cNvPr id="14" name="Footer">
            <a:extLst>
              <a:ext uri="{FF2B5EF4-FFF2-40B4-BE49-F238E27FC236}">
                <a16:creationId xmlns:a16="http://schemas.microsoft.com/office/drawing/2014/main" id="{7A675B80-8B78-A3EE-48CF-D2891537FF9D}"/>
              </a:ext>
            </a:extLst>
          </p:cNvPr>
          <p:cNvSpPr>
            <a:spLocks noGrp="1"/>
          </p:cNvSpPr>
          <p:nvPr>
            <p:ph type="ftr" sz="quarter" idx="3"/>
          </p:nvPr>
        </p:nvSpPr>
        <p:spPr>
          <a:xfrm>
            <a:off x="7210426" y="6463455"/>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9" name="SlideNumber">
            <a:extLst>
              <a:ext uri="{FF2B5EF4-FFF2-40B4-BE49-F238E27FC236}">
                <a16:creationId xmlns:a16="http://schemas.microsoft.com/office/drawing/2014/main" id="{55260514-F356-1AB4-DEC8-B91C85C3089C}"/>
              </a:ext>
            </a:extLst>
          </p:cNvPr>
          <p:cNvSpPr>
            <a:spLocks noGrp="1"/>
          </p:cNvSpPr>
          <p:nvPr>
            <p:ph type="sldNum" sz="quarter" idx="4"/>
          </p:nvPr>
        </p:nvSpPr>
        <p:spPr>
          <a:xfrm>
            <a:off x="11328400" y="6463455"/>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21" name="TextBox 20">
            <a:extLst>
              <a:ext uri="{FF2B5EF4-FFF2-40B4-BE49-F238E27FC236}">
                <a16:creationId xmlns:a16="http://schemas.microsoft.com/office/drawing/2014/main" id="{58C5CD14-6AEF-BAE4-57B2-B8DB1F5EBE67}"/>
              </a:ext>
            </a:extLst>
          </p:cNvPr>
          <p:cNvSpPr txBox="1"/>
          <p:nvPr userDrawn="1"/>
        </p:nvSpPr>
        <p:spPr>
          <a:xfrm>
            <a:off x="11390095" y="648406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
        <p:nvSpPr>
          <p:cNvPr id="5" name="Textfeld 4">
            <a:extLst>
              <a:ext uri="{FF2B5EF4-FFF2-40B4-BE49-F238E27FC236}">
                <a16:creationId xmlns:a16="http://schemas.microsoft.com/office/drawing/2014/main" id="{BA27BED0-9658-DA2B-C1BE-E248C68AEEFD}"/>
              </a:ext>
            </a:extLst>
          </p:cNvPr>
          <p:cNvSpPr txBox="1"/>
          <p:nvPr userDrawn="1">
            <p:custDataLst>
              <p:tags r:id="rId2"/>
            </p:custDataLst>
          </p:nvPr>
        </p:nvSpPr>
        <p:spPr>
          <a:xfrm>
            <a:off x="6218570" y="6061445"/>
            <a:ext cx="4440637" cy="304763"/>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Sitz der Gesellschaft</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Düsseldorf | Amtsgericht Düsseldorf HR B 62734 | </a:t>
            </a:r>
            <a:r>
              <a:rPr kumimoji="0" lang="de-DE" sz="526" b="0" i="0" u="none" strike="noStrike" kern="1600" cap="none" spc="0" normalizeH="0" baseline="0" noProof="0" err="1">
                <a:ln>
                  <a:noFill/>
                </a:ln>
                <a:solidFill>
                  <a:srgbClr val="000000"/>
                </a:solidFill>
                <a:effectLst/>
                <a:uLnTx/>
                <a:uFillTx/>
                <a:latin typeface="+mn-lt"/>
                <a:ea typeface="+mn-ea"/>
                <a:cs typeface="+mn-cs"/>
              </a:rPr>
              <a:t>USt</a:t>
            </a:r>
            <a:r>
              <a:rPr kumimoji="0" lang="de-DE" sz="526" b="0" i="0" u="none" strike="noStrike" kern="1600" cap="none" spc="0" normalizeH="0" baseline="0" noProof="0">
                <a:ln>
                  <a:noFill/>
                </a:ln>
                <a:solidFill>
                  <a:srgbClr val="000000"/>
                </a:solidFill>
                <a:effectLst/>
                <a:uLnTx/>
                <a:uFillTx/>
                <a:latin typeface="+mn-lt"/>
                <a:ea typeface="+mn-ea"/>
                <a:cs typeface="+mn-cs"/>
              </a:rPr>
              <a:t>-Ident-Nr. DE 811137269</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Standorte</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9" normalizeH="0" baseline="0" noProof="0">
                <a:ln>
                  <a:noFill/>
                </a:ln>
                <a:solidFill>
                  <a:srgbClr val="000000"/>
                </a:solidFill>
                <a:effectLst/>
                <a:uLnTx/>
                <a:uFillTx/>
                <a:latin typeface="+mn-lt"/>
                <a:ea typeface="+mn-ea"/>
                <a:cs typeface="+mn-cs"/>
              </a:rPr>
              <a:t>Berlin | Frankfurt a.M. | Hamburg | Köln | Leipzig | München | Stuttgart | Niederrhein | Wiesbaden</a:t>
            </a:r>
            <a:br>
              <a:rPr kumimoji="0" lang="de-DE" sz="526" b="0" i="0" u="none" strike="noStrike" kern="1200" cap="none" spc="0" normalizeH="0" baseline="0" noProof="0">
                <a:ln>
                  <a:noFill/>
                </a:ln>
                <a:solidFill>
                  <a:srgbClr val="4F2D7F"/>
                </a:solidFill>
                <a:effectLst/>
                <a:uLnTx/>
                <a:uFillTx/>
                <a:latin typeface="+mn-lt"/>
                <a:ea typeface="+mn-ea"/>
                <a:cs typeface="+mn-cs"/>
              </a:rPr>
            </a:b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Mitgliedsfirma von Grant Thornton International Ltd</a:t>
            </a:r>
            <a:endParaRPr kumimoji="0" lang="de-DE" sz="526" b="0" i="0" u="none" strike="noStrike" kern="1200" cap="none" spc="0" normalizeH="0" baseline="0" noProof="0">
              <a:ln>
                <a:noFill/>
              </a:ln>
              <a:solidFill>
                <a:srgbClr val="4F2D7F"/>
              </a:solidFill>
              <a:effectLst/>
              <a:uLnTx/>
              <a:uFillTx/>
              <a:latin typeface="+mn-lt"/>
              <a:ea typeface="+mn-ea"/>
              <a:cs typeface="+mn-cs"/>
            </a:endParaRPr>
          </a:p>
        </p:txBody>
      </p:sp>
      <p:sp>
        <p:nvSpPr>
          <p:cNvPr id="20" name="Textfeld 19">
            <a:extLst>
              <a:ext uri="{FF2B5EF4-FFF2-40B4-BE49-F238E27FC236}">
                <a16:creationId xmlns:a16="http://schemas.microsoft.com/office/drawing/2014/main" id="{CE0EF9E7-C585-EF14-7B1C-DE62A297B7E0}"/>
              </a:ext>
            </a:extLst>
          </p:cNvPr>
          <p:cNvSpPr txBox="1"/>
          <p:nvPr userDrawn="1">
            <p:custDataLst>
              <p:tags r:id="rId3"/>
            </p:custDataLst>
          </p:nvPr>
        </p:nvSpPr>
        <p:spPr>
          <a:xfrm>
            <a:off x="916722" y="6061446"/>
            <a:ext cx="4978397" cy="319062"/>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30" b="0" i="0" u="none" strike="noStrike" kern="1600" cap="none" spc="0" normalizeH="0" baseline="0" noProof="0">
                <a:ln>
                  <a:noFill/>
                </a:ln>
                <a:solidFill>
                  <a:srgbClr val="000000"/>
                </a:solidFill>
                <a:effectLst/>
                <a:uLnTx/>
                <a:uFillTx/>
                <a:latin typeface="+mn-lt"/>
                <a:ea typeface="+mn-ea"/>
                <a:cs typeface="+mn-cs"/>
              </a:rPr>
              <a:t>Vorstand  	</a:t>
            </a:r>
            <a:r>
              <a:rPr lang="de-DE" sz="530">
                <a:effectLst/>
                <a:latin typeface="+mn-lt"/>
                <a:ea typeface="Times New Roman" panose="02020603050405020304" pitchFamily="18" charset="0"/>
                <a:cs typeface="Arial" panose="020B0604020202020204" pitchFamily="34" charset="0"/>
              </a:rPr>
              <a:t>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Prof. Dr. Heike Wieland-Blöse (Sprecherin) | RA/</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Dr. Jan Merzrath | 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Marc A. Sahner</a:t>
            </a: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Aufsichtsrat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Dipl.-Kfm. Joachim Riese (Vorsitzender) |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Prof. Dr. Martin Jonas (Stellv. Vorsitzender)</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algn="l"/>
            <a:endParaRPr lang="de-DE" sz="526">
              <a:solidFill>
                <a:schemeClr val="tx1"/>
              </a:solidFill>
            </a:endParaRPr>
          </a:p>
        </p:txBody>
      </p:sp>
      <p:pic>
        <p:nvPicPr>
          <p:cNvPr id="22" name="GT#standard_16x9_top">
            <a:extLst>
              <a:ext uri="{FF2B5EF4-FFF2-40B4-BE49-F238E27FC236}">
                <a16:creationId xmlns:a16="http://schemas.microsoft.com/office/drawing/2014/main" id="{6E841E44-C708-5050-7B99-8EC913CB44E3}"/>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377884" y="-26677"/>
            <a:ext cx="2272293" cy="725871"/>
          </a:xfrm>
          <a:prstGeom prst="rect">
            <a:avLst/>
          </a:prstGeom>
        </p:spPr>
      </p:pic>
      <p:sp>
        <p:nvSpPr>
          <p:cNvPr id="30" name="Textplatzhalter 29">
            <a:extLst>
              <a:ext uri="{FF2B5EF4-FFF2-40B4-BE49-F238E27FC236}">
                <a16:creationId xmlns:a16="http://schemas.microsoft.com/office/drawing/2014/main" id="{4B7FBF56-F2B6-877A-B839-322347249C4A}"/>
              </a:ext>
            </a:extLst>
          </p:cNvPr>
          <p:cNvSpPr>
            <a:spLocks noGrp="1"/>
          </p:cNvSpPr>
          <p:nvPr>
            <p:ph type="body" sz="quarter" idx="21" hasCustomPrompt="1"/>
          </p:nvPr>
        </p:nvSpPr>
        <p:spPr>
          <a:xfrm>
            <a:off x="913926" y="757640"/>
            <a:ext cx="2449513" cy="1166694"/>
          </a:xfrm>
        </p:spPr>
        <p:txBody>
          <a:bodyPr/>
          <a:lstStyle>
            <a:lvl1pPr>
              <a:spcAft>
                <a:spcPts val="0"/>
              </a:spcAft>
              <a:defRPr sz="1000" b="1">
                <a:solidFill>
                  <a:schemeClr val="tx1"/>
                </a:solidFill>
              </a:defRPr>
            </a:lvl1pPr>
            <a:lvl2pPr>
              <a:spcAft>
                <a:spcPts val="0"/>
              </a:spcAft>
              <a:defRPr sz="1000"/>
            </a:lvl2pPr>
          </a:lstStyle>
          <a:p>
            <a:pPr lvl="0"/>
            <a:r>
              <a:rPr lang="de-DE"/>
              <a:t>Firmenname</a:t>
            </a:r>
          </a:p>
          <a:p>
            <a:pPr lvl="1"/>
            <a:r>
              <a:rPr lang="de-DE"/>
              <a:t>Text</a:t>
            </a:r>
          </a:p>
        </p:txBody>
      </p:sp>
      <p:sp>
        <p:nvSpPr>
          <p:cNvPr id="3" name="Textplatzhalter 29">
            <a:extLst>
              <a:ext uri="{FF2B5EF4-FFF2-40B4-BE49-F238E27FC236}">
                <a16:creationId xmlns:a16="http://schemas.microsoft.com/office/drawing/2014/main" id="{26C077B2-560A-CC78-9464-5910D46BB7AF}"/>
              </a:ext>
            </a:extLst>
          </p:cNvPr>
          <p:cNvSpPr>
            <a:spLocks noGrp="1"/>
          </p:cNvSpPr>
          <p:nvPr>
            <p:ph type="body" sz="quarter" idx="23" hasCustomPrompt="1"/>
          </p:nvPr>
        </p:nvSpPr>
        <p:spPr>
          <a:xfrm>
            <a:off x="913926" y="2403708"/>
            <a:ext cx="5088470" cy="155205"/>
          </a:xfrm>
        </p:spPr>
        <p:txBody>
          <a:bodyPr/>
          <a:lstStyle>
            <a:lvl1pPr>
              <a:defRPr sz="1000" b="1">
                <a:solidFill>
                  <a:schemeClr val="accent1"/>
                </a:solidFill>
              </a:defRPr>
            </a:lvl1pPr>
          </a:lstStyle>
          <a:p>
            <a:pPr lvl="0"/>
            <a:r>
              <a:rPr lang="de-DE"/>
              <a:t>Text</a:t>
            </a:r>
          </a:p>
        </p:txBody>
      </p:sp>
      <p:sp>
        <p:nvSpPr>
          <p:cNvPr id="4" name="Textplatzhalter 29">
            <a:extLst>
              <a:ext uri="{FF2B5EF4-FFF2-40B4-BE49-F238E27FC236}">
                <a16:creationId xmlns:a16="http://schemas.microsoft.com/office/drawing/2014/main" id="{1D6116A2-0AA9-7849-CEFF-CADEE45274CD}"/>
              </a:ext>
            </a:extLst>
          </p:cNvPr>
          <p:cNvSpPr>
            <a:spLocks noGrp="1"/>
          </p:cNvSpPr>
          <p:nvPr>
            <p:ph type="body" sz="quarter" idx="24" hasCustomPrompt="1"/>
          </p:nvPr>
        </p:nvSpPr>
        <p:spPr>
          <a:xfrm>
            <a:off x="913926" y="2605166"/>
            <a:ext cx="10785002" cy="2834867"/>
          </a:xfrm>
        </p:spPr>
        <p:txBody>
          <a:bodyPr/>
          <a:lstStyle>
            <a:lvl1pPr>
              <a:spcAft>
                <a:spcPts val="400"/>
              </a:spcAft>
              <a:defRPr sz="1000" b="0">
                <a:solidFill>
                  <a:schemeClr val="tx1"/>
                </a:solidFill>
              </a:defRPr>
            </a:lvl1pPr>
            <a:lvl2pPr marL="171450" indent="-171450">
              <a:spcAft>
                <a:spcPts val="400"/>
              </a:spcAft>
              <a:buFont typeface="Arial" panose="020B0604020202020204" pitchFamily="34" charset="0"/>
              <a:buChar char="•"/>
              <a:defRPr sz="1000"/>
            </a:lvl2pPr>
            <a:lvl3pPr marL="361950" indent="-177800">
              <a:buFont typeface="Symbol" panose="05050102010706020507" pitchFamily="18" charset="2"/>
              <a:buChar char="-"/>
              <a:defRPr sz="1000"/>
            </a:lvl3p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p:txBody>
      </p:sp>
      <p:sp>
        <p:nvSpPr>
          <p:cNvPr id="6" name="Textplatzhalter 34">
            <a:extLst>
              <a:ext uri="{FF2B5EF4-FFF2-40B4-BE49-F238E27FC236}">
                <a16:creationId xmlns:a16="http://schemas.microsoft.com/office/drawing/2014/main" id="{E06C2AE5-5737-9F6D-E48B-CA320387740B}"/>
              </a:ext>
            </a:extLst>
          </p:cNvPr>
          <p:cNvSpPr>
            <a:spLocks noGrp="1"/>
          </p:cNvSpPr>
          <p:nvPr>
            <p:ph type="body" sz="quarter" idx="25" hasCustomPrompt="1"/>
          </p:nvPr>
        </p:nvSpPr>
        <p:spPr>
          <a:xfrm>
            <a:off x="913926"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8" name="Textplatzhalter 34">
            <a:extLst>
              <a:ext uri="{FF2B5EF4-FFF2-40B4-BE49-F238E27FC236}">
                <a16:creationId xmlns:a16="http://schemas.microsoft.com/office/drawing/2014/main" id="{97C51E9F-F366-4B4F-D0F8-9C5DD296A2FF}"/>
              </a:ext>
            </a:extLst>
          </p:cNvPr>
          <p:cNvSpPr>
            <a:spLocks noGrp="1"/>
          </p:cNvSpPr>
          <p:nvPr>
            <p:ph type="body" sz="quarter" idx="26" hasCustomPrompt="1"/>
          </p:nvPr>
        </p:nvSpPr>
        <p:spPr>
          <a:xfrm>
            <a:off x="3471599"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9" name="Textplatzhalter 29">
            <a:extLst>
              <a:ext uri="{FF2B5EF4-FFF2-40B4-BE49-F238E27FC236}">
                <a16:creationId xmlns:a16="http://schemas.microsoft.com/office/drawing/2014/main" id="{CD22AD0A-EC0F-C9A5-662A-561F7B164303}"/>
              </a:ext>
            </a:extLst>
          </p:cNvPr>
          <p:cNvSpPr>
            <a:spLocks noGrp="1"/>
          </p:cNvSpPr>
          <p:nvPr>
            <p:ph type="body" sz="quarter" idx="28" hasCustomPrompt="1"/>
          </p:nvPr>
        </p:nvSpPr>
        <p:spPr>
          <a:xfrm>
            <a:off x="8828347" y="750816"/>
            <a:ext cx="2870581" cy="1173518"/>
          </a:xfrm>
        </p:spPr>
        <p:txBody>
          <a:bodyPr/>
          <a:lstStyle>
            <a:lvl1pPr>
              <a:spcAft>
                <a:spcPts val="0"/>
              </a:spcAft>
              <a:defRPr sz="1000" b="1">
                <a:solidFill>
                  <a:schemeClr val="tx1"/>
                </a:solidFill>
              </a:defRPr>
            </a:lvl1pPr>
            <a:lvl2pPr>
              <a:spcAft>
                <a:spcPts val="0"/>
              </a:spcAft>
              <a:defRPr sz="1000"/>
            </a:lvl2pPr>
          </a:lstStyle>
          <a:p>
            <a:pPr lvl="0"/>
            <a:r>
              <a:rPr lang="de-DE"/>
              <a:t>Grant Thornton AG</a:t>
            </a:r>
          </a:p>
          <a:p>
            <a:pPr lvl="1"/>
            <a:r>
              <a:rPr lang="de-DE"/>
              <a:t>Wirtschaftsprüfungsgesellschaft</a:t>
            </a:r>
          </a:p>
        </p:txBody>
      </p:sp>
    </p:spTree>
    <p:extLst>
      <p:ext uri="{BB962C8B-B14F-4D97-AF65-F5344CB8AC3E}">
        <p14:creationId xmlns:p14="http://schemas.microsoft.com/office/powerpoint/2010/main" val="2930067448"/>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erdeckel">
    <p:spTree>
      <p:nvGrpSpPr>
        <p:cNvPr id="1" name=""/>
        <p:cNvGrpSpPr/>
        <p:nvPr/>
      </p:nvGrpSpPr>
      <p:grpSpPr>
        <a:xfrm>
          <a:off x="0" y="0"/>
          <a:ext cx="0" cy="0"/>
          <a:chOff x="0" y="0"/>
          <a:chExt cx="0" cy="0"/>
        </a:xfrm>
      </p:grpSpPr>
      <p:grpSp>
        <p:nvGrpSpPr>
          <p:cNvPr id="55" name="BIERDECKEL BACKGROUND">
            <a:extLst>
              <a:ext uri="{FF2B5EF4-FFF2-40B4-BE49-F238E27FC236}">
                <a16:creationId xmlns:a16="http://schemas.microsoft.com/office/drawing/2014/main" id="{9B4736C6-2D41-4147-9417-44C6D1D431DB}"/>
              </a:ext>
            </a:extLst>
          </p:cNvPr>
          <p:cNvGrpSpPr/>
          <p:nvPr userDrawn="1"/>
        </p:nvGrpSpPr>
        <p:grpSpPr>
          <a:xfrm>
            <a:off x="3507600" y="1349675"/>
            <a:ext cx="5176800" cy="5176800"/>
            <a:chOff x="3463390" y="1303508"/>
            <a:chExt cx="5176800" cy="5176800"/>
          </a:xfrm>
        </p:grpSpPr>
        <p:sp>
          <p:nvSpPr>
            <p:cNvPr id="56" name="RING 1">
              <a:extLst>
                <a:ext uri="{FF2B5EF4-FFF2-40B4-BE49-F238E27FC236}">
                  <a16:creationId xmlns:a16="http://schemas.microsoft.com/office/drawing/2014/main" id="{38A4523F-FCD4-5A42-B1F6-8CCBA6698F57}"/>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62" name="RING 3">
              <a:extLst>
                <a:ext uri="{FF2B5EF4-FFF2-40B4-BE49-F238E27FC236}">
                  <a16:creationId xmlns:a16="http://schemas.microsoft.com/office/drawing/2014/main" id="{BD11E2A3-605C-4846-95DE-8DBF6BB2E9FE}"/>
                </a:ext>
              </a:extLst>
            </p:cNvPr>
            <p:cNvSpPr/>
            <p:nvPr userDrawn="1"/>
          </p:nvSpPr>
          <p:spPr>
            <a:xfrm>
              <a:off x="4428931" y="2251785"/>
              <a:ext cx="3306824" cy="330682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Lines Crosspoints">
              <a:extLst>
                <a:ext uri="{FF2B5EF4-FFF2-40B4-BE49-F238E27FC236}">
                  <a16:creationId xmlns:a16="http://schemas.microsoft.com/office/drawing/2014/main" id="{D0F2DA08-F1DE-9D49-BAFC-2AD7D349EE23}"/>
                </a:ext>
              </a:extLst>
            </p:cNvPr>
            <p:cNvGrpSpPr/>
            <p:nvPr userDrawn="1"/>
          </p:nvGrpSpPr>
          <p:grpSpPr>
            <a:xfrm>
              <a:off x="4656138" y="2261180"/>
              <a:ext cx="2814631" cy="3255366"/>
              <a:chOff x="4656138" y="2261180"/>
              <a:chExt cx="2814631" cy="3255366"/>
            </a:xfrm>
          </p:grpSpPr>
          <p:cxnSp>
            <p:nvCxnSpPr>
              <p:cNvPr id="101" name="Straight Connector 100">
                <a:extLst>
                  <a:ext uri="{FF2B5EF4-FFF2-40B4-BE49-F238E27FC236}">
                    <a16:creationId xmlns:a16="http://schemas.microsoft.com/office/drawing/2014/main" id="{624F5C23-D980-2141-BA0A-C6DC9008F232}"/>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5278C71B-E13C-524C-8C96-BE2E1ECDAA7C}"/>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1BD0989A-78DF-B24D-912E-4613C6ECD486}"/>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4" name="Straight Connector 103">
                <a:extLst>
                  <a:ext uri="{FF2B5EF4-FFF2-40B4-BE49-F238E27FC236}">
                    <a16:creationId xmlns:a16="http://schemas.microsoft.com/office/drawing/2014/main" id="{5F6F7191-6A7F-8F42-9930-12C6D7EACC1F}"/>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7EDFBF2B-11B1-8041-B4BB-4F3DB1251907}"/>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79" name="RING 2">
              <a:extLst>
                <a:ext uri="{FF2B5EF4-FFF2-40B4-BE49-F238E27FC236}">
                  <a16:creationId xmlns:a16="http://schemas.microsoft.com/office/drawing/2014/main" id="{CFAECF47-03C1-8940-9DC4-C9341EFD1AE3}"/>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94" name="Pie BOTTOM">
              <a:extLst>
                <a:ext uri="{FF2B5EF4-FFF2-40B4-BE49-F238E27FC236}">
                  <a16:creationId xmlns:a16="http://schemas.microsoft.com/office/drawing/2014/main" id="{9292F57E-E91F-1444-A168-771C139A6927}"/>
                </a:ext>
              </a:extLst>
            </p:cNvPr>
            <p:cNvSpPr/>
            <p:nvPr userDrawn="1"/>
          </p:nvSpPr>
          <p:spPr>
            <a:xfrm rot="162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5" name="Pie UP">
              <a:extLst>
                <a:ext uri="{FF2B5EF4-FFF2-40B4-BE49-F238E27FC236}">
                  <a16:creationId xmlns:a16="http://schemas.microsoft.com/office/drawing/2014/main" id="{A3A97EF9-60BC-F94A-8CEA-C397FCC26360}"/>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96" name="LINES">
              <a:extLst>
                <a:ext uri="{FF2B5EF4-FFF2-40B4-BE49-F238E27FC236}">
                  <a16:creationId xmlns:a16="http://schemas.microsoft.com/office/drawing/2014/main" id="{9E1A3120-1B49-344A-AD1D-0C7E007C83EE}"/>
                </a:ext>
              </a:extLst>
            </p:cNvPr>
            <p:cNvGrpSpPr/>
            <p:nvPr userDrawn="1"/>
          </p:nvGrpSpPr>
          <p:grpSpPr>
            <a:xfrm>
              <a:off x="4038599" y="3704094"/>
              <a:ext cx="3962401" cy="447260"/>
              <a:chOff x="4038599" y="3664056"/>
              <a:chExt cx="3962401" cy="473852"/>
            </a:xfrm>
          </p:grpSpPr>
          <p:cxnSp>
            <p:nvCxnSpPr>
              <p:cNvPr id="98" name="Straight Connector - horiz bottom">
                <a:extLst>
                  <a:ext uri="{FF2B5EF4-FFF2-40B4-BE49-F238E27FC236}">
                    <a16:creationId xmlns:a16="http://schemas.microsoft.com/office/drawing/2014/main" id="{0AE27146-3A2E-AB41-8FF6-E4EAD3CDB921}"/>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 vert up">
                <a:extLst>
                  <a:ext uri="{FF2B5EF4-FFF2-40B4-BE49-F238E27FC236}">
                    <a16:creationId xmlns:a16="http://schemas.microsoft.com/office/drawing/2014/main" id="{DC4AB200-2E37-8848-AC02-7695DB2B8CBC}"/>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6" name="BIERDECKEL BACKGROUND" hidden="1">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2055425"/>
            <a:ext cx="2186126" cy="1509865"/>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2055425"/>
            <a:ext cx="2193318" cy="1509865"/>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11273"/>
            <a:ext cx="2193319" cy="1646929"/>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11273"/>
            <a:ext cx="2137149" cy="1646929"/>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774826" y="3744664"/>
            <a:ext cx="8642348" cy="458455"/>
          </a:xfrm>
          <a:prstGeom prst="roundRect">
            <a:avLst/>
          </a:prstGeom>
          <a:solidFill>
            <a:schemeClr val="bg1"/>
          </a:solidFill>
        </p:spPr>
        <p:txBody>
          <a:bodyPr anchor="ctr"/>
          <a:lstStyle>
            <a:lvl1pPr marL="0" indent="0" algn="ctr">
              <a:lnSpc>
                <a:spcPct val="100000"/>
              </a:lnSpc>
              <a:buNone/>
              <a:defRPr sz="1050" b="0" i="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39167" y="2997792"/>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637395"/>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22583" y="2628439"/>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81031" y="3005714"/>
            <a:ext cx="74204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938575" y="3472034"/>
            <a:ext cx="788058"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87654" y="3460992"/>
            <a:ext cx="680064"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22583"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39167"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762496"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50031" y="4347441"/>
            <a:ext cx="765147"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450123" y="4339676"/>
            <a:ext cx="75512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354887"/>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pic>
        <p:nvPicPr>
          <p:cNvPr id="106" name="Picture 10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4049130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Vs">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DFA3F1A6-B8CF-DE77-6D36-EE82A88A5742}"/>
              </a:ext>
            </a:extLst>
          </p:cNvPr>
          <p:cNvSpPr>
            <a:spLocks noGrp="1"/>
          </p:cNvSpPr>
          <p:nvPr>
            <p:ph type="body" sz="quarter" idx="23" hasCustomPrompt="1"/>
          </p:nvPr>
        </p:nvSpPr>
        <p:spPr>
          <a:xfrm>
            <a:off x="6216650"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1"/>
          <p:cNvSpPr>
            <a:spLocks noGrp="1"/>
          </p:cNvSpPr>
          <p:nvPr>
            <p:ph type="body" sz="quarter" idx="12" hasCustomPrompt="1"/>
          </p:nvPr>
        </p:nvSpPr>
        <p:spPr>
          <a:xfrm>
            <a:off x="508001"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50" b="0" dirty="0"/>
            </a:lvl3pPr>
            <a:lvl4pPr>
              <a:spcAft>
                <a:spcPts val="0"/>
              </a:spcAft>
              <a:defRPr lang="en-GB" sz="105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7999"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3" name="Text 1">
            <a:extLst>
              <a:ext uri="{FF2B5EF4-FFF2-40B4-BE49-F238E27FC236}">
                <a16:creationId xmlns:a16="http://schemas.microsoft.com/office/drawing/2014/main" id="{5F2D8555-3EED-3F06-4941-3218CDDC6288}"/>
              </a:ext>
            </a:extLst>
          </p:cNvPr>
          <p:cNvSpPr>
            <a:spLocks noGrp="1"/>
          </p:cNvSpPr>
          <p:nvPr>
            <p:ph type="body" sz="quarter" idx="18" hasCustomPrompt="1"/>
          </p:nvPr>
        </p:nvSpPr>
        <p:spPr>
          <a:xfrm>
            <a:off x="7375524"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00" b="0" dirty="0"/>
            </a:lvl3pPr>
            <a:lvl4pPr>
              <a:spcAft>
                <a:spcPts val="0"/>
              </a:spcAft>
              <a:defRPr lang="en-GB" sz="100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4" name="Picture Placeholder 10">
            <a:extLst>
              <a:ext uri="{FF2B5EF4-FFF2-40B4-BE49-F238E27FC236}">
                <a16:creationId xmlns:a16="http://schemas.microsoft.com/office/drawing/2014/main" id="{70A67C77-C47A-6FD7-6D5F-A58534922092}"/>
              </a:ext>
            </a:extLst>
          </p:cNvPr>
          <p:cNvSpPr>
            <a:spLocks noGrp="1" noChangeAspect="1"/>
          </p:cNvSpPr>
          <p:nvPr>
            <p:ph type="pic" sz="quarter" idx="19" hasCustomPrompt="1"/>
          </p:nvPr>
        </p:nvSpPr>
        <p:spPr>
          <a:xfrm>
            <a:off x="6216648"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9" name="Footer">
            <a:extLst>
              <a:ext uri="{FF2B5EF4-FFF2-40B4-BE49-F238E27FC236}">
                <a16:creationId xmlns:a16="http://schemas.microsoft.com/office/drawing/2014/main" id="{98059F07-C71C-759B-253C-A73EAE5DAD8A}"/>
              </a:ext>
            </a:extLst>
          </p:cNvPr>
          <p:cNvSpPr>
            <a:spLocks noGrp="1"/>
          </p:cNvSpPr>
          <p:nvPr>
            <p:ph type="ftr" sz="quarter" idx="20"/>
          </p:nvPr>
        </p:nvSpPr>
        <p:spPr/>
        <p:txBody>
          <a:bodyPr/>
          <a:lstStyle/>
          <a:p>
            <a:endParaRPr lang="en-GB"/>
          </a:p>
        </p:txBody>
      </p:sp>
      <p:sp>
        <p:nvSpPr>
          <p:cNvPr id="10" name="SlideNumber">
            <a:extLst>
              <a:ext uri="{FF2B5EF4-FFF2-40B4-BE49-F238E27FC236}">
                <a16:creationId xmlns:a16="http://schemas.microsoft.com/office/drawing/2014/main" id="{BCC897EE-E715-DB95-5E38-97EF16902233}"/>
              </a:ext>
            </a:extLst>
          </p:cNvPr>
          <p:cNvSpPr>
            <a:spLocks noGrp="1"/>
          </p:cNvSpPr>
          <p:nvPr>
            <p:ph type="sldNum" sz="quarter" idx="21"/>
          </p:nvPr>
        </p:nvSpPr>
        <p:spPr/>
        <p:txBody>
          <a:bodyPr/>
          <a:lstStyle/>
          <a:p>
            <a:fld id="{1AB31D9B-80B6-41F8-B283-556E26E6158E}" type="slidenum">
              <a:rPr lang="en-GB"/>
              <a:pPr/>
              <a:t>‹Nr.›</a:t>
            </a:fld>
            <a:endParaRPr lang="en-GB"/>
          </a:p>
        </p:txBody>
      </p:sp>
      <p:sp>
        <p:nvSpPr>
          <p:cNvPr id="2" name="ChapterTitle">
            <a:extLst>
              <a:ext uri="{FF2B5EF4-FFF2-40B4-BE49-F238E27FC236}">
                <a16:creationId xmlns:a16="http://schemas.microsoft.com/office/drawing/2014/main" id="{E7DE8C5E-70BC-B6DE-9E53-8A06173B86FB}"/>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9916886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V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4313238" y="172402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724024"/>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8000" y="1724024"/>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B2773A2B-1742-F890-A0B1-A46D58512064}"/>
              </a:ext>
            </a:extLst>
          </p:cNvPr>
          <p:cNvSpPr>
            <a:spLocks noGrp="1"/>
          </p:cNvSpPr>
          <p:nvPr>
            <p:ph type="body" sz="quarter" idx="17" hasCustomPrompt="1"/>
          </p:nvPr>
        </p:nvSpPr>
        <p:spPr>
          <a:xfrm>
            <a:off x="4313238" y="3246050"/>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1">
            <a:extLst>
              <a:ext uri="{FF2B5EF4-FFF2-40B4-BE49-F238E27FC236}">
                <a16:creationId xmlns:a16="http://schemas.microsoft.com/office/drawing/2014/main" id="{E9ECEDAE-3B0E-8D41-F81C-0E27789E66E3}"/>
              </a:ext>
            </a:extLst>
          </p:cNvPr>
          <p:cNvSpPr>
            <a:spLocks noGrp="1"/>
          </p:cNvSpPr>
          <p:nvPr>
            <p:ph type="body" sz="quarter" idx="18" hasCustomPrompt="1"/>
          </p:nvPr>
        </p:nvSpPr>
        <p:spPr>
          <a:xfrm>
            <a:off x="1666875" y="3246050"/>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6" name="Picture Placeholder 10">
            <a:extLst>
              <a:ext uri="{FF2B5EF4-FFF2-40B4-BE49-F238E27FC236}">
                <a16:creationId xmlns:a16="http://schemas.microsoft.com/office/drawing/2014/main" id="{E1CE4FCB-9079-DFB9-BA21-70C6B76B11C2}"/>
              </a:ext>
            </a:extLst>
          </p:cNvPr>
          <p:cNvSpPr>
            <a:spLocks noGrp="1" noChangeAspect="1"/>
          </p:cNvSpPr>
          <p:nvPr>
            <p:ph type="pic" sz="quarter" idx="19" hasCustomPrompt="1"/>
          </p:nvPr>
        </p:nvSpPr>
        <p:spPr>
          <a:xfrm>
            <a:off x="508000" y="3246050"/>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7" name="Text 1">
            <a:extLst>
              <a:ext uri="{FF2B5EF4-FFF2-40B4-BE49-F238E27FC236}">
                <a16:creationId xmlns:a16="http://schemas.microsoft.com/office/drawing/2014/main" id="{DF89DF80-0C53-838C-A1CF-9D91E72372BD}"/>
              </a:ext>
            </a:extLst>
          </p:cNvPr>
          <p:cNvSpPr>
            <a:spLocks noGrp="1"/>
          </p:cNvSpPr>
          <p:nvPr>
            <p:ph type="body" sz="quarter" idx="20" hasCustomPrompt="1"/>
          </p:nvPr>
        </p:nvSpPr>
        <p:spPr>
          <a:xfrm>
            <a:off x="4313238" y="476807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8" name="Text 1">
            <a:extLst>
              <a:ext uri="{FF2B5EF4-FFF2-40B4-BE49-F238E27FC236}">
                <a16:creationId xmlns:a16="http://schemas.microsoft.com/office/drawing/2014/main" id="{6C23C1A8-FFB7-287F-04E1-98C39535EBC2}"/>
              </a:ext>
            </a:extLst>
          </p:cNvPr>
          <p:cNvSpPr>
            <a:spLocks noGrp="1"/>
          </p:cNvSpPr>
          <p:nvPr>
            <p:ph type="body" sz="quarter" idx="21" hasCustomPrompt="1"/>
          </p:nvPr>
        </p:nvSpPr>
        <p:spPr>
          <a:xfrm>
            <a:off x="1666875" y="4768075"/>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9" name="Picture Placeholder 10">
            <a:extLst>
              <a:ext uri="{FF2B5EF4-FFF2-40B4-BE49-F238E27FC236}">
                <a16:creationId xmlns:a16="http://schemas.microsoft.com/office/drawing/2014/main" id="{4416D6D6-FEB0-9322-3BD2-5096905E117E}"/>
              </a:ext>
            </a:extLst>
          </p:cNvPr>
          <p:cNvSpPr>
            <a:spLocks noGrp="1" noChangeAspect="1"/>
          </p:cNvSpPr>
          <p:nvPr>
            <p:ph type="pic" sz="quarter" idx="22" hasCustomPrompt="1"/>
          </p:nvPr>
        </p:nvSpPr>
        <p:spPr>
          <a:xfrm>
            <a:off x="508000" y="4768075"/>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1BBA663D-FEF2-DAF9-E363-A573055EB3A9}"/>
              </a:ext>
            </a:extLst>
          </p:cNvPr>
          <p:cNvSpPr>
            <a:spLocks noGrp="1"/>
          </p:cNvSpPr>
          <p:nvPr>
            <p:ph type="ftr" sz="quarter" idx="23"/>
          </p:nvPr>
        </p:nvSpPr>
        <p:spPr/>
        <p:txBody>
          <a:bodyPr/>
          <a:lstStyle/>
          <a:p>
            <a:endParaRPr lang="en-GB"/>
          </a:p>
        </p:txBody>
      </p:sp>
      <p:sp>
        <p:nvSpPr>
          <p:cNvPr id="6" name="SlideNumber">
            <a:extLst>
              <a:ext uri="{FF2B5EF4-FFF2-40B4-BE49-F238E27FC236}">
                <a16:creationId xmlns:a16="http://schemas.microsoft.com/office/drawing/2014/main" id="{164439F2-C0C5-2AEA-4ACD-2E3548BB20FE}"/>
              </a:ext>
            </a:extLst>
          </p:cNvPr>
          <p:cNvSpPr>
            <a:spLocks noGrp="1"/>
          </p:cNvSpPr>
          <p:nvPr>
            <p:ph type="sldNum" sz="quarter" idx="24"/>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E7745FE-3416-C6EF-63CA-CD87E1A6F9FD}"/>
              </a:ext>
            </a:extLst>
          </p:cNvPr>
          <p:cNvSpPr>
            <a:spLocks noGrp="1"/>
          </p:cNvSpPr>
          <p:nvPr>
            <p:ph type="body" sz="quarter" idx="2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7263354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5613"/>
            <a:ext cx="3562349" cy="4259262"/>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5473701"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4314825"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6" name="Text 1">
            <a:extLst>
              <a:ext uri="{FF2B5EF4-FFF2-40B4-BE49-F238E27FC236}">
                <a16:creationId xmlns:a16="http://schemas.microsoft.com/office/drawing/2014/main" id="{548028FB-DA90-43CF-84C1-BFB5B320DA16}"/>
              </a:ext>
            </a:extLst>
          </p:cNvPr>
          <p:cNvSpPr>
            <a:spLocks noGrp="1"/>
          </p:cNvSpPr>
          <p:nvPr>
            <p:ph type="body" sz="quarter" idx="17" hasCustomPrompt="1"/>
          </p:nvPr>
        </p:nvSpPr>
        <p:spPr>
          <a:xfrm>
            <a:off x="9280526"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Picture Placeholder 10">
            <a:extLst>
              <a:ext uri="{FF2B5EF4-FFF2-40B4-BE49-F238E27FC236}">
                <a16:creationId xmlns:a16="http://schemas.microsoft.com/office/drawing/2014/main" id="{D33D821A-95C2-6040-EBD3-7BF508CBC4F1}"/>
              </a:ext>
            </a:extLst>
          </p:cNvPr>
          <p:cNvSpPr>
            <a:spLocks noGrp="1" noChangeAspect="1"/>
          </p:cNvSpPr>
          <p:nvPr>
            <p:ph type="pic" sz="quarter" idx="18" hasCustomPrompt="1"/>
          </p:nvPr>
        </p:nvSpPr>
        <p:spPr>
          <a:xfrm>
            <a:off x="8121650"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AF7AA4FF-18C6-689C-B80A-40C3FF98C0D4}"/>
              </a:ext>
            </a:extLst>
          </p:cNvPr>
          <p:cNvSpPr>
            <a:spLocks noGrp="1"/>
          </p:cNvSpPr>
          <p:nvPr>
            <p:ph type="body" sz="quarter" idx="19" hasCustomPrompt="1"/>
          </p:nvPr>
        </p:nvSpPr>
        <p:spPr>
          <a:xfrm>
            <a:off x="5473701"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5" name="Picture Placeholder 10">
            <a:extLst>
              <a:ext uri="{FF2B5EF4-FFF2-40B4-BE49-F238E27FC236}">
                <a16:creationId xmlns:a16="http://schemas.microsoft.com/office/drawing/2014/main" id="{A8E5A670-A2B6-13DD-4C66-8567E11C7796}"/>
              </a:ext>
            </a:extLst>
          </p:cNvPr>
          <p:cNvSpPr>
            <a:spLocks noGrp="1" noChangeAspect="1"/>
          </p:cNvSpPr>
          <p:nvPr>
            <p:ph type="pic" sz="quarter" idx="20" hasCustomPrompt="1"/>
          </p:nvPr>
        </p:nvSpPr>
        <p:spPr>
          <a:xfrm>
            <a:off x="4314825"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1">
            <a:extLst>
              <a:ext uri="{FF2B5EF4-FFF2-40B4-BE49-F238E27FC236}">
                <a16:creationId xmlns:a16="http://schemas.microsoft.com/office/drawing/2014/main" id="{199F64A4-9EDA-BF73-CD73-D5F5D66EFD04}"/>
              </a:ext>
            </a:extLst>
          </p:cNvPr>
          <p:cNvSpPr>
            <a:spLocks noGrp="1"/>
          </p:cNvSpPr>
          <p:nvPr>
            <p:ph type="body" sz="quarter" idx="21" hasCustomPrompt="1"/>
          </p:nvPr>
        </p:nvSpPr>
        <p:spPr>
          <a:xfrm>
            <a:off x="9280526"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7" name="Picture Placeholder 10">
            <a:extLst>
              <a:ext uri="{FF2B5EF4-FFF2-40B4-BE49-F238E27FC236}">
                <a16:creationId xmlns:a16="http://schemas.microsoft.com/office/drawing/2014/main" id="{74A51D79-A6D0-2A7A-4355-263F55F25E0B}"/>
              </a:ext>
            </a:extLst>
          </p:cNvPr>
          <p:cNvSpPr>
            <a:spLocks noGrp="1" noChangeAspect="1"/>
          </p:cNvSpPr>
          <p:nvPr>
            <p:ph type="pic" sz="quarter" idx="22" hasCustomPrompt="1"/>
          </p:nvPr>
        </p:nvSpPr>
        <p:spPr>
          <a:xfrm>
            <a:off x="8121650"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8" name="Text 1">
            <a:extLst>
              <a:ext uri="{FF2B5EF4-FFF2-40B4-BE49-F238E27FC236}">
                <a16:creationId xmlns:a16="http://schemas.microsoft.com/office/drawing/2014/main" id="{5FB193B9-3BD9-65A6-FC0E-A481550B47D9}"/>
              </a:ext>
            </a:extLst>
          </p:cNvPr>
          <p:cNvSpPr>
            <a:spLocks noGrp="1"/>
          </p:cNvSpPr>
          <p:nvPr>
            <p:ph type="body" sz="quarter" idx="23" hasCustomPrompt="1"/>
          </p:nvPr>
        </p:nvSpPr>
        <p:spPr>
          <a:xfrm>
            <a:off x="5473701"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9" name="Picture Placeholder 10">
            <a:extLst>
              <a:ext uri="{FF2B5EF4-FFF2-40B4-BE49-F238E27FC236}">
                <a16:creationId xmlns:a16="http://schemas.microsoft.com/office/drawing/2014/main" id="{4DCA9D31-4E83-B565-2771-6CFAB731E5C0}"/>
              </a:ext>
            </a:extLst>
          </p:cNvPr>
          <p:cNvSpPr>
            <a:spLocks noGrp="1" noChangeAspect="1"/>
          </p:cNvSpPr>
          <p:nvPr>
            <p:ph type="pic" sz="quarter" idx="24" hasCustomPrompt="1"/>
          </p:nvPr>
        </p:nvSpPr>
        <p:spPr>
          <a:xfrm>
            <a:off x="4314825"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0" name="Text 1">
            <a:extLst>
              <a:ext uri="{FF2B5EF4-FFF2-40B4-BE49-F238E27FC236}">
                <a16:creationId xmlns:a16="http://schemas.microsoft.com/office/drawing/2014/main" id="{EA48B93D-EE77-0BF7-E1EC-78CC63DA3D99}"/>
              </a:ext>
            </a:extLst>
          </p:cNvPr>
          <p:cNvSpPr>
            <a:spLocks noGrp="1"/>
          </p:cNvSpPr>
          <p:nvPr>
            <p:ph type="body" sz="quarter" idx="25" hasCustomPrompt="1"/>
          </p:nvPr>
        </p:nvSpPr>
        <p:spPr>
          <a:xfrm>
            <a:off x="9280526"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1" name="Picture Placeholder 10">
            <a:extLst>
              <a:ext uri="{FF2B5EF4-FFF2-40B4-BE49-F238E27FC236}">
                <a16:creationId xmlns:a16="http://schemas.microsoft.com/office/drawing/2014/main" id="{A7FBE63D-CBD0-224F-8855-D30D80343910}"/>
              </a:ext>
            </a:extLst>
          </p:cNvPr>
          <p:cNvSpPr>
            <a:spLocks noGrp="1" noChangeAspect="1"/>
          </p:cNvSpPr>
          <p:nvPr>
            <p:ph type="pic" sz="quarter" idx="26" hasCustomPrompt="1"/>
          </p:nvPr>
        </p:nvSpPr>
        <p:spPr>
          <a:xfrm>
            <a:off x="8121650"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7A4CDB0E-BA79-E550-C006-2C48ADE2C0FE}"/>
              </a:ext>
            </a:extLst>
          </p:cNvPr>
          <p:cNvSpPr>
            <a:spLocks noGrp="1"/>
          </p:cNvSpPr>
          <p:nvPr>
            <p:ph type="ftr" sz="quarter" idx="27"/>
          </p:nvPr>
        </p:nvSpPr>
        <p:spPr/>
        <p:txBody>
          <a:bodyPr/>
          <a:lstStyle/>
          <a:p>
            <a:endParaRPr lang="en-GB"/>
          </a:p>
        </p:txBody>
      </p:sp>
      <p:sp>
        <p:nvSpPr>
          <p:cNvPr id="12" name="SlideNumber">
            <a:extLst>
              <a:ext uri="{FF2B5EF4-FFF2-40B4-BE49-F238E27FC236}">
                <a16:creationId xmlns:a16="http://schemas.microsoft.com/office/drawing/2014/main" id="{553CEE27-FB43-7B1A-BE59-645681233346}"/>
              </a:ext>
            </a:extLst>
          </p:cNvPr>
          <p:cNvSpPr>
            <a:spLocks noGrp="1"/>
          </p:cNvSpPr>
          <p:nvPr>
            <p:ph type="sldNum" sz="quarter" idx="28"/>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4E09429-4D17-6730-C92E-8234BD1261F7}"/>
              </a:ext>
            </a:extLst>
          </p:cNvPr>
          <p:cNvSpPr>
            <a:spLocks noGrp="1"/>
          </p:cNvSpPr>
          <p:nvPr>
            <p:ph type="body" sz="quarter" idx="2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40613950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header">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B1A00332-7359-8E85-12EA-596783E0EC30}"/>
              </a:ext>
            </a:extLst>
          </p:cNvPr>
          <p:cNvSpPr>
            <a:spLocks noGrp="1"/>
          </p:cNvSpPr>
          <p:nvPr>
            <p:ph type="ftr" sz="quarter" idx="22"/>
          </p:nvPr>
        </p:nvSpPr>
        <p:spPr/>
        <p:txBody>
          <a:bodyPr/>
          <a:lstStyle/>
          <a:p>
            <a:endParaRPr lang="en-GB"/>
          </a:p>
        </p:txBody>
      </p:sp>
      <p:sp>
        <p:nvSpPr>
          <p:cNvPr id="13" name="SlideNumber">
            <a:extLst>
              <a:ext uri="{FF2B5EF4-FFF2-40B4-BE49-F238E27FC236}">
                <a16:creationId xmlns:a16="http://schemas.microsoft.com/office/drawing/2014/main" id="{A0E229E3-3BB9-90CB-AC85-FC2F363381F2}"/>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8436509F-4A96-512A-1DDE-C4958C951FFD}"/>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3A1417E-1C7D-E8AE-B65D-2B97FAC378C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9847141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three column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Content">
            <a:extLst>
              <a:ext uri="{FF2B5EF4-FFF2-40B4-BE49-F238E27FC236}">
                <a16:creationId xmlns:a16="http://schemas.microsoft.com/office/drawing/2014/main" id="{40E03736-6EA5-BAEB-EEEA-86F797A7D425}"/>
              </a:ext>
            </a:extLst>
          </p:cNvPr>
          <p:cNvSpPr>
            <a:spLocks noGrp="1"/>
          </p:cNvSpPr>
          <p:nvPr>
            <p:ph sz="quarter" idx="22" hasCustomPrompt="1"/>
          </p:nvPr>
        </p:nvSpPr>
        <p:spPr>
          <a:xfrm>
            <a:off x="4313238"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a:extLst>
              <a:ext uri="{FF2B5EF4-FFF2-40B4-BE49-F238E27FC236}">
                <a16:creationId xmlns:a16="http://schemas.microsoft.com/office/drawing/2014/main" id="{8115F971-F54E-1418-EC2B-BC2EC28BD6C3}"/>
              </a:ext>
            </a:extLst>
          </p:cNvPr>
          <p:cNvSpPr>
            <a:spLocks noGrp="1"/>
          </p:cNvSpPr>
          <p:nvPr>
            <p:ph sz="quarter" idx="23" hasCustomPrompt="1"/>
          </p:nvPr>
        </p:nvSpPr>
        <p:spPr>
          <a:xfrm>
            <a:off x="8118476"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Footer">
            <a:extLst>
              <a:ext uri="{FF2B5EF4-FFF2-40B4-BE49-F238E27FC236}">
                <a16:creationId xmlns:a16="http://schemas.microsoft.com/office/drawing/2014/main" id="{68151212-4540-35E8-B807-EF11C6B66278}"/>
              </a:ext>
            </a:extLst>
          </p:cNvPr>
          <p:cNvSpPr>
            <a:spLocks noGrp="1"/>
          </p:cNvSpPr>
          <p:nvPr>
            <p:ph type="ftr" sz="quarter" idx="24"/>
          </p:nvPr>
        </p:nvSpPr>
        <p:spPr/>
        <p:txBody>
          <a:bodyPr/>
          <a:lstStyle/>
          <a:p>
            <a:endParaRPr lang="en-GB"/>
          </a:p>
        </p:txBody>
      </p:sp>
      <p:sp>
        <p:nvSpPr>
          <p:cNvPr id="15" name="SlideNumber">
            <a:extLst>
              <a:ext uri="{FF2B5EF4-FFF2-40B4-BE49-F238E27FC236}">
                <a16:creationId xmlns:a16="http://schemas.microsoft.com/office/drawing/2014/main" id="{20A7DDDA-9183-ACDB-C685-05AA381AE834}"/>
              </a:ext>
            </a:extLst>
          </p:cNvPr>
          <p:cNvSpPr>
            <a:spLocks noGrp="1"/>
          </p:cNvSpPr>
          <p:nvPr>
            <p:ph type="sldNum" sz="quarter" idx="25"/>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47CE5FB-DD9D-C431-FC24-CBAB3934689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C8E7752E-C445-1B4B-63B5-DFFE9CD9B6C2}"/>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27273625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56527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3" name="Text Placeholder 22">
            <a:extLst>
              <a:ext uri="{FF2B5EF4-FFF2-40B4-BE49-F238E27FC236}">
                <a16:creationId xmlns:a16="http://schemas.microsoft.com/office/drawing/2014/main" id="{57792425-3E6C-D66E-C700-AD6683EAC8DF}"/>
              </a:ext>
            </a:extLst>
          </p:cNvPr>
          <p:cNvSpPr>
            <a:spLocks noGrp="1"/>
          </p:cNvSpPr>
          <p:nvPr>
            <p:ph type="body" sz="quarter" idx="25" hasCustomPrompt="1"/>
          </p:nvPr>
        </p:nvSpPr>
        <p:spPr>
          <a:xfrm>
            <a:off x="4313238"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4" name="Content">
            <a:extLst>
              <a:ext uri="{FF2B5EF4-FFF2-40B4-BE49-F238E27FC236}">
                <a16:creationId xmlns:a16="http://schemas.microsoft.com/office/drawing/2014/main" id="{FF225BF4-2DA4-90C7-3E3E-0E8A1BCE19E4}"/>
              </a:ext>
            </a:extLst>
          </p:cNvPr>
          <p:cNvSpPr>
            <a:spLocks noGrp="1"/>
          </p:cNvSpPr>
          <p:nvPr>
            <p:ph sz="quarter" idx="26" hasCustomPrompt="1"/>
          </p:nvPr>
        </p:nvSpPr>
        <p:spPr>
          <a:xfrm>
            <a:off x="4313238"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5" name="Picture Placeholder 6">
            <a:extLst>
              <a:ext uri="{FF2B5EF4-FFF2-40B4-BE49-F238E27FC236}">
                <a16:creationId xmlns:a16="http://schemas.microsoft.com/office/drawing/2014/main" id="{6D3532F7-E6EA-5A2F-CC50-865BDFA783FA}"/>
              </a:ext>
            </a:extLst>
          </p:cNvPr>
          <p:cNvSpPr>
            <a:spLocks noGrp="1" noChangeAspect="1"/>
          </p:cNvSpPr>
          <p:nvPr>
            <p:ph type="pic" sz="quarter" idx="27" hasCustomPrompt="1"/>
          </p:nvPr>
        </p:nvSpPr>
        <p:spPr>
          <a:xfrm>
            <a:off x="5370514"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6" name="Text Placeholder 25">
            <a:extLst>
              <a:ext uri="{FF2B5EF4-FFF2-40B4-BE49-F238E27FC236}">
                <a16:creationId xmlns:a16="http://schemas.microsoft.com/office/drawing/2014/main" id="{D5E02425-D2F2-5844-14D8-F1E8E2848C72}"/>
              </a:ext>
            </a:extLst>
          </p:cNvPr>
          <p:cNvSpPr>
            <a:spLocks noGrp="1"/>
          </p:cNvSpPr>
          <p:nvPr>
            <p:ph type="body" sz="quarter" idx="28" hasCustomPrompt="1"/>
          </p:nvPr>
        </p:nvSpPr>
        <p:spPr>
          <a:xfrm>
            <a:off x="812165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7" name="Content">
            <a:extLst>
              <a:ext uri="{FF2B5EF4-FFF2-40B4-BE49-F238E27FC236}">
                <a16:creationId xmlns:a16="http://schemas.microsoft.com/office/drawing/2014/main" id="{D6E204EA-8D75-1CF4-182C-8F5FF78B3809}"/>
              </a:ext>
            </a:extLst>
          </p:cNvPr>
          <p:cNvSpPr>
            <a:spLocks noGrp="1"/>
          </p:cNvSpPr>
          <p:nvPr>
            <p:ph sz="quarter" idx="29" hasCustomPrompt="1"/>
          </p:nvPr>
        </p:nvSpPr>
        <p:spPr>
          <a:xfrm>
            <a:off x="812165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8" name="Picture Placeholder 6">
            <a:extLst>
              <a:ext uri="{FF2B5EF4-FFF2-40B4-BE49-F238E27FC236}">
                <a16:creationId xmlns:a16="http://schemas.microsoft.com/office/drawing/2014/main" id="{39AB54DF-B831-F65A-7028-C7ED7C990903}"/>
              </a:ext>
            </a:extLst>
          </p:cNvPr>
          <p:cNvSpPr>
            <a:spLocks noGrp="1" noChangeAspect="1"/>
          </p:cNvSpPr>
          <p:nvPr>
            <p:ph type="pic" sz="quarter" idx="30" hasCustomPrompt="1"/>
          </p:nvPr>
        </p:nvSpPr>
        <p:spPr>
          <a:xfrm>
            <a:off x="917892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Footer">
            <a:extLst>
              <a:ext uri="{FF2B5EF4-FFF2-40B4-BE49-F238E27FC236}">
                <a16:creationId xmlns:a16="http://schemas.microsoft.com/office/drawing/2014/main" id="{C5BEA561-2FF1-A191-855C-99ACF91F23ED}"/>
              </a:ext>
            </a:extLst>
          </p:cNvPr>
          <p:cNvSpPr>
            <a:spLocks noGrp="1"/>
          </p:cNvSpPr>
          <p:nvPr>
            <p:ph type="ftr" sz="quarter" idx="31"/>
          </p:nvPr>
        </p:nvSpPr>
        <p:spPr/>
        <p:txBody>
          <a:bodyPr/>
          <a:lstStyle/>
          <a:p>
            <a:endParaRPr lang="en-GB"/>
          </a:p>
        </p:txBody>
      </p:sp>
      <p:sp>
        <p:nvSpPr>
          <p:cNvPr id="6" name="SlideNumber">
            <a:extLst>
              <a:ext uri="{FF2B5EF4-FFF2-40B4-BE49-F238E27FC236}">
                <a16:creationId xmlns:a16="http://schemas.microsoft.com/office/drawing/2014/main" id="{8654E124-CA22-ED44-74F0-BC05A928B480}"/>
              </a:ext>
            </a:extLst>
          </p:cNvPr>
          <p:cNvSpPr>
            <a:spLocks noGrp="1"/>
          </p:cNvSpPr>
          <p:nvPr>
            <p:ph type="sldNum" sz="quarter" idx="32"/>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6468E51-5544-A5B9-0A0B-471A008F6CA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A55A549-3359-A824-8984-DC673B285C45}"/>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27196762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lgn="l">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236663" y="1932782"/>
            <a:ext cx="1142999" cy="1142999"/>
          </a:xfrm>
          <a:prstGeom prst="rect">
            <a:avLst/>
          </a:prstGeom>
          <a:noFill/>
        </p:spPr>
        <p:txBody>
          <a:bodyPr wrap="none"/>
          <a:lstStyle>
            <a:lvl1pPr algn="ctr">
              <a:spcAft>
                <a:spcPts val="0"/>
              </a:spcAft>
              <a:defRPr sz="1000" b="0">
                <a:solidFill>
                  <a:schemeClr val="bg1"/>
                </a:solidFill>
              </a:defRPr>
            </a:lvl1pPr>
            <a:lvl2pPr algn="ctr">
              <a:spcAft>
                <a:spcPts val="0"/>
              </a:spcAft>
              <a:defRPr/>
            </a:lvl2pPr>
            <a:lvl3pPr algn="ctr">
              <a:spcAft>
                <a:spcPts val="0"/>
              </a:spcAft>
              <a:defRPr/>
            </a:lvl3pPr>
            <a:lvl4pPr marL="0" indent="0" algn="ctr">
              <a:spcAft>
                <a:spcPts val="0"/>
              </a:spcAft>
              <a:buFont typeface="Arial" panose="020B0604020202020204" pitchFamily="34" charset="0"/>
              <a:buNone/>
              <a:defRPr lang="en-US" sz="1050" dirty="0">
                <a:solidFill>
                  <a:schemeClr val="bg1"/>
                </a:solidFill>
              </a:defRPr>
            </a:lvl4pPr>
            <a:lvl5pPr algn="ctr">
              <a:spcAft>
                <a:spcPts val="0"/>
              </a:spcAft>
              <a:defRPr/>
            </a:lvl5pPr>
            <a:lvl6pPr algn="ctr">
              <a:spcAft>
                <a:spcPts val="0"/>
              </a:spcAft>
              <a:defRPr/>
            </a:lvl6pPr>
            <a:lvl7pPr algn="ctr">
              <a:spcAft>
                <a:spcPts val="0"/>
              </a:spcAft>
              <a:defRPr/>
            </a:lvl7pPr>
            <a:lvl8pPr algn="ctr">
              <a:spcAft>
                <a:spcPts val="0"/>
              </a:spcAft>
              <a:defRPr/>
            </a:lvl8pPr>
            <a:lvl9pPr algn="ct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Text Placeholder 1">
            <a:extLst>
              <a:ext uri="{FF2B5EF4-FFF2-40B4-BE49-F238E27FC236}">
                <a16:creationId xmlns:a16="http://schemas.microsoft.com/office/drawing/2014/main" id="{CF284347-7DFB-11ED-EAC8-F8177D976018}"/>
              </a:ext>
            </a:extLst>
          </p:cNvPr>
          <p:cNvSpPr>
            <a:spLocks noGrp="1"/>
          </p:cNvSpPr>
          <p:nvPr>
            <p:ph type="body" sz="quarter" idx="25" hasCustomPrompt="1"/>
          </p:nvPr>
        </p:nvSpPr>
        <p:spPr>
          <a:xfrm>
            <a:off x="3373438"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6" name="Content">
            <a:extLst>
              <a:ext uri="{FF2B5EF4-FFF2-40B4-BE49-F238E27FC236}">
                <a16:creationId xmlns:a16="http://schemas.microsoft.com/office/drawing/2014/main" id="{CE70FCE5-7CE8-E2BA-6F74-4C330D27325F}"/>
              </a:ext>
            </a:extLst>
          </p:cNvPr>
          <p:cNvSpPr>
            <a:spLocks noGrp="1"/>
          </p:cNvSpPr>
          <p:nvPr>
            <p:ph sz="quarter" idx="26" hasCustomPrompt="1"/>
          </p:nvPr>
        </p:nvSpPr>
        <p:spPr>
          <a:xfrm>
            <a:off x="3373438"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9" name="Picture Placeholder 6">
            <a:extLst>
              <a:ext uri="{FF2B5EF4-FFF2-40B4-BE49-F238E27FC236}">
                <a16:creationId xmlns:a16="http://schemas.microsoft.com/office/drawing/2014/main" id="{97AB2105-5DD1-B13B-999E-9AF3403C062F}"/>
              </a:ext>
            </a:extLst>
          </p:cNvPr>
          <p:cNvSpPr>
            <a:spLocks noGrp="1" noChangeAspect="1"/>
          </p:cNvSpPr>
          <p:nvPr>
            <p:ph type="pic" sz="quarter" idx="27" hasCustomPrompt="1"/>
          </p:nvPr>
        </p:nvSpPr>
        <p:spPr>
          <a:xfrm>
            <a:off x="4102101"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0" name="Text Placeholder 9">
            <a:extLst>
              <a:ext uri="{FF2B5EF4-FFF2-40B4-BE49-F238E27FC236}">
                <a16:creationId xmlns:a16="http://schemas.microsoft.com/office/drawing/2014/main" id="{DDE4518D-5155-B2F5-AACE-5B63D8DE0792}"/>
              </a:ext>
            </a:extLst>
          </p:cNvPr>
          <p:cNvSpPr>
            <a:spLocks noGrp="1"/>
          </p:cNvSpPr>
          <p:nvPr>
            <p:ph type="body" sz="quarter" idx="28" hasCustomPrompt="1"/>
          </p:nvPr>
        </p:nvSpPr>
        <p:spPr>
          <a:xfrm>
            <a:off x="6238876"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1" name="Content">
            <a:extLst>
              <a:ext uri="{FF2B5EF4-FFF2-40B4-BE49-F238E27FC236}">
                <a16:creationId xmlns:a16="http://schemas.microsoft.com/office/drawing/2014/main" id="{7CAA96B9-C304-7921-7735-68F388067079}"/>
              </a:ext>
            </a:extLst>
          </p:cNvPr>
          <p:cNvSpPr>
            <a:spLocks noGrp="1"/>
          </p:cNvSpPr>
          <p:nvPr>
            <p:ph sz="quarter" idx="29" hasCustomPrompt="1"/>
          </p:nvPr>
        </p:nvSpPr>
        <p:spPr>
          <a:xfrm>
            <a:off x="6238876"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Picture Placeholder 6">
            <a:extLst>
              <a:ext uri="{FF2B5EF4-FFF2-40B4-BE49-F238E27FC236}">
                <a16:creationId xmlns:a16="http://schemas.microsoft.com/office/drawing/2014/main" id="{4EF3D3B7-DB5C-8D9C-1317-E69995575304}"/>
              </a:ext>
            </a:extLst>
          </p:cNvPr>
          <p:cNvSpPr>
            <a:spLocks noGrp="1" noChangeAspect="1"/>
          </p:cNvSpPr>
          <p:nvPr>
            <p:ph type="pic" sz="quarter" idx="30" hasCustomPrompt="1"/>
          </p:nvPr>
        </p:nvSpPr>
        <p:spPr>
          <a:xfrm>
            <a:off x="6967539"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3" name="Text Placeholder 12">
            <a:extLst>
              <a:ext uri="{FF2B5EF4-FFF2-40B4-BE49-F238E27FC236}">
                <a16:creationId xmlns:a16="http://schemas.microsoft.com/office/drawing/2014/main" id="{9715705C-709B-1B27-B882-7E78C805BEC8}"/>
              </a:ext>
            </a:extLst>
          </p:cNvPr>
          <p:cNvSpPr>
            <a:spLocks noGrp="1"/>
          </p:cNvSpPr>
          <p:nvPr>
            <p:ph type="body" sz="quarter" idx="31" hasCustomPrompt="1"/>
          </p:nvPr>
        </p:nvSpPr>
        <p:spPr>
          <a:xfrm>
            <a:off x="9072563"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4"/>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4" name="Content">
            <a:extLst>
              <a:ext uri="{FF2B5EF4-FFF2-40B4-BE49-F238E27FC236}">
                <a16:creationId xmlns:a16="http://schemas.microsoft.com/office/drawing/2014/main" id="{ABDA06F2-D14D-7955-AC5B-683CB8295A44}"/>
              </a:ext>
            </a:extLst>
          </p:cNvPr>
          <p:cNvSpPr>
            <a:spLocks noGrp="1"/>
          </p:cNvSpPr>
          <p:nvPr>
            <p:ph sz="quarter" idx="32" hasCustomPrompt="1"/>
          </p:nvPr>
        </p:nvSpPr>
        <p:spPr>
          <a:xfrm>
            <a:off x="9072563"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Picture Placeholder 6">
            <a:extLst>
              <a:ext uri="{FF2B5EF4-FFF2-40B4-BE49-F238E27FC236}">
                <a16:creationId xmlns:a16="http://schemas.microsoft.com/office/drawing/2014/main" id="{8BF10BAF-6C35-FFDB-BC09-52660DBE1E6F}"/>
              </a:ext>
            </a:extLst>
          </p:cNvPr>
          <p:cNvSpPr>
            <a:spLocks noGrp="1" noChangeAspect="1"/>
          </p:cNvSpPr>
          <p:nvPr>
            <p:ph type="pic" sz="quarter" idx="33" hasCustomPrompt="1"/>
          </p:nvPr>
        </p:nvSpPr>
        <p:spPr>
          <a:xfrm>
            <a:off x="9801226"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6" name="Footer">
            <a:extLst>
              <a:ext uri="{FF2B5EF4-FFF2-40B4-BE49-F238E27FC236}">
                <a16:creationId xmlns:a16="http://schemas.microsoft.com/office/drawing/2014/main" id="{8155828C-A57C-4DD4-4076-716B04A50B67}"/>
              </a:ext>
            </a:extLst>
          </p:cNvPr>
          <p:cNvSpPr>
            <a:spLocks noGrp="1"/>
          </p:cNvSpPr>
          <p:nvPr>
            <p:ph type="ftr" sz="quarter" idx="34"/>
          </p:nvPr>
        </p:nvSpPr>
        <p:spPr/>
        <p:txBody>
          <a:bodyPr/>
          <a:lstStyle/>
          <a:p>
            <a:endParaRPr lang="en-GB"/>
          </a:p>
        </p:txBody>
      </p:sp>
      <p:sp>
        <p:nvSpPr>
          <p:cNvPr id="17" name="SlideNumber">
            <a:extLst>
              <a:ext uri="{FF2B5EF4-FFF2-40B4-BE49-F238E27FC236}">
                <a16:creationId xmlns:a16="http://schemas.microsoft.com/office/drawing/2014/main" id="{043E0C16-4EA9-721E-A3EA-C9694240EA8D}"/>
              </a:ext>
            </a:extLst>
          </p:cNvPr>
          <p:cNvSpPr>
            <a:spLocks noGrp="1"/>
          </p:cNvSpPr>
          <p:nvPr>
            <p:ph type="sldNum" sz="quarter" idx="35"/>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54D270D-B935-9324-D1DF-5923A8F2A210}"/>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5AF1F0BE-5886-A901-0334-9F51C187B534}"/>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168318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 icons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noChangeAspect="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8240" y="1724024"/>
            <a:ext cx="5463646"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10">
            <a:extLst>
              <a:ext uri="{FF2B5EF4-FFF2-40B4-BE49-F238E27FC236}">
                <a16:creationId xmlns:a16="http://schemas.microsoft.com/office/drawing/2014/main" id="{4949B985-57F5-B0CC-EEEB-59E9F1B13F34}"/>
              </a:ext>
            </a:extLst>
          </p:cNvPr>
          <p:cNvSpPr>
            <a:spLocks noGrp="1" noChangeAspect="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noChangeAspect="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noChangeAspect="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noChangeAspect="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4" name="Picture Placeholder 10">
            <a:extLst>
              <a:ext uri="{FF2B5EF4-FFF2-40B4-BE49-F238E27FC236}">
                <a16:creationId xmlns:a16="http://schemas.microsoft.com/office/drawing/2014/main" id="{43EC35B7-D6A4-BE47-941F-73AD353D872C}"/>
              </a:ext>
            </a:extLst>
          </p:cNvPr>
          <p:cNvSpPr>
            <a:spLocks noGrp="1" noChangeAspect="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noChangeAspect="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noChangeAspect="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noChangeAspect="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noChangeAspect="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noChangeAspect="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marL="0" indent="0">
              <a:spcAft>
                <a:spcPts val="0"/>
              </a:spcAft>
              <a:buNone/>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9" name="Picture Placeholder 10">
            <a:extLst>
              <a:ext uri="{FF2B5EF4-FFF2-40B4-BE49-F238E27FC236}">
                <a16:creationId xmlns:a16="http://schemas.microsoft.com/office/drawing/2014/main" id="{1671D716-8844-F63D-8C7D-71BFEA3BBADD}"/>
              </a:ext>
            </a:extLst>
          </p:cNvPr>
          <p:cNvSpPr>
            <a:spLocks noGrp="1" noChangeAspect="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586F4E90-5CE2-9070-BE4D-856C2FB69DBD}"/>
              </a:ext>
            </a:extLst>
          </p:cNvPr>
          <p:cNvSpPr>
            <a:spLocks noGrp="1"/>
          </p:cNvSpPr>
          <p:nvPr>
            <p:ph type="ftr" sz="quarter" idx="40"/>
          </p:nvPr>
        </p:nvSpPr>
        <p:spPr/>
        <p:txBody>
          <a:bodyPr/>
          <a:lstStyle/>
          <a:p>
            <a:endParaRPr lang="en-GB"/>
          </a:p>
        </p:txBody>
      </p:sp>
      <p:sp>
        <p:nvSpPr>
          <p:cNvPr id="9" name="SlideNumber">
            <a:extLst>
              <a:ext uri="{FF2B5EF4-FFF2-40B4-BE49-F238E27FC236}">
                <a16:creationId xmlns:a16="http://schemas.microsoft.com/office/drawing/2014/main" id="{9EF20418-F7FE-34E2-E9D7-DD620772EA62}"/>
              </a:ext>
            </a:extLst>
          </p:cNvPr>
          <p:cNvSpPr>
            <a:spLocks noGrp="1"/>
          </p:cNvSpPr>
          <p:nvPr>
            <p:ph type="sldNum" sz="quarter" idx="41"/>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418A4D13-795C-77CA-A4FC-198FDFC3D44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ACFAABED-9630-AB98-D5FE-CB72405322E0}"/>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0742269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 icons with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10">
            <a:extLst>
              <a:ext uri="{FF2B5EF4-FFF2-40B4-BE49-F238E27FC236}">
                <a16:creationId xmlns:a16="http://schemas.microsoft.com/office/drawing/2014/main" id="{4949B985-57F5-B0CC-EEEB-59E9F1B13F34}"/>
              </a:ext>
            </a:extLst>
          </p:cNvPr>
          <p:cNvSpPr>
            <a:spLocks noGrp="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4" name="Picture Placeholder 10">
            <a:extLst>
              <a:ext uri="{FF2B5EF4-FFF2-40B4-BE49-F238E27FC236}">
                <a16:creationId xmlns:a16="http://schemas.microsoft.com/office/drawing/2014/main" id="{43EC35B7-D6A4-BE47-941F-73AD353D872C}"/>
              </a:ext>
            </a:extLst>
          </p:cNvPr>
          <p:cNvSpPr>
            <a:spLocks noGrp="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9" name="Picture Placeholder 10">
            <a:extLst>
              <a:ext uri="{FF2B5EF4-FFF2-40B4-BE49-F238E27FC236}">
                <a16:creationId xmlns:a16="http://schemas.microsoft.com/office/drawing/2014/main" id="{1671D716-8844-F63D-8C7D-71BFEA3BBADD}"/>
              </a:ext>
            </a:extLst>
          </p:cNvPr>
          <p:cNvSpPr>
            <a:spLocks noGrp="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Picture Placeholder 10">
            <a:extLst>
              <a:ext uri="{FF2B5EF4-FFF2-40B4-BE49-F238E27FC236}">
                <a16:creationId xmlns:a16="http://schemas.microsoft.com/office/drawing/2014/main" id="{AFDDBDBB-B54F-6E93-96DA-103CCF1CF18C}"/>
              </a:ext>
            </a:extLst>
          </p:cNvPr>
          <p:cNvSpPr>
            <a:spLocks noGrp="1"/>
          </p:cNvSpPr>
          <p:nvPr>
            <p:ph type="pic" sz="quarter" idx="40" hasCustomPrompt="1"/>
          </p:nvPr>
        </p:nvSpPr>
        <p:spPr>
          <a:xfrm>
            <a:off x="6216650" y="1724025"/>
            <a:ext cx="5481863" cy="4260850"/>
          </a:xfrm>
          <a:custGeom>
            <a:avLst/>
            <a:gdLst>
              <a:gd name="connsiteX0" fmla="*/ 271224 w 5481863"/>
              <a:gd name="connsiteY0" fmla="*/ 0 h 4260850"/>
              <a:gd name="connsiteX1" fmla="*/ 1672709 w 5481863"/>
              <a:gd name="connsiteY1" fmla="*/ 0 h 4260850"/>
              <a:gd name="connsiteX2" fmla="*/ 3809155 w 5481863"/>
              <a:gd name="connsiteY2" fmla="*/ 0 h 4260850"/>
              <a:gd name="connsiteX3" fmla="*/ 5210640 w 5481863"/>
              <a:gd name="connsiteY3" fmla="*/ 0 h 4260850"/>
              <a:gd name="connsiteX4" fmla="*/ 5481863 w 5481863"/>
              <a:gd name="connsiteY4" fmla="*/ 271223 h 4260850"/>
              <a:gd name="connsiteX5" fmla="*/ 5481863 w 5481863"/>
              <a:gd name="connsiteY5" fmla="*/ 3989628 h 4260850"/>
              <a:gd name="connsiteX6" fmla="*/ 5210640 w 5481863"/>
              <a:gd name="connsiteY6" fmla="*/ 4260850 h 4260850"/>
              <a:gd name="connsiteX7" fmla="*/ 3809161 w 5481863"/>
              <a:gd name="connsiteY7" fmla="*/ 4260850 h 4260850"/>
              <a:gd name="connsiteX8" fmla="*/ 3809155 w 5481863"/>
              <a:gd name="connsiteY8" fmla="*/ 4260850 h 4260850"/>
              <a:gd name="connsiteX9" fmla="*/ 1619901 w 5481863"/>
              <a:gd name="connsiteY9" fmla="*/ 4260849 h 4260850"/>
              <a:gd name="connsiteX10" fmla="*/ 0 w 5481863"/>
              <a:gd name="connsiteY10" fmla="*/ 2640948 h 4260850"/>
              <a:gd name="connsiteX11" fmla="*/ 0 w 5481863"/>
              <a:gd name="connsiteY11" fmla="*/ 2139622 h 4260850"/>
              <a:gd name="connsiteX12" fmla="*/ 1 w 5481863"/>
              <a:gd name="connsiteY12" fmla="*/ 2139604 h 4260850"/>
              <a:gd name="connsiteX13" fmla="*/ 1 w 5481863"/>
              <a:gd name="connsiteY13" fmla="*/ 1896715 h 4260850"/>
              <a:gd name="connsiteX14" fmla="*/ 1 w 5481863"/>
              <a:gd name="connsiteY14" fmla="*/ 271223 h 4260850"/>
              <a:gd name="connsiteX15" fmla="*/ 271224 w 5481863"/>
              <a:gd name="connsiteY15" fmla="*/ 0 h 42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1863" h="4260850">
                <a:moveTo>
                  <a:pt x="271224" y="0"/>
                </a:moveTo>
                <a:lnTo>
                  <a:pt x="1672709" y="0"/>
                </a:lnTo>
                <a:lnTo>
                  <a:pt x="3809155" y="0"/>
                </a:lnTo>
                <a:lnTo>
                  <a:pt x="5210640" y="0"/>
                </a:lnTo>
                <a:cubicBezTo>
                  <a:pt x="5360432" y="0"/>
                  <a:pt x="5481863" y="121431"/>
                  <a:pt x="5481863" y="271223"/>
                </a:cubicBezTo>
                <a:lnTo>
                  <a:pt x="5481863" y="3989628"/>
                </a:lnTo>
                <a:cubicBezTo>
                  <a:pt x="5481863" y="4139419"/>
                  <a:pt x="5360432" y="4260850"/>
                  <a:pt x="5210640" y="4260850"/>
                </a:cubicBezTo>
                <a:lnTo>
                  <a:pt x="3809161" y="4260850"/>
                </a:lnTo>
                <a:lnTo>
                  <a:pt x="3809155" y="4260850"/>
                </a:lnTo>
                <a:lnTo>
                  <a:pt x="1619901" y="4260849"/>
                </a:lnTo>
                <a:cubicBezTo>
                  <a:pt x="725254" y="4260849"/>
                  <a:pt x="0" y="3535595"/>
                  <a:pt x="0" y="2640948"/>
                </a:cubicBezTo>
                <a:lnTo>
                  <a:pt x="0" y="2139622"/>
                </a:lnTo>
                <a:cubicBezTo>
                  <a:pt x="0" y="2139617"/>
                  <a:pt x="1" y="2139610"/>
                  <a:pt x="1" y="2139604"/>
                </a:cubicBezTo>
                <a:lnTo>
                  <a:pt x="1" y="1896715"/>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7C57FF6D-7F92-1378-61C2-90949DA5A56C}"/>
              </a:ext>
            </a:extLst>
          </p:cNvPr>
          <p:cNvSpPr>
            <a:spLocks noGrp="1"/>
          </p:cNvSpPr>
          <p:nvPr>
            <p:ph type="ftr" sz="quarter" idx="41"/>
          </p:nvPr>
        </p:nvSpPr>
        <p:spPr/>
        <p:txBody>
          <a:bodyPr/>
          <a:lstStyle/>
          <a:p>
            <a:endParaRPr lang="en-GB"/>
          </a:p>
        </p:txBody>
      </p:sp>
      <p:sp>
        <p:nvSpPr>
          <p:cNvPr id="9" name="SlideNumber">
            <a:extLst>
              <a:ext uri="{FF2B5EF4-FFF2-40B4-BE49-F238E27FC236}">
                <a16:creationId xmlns:a16="http://schemas.microsoft.com/office/drawing/2014/main" id="{6BEEA6E6-0118-24ED-4CE7-3C281204A3E8}"/>
              </a:ext>
            </a:extLst>
          </p:cNvPr>
          <p:cNvSpPr>
            <a:spLocks noGrp="1"/>
          </p:cNvSpPr>
          <p:nvPr>
            <p:ph type="sldNum" sz="quarter" idx="42"/>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488BA68-A7C4-6624-5128-DBE33828309C}"/>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9D36DCF0-3C91-2E97-44E4-1896857917D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6907357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Heavy: Four columns with Header and Bann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3363384"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6218767" y="4160837"/>
            <a:ext cx="2609851" cy="1824037"/>
          </a:xfrm>
          <a:prstGeom prst="rect">
            <a:avLst/>
          </a:prstGeom>
        </p:spPr>
        <p:txBody>
          <a:bodyPr vert="horz" wrap="square" lIns="0" tIns="0" rIns="0" bIns="0" rtlCol="0" anchor="t" anchorCtr="0">
            <a:noAutofit/>
          </a:bodyPr>
          <a:lstStyle>
            <a:lvl1pPr>
              <a:defRPr lang="en-GB" sz="1400" dirty="0"/>
            </a:lvl1pPr>
            <a:lvl2pPr>
              <a:defRPr lang="en-GB" sz="1100" dirty="0"/>
            </a:lvl2pPr>
            <a:lvl3pPr>
              <a:defRPr lang="en-GB" sz="900" dirty="0"/>
            </a:lvl3pPr>
            <a:lvl4pPr>
              <a:defRPr lang="en-GB" sz="900" dirty="0"/>
            </a:lvl4pPr>
            <a:lvl5pPr>
              <a:defRPr lang="en-GB" sz="9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8" name="Text 1">
            <a:extLst>
              <a:ext uri="{FF2B5EF4-FFF2-40B4-BE49-F238E27FC236}">
                <a16:creationId xmlns:a16="http://schemas.microsoft.com/office/drawing/2014/main" id="{FCC25EE5-EBA4-7260-6D99-656309E62D9F}"/>
              </a:ext>
            </a:extLst>
          </p:cNvPr>
          <p:cNvSpPr>
            <a:spLocks noGrp="1"/>
          </p:cNvSpPr>
          <p:nvPr>
            <p:ph type="body" sz="quarter" idx="21" hasCustomPrompt="1"/>
          </p:nvPr>
        </p:nvSpPr>
        <p:spPr>
          <a:xfrm>
            <a:off x="9074150"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Picture Placeholder 8">
            <a:extLst>
              <a:ext uri="{FF2B5EF4-FFF2-40B4-BE49-F238E27FC236}">
                <a16:creationId xmlns:a16="http://schemas.microsoft.com/office/drawing/2014/main" id="{D2D9D3FD-940D-E4F4-C51B-784EC5879B51}"/>
              </a:ext>
            </a:extLst>
          </p:cNvPr>
          <p:cNvSpPr>
            <a:spLocks noGrp="1"/>
          </p:cNvSpPr>
          <p:nvPr>
            <p:ph type="pic" sz="quarter" idx="23" hasCustomPrompt="1"/>
          </p:nvPr>
        </p:nvSpPr>
        <p:spPr>
          <a:xfrm>
            <a:off x="507999" y="2456941"/>
            <a:ext cx="11176001" cy="1457834"/>
          </a:xfrm>
          <a:prstGeom prst="rect">
            <a:avLst/>
          </a:prstGeom>
          <a:solidFill>
            <a:schemeClr val="bg2"/>
          </a:solidFill>
        </p:spPr>
        <p:txBody>
          <a:bodyPr vert="horz" wrap="square" lIns="0" tIns="0" rIns="0" bIns="0" rtlCol="0" anchor="t" anchorCtr="0">
            <a:noAutofit/>
          </a:bodyPr>
          <a:lstStyle>
            <a:lvl1pPr algn="ctr">
              <a:defRPr lang="en-GB"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AEDD03A8-45A7-F009-33CD-70652AAD1EC5}"/>
              </a:ext>
            </a:extLst>
          </p:cNvPr>
          <p:cNvSpPr>
            <a:spLocks noGrp="1"/>
          </p:cNvSpPr>
          <p:nvPr>
            <p:ph type="ftr" sz="quarter" idx="24"/>
          </p:nvPr>
        </p:nvSpPr>
        <p:spPr/>
        <p:txBody>
          <a:bodyPr/>
          <a:lstStyle/>
          <a:p>
            <a:endParaRPr lang="en-GB"/>
          </a:p>
        </p:txBody>
      </p:sp>
      <p:sp>
        <p:nvSpPr>
          <p:cNvPr id="7" name="SlideNumber">
            <a:extLst>
              <a:ext uri="{FF2B5EF4-FFF2-40B4-BE49-F238E27FC236}">
                <a16:creationId xmlns:a16="http://schemas.microsoft.com/office/drawing/2014/main" id="{DF042032-C6EC-5CF4-0D8F-64A9A61A4562}"/>
              </a:ext>
            </a:extLst>
          </p:cNvPr>
          <p:cNvSpPr>
            <a:spLocks noGrp="1"/>
          </p:cNvSpPr>
          <p:nvPr>
            <p:ph type="sldNum" sz="quarter" idx="25"/>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D906D69-F981-0E0E-D2E6-2F42AE6C95A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2" name="Text 1">
            <a:extLst>
              <a:ext uri="{FF2B5EF4-FFF2-40B4-BE49-F238E27FC236}">
                <a16:creationId xmlns:a16="http://schemas.microsoft.com/office/drawing/2014/main" id="{B482A635-305C-A813-4FC1-2CD06AF045C2}"/>
              </a:ext>
            </a:extLst>
          </p:cNvPr>
          <p:cNvSpPr>
            <a:spLocks noGrp="1"/>
          </p:cNvSpPr>
          <p:nvPr>
            <p:ph type="body" sz="quarter" idx="22" hasCustomPrompt="1"/>
          </p:nvPr>
        </p:nvSpPr>
        <p:spPr>
          <a:xfrm>
            <a:off x="508001" y="1724026"/>
            <a:ext cx="11175999" cy="48949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marL="0" indent="0">
              <a:buNone/>
              <a:defRPr lang="en-GB" sz="1000" dirty="0"/>
            </a:lvl5pPr>
            <a:lvl6pPr>
              <a:defRPr lang="en-GB" sz="900" dirty="0"/>
            </a:lvl6pPr>
            <a:lvl7pPr>
              <a:defRPr lang="en-GB" sz="900" dirty="0"/>
            </a:lvl7pPr>
            <a:lvl8pPr>
              <a:defRPr lang="en-GB" sz="900" dirty="0"/>
            </a:lvl8pPr>
            <a:lvl9pPr>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Tree>
    <p:extLst>
      <p:ext uri="{BB962C8B-B14F-4D97-AF65-F5344CB8AC3E}">
        <p14:creationId xmlns:p14="http://schemas.microsoft.com/office/powerpoint/2010/main" val="3147868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7036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9164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4011447684"/>
      </p:ext>
    </p:extLst>
  </p:cSld>
  <p:clrMapOvr>
    <a:masterClrMapping/>
  </p:clrMapOvr>
  <p:extLst>
    <p:ext uri="{DCECCB84-F9BA-43D5-87BE-67443E8EF086}">
      <p15:sldGuideLst xmlns:p15="http://schemas.microsoft.com/office/powerpoint/2012/main">
        <p15:guide id="1" orient="horz" pos="1616"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Heavy: Three columns with Large Head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4313238"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812165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Placeholder 6">
            <a:extLst>
              <a:ext uri="{FF2B5EF4-FFF2-40B4-BE49-F238E27FC236}">
                <a16:creationId xmlns:a16="http://schemas.microsoft.com/office/drawing/2014/main" id="{0C6B0A6A-7644-2AE9-B4F5-9439ED81F094}"/>
              </a:ext>
            </a:extLst>
          </p:cNvPr>
          <p:cNvSpPr>
            <a:spLocks noGrp="1"/>
          </p:cNvSpPr>
          <p:nvPr>
            <p:ph type="body" sz="quarter" idx="22" hasCustomPrompt="1"/>
          </p:nvPr>
        </p:nvSpPr>
        <p:spPr>
          <a:xfrm>
            <a:off x="508000" y="1724025"/>
            <a:ext cx="11176000" cy="925513"/>
          </a:xfrm>
          <a:prstGeom prst="rect">
            <a:avLst/>
          </a:prstGeom>
        </p:spPr>
        <p:txBody>
          <a:bodyPr/>
          <a:lstStyle>
            <a:lvl1pPr>
              <a:defRPr sz="1600"/>
            </a:lvl1pPr>
            <a:lvl2pPr>
              <a:defRPr sz="1200"/>
            </a:lvl2pPr>
            <a:lvl3pPr>
              <a:defRPr sz="1000"/>
            </a:lvl3pPr>
            <a:lvl4pPr>
              <a:defRPr sz="1000"/>
            </a:lvl4pPr>
            <a:lvl5pPr>
              <a:defRPr sz="900"/>
            </a:lvl5pPr>
            <a:lvl6pPr>
              <a:defRPr sz="900"/>
            </a:lvl6pPr>
            <a:lvl7pPr>
              <a:defRPr sz="900"/>
            </a:lvl7pPr>
            <a:lvl8pPr marL="183600" indent="-183600">
              <a:defRPr sz="900"/>
            </a:lvl8pPr>
            <a:lvl9pPr marL="360000" indent="-176400">
              <a:defRPr sz="90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554E82FC-CF4A-53E1-82C3-F1AA1552FD9D}"/>
              </a:ext>
            </a:extLst>
          </p:cNvPr>
          <p:cNvSpPr>
            <a:spLocks noGrp="1"/>
          </p:cNvSpPr>
          <p:nvPr>
            <p:ph type="ftr" sz="quarter" idx="23"/>
          </p:nvPr>
        </p:nvSpPr>
        <p:spPr/>
        <p:txBody>
          <a:bodyPr/>
          <a:lstStyle/>
          <a:p>
            <a:endParaRPr lang="en-GB"/>
          </a:p>
        </p:txBody>
      </p:sp>
      <p:sp>
        <p:nvSpPr>
          <p:cNvPr id="3" name="SlideNumber">
            <a:extLst>
              <a:ext uri="{FF2B5EF4-FFF2-40B4-BE49-F238E27FC236}">
                <a16:creationId xmlns:a16="http://schemas.microsoft.com/office/drawing/2014/main" id="{B05F8BEB-543F-6726-7EB2-4F88DDF7AFBF}"/>
              </a:ext>
            </a:extLst>
          </p:cNvPr>
          <p:cNvSpPr>
            <a:spLocks noGrp="1"/>
          </p:cNvSpPr>
          <p:nvPr>
            <p:ph type="sldNum" sz="quarter" idx="24"/>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64C6635-C953-F5BC-E5E5-5F807B00892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9505705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Heavy: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9" name="Picture Placeholder 9">
            <a:extLst>
              <a:ext uri="{FF2B5EF4-FFF2-40B4-BE49-F238E27FC236}">
                <a16:creationId xmlns:a16="http://schemas.microsoft.com/office/drawing/2014/main" id="{3D76B8B9-B09F-9427-4CA2-997EA784FECD}"/>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91FA6B53-61C6-8C7D-FEBC-D1921CE90425}"/>
              </a:ext>
            </a:extLst>
          </p:cNvPr>
          <p:cNvSpPr>
            <a:spLocks noGrp="1"/>
          </p:cNvSpPr>
          <p:nvPr>
            <p:ph type="ftr" sz="quarter" idx="19"/>
          </p:nvPr>
        </p:nvSpPr>
        <p:spPr/>
        <p:txBody>
          <a:bodyPr/>
          <a:lstStyle/>
          <a:p>
            <a:endParaRPr lang="en-GB"/>
          </a:p>
        </p:txBody>
      </p:sp>
      <p:sp>
        <p:nvSpPr>
          <p:cNvPr id="7" name="SlideNumber">
            <a:extLst>
              <a:ext uri="{FF2B5EF4-FFF2-40B4-BE49-F238E27FC236}">
                <a16:creationId xmlns:a16="http://schemas.microsoft.com/office/drawing/2014/main" id="{7BAD4BA9-5224-476A-5C23-DB7CBD774AD3}"/>
              </a:ext>
            </a:extLst>
          </p:cNvPr>
          <p:cNvSpPr>
            <a:spLocks noGrp="1"/>
          </p:cNvSpPr>
          <p:nvPr>
            <p:ph type="sldNum" sz="quarter" idx="20"/>
          </p:nvPr>
        </p:nvSpPr>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11902A60-BF2C-61D9-DC72-97C5E3192D96}"/>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
        <p:nvSpPr>
          <p:cNvPr id="8" name="Text Placeholder 15">
            <a:extLst>
              <a:ext uri="{FF2B5EF4-FFF2-40B4-BE49-F238E27FC236}">
                <a16:creationId xmlns:a16="http://schemas.microsoft.com/office/drawing/2014/main" id="{8201506C-199E-FED3-CCEB-EC4E9C5FE29E}"/>
              </a:ext>
            </a:extLst>
          </p:cNvPr>
          <p:cNvSpPr>
            <a:spLocks noGrp="1"/>
          </p:cNvSpPr>
          <p:nvPr>
            <p:ph type="body" sz="quarter" idx="21" hasCustomPrompt="1"/>
          </p:nvPr>
        </p:nvSpPr>
        <p:spPr>
          <a:xfrm>
            <a:off x="4374107" y="1724025"/>
            <a:ext cx="7309894" cy="4260850"/>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5900091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Heavy: Sidebar and Shad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4"/>
            <a:ext cx="2609851" cy="42624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3362325" y="1724025"/>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3362325" y="3247212"/>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3362325" y="4770398"/>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AC883BB5-694A-9923-5A4E-8E959112F57F}"/>
              </a:ext>
            </a:extLst>
          </p:cNvPr>
          <p:cNvSpPr>
            <a:spLocks noGrp="1"/>
          </p:cNvSpPr>
          <p:nvPr>
            <p:ph type="ftr" sz="quarter" idx="19"/>
          </p:nvPr>
        </p:nvSpPr>
        <p:spPr/>
        <p:txBody>
          <a:bodyPr/>
          <a:lstStyle/>
          <a:p>
            <a:endParaRPr lang="en-GB"/>
          </a:p>
        </p:txBody>
      </p:sp>
      <p:sp>
        <p:nvSpPr>
          <p:cNvPr id="10" name="SlideNumber">
            <a:extLst>
              <a:ext uri="{FF2B5EF4-FFF2-40B4-BE49-F238E27FC236}">
                <a16:creationId xmlns:a16="http://schemas.microsoft.com/office/drawing/2014/main" id="{A589DB5C-FF57-DCA5-5873-F734E4D0C230}"/>
              </a:ext>
            </a:extLst>
          </p:cNvPr>
          <p:cNvSpPr>
            <a:spLocks noGrp="1"/>
          </p:cNvSpPr>
          <p:nvPr>
            <p:ph type="sldNum" sz="quarter" idx="20"/>
          </p:nvPr>
        </p:nvSpPr>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01121FFF-E588-F602-2E45-4906791D8847}"/>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39319153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Heavy: Multi-siz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8120063" y="1724025"/>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8120063" y="3246437"/>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8120063" y="4768849"/>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Text 1">
            <a:extLst>
              <a:ext uri="{FF2B5EF4-FFF2-40B4-BE49-F238E27FC236}">
                <a16:creationId xmlns:a16="http://schemas.microsoft.com/office/drawing/2014/main" id="{93C7B744-BEF5-7717-514C-283241DF255B}"/>
              </a:ext>
            </a:extLst>
          </p:cNvPr>
          <p:cNvSpPr>
            <a:spLocks noGrp="1"/>
          </p:cNvSpPr>
          <p:nvPr>
            <p:ph type="body" sz="quarter" idx="19" hasCustomPrompt="1"/>
          </p:nvPr>
        </p:nvSpPr>
        <p:spPr>
          <a:xfrm>
            <a:off x="4314032"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1" name="Text 1">
            <a:extLst>
              <a:ext uri="{FF2B5EF4-FFF2-40B4-BE49-F238E27FC236}">
                <a16:creationId xmlns:a16="http://schemas.microsoft.com/office/drawing/2014/main" id="{4417C54B-07E7-F5E6-9D1F-5C32FCE6A1C5}"/>
              </a:ext>
            </a:extLst>
          </p:cNvPr>
          <p:cNvSpPr>
            <a:spLocks noGrp="1"/>
          </p:cNvSpPr>
          <p:nvPr>
            <p:ph type="body" sz="quarter" idx="20" hasCustomPrompt="1"/>
          </p:nvPr>
        </p:nvSpPr>
        <p:spPr>
          <a:xfrm>
            <a:off x="508000" y="4768849"/>
            <a:ext cx="7369967"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95D49A05-59DD-6EA6-8A54-F5320B3F82D5}"/>
              </a:ext>
            </a:extLst>
          </p:cNvPr>
          <p:cNvSpPr>
            <a:spLocks noGrp="1"/>
          </p:cNvSpPr>
          <p:nvPr>
            <p:ph type="ftr" sz="quarter" idx="21"/>
          </p:nvPr>
        </p:nvSpPr>
        <p:spPr/>
        <p:txBody>
          <a:bodyPr/>
          <a:lstStyle/>
          <a:p>
            <a:endParaRPr lang="en-GB"/>
          </a:p>
        </p:txBody>
      </p:sp>
      <p:sp>
        <p:nvSpPr>
          <p:cNvPr id="12" name="SlideNumber">
            <a:extLst>
              <a:ext uri="{FF2B5EF4-FFF2-40B4-BE49-F238E27FC236}">
                <a16:creationId xmlns:a16="http://schemas.microsoft.com/office/drawing/2014/main" id="{0B5069CA-AA5A-CE33-58F9-162AA1EA36E9}"/>
              </a:ext>
            </a:extLst>
          </p:cNvPr>
          <p:cNvSpPr>
            <a:spLocks noGrp="1"/>
          </p:cNvSpPr>
          <p:nvPr>
            <p:ph type="sldNum" sz="quarter" idx="22"/>
          </p:nvPr>
        </p:nvSpPr>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BAC90EAC-6C9E-CECC-0459-D8EBB2DAA47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5691202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Heavy: Introduction with Two Headshot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1" name="Picture Placeholder 10">
            <a:extLst>
              <a:ext uri="{FF2B5EF4-FFF2-40B4-BE49-F238E27FC236}">
                <a16:creationId xmlns:a16="http://schemas.microsoft.com/office/drawing/2014/main" id="{7E8AEB13-3929-5620-674D-79DA562D3C91}"/>
              </a:ext>
            </a:extLst>
          </p:cNvPr>
          <p:cNvSpPr>
            <a:spLocks noGrp="1"/>
          </p:cNvSpPr>
          <p:nvPr>
            <p:ph type="pic" sz="quarter" idx="16" hasCustomPrompt="1"/>
          </p:nvPr>
        </p:nvSpPr>
        <p:spPr>
          <a:xfrm>
            <a:off x="1027905" y="1724025"/>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Picture Placeholder 10">
            <a:extLst>
              <a:ext uri="{FF2B5EF4-FFF2-40B4-BE49-F238E27FC236}">
                <a16:creationId xmlns:a16="http://schemas.microsoft.com/office/drawing/2014/main" id="{AA7F243A-7227-F005-ADE9-C34357690F4B}"/>
              </a:ext>
            </a:extLst>
          </p:cNvPr>
          <p:cNvSpPr>
            <a:spLocks noGrp="1"/>
          </p:cNvSpPr>
          <p:nvPr>
            <p:ph type="pic" sz="quarter" idx="17" hasCustomPrompt="1"/>
          </p:nvPr>
        </p:nvSpPr>
        <p:spPr>
          <a:xfrm>
            <a:off x="1027905" y="3571876"/>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Placeholder 15">
            <a:extLst>
              <a:ext uri="{FF2B5EF4-FFF2-40B4-BE49-F238E27FC236}">
                <a16:creationId xmlns:a16="http://schemas.microsoft.com/office/drawing/2014/main" id="{326003B6-C5A8-75A3-67E0-561C58AB0E64}"/>
              </a:ext>
            </a:extLst>
          </p:cNvPr>
          <p:cNvSpPr>
            <a:spLocks noGrp="1"/>
          </p:cNvSpPr>
          <p:nvPr>
            <p:ph type="body" sz="quarter" idx="18" hasCustomPrompt="1"/>
          </p:nvPr>
        </p:nvSpPr>
        <p:spPr>
          <a:xfrm>
            <a:off x="3362325" y="1724025"/>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7" name="Footer">
            <a:extLst>
              <a:ext uri="{FF2B5EF4-FFF2-40B4-BE49-F238E27FC236}">
                <a16:creationId xmlns:a16="http://schemas.microsoft.com/office/drawing/2014/main" id="{F384BFA1-3D71-E5A4-3F8F-D7797BD19DE4}"/>
              </a:ext>
            </a:extLst>
          </p:cNvPr>
          <p:cNvSpPr>
            <a:spLocks noGrp="1"/>
          </p:cNvSpPr>
          <p:nvPr>
            <p:ph type="ftr" sz="quarter" idx="19"/>
          </p:nvPr>
        </p:nvSpPr>
        <p:spPr/>
        <p:txBody>
          <a:bodyPr/>
          <a:lstStyle/>
          <a:p>
            <a:endParaRPr lang="en-GB"/>
          </a:p>
        </p:txBody>
      </p:sp>
      <p:sp>
        <p:nvSpPr>
          <p:cNvPr id="8" name="SlideNumber">
            <a:extLst>
              <a:ext uri="{FF2B5EF4-FFF2-40B4-BE49-F238E27FC236}">
                <a16:creationId xmlns:a16="http://schemas.microsoft.com/office/drawing/2014/main" id="{103AEAF1-0805-DC0F-3652-A14C5D784446}"/>
              </a:ext>
            </a:extLst>
          </p:cNvPr>
          <p:cNvSpPr>
            <a:spLocks noGrp="1"/>
          </p:cNvSpPr>
          <p:nvPr>
            <p:ph type="sldNum" sz="quarter" idx="20"/>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3EF752A1-3D4E-F37C-B369-B7FF74F2726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Text Placeholder 15">
            <a:extLst>
              <a:ext uri="{FF2B5EF4-FFF2-40B4-BE49-F238E27FC236}">
                <a16:creationId xmlns:a16="http://schemas.microsoft.com/office/drawing/2014/main" id="{4A44E075-EDC5-2CE6-908A-78B6EDBD2869}"/>
              </a:ext>
            </a:extLst>
          </p:cNvPr>
          <p:cNvSpPr>
            <a:spLocks noGrp="1"/>
          </p:cNvSpPr>
          <p:nvPr>
            <p:ph type="body" sz="quarter" idx="21" hasCustomPrompt="1"/>
          </p:nvPr>
        </p:nvSpPr>
        <p:spPr>
          <a:xfrm>
            <a:off x="3362325" y="3571876"/>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9548873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50ACB6F-9A85-F169-F291-E04F4767E09D}"/>
              </a:ext>
            </a:extLst>
          </p:cNvPr>
          <p:cNvSpPr>
            <a:spLocks noGrp="1"/>
          </p:cNvSpPr>
          <p:nvPr>
            <p:ph type="pic" sz="quarter" idx="17" hasCustomPrompt="1"/>
          </p:nvPr>
        </p:nvSpPr>
        <p:spPr>
          <a:xfrm>
            <a:off x="0" y="0"/>
            <a:ext cx="12192000" cy="6858001"/>
          </a:xfrm>
          <a:prstGeom prst="rect">
            <a:avLst/>
          </a:prstGeom>
          <a:noFill/>
        </p:spPr>
        <p:txBody>
          <a:bodyPr wrap="square">
            <a:noAutofit/>
          </a:bodyPr>
          <a:lstStyle>
            <a:lvl1pPr algn="ctr">
              <a:defRPr b="0">
                <a:solidFill>
                  <a:schemeClr val="tx1"/>
                </a:solidFill>
              </a:defRPr>
            </a:lvl1pPr>
          </a:lstStyle>
          <a:p>
            <a:r>
              <a:rPr lang="en-GB"/>
              <a:t>To insert photo, please select placeholder, then access BrandCentral through the </a:t>
            </a:r>
            <a:r>
              <a:rPr lang="en-GB" err="1"/>
              <a:t>BrandCentral</a:t>
            </a:r>
            <a:r>
              <a:rPr lang="en-GB"/>
              <a:t> ribbon</a:t>
            </a:r>
          </a:p>
        </p:txBody>
      </p:sp>
      <p:sp>
        <p:nvSpPr>
          <p:cNvPr id="2" name="Rectangle 1">
            <a:extLst>
              <a:ext uri="{FF2B5EF4-FFF2-40B4-BE49-F238E27FC236}">
                <a16:creationId xmlns:a16="http://schemas.microsoft.com/office/drawing/2014/main" id="{4AF1E024-5CE5-181A-CD2B-669813944354}"/>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Image only</a:t>
            </a:r>
          </a:p>
        </p:txBody>
      </p:sp>
      <p:sp>
        <p:nvSpPr>
          <p:cNvPr id="3" name="Draft" hidden="1">
            <a:extLst>
              <a:ext uri="{FF2B5EF4-FFF2-40B4-BE49-F238E27FC236}">
                <a16:creationId xmlns:a16="http://schemas.microsoft.com/office/drawing/2014/main" id="{86026FAC-DFDF-6D3C-BB73-D4DD9223618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7" name="Footer">
            <a:extLst>
              <a:ext uri="{FF2B5EF4-FFF2-40B4-BE49-F238E27FC236}">
                <a16:creationId xmlns:a16="http://schemas.microsoft.com/office/drawing/2014/main" id="{75244E0B-E1E8-0471-BAB4-FC7BB0B6FC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8" name="SlideNumber">
            <a:extLst>
              <a:ext uri="{FF2B5EF4-FFF2-40B4-BE49-F238E27FC236}">
                <a16:creationId xmlns:a16="http://schemas.microsoft.com/office/drawing/2014/main" id="{2AD99ADD-6266-A580-32EC-00D2B7A2007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8B800BB7-3D6F-546A-0C0A-4B80B1762968}"/>
              </a:ext>
            </a:extLst>
          </p:cNvPr>
          <p:cNvSpPr txBox="1">
            <a:spLocks/>
          </p:cNvSpPr>
          <p:nvPr userDrawn="1"/>
        </p:nvSpPr>
        <p:spPr>
          <a:xfrm>
            <a:off x="11390096" y="648090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4" name="GT#white_16x9_footerPlaceholderNoTag" hidden="1">
            <a:extLst>
              <a:ext uri="{FF2B5EF4-FFF2-40B4-BE49-F238E27FC236}">
                <a16:creationId xmlns:a16="http://schemas.microsoft.com/office/drawing/2014/main" id="{F7A67F0D-5539-0228-C47D-1A0D559DDB55}"/>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973028819"/>
      </p:ext>
    </p:extLst>
  </p:cSld>
  <p:clrMapOvr>
    <a:overrideClrMapping bg1="dk1" tx1="lt1" bg2="dk2" tx2="lt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ull page video">
    <p:bg>
      <p:bgPr>
        <a:solidFill>
          <a:schemeClr val="accent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062D793-31FA-BAA9-36D4-F50DD7385A1D}"/>
              </a:ext>
            </a:extLst>
          </p:cNvPr>
          <p:cNvSpPr>
            <a:spLocks noGrp="1"/>
          </p:cNvSpPr>
          <p:nvPr>
            <p:ph type="media" sz="quarter" idx="18"/>
          </p:nvPr>
        </p:nvSpPr>
        <p:spPr>
          <a:xfrm>
            <a:off x="0" y="0"/>
            <a:ext cx="12192000" cy="6858000"/>
          </a:xfrm>
          <a:prstGeom prst="rect">
            <a:avLst/>
          </a:prstGeom>
        </p:spPr>
        <p:txBody>
          <a:bodyPr/>
          <a:lstStyle>
            <a:lvl1pPr algn="ctr">
              <a:defRPr b="0">
                <a:solidFill>
                  <a:schemeClr val="tx1"/>
                </a:solidFill>
              </a:defRPr>
            </a:lvl1pPr>
          </a:lstStyle>
          <a:p>
            <a:r>
              <a:rPr lang="en-US"/>
              <a:t>Click icon to add media</a:t>
            </a:r>
            <a:endParaRPr lang="en-GB"/>
          </a:p>
        </p:txBody>
      </p:sp>
      <p:sp>
        <p:nvSpPr>
          <p:cNvPr id="2" name="Rectangle 1">
            <a:extLst>
              <a:ext uri="{FF2B5EF4-FFF2-40B4-BE49-F238E27FC236}">
                <a16:creationId xmlns:a16="http://schemas.microsoft.com/office/drawing/2014/main" id="{FF0D04D5-880D-85F5-BD31-1E88CD0C8377}"/>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Video only</a:t>
            </a:r>
          </a:p>
        </p:txBody>
      </p:sp>
      <p:sp>
        <p:nvSpPr>
          <p:cNvPr id="4" name="Draft" hidden="1">
            <a:extLst>
              <a:ext uri="{FF2B5EF4-FFF2-40B4-BE49-F238E27FC236}">
                <a16:creationId xmlns:a16="http://schemas.microsoft.com/office/drawing/2014/main" id="{499082E0-DA76-C6A7-29D2-486296A55B4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6" name="Footer">
            <a:extLst>
              <a:ext uri="{FF2B5EF4-FFF2-40B4-BE49-F238E27FC236}">
                <a16:creationId xmlns:a16="http://schemas.microsoft.com/office/drawing/2014/main" id="{AB80E226-7CDE-591A-B5A9-48E8C1753D2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7" name="SlideNumber">
            <a:extLst>
              <a:ext uri="{FF2B5EF4-FFF2-40B4-BE49-F238E27FC236}">
                <a16:creationId xmlns:a16="http://schemas.microsoft.com/office/drawing/2014/main" id="{29297C8E-6B31-FB50-E471-D381065A2C98}"/>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205A4DB1-A29D-1F7D-511B-9F581C20192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3" name="GT#white_16x9_footerPlaceholderNoTag" hidden="1">
            <a:extLst>
              <a:ext uri="{FF2B5EF4-FFF2-40B4-BE49-F238E27FC236}">
                <a16:creationId xmlns:a16="http://schemas.microsoft.com/office/drawing/2014/main" id="{4544B2B1-8D51-6598-698B-F1E36D09CE25}"/>
              </a:ext>
            </a:extLst>
          </p:cNvPr>
          <p:cNvSpPr>
            <a:spLocks noGrp="1"/>
          </p:cNvSpPr>
          <p:nvPr>
            <p:ph type="body" sz="quarter" idx="19"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399736104"/>
      </p:ext>
    </p:extLst>
  </p:cSld>
  <p:clrMapOvr>
    <a:overrideClrMapping bg1="dk1" tx1="lt1" bg2="dk2" tx2="lt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ey Line Photo">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E9EA06B2-3FA1-C84A-AD88-98BD980339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7320" y="0"/>
            <a:ext cx="9674679" cy="6858000"/>
          </a:xfrm>
          <a:prstGeom prst="rect">
            <a:avLst/>
          </a:prstGeom>
        </p:spPr>
      </p:pic>
      <p:sp>
        <p:nvSpPr>
          <p:cNvPr id="5" name="Rectangle 4">
            <a:extLst>
              <a:ext uri="{FF2B5EF4-FFF2-40B4-BE49-F238E27FC236}">
                <a16:creationId xmlns:a16="http://schemas.microsoft.com/office/drawing/2014/main" id="{1F349633-5AA0-587A-3243-E331CAFB4F41}"/>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NOTE:</a:t>
            </a:r>
            <a:br>
              <a:rPr lang="en-GB" sz="1600">
                <a:solidFill>
                  <a:schemeClr val="tx1"/>
                </a:solidFill>
              </a:rPr>
            </a:br>
            <a:r>
              <a:rPr lang="en-GB" sz="1600">
                <a:solidFill>
                  <a:schemeClr val="tx1"/>
                </a:solidFill>
              </a:rPr>
              <a:t>To change image, right-click slide and go to </a:t>
            </a:r>
            <a:r>
              <a:rPr lang="en-GB" sz="1600" b="1">
                <a:solidFill>
                  <a:schemeClr val="tx1"/>
                </a:solidFill>
              </a:rPr>
              <a:t>Format Background &gt; Picture or texture fill </a:t>
            </a:r>
            <a:r>
              <a:rPr lang="en-GB" sz="1600" b="0">
                <a:solidFill>
                  <a:schemeClr val="tx1"/>
                </a:solidFill>
              </a:rPr>
              <a:t>and use the sidebar to choose your image</a:t>
            </a:r>
            <a:endParaRPr lang="en-GB" sz="1600" b="1">
              <a:solidFill>
                <a:schemeClr val="tx1"/>
              </a:solidFill>
            </a:endParaRPr>
          </a:p>
        </p:txBody>
      </p:sp>
      <p:sp>
        <p:nvSpPr>
          <p:cNvPr id="7" name="Draft" hidden="1">
            <a:extLst>
              <a:ext uri="{FF2B5EF4-FFF2-40B4-BE49-F238E27FC236}">
                <a16:creationId xmlns:a16="http://schemas.microsoft.com/office/drawing/2014/main" id="{DCCA76B4-BD62-65CC-9B5D-20F736479770}"/>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FF97FC4E-9645-4A16-7431-4E9C5DD276B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A8A43D56-1E9F-FAD4-F349-CA9169CEC19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E7FAC559-B649-901F-4731-F753AA27032A}"/>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GT#white_16x9_footerPlaceholderNoTag" hidden="1">
            <a:extLst>
              <a:ext uri="{FF2B5EF4-FFF2-40B4-BE49-F238E27FC236}">
                <a16:creationId xmlns:a16="http://schemas.microsoft.com/office/drawing/2014/main" id="{79027B75-64B1-929B-CB0A-E1F6028F45FB}"/>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920509752"/>
      </p:ext>
    </p:extLst>
  </p:cSld>
  <p:clrMapOvr>
    <a:overrideClrMapping bg1="dk1" tx1="lt1" bg2="dk2" tx2="lt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ivider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99511CE-F6E9-6375-7EB7-7782134C6DFE}"/>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020E25E0-8D03-AB6F-A62E-E7A1D0B97879}"/>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3" name="Draft" hidden="1">
            <a:extLst>
              <a:ext uri="{FF2B5EF4-FFF2-40B4-BE49-F238E27FC236}">
                <a16:creationId xmlns:a16="http://schemas.microsoft.com/office/drawing/2014/main" id="{47A4D385-BC35-00DB-C970-D9499854497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3A274F89-FBA2-4E0E-C87F-C486BC43518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8E131A25-DA6E-7723-43C8-FA009110843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23319AC-CE58-ED7D-D1A9-7D0C98A6B2BE}"/>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3719447283"/>
      </p:ext>
    </p:extLst>
  </p:cSld>
  <p:clrMapOvr>
    <a:overrideClrMapping bg1="dk1" tx1="lt1" bg2="dk2" tx2="lt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2" name="Text Placeholder 11">
            <a:extLst>
              <a:ext uri="{FF2B5EF4-FFF2-40B4-BE49-F238E27FC236}">
                <a16:creationId xmlns:a16="http://schemas.microsoft.com/office/drawing/2014/main" id="{411B257A-4515-48EC-A892-E1742532F206}"/>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4CFD61BF-6DF4-8160-E43B-90684D41FD3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7D1011C5-4908-3481-1ADA-B3D0C028FE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8" name="SlideNumber">
            <a:extLst>
              <a:ext uri="{FF2B5EF4-FFF2-40B4-BE49-F238E27FC236}">
                <a16:creationId xmlns:a16="http://schemas.microsoft.com/office/drawing/2014/main" id="{6F0DDC27-2CA3-F7AF-D3DD-79EB204AC21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BFC950C8-7684-94AE-69A4-34F9CE5382E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08731639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baseline="0">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722725601"/>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Cor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CAD1EA-858E-1B6D-7CF9-D7C50519EF7C}"/>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284BCA8E-2E48-AE99-6F18-D7A8411F708C}"/>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1FABC57-977A-21A9-FBB1-9750FAE317F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92E8A9C1-7AE5-6029-E3CC-40C5A83D9DE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5BEECE51-32D3-FA20-511D-650E953DD87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ED47BE6E-58AB-D0E9-5D7B-0584A5A8C1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1586593348"/>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ivider Yellow">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7177015E-1E51-B2B2-CF82-E98AC274249A}"/>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63BE8564-9A6A-9796-2775-07E9DE2D390D}"/>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A52452A-230D-C81E-BD31-3D931D98049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67FFB785-E400-1BE9-0A04-8FC4C0FA771B}"/>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2" name="SlideNumber">
            <a:extLst>
              <a:ext uri="{FF2B5EF4-FFF2-40B4-BE49-F238E27FC236}">
                <a16:creationId xmlns:a16="http://schemas.microsoft.com/office/drawing/2014/main" id="{64D9BA27-F377-2654-0371-FD1B007C73A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8B6113F-6068-A719-86F0-4FE99F26A232}"/>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970975835"/>
      </p:ext>
    </p:extLst>
  </p:cSld>
  <p:clrMapOvr>
    <a:overrideClrMapping bg1="dk1" tx1="lt1" bg2="dk2" tx2="lt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mage and Text Mobius Overlay">
    <p:bg>
      <p:bgPr>
        <a:solidFill>
          <a:schemeClr val="accent1"/>
        </a:solidFill>
        <a:effectLst/>
      </p:bgPr>
    </p:bg>
    <p:spTree>
      <p:nvGrpSpPr>
        <p:cNvPr id="1" name=""/>
        <p:cNvGrpSpPr/>
        <p:nvPr/>
      </p:nvGrpSpPr>
      <p:grpSpPr>
        <a:xfrm>
          <a:off x="0" y="0"/>
          <a:ext cx="0" cy="0"/>
          <a:chOff x="0" y="0"/>
          <a:chExt cx="0" cy="0"/>
        </a:xfrm>
      </p:grpSpPr>
      <p:sp>
        <p:nvSpPr>
          <p:cNvPr id="15" name="Picture Placeholder 22">
            <a:extLst>
              <a:ext uri="{FF2B5EF4-FFF2-40B4-BE49-F238E27FC236}">
                <a16:creationId xmlns:a16="http://schemas.microsoft.com/office/drawing/2014/main" id="{A6014233-BC2C-CA55-E7BF-FA3E9BB3770A}"/>
              </a:ext>
            </a:extLst>
          </p:cNvPr>
          <p:cNvSpPr>
            <a:spLocks noGrp="1"/>
          </p:cNvSpPr>
          <p:nvPr>
            <p:ph type="pic" sz="quarter" idx="19"/>
          </p:nvPr>
        </p:nvSpPr>
        <p:spPr>
          <a:xfrm>
            <a:off x="0" y="0"/>
            <a:ext cx="12192000" cy="6858000"/>
          </a:xfrm>
          <a:prstGeom prst="rect">
            <a:avLst/>
          </a:prstGeom>
        </p:spPr>
        <p:txBody>
          <a:bodyPr/>
          <a:lstStyle/>
          <a:p>
            <a:r>
              <a:rPr lang="en-US"/>
              <a:t>Click icon to add picture</a:t>
            </a:r>
            <a:endParaRPr lang="en-GB"/>
          </a:p>
        </p:txBody>
      </p:sp>
      <p:sp>
        <p:nvSpPr>
          <p:cNvPr id="13" name="Mobius">
            <a:extLst>
              <a:ext uri="{FF2B5EF4-FFF2-40B4-BE49-F238E27FC236}">
                <a16:creationId xmlns:a16="http://schemas.microsoft.com/office/drawing/2014/main" id="{BFA02902-481D-0824-7FDB-B844B609772D}"/>
              </a:ext>
            </a:extLst>
          </p:cNvPr>
          <p:cNvSpPr>
            <a:spLocks noGrp="1"/>
          </p:cNvSpPr>
          <p:nvPr>
            <p:ph type="body" sz="quarter" idx="21" hasCustomPrompt="1"/>
          </p:nvPr>
        </p:nvSpPr>
        <p:spPr>
          <a:xfrm>
            <a:off x="0" y="0"/>
            <a:ext cx="8053160" cy="6858000"/>
          </a:xfrm>
          <a:custGeom>
            <a:avLst/>
            <a:gdLst>
              <a:gd name="connsiteX0" fmla="*/ 0 w 8053160"/>
              <a:gd name="connsiteY0" fmla="*/ 0 h 6858000"/>
              <a:gd name="connsiteX1" fmla="*/ 8053160 w 8053160"/>
              <a:gd name="connsiteY1" fmla="*/ 0 h 6858000"/>
              <a:gd name="connsiteX2" fmla="*/ 8053160 w 8053160"/>
              <a:gd name="connsiteY2" fmla="*/ 6858000 h 6858000"/>
              <a:gd name="connsiteX3" fmla="*/ 0 w 8053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3160" h="6858000">
                <a:moveTo>
                  <a:pt x="0" y="0"/>
                </a:moveTo>
                <a:lnTo>
                  <a:pt x="8053160" y="0"/>
                </a:lnTo>
                <a:lnTo>
                  <a:pt x="8053160" y="6858000"/>
                </a:lnTo>
                <a:lnTo>
                  <a:pt x="0" y="6858000"/>
                </a:lnTo>
                <a:close/>
              </a:path>
            </a:pathLst>
          </a:custGeom>
          <a:blipFill>
            <a:blip r:embed="rId3" cstate="screen">
              <a:extLst>
                <a:ext uri="{28A0092B-C50C-407E-A947-70E740481C1C}">
                  <a14:useLocalDpi xmlns:a14="http://schemas.microsoft.com/office/drawing/2010/main"/>
                </a:ext>
              </a:extLst>
            </a:blip>
            <a:stretch>
              <a:fillRect l="1" t="-19472" r="-2392" b="-2858"/>
            </a:stretch>
          </a:blipFill>
        </p:spPr>
        <p:txBody>
          <a:bodyPr wrap="square">
            <a:noAutofit/>
          </a:bodyPr>
          <a:lstStyle>
            <a:lvl1pPr marL="0" indent="0">
              <a:buFont typeface="Arial" panose="020B0604020202020204" pitchFamily="34" charset="0"/>
              <a:buNone/>
              <a:defRPr/>
            </a:lvl1pPr>
          </a:lstStyle>
          <a:p>
            <a:pPr lvl="0"/>
            <a:r>
              <a:rPr lang="en-GB"/>
              <a:t> </a:t>
            </a:r>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FD82CDF-20BD-2CD2-08B1-88943A007D88}"/>
              </a:ext>
            </a:extLst>
          </p:cNvPr>
          <p:cNvSpPr>
            <a:spLocks noGrp="1"/>
          </p:cNvSpPr>
          <p:nvPr>
            <p:ph type="body" sz="quarter" idx="15" hasCustomPrompt="1"/>
          </p:nvPr>
        </p:nvSpPr>
        <p:spPr>
          <a:xfrm>
            <a:off x="508000" y="1724025"/>
            <a:ext cx="6416675"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0" name="Draft" hidden="1">
            <a:extLst>
              <a:ext uri="{FF2B5EF4-FFF2-40B4-BE49-F238E27FC236}">
                <a16:creationId xmlns:a16="http://schemas.microsoft.com/office/drawing/2014/main" id="{7DCB64B9-31BE-49CC-F0B6-2F9AC81B0AE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1D641E1D-E9B2-5070-CEEF-EB4A16916AC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E9E97CCF-B5DE-6F47-BBB6-1EF7301691A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7" name="TextBox 6">
            <a:extLst>
              <a:ext uri="{FF2B5EF4-FFF2-40B4-BE49-F238E27FC236}">
                <a16:creationId xmlns:a16="http://schemas.microsoft.com/office/drawing/2014/main" id="{519681FE-6645-D07C-66B0-F9CC1383618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1" name="ChapterTitle">
            <a:extLst>
              <a:ext uri="{FF2B5EF4-FFF2-40B4-BE49-F238E27FC236}">
                <a16:creationId xmlns:a16="http://schemas.microsoft.com/office/drawing/2014/main" id="{D1AC27F1-B24C-24A3-5EC1-CCB4C113AAA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GT#white_16x9_footerPlaceholderNoTag" hidden="1">
            <a:extLst>
              <a:ext uri="{FF2B5EF4-FFF2-40B4-BE49-F238E27FC236}">
                <a16:creationId xmlns:a16="http://schemas.microsoft.com/office/drawing/2014/main" id="{EA6F9BBE-0025-DD95-E2CC-09DC91498363}"/>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solidFill>
                  <a:schemeClr val="tx1"/>
                </a:solidFill>
              </a:defRPr>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779307641"/>
      </p:ext>
    </p:extLst>
  </p:cSld>
  <p:clrMapOvr>
    <a:overrideClrMapping bg1="dk1" tx1="lt1" bg2="dk2" tx2="lt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urple Graphic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60C20592-677F-CA0A-5E00-2C325350BA4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ChapterTitle">
            <a:extLst>
              <a:ext uri="{FF2B5EF4-FFF2-40B4-BE49-F238E27FC236}">
                <a16:creationId xmlns:a16="http://schemas.microsoft.com/office/drawing/2014/main" id="{96CD4906-F63D-0CD9-18ED-F887BF40E5A2}"/>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341289BA-67D4-4758-2B70-36629F652C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A227FFF-486F-AF4E-8393-7BB9ADFD5D3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774729B-D732-0BB6-8B56-2F691409BE0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899904386"/>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urple Graphic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050907A4-7984-BD1A-390B-6634CAC2D84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87EE34FB-AD40-B00B-B425-870C1D4CCE9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DF48273A-E7D2-C887-7DD5-0416E98C662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4BC64479-802C-5FBA-C893-DB3DD9DCEDE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27796538-D401-68F5-5956-0AD6E975582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116503275"/>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adient Core Purple-Bright Purple">
    <p:bg>
      <p:bgPr>
        <a:gradFill>
          <a:gsLst>
            <a:gs pos="0">
              <a:srgbClr val="4F2D7F"/>
            </a:gs>
            <a:gs pos="28000">
              <a:srgbClr val="502E81"/>
            </a:gs>
            <a:gs pos="45000">
              <a:srgbClr val="553289"/>
            </a:gs>
            <a:gs pos="59000">
              <a:srgbClr val="5E3998"/>
            </a:gs>
            <a:gs pos="72000">
              <a:srgbClr val="6B43AC"/>
            </a:gs>
            <a:gs pos="83000">
              <a:srgbClr val="7C50C6"/>
            </a:gs>
            <a:gs pos="93000">
              <a:srgbClr val="9060E6"/>
            </a:gs>
            <a:gs pos="100000">
              <a:srgbClr val="A06DFF"/>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12B06707-7AB9-9FE4-2E05-3B806D810D0B}"/>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466FDBB-8197-DA8A-A5B4-D8DF7962BF38}"/>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69E9A39-C850-224D-0CFF-811AB64B9E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3391BF85-6B4D-D79B-6E85-1F31BBDCFE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5E917F4E-7531-FAB5-7E9C-A0FA8FCEE3A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76F6C583-3614-9714-E1CD-93ED4A7B44C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331336746"/>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adient Core Purple-Yellow">
    <p:bg>
      <p:bgPr>
        <a:gradFill>
          <a:gsLst>
            <a:gs pos="0">
              <a:srgbClr val="4F2D7F"/>
            </a:gs>
            <a:gs pos="26000">
              <a:srgbClr val="512F7E"/>
            </a:gs>
            <a:gs pos="41000">
              <a:srgbClr val="59367A"/>
            </a:gs>
            <a:gs pos="54000">
              <a:srgbClr val="684275"/>
            </a:gs>
            <a:gs pos="65000">
              <a:srgbClr val="7C536D"/>
            </a:gs>
            <a:gs pos="75000">
              <a:srgbClr val="966964"/>
            </a:gs>
            <a:gs pos="84000">
              <a:srgbClr val="B78557"/>
            </a:gs>
            <a:gs pos="93000">
              <a:srgbClr val="DCA449"/>
            </a:gs>
            <a:gs pos="100000">
              <a:srgbClr val="FFC23D"/>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F797B89-90E5-E3D7-A460-6E6AD46FDF2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7A2C8EB9-F4D9-D378-FDEF-8B95D46A085B}"/>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075530A-6D67-B5E3-9233-371486CF4709}"/>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1BA1C1C9-A2F5-377A-D165-F38396D746F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A7F0DEF8-F8BE-F56B-81DA-CE6064EF7F8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2744850"/>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dient Core Purple-Coral">
    <p:bg>
      <p:bgPr>
        <a:gradFill>
          <a:gsLst>
            <a:gs pos="0">
              <a:srgbClr val="4F2D7F"/>
            </a:gs>
            <a:gs pos="26000">
              <a:srgbClr val="512D7E"/>
            </a:gs>
            <a:gs pos="41000">
              <a:srgbClr val="592F7B"/>
            </a:gs>
            <a:gs pos="54000">
              <a:srgbClr val="683277"/>
            </a:gs>
            <a:gs pos="65000">
              <a:srgbClr val="7C3671"/>
            </a:gs>
            <a:gs pos="75000">
              <a:srgbClr val="963B68"/>
            </a:gs>
            <a:gs pos="84000">
              <a:srgbClr val="B7425F"/>
            </a:gs>
            <a:gs pos="93000">
              <a:srgbClr val="DC4953"/>
            </a:gs>
            <a:gs pos="100000">
              <a:srgbClr val="FF5149"/>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0ACA804B-BDA4-A7A9-C5A3-C9ACD633B671}"/>
              </a:ext>
            </a:extLst>
          </p:cNvPr>
          <p:cNvSpPr>
            <a:spLocks noGrp="1"/>
          </p:cNvSpPr>
          <p:nvPr>
            <p:ph type="body" sz="quarter" idx="15"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8" name="Draft" hidden="1">
            <a:extLst>
              <a:ext uri="{FF2B5EF4-FFF2-40B4-BE49-F238E27FC236}">
                <a16:creationId xmlns:a16="http://schemas.microsoft.com/office/drawing/2014/main" id="{3938931B-8D3C-B955-F0B5-BA15F5BAC0F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0107267-E3E2-7111-B84E-DE960DE3E343}"/>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982BACE9-558C-9139-1C48-914C30D2BA30}"/>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43CDCB1-8E3B-2620-2B42-A0A530292BD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66A5F89F-C619-88A9-3667-721AD10A81A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964367112"/>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adient Core Purple-Teal">
    <p:bg>
      <p:bgPr>
        <a:gradFill>
          <a:gsLst>
            <a:gs pos="0">
              <a:srgbClr val="4F2D7F"/>
            </a:gs>
            <a:gs pos="29000">
              <a:srgbClr val="4D2F80"/>
            </a:gs>
            <a:gs pos="46000">
              <a:srgbClr val="473783"/>
            </a:gs>
            <a:gs pos="61000">
              <a:srgbClr val="3E468A"/>
            </a:gs>
            <a:gs pos="73000">
              <a:srgbClr val="305A92"/>
            </a:gs>
            <a:gs pos="85000">
              <a:srgbClr val="1F749E"/>
            </a:gs>
            <a:gs pos="96000">
              <a:srgbClr val="0A94AC"/>
            </a:gs>
            <a:gs pos="100000">
              <a:srgbClr val="00A4B3"/>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A1886AB7-2922-07B0-4490-1338F8F008D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18FE4399-97C7-CB8C-1018-883346C47A6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7096404-C147-8EF0-219E-86C9E4C68E45}"/>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876728D-CE05-1948-B30C-5377A35A19C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7039368A-05A3-3049-8D1B-6E2AE619A7E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53A3136B-7168-C24E-AB2D-DD839BEECCA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946650438"/>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Gradient Core Purple-Dark Purple">
    <p:bg>
      <p:bgPr>
        <a:gradFill>
          <a:gsLst>
            <a:gs pos="0">
              <a:srgbClr val="4F2D7F"/>
            </a:gs>
            <a:gs pos="38000">
              <a:srgbClr val="4D2B7C"/>
            </a:gs>
            <a:gs pos="61000">
              <a:srgbClr val="472774"/>
            </a:gs>
            <a:gs pos="80000">
              <a:srgbClr val="3D2065"/>
            </a:gs>
            <a:gs pos="96000">
              <a:srgbClr val="2F1651"/>
            </a:gs>
            <a:gs pos="100000">
              <a:srgbClr val="2B144C"/>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9E33E900-1FB7-867A-9BC0-2DBEDB64F09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9AC146D7-672B-765E-2936-7007317B24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23B63156-CF8B-A77B-9B62-F63491B709E0}"/>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5160F05A-0C39-A51F-4C85-A94C1F57F55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C12C5D2F-81B7-E18B-A0E4-A53EC665E81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075555C9-8AE1-B7EA-1B7E-A038640CD6A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76875879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458242007"/>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Quote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tx1"/>
                </a:solidFill>
              </a:defRPr>
            </a:lvl1pPr>
            <a:lvl2pPr marL="0" indent="0" algn="ctr">
              <a:lnSpc>
                <a:spcPct val="100000"/>
              </a:lnSpc>
              <a:buNone/>
              <a:defRPr sz="2400" b="0">
                <a:solidFill>
                  <a:schemeClr val="accent3"/>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a:p>
            <a:pPr lvl="1"/>
            <a:endParaRPr lang="en-GB"/>
          </a:p>
        </p:txBody>
      </p:sp>
      <p:sp>
        <p:nvSpPr>
          <p:cNvPr id="8" name="Draft" hidden="1">
            <a:extLst>
              <a:ext uri="{FF2B5EF4-FFF2-40B4-BE49-F238E27FC236}">
                <a16:creationId xmlns:a16="http://schemas.microsoft.com/office/drawing/2014/main" id="{19261637-FE3D-2ABE-E096-D5107E8DD1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4662B99E-78AB-BB77-3394-DFC79EC748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E3BCECBA-EBBA-B8A3-1312-CBF68A3E210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A60CD6BC-32D6-2158-BD96-D3171A86B55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841071335"/>
      </p:ext>
    </p:extLst>
  </p:cSld>
  <p:clrMapOvr>
    <a:overrideClrMapping bg1="dk1" tx1="lt1" bg2="dk2" tx2="lt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Quote Purpl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8EE23B16-DB7E-EEA3-5FD5-F54227A7D2F2}"/>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AE9D700-8AF2-A7F7-F0CD-E2F79ACE24C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72BF30A0-0E05-AE37-EF42-8C77AF89C2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62DA9860-65A0-899D-11A4-65B51AE9F94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71073270"/>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Quote Purple 3">
    <p:bg>
      <p:bgPr>
        <a:solidFill>
          <a:schemeClr val="accent1"/>
        </a:solidFill>
        <a:effectLst/>
      </p:bgPr>
    </p:bg>
    <p:spTree>
      <p:nvGrpSpPr>
        <p:cNvPr id="1" name=""/>
        <p:cNvGrpSpPr/>
        <p:nvPr/>
      </p:nvGrpSpPr>
      <p:grpSpPr>
        <a:xfrm>
          <a:off x="0" y="0"/>
          <a:ext cx="0" cy="0"/>
          <a:chOff x="0" y="0"/>
          <a:chExt cx="0" cy="0"/>
        </a:xfrm>
      </p:grpSpPr>
      <p:pic>
        <p:nvPicPr>
          <p:cNvPr id="18" name="Mobius Keyline">
            <a:extLst>
              <a:ext uri="{FF2B5EF4-FFF2-40B4-BE49-F238E27FC236}">
                <a16:creationId xmlns:a16="http://schemas.microsoft.com/office/drawing/2014/main" id="{996A568A-2F61-B78B-410F-182F2481B6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1D3DB4BE-8FB9-51E3-E5C4-D280840BCF3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3" name="Footer">
            <a:extLst>
              <a:ext uri="{FF2B5EF4-FFF2-40B4-BE49-F238E27FC236}">
                <a16:creationId xmlns:a16="http://schemas.microsoft.com/office/drawing/2014/main" id="{5D3FC665-7130-DFA3-F2C8-C507F5393B8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4" name="SlideNumber">
            <a:extLst>
              <a:ext uri="{FF2B5EF4-FFF2-40B4-BE49-F238E27FC236}">
                <a16:creationId xmlns:a16="http://schemas.microsoft.com/office/drawing/2014/main" id="{247D4714-15CB-25A6-F5D0-B0B18A96AC3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5" name="TextBox 14">
            <a:extLst>
              <a:ext uri="{FF2B5EF4-FFF2-40B4-BE49-F238E27FC236}">
                <a16:creationId xmlns:a16="http://schemas.microsoft.com/office/drawing/2014/main" id="{8EA10FA4-1254-3CED-CC3D-FF97B1BE2D4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532334044"/>
      </p:ext>
    </p:extLst>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Quote and Image Purple">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184F6537-48C1-481D-9F7B-7A5E1261E2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2709862"/>
          </a:xfrm>
          <a:prstGeom prst="rect">
            <a:avLst/>
          </a:prstGeom>
        </p:spPr>
        <p:txBody>
          <a:bodyPr anchor="t"/>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3" name="Picture Placeholder 5">
            <a:extLst>
              <a:ext uri="{FF2B5EF4-FFF2-40B4-BE49-F238E27FC236}">
                <a16:creationId xmlns:a16="http://schemas.microsoft.com/office/drawing/2014/main" id="{7EBED0B1-0B4D-904A-93D2-7232863331C7}"/>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tx2"/>
          </a:solidFill>
        </p:spPr>
        <p:txBody>
          <a:bodyPr vert="horz" wrap="square" lIns="0" tIns="0" rIns="0" bIns="0" rtlCol="0" anchor="t" anchorCtr="0">
            <a:noAutofit/>
          </a:bodyPr>
          <a:lstStyle>
            <a:lvl1pPr algn="ctr">
              <a:defRPr lang="en-GB" b="0">
                <a:solidFill>
                  <a:schemeClr val="bg1"/>
                </a:solidFill>
              </a:defRPr>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Draft" hidden="1">
            <a:extLst>
              <a:ext uri="{FF2B5EF4-FFF2-40B4-BE49-F238E27FC236}">
                <a16:creationId xmlns:a16="http://schemas.microsoft.com/office/drawing/2014/main" id="{FBB0F52E-7C8F-A76D-857F-44404496416B}"/>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A67AD7A8-0FC7-063C-275D-9A4B7BF5BF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FE75F8BC-0CAF-EDEA-DEA2-83B8130130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93A31B85-AEF0-8E5F-1C83-D6CC30960C0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2543038309"/>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Quote Keyli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7" name="Footer">
            <a:extLst>
              <a:ext uri="{FF2B5EF4-FFF2-40B4-BE49-F238E27FC236}">
                <a16:creationId xmlns:a16="http://schemas.microsoft.com/office/drawing/2014/main" id="{A357730D-0BFD-021C-BEE5-05CCBA27F9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5D74306F-F7C9-D096-BCF9-B8200FC92E11}"/>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0C2B4A8-DDFE-AD23-EDDD-1E1CEDC8AD4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pic>
        <p:nvPicPr>
          <p:cNvPr id="14" name="Mobius Keyline">
            <a:extLst>
              <a:ext uri="{FF2B5EF4-FFF2-40B4-BE49-F238E27FC236}">
                <a16:creationId xmlns:a16="http://schemas.microsoft.com/office/drawing/2014/main" id="{17A47B2C-7F04-B99F-AA4E-1413DEBAF2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689" y="0"/>
            <a:ext cx="12209689" cy="6858000"/>
          </a:xfrm>
          <a:prstGeom prst="rect">
            <a:avLst/>
          </a:prstGeom>
        </p:spPr>
      </p:pic>
    </p:spTree>
    <p:extLst>
      <p:ext uri="{BB962C8B-B14F-4D97-AF65-F5344CB8AC3E}">
        <p14:creationId xmlns:p14="http://schemas.microsoft.com/office/powerpoint/2010/main" val="32166063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Quote Keyline 2">
    <p:spTree>
      <p:nvGrpSpPr>
        <p:cNvPr id="1" name=""/>
        <p:cNvGrpSpPr/>
        <p:nvPr/>
      </p:nvGrpSpPr>
      <p:grpSpPr>
        <a:xfrm>
          <a:off x="0" y="0"/>
          <a:ext cx="0" cy="0"/>
          <a:chOff x="0" y="0"/>
          <a:chExt cx="0" cy="0"/>
        </a:xfrm>
      </p:grpSpPr>
      <p:pic>
        <p:nvPicPr>
          <p:cNvPr id="7" name="Mobius Keyline">
            <a:extLst>
              <a:ext uri="{FF2B5EF4-FFF2-40B4-BE49-F238E27FC236}">
                <a16:creationId xmlns:a16="http://schemas.microsoft.com/office/drawing/2014/main" id="{F0C66DEF-8116-7B6C-7227-E5349204F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5211" y="0"/>
            <a:ext cx="3359279"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Footer">
            <a:extLst>
              <a:ext uri="{FF2B5EF4-FFF2-40B4-BE49-F238E27FC236}">
                <a16:creationId xmlns:a16="http://schemas.microsoft.com/office/drawing/2014/main" id="{02F5A268-AE49-292B-0680-9D503C244EF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3" name="SlideNumber">
            <a:extLst>
              <a:ext uri="{FF2B5EF4-FFF2-40B4-BE49-F238E27FC236}">
                <a16:creationId xmlns:a16="http://schemas.microsoft.com/office/drawing/2014/main" id="{35DAB2DF-51E4-6393-5912-2B2A3048FD49}"/>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7C04046A-B0CA-2609-2CF1-796C8F4477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7789678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Quote Keyline 3">
    <p:spTree>
      <p:nvGrpSpPr>
        <p:cNvPr id="1" name=""/>
        <p:cNvGrpSpPr/>
        <p:nvPr/>
      </p:nvGrpSpPr>
      <p:grpSpPr>
        <a:xfrm>
          <a:off x="0" y="0"/>
          <a:ext cx="0" cy="0"/>
          <a:chOff x="0" y="0"/>
          <a:chExt cx="0" cy="0"/>
        </a:xfrm>
      </p:grpSpPr>
      <p:pic>
        <p:nvPicPr>
          <p:cNvPr id="3" name="Mobius Keyline">
            <a:extLst>
              <a:ext uri="{FF2B5EF4-FFF2-40B4-BE49-F238E27FC236}">
                <a16:creationId xmlns:a16="http://schemas.microsoft.com/office/drawing/2014/main" id="{2E7DF266-CB71-304D-C3BB-19292CDE14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10" name="Footer">
            <a:extLst>
              <a:ext uri="{FF2B5EF4-FFF2-40B4-BE49-F238E27FC236}">
                <a16:creationId xmlns:a16="http://schemas.microsoft.com/office/drawing/2014/main" id="{F8D03952-91FE-C96E-83F5-B0AFE2333776}"/>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85CD27B1-2131-ACCE-3E66-3C3EDD91E4AC}"/>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28DA87A-14E2-3F41-BFDB-E9773701237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955943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Quote and Image Keyline">
    <p:spTree>
      <p:nvGrpSpPr>
        <p:cNvPr id="1" name=""/>
        <p:cNvGrpSpPr/>
        <p:nvPr/>
      </p:nvGrpSpPr>
      <p:grpSpPr>
        <a:xfrm>
          <a:off x="0" y="0"/>
          <a:ext cx="0" cy="0"/>
          <a:chOff x="0" y="0"/>
          <a:chExt cx="0" cy="0"/>
        </a:xfrm>
      </p:grpSpPr>
      <p:pic>
        <p:nvPicPr>
          <p:cNvPr id="9" name="Mobius Keyline">
            <a:extLst>
              <a:ext uri="{FF2B5EF4-FFF2-40B4-BE49-F238E27FC236}">
                <a16:creationId xmlns:a16="http://schemas.microsoft.com/office/drawing/2014/main" id="{8730D63F-8AF6-A505-6DCE-2E182F88B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1746250"/>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tabLst/>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Picture Placeholder 5">
            <a:extLst>
              <a:ext uri="{FF2B5EF4-FFF2-40B4-BE49-F238E27FC236}">
                <a16:creationId xmlns:a16="http://schemas.microsoft.com/office/drawing/2014/main" id="{24F5F227-FF59-B8D6-7FCD-45FD510AFFBB}"/>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3" name="Footer">
            <a:extLst>
              <a:ext uri="{FF2B5EF4-FFF2-40B4-BE49-F238E27FC236}">
                <a16:creationId xmlns:a16="http://schemas.microsoft.com/office/drawing/2014/main" id="{10EA24C6-6C62-0651-A727-CAD5FA71F87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4" name="SlideNumber">
            <a:extLst>
              <a:ext uri="{FF2B5EF4-FFF2-40B4-BE49-F238E27FC236}">
                <a16:creationId xmlns:a16="http://schemas.microsoft.com/office/drawing/2014/main" id="{C6B371E3-9F06-08D5-50D7-C8C021D79B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B18CDF7-9B0D-3274-E8F7-6C2F4AB7809D}"/>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3118063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Quote Warm Gre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D258DDE4-5BA3-FF3E-F8F9-12E451DC24F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3" name="Footer">
            <a:extLst>
              <a:ext uri="{FF2B5EF4-FFF2-40B4-BE49-F238E27FC236}">
                <a16:creationId xmlns:a16="http://schemas.microsoft.com/office/drawing/2014/main" id="{E9CACF29-22C4-9734-1238-2418E65DC38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4" name="SlideNumber">
            <a:extLst>
              <a:ext uri="{FF2B5EF4-FFF2-40B4-BE49-F238E27FC236}">
                <a16:creationId xmlns:a16="http://schemas.microsoft.com/office/drawing/2014/main" id="{71965E44-3F4A-45D1-7D18-9C66ABE69DC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6" name="TextBox 15">
            <a:extLst>
              <a:ext uri="{FF2B5EF4-FFF2-40B4-BE49-F238E27FC236}">
                <a16:creationId xmlns:a16="http://schemas.microsoft.com/office/drawing/2014/main" id="{20AA4985-49FA-34F3-3DD0-CD61D8E788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36550906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Quote Cutout Whit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74A7F45-BF8B-8C99-F081-F997169E6C69}"/>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5" name="Text Placeholder 5">
            <a:extLst>
              <a:ext uri="{FF2B5EF4-FFF2-40B4-BE49-F238E27FC236}">
                <a16:creationId xmlns:a16="http://schemas.microsoft.com/office/drawing/2014/main" id="{47054FC0-2720-B0EF-ACC6-5F82CB5B4C5A}"/>
              </a:ext>
            </a:extLst>
          </p:cNvPr>
          <p:cNvSpPr>
            <a:spLocks noGrp="1"/>
          </p:cNvSpPr>
          <p:nvPr>
            <p:ph type="body" sz="quarter" idx="18"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bg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B71DE009-627A-2596-E0AC-FA70A0B6AE1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6" name="Footer">
            <a:extLst>
              <a:ext uri="{FF2B5EF4-FFF2-40B4-BE49-F238E27FC236}">
                <a16:creationId xmlns:a16="http://schemas.microsoft.com/office/drawing/2014/main" id="{898597B5-B6D0-3A18-ECA4-B6F5C142768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0" name="SlideNumber">
            <a:extLst>
              <a:ext uri="{FF2B5EF4-FFF2-40B4-BE49-F238E27FC236}">
                <a16:creationId xmlns:a16="http://schemas.microsoft.com/office/drawing/2014/main" id="{40B3694D-983A-6970-280D-730C580F8A8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7CDB90D-382D-149C-8651-7DCA0C4DC7E0}"/>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119728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pic>
        <p:nvPicPr>
          <p:cNvPr id="9" name="Picture Placeholder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464597" y="2038350"/>
            <a:ext cx="2181382" cy="4270373"/>
          </a:xfrm>
          <a:prstGeom prst="roundRect">
            <a:avLst>
              <a:gd name="adj" fmla="val 5628"/>
            </a:avLst>
          </a:prstGeom>
        </p:spPr>
      </p:pic>
    </p:spTree>
    <p:extLst>
      <p:ext uri="{BB962C8B-B14F-4D97-AF65-F5344CB8AC3E}">
        <p14:creationId xmlns:p14="http://schemas.microsoft.com/office/powerpoint/2010/main" val="2120289558"/>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Quote Cutout Purple">
    <p:bg>
      <p:bgPr>
        <a:solidFill>
          <a:schemeClr val="accent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E73CC51-4165-7E08-9616-B2683AB14CF2}"/>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7" name="Draft" hidden="1">
            <a:extLst>
              <a:ext uri="{FF2B5EF4-FFF2-40B4-BE49-F238E27FC236}">
                <a16:creationId xmlns:a16="http://schemas.microsoft.com/office/drawing/2014/main" id="{723915F1-33A7-0236-0C6B-ABDD08BC9F5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6A304C9A-1222-1655-0075-32C3AE90B853}"/>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5" name="SlideNumber">
            <a:extLst>
              <a:ext uri="{FF2B5EF4-FFF2-40B4-BE49-F238E27FC236}">
                <a16:creationId xmlns:a16="http://schemas.microsoft.com/office/drawing/2014/main" id="{861B2271-AD6C-E2B4-FC98-64DAECEB9EA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F232C232-75E1-2998-CB99-B2034CE5D9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26924663"/>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Back cover white design EN">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4" name="Disclaimer">
            <a:extLst>
              <a:ext uri="{FF2B5EF4-FFF2-40B4-BE49-F238E27FC236}">
                <a16:creationId xmlns:a16="http://schemas.microsoft.com/office/drawing/2014/main" id="{3A93C6C6-EDA0-960F-1126-D23438AFC9E3}"/>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2" name="GT#standard_16x9_disclaimer">
            <a:extLst>
              <a:ext uri="{FF2B5EF4-FFF2-40B4-BE49-F238E27FC236}">
                <a16:creationId xmlns:a16="http://schemas.microsoft.com/office/drawing/2014/main" id="{E43AA5FD-D2F5-C275-672D-4F87D25664D9}"/>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14435826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Back cover white design DT">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2" name="Disclaimer">
            <a:extLst>
              <a:ext uri="{FF2B5EF4-FFF2-40B4-BE49-F238E27FC236}">
                <a16:creationId xmlns:a16="http://schemas.microsoft.com/office/drawing/2014/main" id="{CA8D0740-E70D-BB40-9D3A-A5132A35BB72}"/>
              </a:ext>
            </a:extLst>
          </p:cNvPr>
          <p:cNvSpPr txBox="1"/>
          <p:nvPr userDrawn="1">
            <p:custDataLst>
              <p:tags r:id="rId2"/>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pic>
        <p:nvPicPr>
          <p:cNvPr id="9" name="GT#standard_16x9_disclaimer">
            <a:extLst>
              <a:ext uri="{FF2B5EF4-FFF2-40B4-BE49-F238E27FC236}">
                <a16:creationId xmlns:a16="http://schemas.microsoft.com/office/drawing/2014/main" id="{521AA216-FA1F-3C73-127F-F1CC6BEDB26B}"/>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1858227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Back cover purple EN">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sp>
        <p:nvSpPr>
          <p:cNvPr id="8" name="Disclaimer">
            <a:extLst>
              <a:ext uri="{FF2B5EF4-FFF2-40B4-BE49-F238E27FC236}">
                <a16:creationId xmlns:a16="http://schemas.microsoft.com/office/drawing/2014/main" id="{3B4C5FFB-06E3-E117-64B7-4E77139C6665}"/>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3" name="GT#white_16x9_disclaimer">
            <a:extLst>
              <a:ext uri="{FF2B5EF4-FFF2-40B4-BE49-F238E27FC236}">
                <a16:creationId xmlns:a16="http://schemas.microsoft.com/office/drawing/2014/main" id="{CB465A7B-57D1-5931-74D1-90B9FF1A9D38}"/>
              </a:ext>
            </a:extLst>
          </p:cNvPr>
          <p:cNvPicPr>
            <a:picLocks noChangeAspect="1"/>
          </p:cNvPicPr>
          <p:nvPr userDrawn="1">
            <p:custDataLst>
              <p:tags r:id="rId3"/>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Tree>
    <p:extLst>
      <p:ext uri="{BB962C8B-B14F-4D97-AF65-F5344CB8AC3E}">
        <p14:creationId xmlns:p14="http://schemas.microsoft.com/office/powerpoint/2010/main" val="1589846213"/>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Back cover purple DT">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7" name="Slide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4" name="Draft" hidden="1">
            <a:extLst>
              <a:ext uri="{FF2B5EF4-FFF2-40B4-BE49-F238E27FC236}">
                <a16:creationId xmlns:a16="http://schemas.microsoft.com/office/drawing/2014/main" id="{90281FE7-4967-9E2B-74D9-FC904E996A9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pic>
        <p:nvPicPr>
          <p:cNvPr id="5" name="MIO_LOGOPLACEHOLDER#white_16x9_disclaimer" hidden="1">
            <a:extLst>
              <a:ext uri="{FF2B5EF4-FFF2-40B4-BE49-F238E27FC236}">
                <a16:creationId xmlns:a16="http://schemas.microsoft.com/office/drawing/2014/main" id="{089A1BE1-16F1-1FDA-42E1-2EC1D94305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8001" y="-508000"/>
            <a:ext cx="1879598" cy="621625"/>
          </a:xfrm>
          <a:prstGeom prst="rect">
            <a:avLst/>
          </a:prstGeom>
        </p:spPr>
      </p:pic>
      <p:pic>
        <p:nvPicPr>
          <p:cNvPr id="2" name="GT#white_16x9_disclaimer">
            <a:extLst>
              <a:ext uri="{FF2B5EF4-FFF2-40B4-BE49-F238E27FC236}">
                <a16:creationId xmlns:a16="http://schemas.microsoft.com/office/drawing/2014/main" id="{F9360AAA-1362-1574-961E-63783FCDFDF9}"/>
              </a:ext>
            </a:extLst>
          </p:cNvPr>
          <p:cNvPicPr>
            <a:picLocks noChangeAspect="1"/>
          </p:cNvPicPr>
          <p:nvPr userDrawn="1">
            <p:custDataLst>
              <p:tags r:id="rId2"/>
            </p:custDataLst>
          </p:nvPr>
        </p:nvPicPr>
        <p:blipFill>
          <a:blip r:embed="rId6" cstate="screen">
            <a:extLst>
              <a:ext uri="{28A0092B-C50C-407E-A947-70E740481C1C}">
                <a14:useLocalDpi xmlns:a14="http://schemas.microsoft.com/office/drawing/2010/main"/>
              </a:ext>
            </a:extLst>
          </a:blip>
          <a:srcRect/>
          <a:stretch/>
        </p:blipFill>
        <p:spPr>
          <a:xfrm>
            <a:off x="366181" y="4539640"/>
            <a:ext cx="2350139" cy="750739"/>
          </a:xfrm>
          <a:prstGeom prst="rect">
            <a:avLst/>
          </a:prstGeom>
        </p:spPr>
      </p:pic>
      <p:sp>
        <p:nvSpPr>
          <p:cNvPr id="3" name="Disclaimer">
            <a:extLst>
              <a:ext uri="{FF2B5EF4-FFF2-40B4-BE49-F238E27FC236}">
                <a16:creationId xmlns:a16="http://schemas.microsoft.com/office/drawing/2014/main" id="{DCAB568A-F469-94A4-C1AA-7FEEE369537B}"/>
              </a:ext>
            </a:extLst>
          </p:cNvPr>
          <p:cNvSpPr txBox="1"/>
          <p:nvPr userDrawn="1">
            <p:custDataLst>
              <p:tags r:id="rId3"/>
            </p:custDataLst>
          </p:nvPr>
        </p:nvSpPr>
        <p:spPr>
          <a:xfrm>
            <a:off x="508000" y="5241485"/>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2025 Grant Thornton AG </a:t>
            </a:r>
            <a:r>
              <a:rPr lang="en-US" err="1">
                <a:solidFill>
                  <a:schemeClr val="tx1"/>
                </a:solidFill>
              </a:rPr>
              <a:t>Wirtschaftsprüfungsgesellschaft</a:t>
            </a:r>
            <a:r>
              <a:rPr lang="en-US">
                <a:solidFill>
                  <a:schemeClr val="tx1"/>
                </a:solidFill>
              </a:rPr>
              <a:t>
</a:t>
            </a:r>
            <a:r>
              <a:rPr lang="de-DE">
                <a:solidFill>
                  <a:schemeClr val="tx1"/>
                </a:solidFill>
              </a:rPr>
              <a:t>Alle Rechte vorbehalten.</a:t>
            </a:r>
          </a:p>
          <a:p>
            <a:r>
              <a:rPr lang="de-DE">
                <a:solidFill>
                  <a:schemeClr val="tx1"/>
                </a:solidFill>
              </a:rPr>
              <a:t>„Grant Thornton“ bezieht sich auf die Marke, unter der Mitgliedsfirmen der Grant Thornton International Ltd („GTIL“), je nach Kontext eine oder mehrere, Prüfungs-, Steuerberatungs- und andere Beratungsleistungen (insgesamt „Leistungen“) für ihre Mandanten erbringen. Die Grant Thornton AG Wirtschaftsprüfungsgesellschaft ist die deutsche Mitgliedsfirma von GTIL. GTIL und deren Mitgliedsfirmen sind keine weltweite Partnerschaft, sondern rechtlich selbständige Gesellschaften. </a:t>
            </a:r>
            <a:br>
              <a:rPr lang="de-DE">
                <a:solidFill>
                  <a:schemeClr val="tx1"/>
                </a:solidFill>
              </a:rPr>
            </a:br>
            <a:r>
              <a:rPr lang="de-DE">
                <a:solidFill>
                  <a:schemeClr val="tx1"/>
                </a:solidFill>
              </a:rPr>
              <a:t>Die Mitgliedsfirmen erbringen ihre Leistungen eigenverantwortlich und unabhängig von GTIL oder anderen Mitgliedsfirmen. Als operativ nicht tätige Dachorganisation erbringt GTIL keine Leistungen gegenüber Mandanten. Sämtliche Bezeichnungen richten sich an alle Geschlechter.</a:t>
            </a:r>
          </a:p>
          <a:p>
            <a:r>
              <a:rPr lang="de-DE">
                <a:solidFill>
                  <a:schemeClr val="tx1"/>
                </a:solidFill>
              </a:rPr>
              <a:t>grantthornton.de</a:t>
            </a:r>
          </a:p>
        </p:txBody>
      </p:sp>
    </p:spTree>
    <p:extLst>
      <p:ext uri="{BB962C8B-B14F-4D97-AF65-F5344CB8AC3E}">
        <p14:creationId xmlns:p14="http://schemas.microsoft.com/office/powerpoint/2010/main" val="393709088"/>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2753623694"/>
      </p:ext>
    </p:extLst>
  </p:cSld>
  <p:clrMapOvr>
    <a:masterClrMapping/>
  </p:clrMapOvr>
  <p:hf hdr="0" dt="0"/>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List Master 1">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1" name="Rectangle 10">
            <a:extLst>
              <a:ext uri="{FF2B5EF4-FFF2-40B4-BE49-F238E27FC236}">
                <a16:creationId xmlns:a16="http://schemas.microsoft.com/office/drawing/2014/main" id="{40ED17D9-B241-1B44-99CF-7FE14BE57CB9}"/>
              </a:ext>
            </a:extLst>
          </p:cNvPr>
          <p:cNvSpPr/>
          <p:nvPr userDrawn="1"/>
        </p:nvSpPr>
        <p:spPr>
          <a:xfrm>
            <a:off x="-95415" y="1808162"/>
            <a:ext cx="12389992" cy="460851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52" name="Text Placeholder 4">
            <a:extLst>
              <a:ext uri="{FF2B5EF4-FFF2-40B4-BE49-F238E27FC236}">
                <a16:creationId xmlns:a16="http://schemas.microsoft.com/office/drawing/2014/main" id="{DA36C5F7-33EC-3647-AACA-9532803D62CC}"/>
              </a:ext>
            </a:extLst>
          </p:cNvPr>
          <p:cNvSpPr>
            <a:spLocks noGrp="1"/>
          </p:cNvSpPr>
          <p:nvPr>
            <p:ph type="body" sz="quarter" idx="22"/>
          </p:nvPr>
        </p:nvSpPr>
        <p:spPr>
          <a:xfrm>
            <a:off x="911225" y="2068212"/>
            <a:ext cx="4532549" cy="1243374"/>
          </a:xfrm>
          <a:prstGeom prst="roundRect">
            <a:avLst>
              <a:gd name="adj" fmla="val 6695"/>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4" name="Text Placeholder 4">
            <a:extLst>
              <a:ext uri="{FF2B5EF4-FFF2-40B4-BE49-F238E27FC236}">
                <a16:creationId xmlns:a16="http://schemas.microsoft.com/office/drawing/2014/main" id="{1B05D8C2-6F3E-8540-8AF2-D5A4FB562B71}"/>
              </a:ext>
            </a:extLst>
          </p:cNvPr>
          <p:cNvSpPr>
            <a:spLocks noGrp="1"/>
          </p:cNvSpPr>
          <p:nvPr>
            <p:ph type="body" sz="quarter" idx="23"/>
          </p:nvPr>
        </p:nvSpPr>
        <p:spPr>
          <a:xfrm>
            <a:off x="911225" y="3547254"/>
            <a:ext cx="4512456" cy="1243374"/>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5" name="Text Placeholder 4">
            <a:extLst>
              <a:ext uri="{FF2B5EF4-FFF2-40B4-BE49-F238E27FC236}">
                <a16:creationId xmlns:a16="http://schemas.microsoft.com/office/drawing/2014/main" id="{FF85D120-05FA-F04A-B604-893240D7527C}"/>
              </a:ext>
            </a:extLst>
          </p:cNvPr>
          <p:cNvSpPr>
            <a:spLocks noGrp="1"/>
          </p:cNvSpPr>
          <p:nvPr>
            <p:ph type="body" sz="quarter" idx="24"/>
          </p:nvPr>
        </p:nvSpPr>
        <p:spPr>
          <a:xfrm>
            <a:off x="911225" y="4960469"/>
            <a:ext cx="4512452" cy="1243375"/>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8" name="Text Placeholder 4">
            <a:extLst>
              <a:ext uri="{FF2B5EF4-FFF2-40B4-BE49-F238E27FC236}">
                <a16:creationId xmlns:a16="http://schemas.microsoft.com/office/drawing/2014/main" id="{3CA384FC-FBA3-B745-B48A-3BEF5B95C9D0}"/>
              </a:ext>
            </a:extLst>
          </p:cNvPr>
          <p:cNvSpPr>
            <a:spLocks noGrp="1"/>
          </p:cNvSpPr>
          <p:nvPr>
            <p:ph type="body" sz="quarter" idx="28"/>
          </p:nvPr>
        </p:nvSpPr>
        <p:spPr>
          <a:xfrm>
            <a:off x="5571647" y="2068211"/>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9" name="Text Placeholder 4">
            <a:extLst>
              <a:ext uri="{FF2B5EF4-FFF2-40B4-BE49-F238E27FC236}">
                <a16:creationId xmlns:a16="http://schemas.microsoft.com/office/drawing/2014/main" id="{E4699F73-932A-604C-A045-7B87377076DD}"/>
              </a:ext>
            </a:extLst>
          </p:cNvPr>
          <p:cNvSpPr>
            <a:spLocks noGrp="1"/>
          </p:cNvSpPr>
          <p:nvPr>
            <p:ph type="body" sz="quarter" idx="29"/>
          </p:nvPr>
        </p:nvSpPr>
        <p:spPr>
          <a:xfrm>
            <a:off x="5571647" y="3549843"/>
            <a:ext cx="4333803" cy="1242536"/>
          </a:xfrm>
          <a:prstGeom prst="roundRect">
            <a:avLst>
              <a:gd name="adj" fmla="val 7312"/>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100" name="Text Placeholder 4">
            <a:extLst>
              <a:ext uri="{FF2B5EF4-FFF2-40B4-BE49-F238E27FC236}">
                <a16:creationId xmlns:a16="http://schemas.microsoft.com/office/drawing/2014/main" id="{2E85E377-4AD3-0B4A-974F-7A4D7F9E2A9C}"/>
              </a:ext>
            </a:extLst>
          </p:cNvPr>
          <p:cNvSpPr>
            <a:spLocks noGrp="1"/>
          </p:cNvSpPr>
          <p:nvPr>
            <p:ph type="body" sz="quarter" idx="30"/>
          </p:nvPr>
        </p:nvSpPr>
        <p:spPr>
          <a:xfrm>
            <a:off x="5571647" y="4960469"/>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40" name="Title Placeholder 1">
            <a:extLst>
              <a:ext uri="{FF2B5EF4-FFF2-40B4-BE49-F238E27FC236}">
                <a16:creationId xmlns:a16="http://schemas.microsoft.com/office/drawing/2014/main" id="{BC51454C-A6E4-BB4D-B7D0-A1DE4C831E3A}"/>
              </a:ext>
            </a:extLst>
          </p:cNvPr>
          <p:cNvSpPr>
            <a:spLocks noGrp="1"/>
          </p:cNvSpPr>
          <p:nvPr>
            <p:ph type="title" hasCustomPrompt="1"/>
          </p:nvPr>
        </p:nvSpPr>
        <p:spPr>
          <a:xfrm>
            <a:off x="911224" y="644740"/>
            <a:ext cx="10945813"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39" name="Picture Placeholder 5">
            <a:extLst>
              <a:ext uri="{FF2B5EF4-FFF2-40B4-BE49-F238E27FC236}">
                <a16:creationId xmlns:a16="http://schemas.microsoft.com/office/drawing/2014/main" id="{60E44BAC-3454-EB49-A6FD-C8C9E3E8310B}"/>
              </a:ext>
            </a:extLst>
          </p:cNvPr>
          <p:cNvSpPr>
            <a:spLocks noGrp="1"/>
          </p:cNvSpPr>
          <p:nvPr>
            <p:ph type="pic" sz="quarter" idx="17"/>
          </p:nvPr>
        </p:nvSpPr>
        <p:spPr>
          <a:xfrm>
            <a:off x="10033323" y="2068211"/>
            <a:ext cx="2688902" cy="4134794"/>
          </a:xfrm>
          <a:prstGeom prst="roundRect">
            <a:avLst>
              <a:gd name="adj" fmla="val 5340"/>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2899558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Bierdeckel">
    <p:spTree>
      <p:nvGrpSpPr>
        <p:cNvPr id="1" name=""/>
        <p:cNvGrpSpPr/>
        <p:nvPr/>
      </p:nvGrpSpPr>
      <p:grpSpPr>
        <a:xfrm>
          <a:off x="0" y="0"/>
          <a:ext cx="0" cy="0"/>
          <a:chOff x="0" y="0"/>
          <a:chExt cx="0" cy="0"/>
        </a:xfrm>
      </p:grpSpPr>
      <p:grpSp>
        <p:nvGrpSpPr>
          <p:cNvPr id="26" name="BIERDECKEL BACKGROUND">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1948939"/>
            <a:ext cx="2186126" cy="1616352"/>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1948939"/>
            <a:ext cx="2193318" cy="1616352"/>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41850"/>
            <a:ext cx="2193319" cy="1616352"/>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41850"/>
            <a:ext cx="2137149" cy="1616352"/>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698625" y="3692899"/>
            <a:ext cx="8642348" cy="458455"/>
          </a:xfrm>
          <a:prstGeom prst="roundRect">
            <a:avLst/>
          </a:prstGeom>
          <a:solidFill>
            <a:schemeClr val="bg1"/>
          </a:solidFill>
        </p:spPr>
        <p:txBody>
          <a:bodyPr anchor="ctr"/>
          <a:lstStyle>
            <a:lvl1pPr marL="0" indent="0" algn="ctr">
              <a:lnSpc>
                <a:spcPct val="100000"/>
              </a:lnSpc>
              <a:buNone/>
              <a:defRPr sz="1050" b="0" i="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92443"/>
          </a:xfrm>
          <a:prstGeom prst="rect">
            <a:avLst/>
          </a:prstGeom>
        </p:spPr>
        <p:txBody>
          <a:bodyPr vert="horz" wrap="square" lIns="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57369"/>
          </a:xfrm>
          <a:prstGeom prst="rect">
            <a:avLst/>
          </a:prstGeom>
        </p:spPr>
        <p:txBody>
          <a:bodyPr wrap="square" lIns="0" tIns="72000" rIns="0" bIns="0" anchor="t" anchorCtr="0">
            <a:spAutoFit/>
          </a:bodyPr>
          <a:lstStyle>
            <a:lvl1pPr marL="0" indent="0" algn="l">
              <a:lnSpc>
                <a:spcPct val="100000"/>
              </a:lnSpc>
              <a:buNone/>
              <a:defRPr sz="1200" b="0" i="0" cap="all" baseline="0">
                <a:solidFill>
                  <a:schemeClr val="tx1"/>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08845" y="2866774"/>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549819"/>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18452" y="2549819"/>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22343" y="2866774"/>
            <a:ext cx="74204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884441" y="3384566"/>
            <a:ext cx="788058"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28927" y="3347222"/>
            <a:ext cx="680064"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028788"/>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18452" y="5028788"/>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08845" y="4641330"/>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644960" y="4733092"/>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15787" y="4215143"/>
            <a:ext cx="765147"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353865" y="4207378"/>
            <a:ext cx="75512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222589"/>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Tree>
    <p:extLst>
      <p:ext uri="{BB962C8B-B14F-4D97-AF65-F5344CB8AC3E}">
        <p14:creationId xmlns:p14="http://schemas.microsoft.com/office/powerpoint/2010/main" val="28400237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92443"/>
          </a:xfrm>
          <a:prstGeom prst="rect">
            <a:avLst/>
          </a:prstGeom>
        </p:spPr>
        <p:txBody>
          <a:bodyPr vert="horz" wrap="square" lIns="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57369"/>
          </a:xfrm>
          <a:prstGeom prst="rect">
            <a:avLst/>
          </a:prstGeom>
        </p:spPr>
        <p:txBody>
          <a:bodyPr wrap="square" lIns="0" tIns="72000" rIns="0" bIns="0" anchor="t" anchorCtr="0">
            <a:spAutoFit/>
          </a:bodyPr>
          <a:lstStyle>
            <a:lvl1pPr marL="0" indent="0" algn="l">
              <a:lnSpc>
                <a:spcPct val="100000"/>
              </a:lnSpc>
              <a:buNone/>
              <a:defRPr sz="1200" b="0" i="0" cap="all" baseline="0">
                <a:solidFill>
                  <a:schemeClr val="tx1"/>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3"/>
          </a:solidFill>
        </p:spPr>
        <p:txBody>
          <a:bodyPr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3"/>
          </a:solidFill>
        </p:spPr>
        <p:txBody>
          <a:bodyPr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3"/>
          </a:solidFill>
        </p:spPr>
        <p:txBody>
          <a:bodyPr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3"/>
          </a:solidFill>
        </p:spPr>
        <p:txBody>
          <a:bodyPr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413598533"/>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2"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92443"/>
          </a:xfrm>
          <a:prstGeom prst="rect">
            <a:avLst/>
          </a:prstGeom>
        </p:spPr>
        <p:txBody>
          <a:bodyPr vert="horz" wrap="square" lIns="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57369"/>
          </a:xfrm>
          <a:prstGeom prst="rect">
            <a:avLst/>
          </a:prstGeom>
        </p:spPr>
        <p:txBody>
          <a:bodyPr wrap="square" lIns="0" tIns="72000" rIns="0" bIns="0" anchor="t" anchorCtr="0">
            <a:spAutoFit/>
          </a:bodyPr>
          <a:lstStyle>
            <a:lvl1pPr marL="0" indent="0" algn="l">
              <a:lnSpc>
                <a:spcPct val="100000"/>
              </a:lnSpc>
              <a:buNone/>
              <a:defRPr sz="1200" b="0" i="0" cap="all" baseline="0">
                <a:solidFill>
                  <a:schemeClr val="tx1"/>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4"/>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4"/>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4"/>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864305191"/>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GLINE - Titl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690313-8499-164F-8668-3A84DE3054B7}"/>
              </a:ext>
            </a:extLst>
          </p:cNvPr>
          <p:cNvSpPr/>
          <p:nvPr userDrawn="1"/>
        </p:nvSpPr>
        <p:spPr>
          <a:xfrm>
            <a:off x="6096000" y="-1"/>
            <a:ext cx="6194156"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8" name="Rectangle 7">
            <a:extLst>
              <a:ext uri="{FF2B5EF4-FFF2-40B4-BE49-F238E27FC236}">
                <a16:creationId xmlns:a16="http://schemas.microsoft.com/office/drawing/2014/main" id="{C7D325C0-3CB4-9E4A-96EF-2F2ADA9F128B}"/>
              </a:ext>
            </a:extLst>
          </p:cNvPr>
          <p:cNvSpPr/>
          <p:nvPr userDrawn="1"/>
        </p:nvSpPr>
        <p:spPr>
          <a:xfrm>
            <a:off x="6096000" y="0"/>
            <a:ext cx="6096000"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9" name="Title Placeholder 1">
            <a:extLst>
              <a:ext uri="{FF2B5EF4-FFF2-40B4-BE49-F238E27FC236}">
                <a16:creationId xmlns:a16="http://schemas.microsoft.com/office/drawing/2014/main" id="{53BABD31-6DF6-6C45-8809-1148250DBE78}"/>
              </a:ext>
            </a:extLst>
          </p:cNvPr>
          <p:cNvSpPr>
            <a:spLocks noGrp="1"/>
          </p:cNvSpPr>
          <p:nvPr>
            <p:ph type="title" hasCustomPrompt="1"/>
          </p:nvPr>
        </p:nvSpPr>
        <p:spPr>
          <a:xfrm>
            <a:off x="911225" y="2670798"/>
            <a:ext cx="5184775" cy="1384995"/>
          </a:xfrm>
          <a:prstGeom prst="rect">
            <a:avLst/>
          </a:prstGeom>
        </p:spPr>
        <p:txBody>
          <a:bodyPr vert="horz" wrap="square" lIns="72000" tIns="0" rIns="1007999"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BCF93204-DDBC-5C45-A090-C0459E6C13C0}"/>
              </a:ext>
            </a:extLst>
          </p:cNvPr>
          <p:cNvSpPr>
            <a:spLocks noGrp="1"/>
          </p:cNvSpPr>
          <p:nvPr>
            <p:ph type="body" sz="quarter" idx="19" hasCustomPrompt="1"/>
          </p:nvPr>
        </p:nvSpPr>
        <p:spPr>
          <a:xfrm>
            <a:off x="911424" y="2336715"/>
            <a:ext cx="3744714" cy="330072"/>
          </a:xfrm>
          <a:prstGeom prst="rect">
            <a:avLst/>
          </a:prstGeom>
        </p:spPr>
        <p:txBody>
          <a:bodyPr wrap="square" lIns="72000" tIns="72000" rIns="0" bIns="7200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3" name="Text Placeholder 2">
            <a:extLst>
              <a:ext uri="{FF2B5EF4-FFF2-40B4-BE49-F238E27FC236}">
                <a16:creationId xmlns:a16="http://schemas.microsoft.com/office/drawing/2014/main" id="{89DDE1B8-90CB-4E40-B05A-686E494A1548}"/>
              </a:ext>
            </a:extLst>
          </p:cNvPr>
          <p:cNvSpPr>
            <a:spLocks noGrp="1"/>
          </p:cNvSpPr>
          <p:nvPr>
            <p:ph type="body" sz="quarter" idx="33" hasCustomPrompt="1"/>
          </p:nvPr>
        </p:nvSpPr>
        <p:spPr>
          <a:xfrm>
            <a:off x="911225" y="549276"/>
            <a:ext cx="2881313" cy="576018"/>
          </a:xfrm>
          <a:prstGeom prst="rect">
            <a:avLst/>
          </a:prstGeom>
        </p:spPr>
        <p:txBody>
          <a:bodyPr lIns="72000" tIns="216000" rIns="0" bIns="46800"/>
          <a:lstStyle>
            <a:lvl1pPr marL="0" indent="0">
              <a:buNone/>
              <a:defRPr sz="1200" b="0" i="0">
                <a:latin typeface="Montserrat Light" pitchFamily="2" charset="77"/>
              </a:defRPr>
            </a:lvl1pPr>
          </a:lstStyle>
          <a:p>
            <a:pPr lvl="0"/>
            <a:r>
              <a:rPr lang="en-US"/>
              <a:t>EDIT MASTER TEXT STYLES</a:t>
            </a:r>
          </a:p>
        </p:txBody>
      </p:sp>
      <p:pic>
        <p:nvPicPr>
          <p:cNvPr id="15" name="Picture 14">
            <a:extLst>
              <a:ext uri="{FF2B5EF4-FFF2-40B4-BE49-F238E27FC236}">
                <a16:creationId xmlns:a16="http://schemas.microsoft.com/office/drawing/2014/main" id="{31640971-EEF0-BC40-805D-E9050DACC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336715"/>
            <a:ext cx="1198800" cy="1198800"/>
          </a:xfrm>
          <a:prstGeom prst="rect">
            <a:avLst/>
          </a:prstGeom>
        </p:spPr>
      </p:pic>
    </p:spTree>
    <p:extLst>
      <p:ext uri="{BB962C8B-B14F-4D97-AF65-F5344CB8AC3E}">
        <p14:creationId xmlns:p14="http://schemas.microsoft.com/office/powerpoint/2010/main" val="3739686901"/>
      </p:ext>
    </p:extLst>
  </p:cSld>
  <p:clrMapOvr>
    <a:masterClrMapping/>
  </p:clrMapOvr>
  <p:extLst>
    <p:ext uri="{DCECCB84-F9BA-43D5-87BE-67443E8EF086}">
      <p15:sldGuideLst xmlns:p15="http://schemas.microsoft.com/office/powerpoint/2012/main">
        <p15:guide id="1" orient="horz" pos="2319">
          <p15:clr>
            <a:srgbClr val="FBAE40"/>
          </p15:clr>
        </p15:guide>
        <p15:guide id="2" pos="574">
          <p15:clr>
            <a:srgbClr val="FBAE40"/>
          </p15:clr>
        </p15:guide>
        <p15:guide id="3" orient="horz" pos="145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92443"/>
          </a:xfrm>
          <a:prstGeom prst="rect">
            <a:avLst/>
          </a:prstGeom>
        </p:spPr>
        <p:txBody>
          <a:bodyPr vert="horz" wrap="square" lIns="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57369"/>
          </a:xfrm>
          <a:prstGeom prst="rect">
            <a:avLst/>
          </a:prstGeom>
        </p:spPr>
        <p:txBody>
          <a:bodyPr wrap="square" lIns="0" tIns="72000" rIns="0" bIns="0" anchor="t" anchorCtr="0">
            <a:spAutoFit/>
          </a:bodyPr>
          <a:lstStyle>
            <a:lvl1pPr marL="0" indent="0" algn="l">
              <a:lnSpc>
                <a:spcPct val="100000"/>
              </a:lnSpc>
              <a:buNone/>
              <a:defRPr sz="1200" b="0" i="0" cap="all" baseline="0">
                <a:solidFill>
                  <a:schemeClr val="tx1"/>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cap="all" baseline="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524976629"/>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ierdeckel">
    <p:spTree>
      <p:nvGrpSpPr>
        <p:cNvPr id="1" name=""/>
        <p:cNvGrpSpPr/>
        <p:nvPr/>
      </p:nvGrpSpPr>
      <p:grpSpPr>
        <a:xfrm>
          <a:off x="0" y="0"/>
          <a:ext cx="0" cy="0"/>
          <a:chOff x="0" y="0"/>
          <a:chExt cx="0" cy="0"/>
        </a:xfrm>
      </p:grpSpPr>
      <p:grpSp>
        <p:nvGrpSpPr>
          <p:cNvPr id="55" name="BIERDECKEL BACKGROUND">
            <a:extLst>
              <a:ext uri="{FF2B5EF4-FFF2-40B4-BE49-F238E27FC236}">
                <a16:creationId xmlns:a16="http://schemas.microsoft.com/office/drawing/2014/main" id="{9B4736C6-2D41-4147-9417-44C6D1D431DB}"/>
              </a:ext>
            </a:extLst>
          </p:cNvPr>
          <p:cNvGrpSpPr/>
          <p:nvPr userDrawn="1"/>
        </p:nvGrpSpPr>
        <p:grpSpPr>
          <a:xfrm>
            <a:off x="3507600" y="1349675"/>
            <a:ext cx="5176800" cy="5176800"/>
            <a:chOff x="3463390" y="1303508"/>
            <a:chExt cx="5176800" cy="5176800"/>
          </a:xfrm>
        </p:grpSpPr>
        <p:sp>
          <p:nvSpPr>
            <p:cNvPr id="56" name="RING 1">
              <a:extLst>
                <a:ext uri="{FF2B5EF4-FFF2-40B4-BE49-F238E27FC236}">
                  <a16:creationId xmlns:a16="http://schemas.microsoft.com/office/drawing/2014/main" id="{38A4523F-FCD4-5A42-B1F6-8CCBA6698F57}"/>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62" name="RING 3">
              <a:extLst>
                <a:ext uri="{FF2B5EF4-FFF2-40B4-BE49-F238E27FC236}">
                  <a16:creationId xmlns:a16="http://schemas.microsoft.com/office/drawing/2014/main" id="{BD11E2A3-605C-4846-95DE-8DBF6BB2E9FE}"/>
                </a:ext>
              </a:extLst>
            </p:cNvPr>
            <p:cNvSpPr/>
            <p:nvPr userDrawn="1"/>
          </p:nvSpPr>
          <p:spPr>
            <a:xfrm>
              <a:off x="4428931" y="2251785"/>
              <a:ext cx="3306824" cy="330682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Lines Crosspoints">
              <a:extLst>
                <a:ext uri="{FF2B5EF4-FFF2-40B4-BE49-F238E27FC236}">
                  <a16:creationId xmlns:a16="http://schemas.microsoft.com/office/drawing/2014/main" id="{D0F2DA08-F1DE-9D49-BAFC-2AD7D349EE23}"/>
                </a:ext>
              </a:extLst>
            </p:cNvPr>
            <p:cNvGrpSpPr/>
            <p:nvPr userDrawn="1"/>
          </p:nvGrpSpPr>
          <p:grpSpPr>
            <a:xfrm>
              <a:off x="4656138" y="2261180"/>
              <a:ext cx="2814631" cy="3255366"/>
              <a:chOff x="4656138" y="2261180"/>
              <a:chExt cx="2814631" cy="3255366"/>
            </a:xfrm>
          </p:grpSpPr>
          <p:cxnSp>
            <p:nvCxnSpPr>
              <p:cNvPr id="101" name="Straight Connector 100">
                <a:extLst>
                  <a:ext uri="{FF2B5EF4-FFF2-40B4-BE49-F238E27FC236}">
                    <a16:creationId xmlns:a16="http://schemas.microsoft.com/office/drawing/2014/main" id="{624F5C23-D980-2141-BA0A-C6DC9008F232}"/>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5278C71B-E13C-524C-8C96-BE2E1ECDAA7C}"/>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1BD0989A-78DF-B24D-912E-4613C6ECD486}"/>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4" name="Straight Connector 103">
                <a:extLst>
                  <a:ext uri="{FF2B5EF4-FFF2-40B4-BE49-F238E27FC236}">
                    <a16:creationId xmlns:a16="http://schemas.microsoft.com/office/drawing/2014/main" id="{5F6F7191-6A7F-8F42-9930-12C6D7EACC1F}"/>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7EDFBF2B-11B1-8041-B4BB-4F3DB1251907}"/>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79" name="RING 2">
              <a:extLst>
                <a:ext uri="{FF2B5EF4-FFF2-40B4-BE49-F238E27FC236}">
                  <a16:creationId xmlns:a16="http://schemas.microsoft.com/office/drawing/2014/main" id="{CFAECF47-03C1-8940-9DC4-C9341EFD1AE3}"/>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94" name="Pie BOTTOM">
              <a:extLst>
                <a:ext uri="{FF2B5EF4-FFF2-40B4-BE49-F238E27FC236}">
                  <a16:creationId xmlns:a16="http://schemas.microsoft.com/office/drawing/2014/main" id="{9292F57E-E91F-1444-A168-771C139A6927}"/>
                </a:ext>
              </a:extLst>
            </p:cNvPr>
            <p:cNvSpPr/>
            <p:nvPr userDrawn="1"/>
          </p:nvSpPr>
          <p:spPr>
            <a:xfrm rot="162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5" name="Pie UP">
              <a:extLst>
                <a:ext uri="{FF2B5EF4-FFF2-40B4-BE49-F238E27FC236}">
                  <a16:creationId xmlns:a16="http://schemas.microsoft.com/office/drawing/2014/main" id="{A3A97EF9-60BC-F94A-8CEA-C397FCC26360}"/>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96" name="LINES">
              <a:extLst>
                <a:ext uri="{FF2B5EF4-FFF2-40B4-BE49-F238E27FC236}">
                  <a16:creationId xmlns:a16="http://schemas.microsoft.com/office/drawing/2014/main" id="{9E1A3120-1B49-344A-AD1D-0C7E007C83EE}"/>
                </a:ext>
              </a:extLst>
            </p:cNvPr>
            <p:cNvGrpSpPr/>
            <p:nvPr userDrawn="1"/>
          </p:nvGrpSpPr>
          <p:grpSpPr>
            <a:xfrm>
              <a:off x="4038599" y="3704094"/>
              <a:ext cx="3962401" cy="447260"/>
              <a:chOff x="4038599" y="3664056"/>
              <a:chExt cx="3962401" cy="473852"/>
            </a:xfrm>
          </p:grpSpPr>
          <p:cxnSp>
            <p:nvCxnSpPr>
              <p:cNvPr id="98" name="Straight Connector - horiz bottom">
                <a:extLst>
                  <a:ext uri="{FF2B5EF4-FFF2-40B4-BE49-F238E27FC236}">
                    <a16:creationId xmlns:a16="http://schemas.microsoft.com/office/drawing/2014/main" id="{0AE27146-3A2E-AB41-8FF6-E4EAD3CDB921}"/>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 vert up">
                <a:extLst>
                  <a:ext uri="{FF2B5EF4-FFF2-40B4-BE49-F238E27FC236}">
                    <a16:creationId xmlns:a16="http://schemas.microsoft.com/office/drawing/2014/main" id="{DC4AB200-2E37-8848-AC02-7695DB2B8CBC}"/>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6" name="BIERDECKEL BACKGROUND" hidden="1">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2055425"/>
            <a:ext cx="2186126" cy="1509865"/>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2055425"/>
            <a:ext cx="2193318" cy="1509865"/>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11273"/>
            <a:ext cx="2193319" cy="1646929"/>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11273"/>
            <a:ext cx="2137149" cy="1646929"/>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774826" y="3744664"/>
            <a:ext cx="8642348" cy="458455"/>
          </a:xfrm>
          <a:prstGeom prst="roundRect">
            <a:avLst/>
          </a:prstGeom>
          <a:solidFill>
            <a:schemeClr val="bg1"/>
          </a:solidFill>
        </p:spPr>
        <p:txBody>
          <a:bodyPr anchor="ctr"/>
          <a:lstStyle>
            <a:lvl1pPr marL="0" indent="0" algn="ctr">
              <a:lnSpc>
                <a:spcPct val="100000"/>
              </a:lnSpc>
              <a:buNone/>
              <a:defRPr sz="1050" b="0" i="0" cap="all" baseline="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92443"/>
          </a:xfrm>
          <a:prstGeom prst="rect">
            <a:avLst/>
          </a:prstGeom>
        </p:spPr>
        <p:txBody>
          <a:bodyPr vert="horz" wrap="square" lIns="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0" i="0" cap="all" baseline="0">
                <a:solidFill>
                  <a:schemeClr val="tx1"/>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39167" y="2997792"/>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637395"/>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22583" y="2628439"/>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81031" y="3005714"/>
            <a:ext cx="74204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938575" y="3472034"/>
            <a:ext cx="788058"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87654" y="3460992"/>
            <a:ext cx="680064"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22583"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39167"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762496"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50031" y="4347441"/>
            <a:ext cx="765147"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450123" y="4339676"/>
            <a:ext cx="75512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354887"/>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Tree>
    <p:extLst>
      <p:ext uri="{BB962C8B-B14F-4D97-AF65-F5344CB8AC3E}">
        <p14:creationId xmlns:p14="http://schemas.microsoft.com/office/powerpoint/2010/main" val="30488995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cap="all" baseline="0">
                <a:solidFill>
                  <a:schemeClr val="tx1"/>
                </a:solidFill>
                <a:latin typeface="Montserrat" panose="00000500000000000000" pitchFamily="2" charset="-52"/>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7036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9164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188343214"/>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1717349310"/>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4073015165"/>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cap="all" baseline="0">
                <a:solidFill>
                  <a:schemeClr val="tx1"/>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cap="all" baseline="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cap="all" baseline="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cap="all" baseline="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cap="all" baseline="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2184916083"/>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C6CE40-0F0F-6744-82BF-74752860912B}"/>
              </a:ext>
            </a:extLst>
          </p:cNvPr>
          <p:cNvSpPr/>
          <p:nvPr userDrawn="1"/>
        </p:nvSpPr>
        <p:spPr>
          <a:xfrm>
            <a:off x="-1" y="1821364"/>
            <a:ext cx="12294577" cy="459531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7" name="Chart Placeholder 6">
            <a:extLst>
              <a:ext uri="{FF2B5EF4-FFF2-40B4-BE49-F238E27FC236}">
                <a16:creationId xmlns:a16="http://schemas.microsoft.com/office/drawing/2014/main" id="{F935393A-218C-7940-A201-7A1EF1F72985}"/>
              </a:ext>
            </a:extLst>
          </p:cNvPr>
          <p:cNvSpPr>
            <a:spLocks noGrp="1"/>
          </p:cNvSpPr>
          <p:nvPr>
            <p:ph type="chart" sz="quarter" idx="13"/>
          </p:nvPr>
        </p:nvSpPr>
        <p:spPr>
          <a:xfrm>
            <a:off x="911424" y="1987554"/>
            <a:ext cx="10946407" cy="4246192"/>
          </a:xfrm>
          <a:prstGeom prst="rect">
            <a:avLst/>
          </a:prstGeom>
          <a:solidFill>
            <a:srgbClr val="FFFFFF"/>
          </a:solidFill>
          <a:ln>
            <a:noFill/>
          </a:ln>
        </p:spPr>
        <p:txBody>
          <a:bodyPr/>
          <a:lstStyle>
            <a:lvl1pPr marL="0" indent="0" algn="ctr">
              <a:buNone/>
              <a:defRPr sz="1800">
                <a:solidFill>
                  <a:schemeClr val="tx1"/>
                </a:solidFill>
                <a:latin typeface="Montserrat" panose="02000505000000020004" pitchFamily="2" charset="77"/>
              </a:defRPr>
            </a:lvl1pPr>
          </a:lstStyle>
          <a:p>
            <a:endParaRPr lang="en-US"/>
          </a:p>
        </p:txBody>
      </p:sp>
      <p:sp>
        <p:nvSpPr>
          <p:cNvPr id="12" name="Title Placeholder 1">
            <a:extLst>
              <a:ext uri="{FF2B5EF4-FFF2-40B4-BE49-F238E27FC236}">
                <a16:creationId xmlns:a16="http://schemas.microsoft.com/office/drawing/2014/main" id="{FECC20F5-DF39-5149-9EE3-EED7D228C79F}"/>
              </a:ext>
            </a:extLst>
          </p:cNvPr>
          <p:cNvSpPr>
            <a:spLocks noGrp="1"/>
          </p:cNvSpPr>
          <p:nvPr>
            <p:ph type="title" hasCustomPrompt="1"/>
          </p:nvPr>
        </p:nvSpPr>
        <p:spPr>
          <a:xfrm>
            <a:off x="911224" y="644740"/>
            <a:ext cx="7972383"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15" name="Text Placeholder 2">
            <a:extLst>
              <a:ext uri="{FF2B5EF4-FFF2-40B4-BE49-F238E27FC236}">
                <a16:creationId xmlns:a16="http://schemas.microsoft.com/office/drawing/2014/main" id="{A6A8EE22-FE99-0B42-ABF1-EE95DABC1D3F}"/>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Tree>
    <p:extLst>
      <p:ext uri="{BB962C8B-B14F-4D97-AF65-F5344CB8AC3E}">
        <p14:creationId xmlns:p14="http://schemas.microsoft.com/office/powerpoint/2010/main" val="21117267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0" i="0" cap="all" baseline="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8" name="Date Placeholder 7">
            <a:extLst>
              <a:ext uri="{FF2B5EF4-FFF2-40B4-BE49-F238E27FC236}">
                <a16:creationId xmlns:a16="http://schemas.microsoft.com/office/drawing/2014/main" id="{79214ABE-38A1-9A46-98CD-037A2C975888}"/>
              </a:ext>
            </a:extLst>
          </p:cNvPr>
          <p:cNvSpPr>
            <a:spLocks noGrp="1"/>
          </p:cNvSpPr>
          <p:nvPr>
            <p:ph type="dt" sz="half" idx="15"/>
          </p:nvPr>
        </p:nvSpPr>
        <p:spPr>
          <a:xfrm>
            <a:off x="334964" y="6526475"/>
            <a:ext cx="1515024" cy="138499"/>
          </a:xfrm>
          <a:prstGeom prst="rect">
            <a:avLst/>
          </a:prstGeom>
        </p:spPr>
        <p:txBody>
          <a:bodyPr/>
          <a:lstStyle/>
          <a:p>
            <a:fld id="{865C64CA-9DAC-BD47-9188-E2DB9C5CAC74}" type="datetime1">
              <a:rPr lang="en-US" smtClean="0"/>
              <a:t>5/12/25</a:t>
            </a:fld>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cap="all" baseline="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1578435735"/>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8123774"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822607008"/>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Key Visu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251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gline - Title - Text - backgr">
    <p:bg>
      <p:bgPr>
        <a:solidFill>
          <a:srgbClr val="FFFF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D4EA5E-430B-D24E-B3B5-65248274D3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0536" y="6525344"/>
            <a:ext cx="906062" cy="126062"/>
          </a:xfrm>
          <a:prstGeom prst="rect">
            <a:avLst/>
          </a:prstGeom>
        </p:spPr>
      </p:pic>
      <p:sp>
        <p:nvSpPr>
          <p:cNvPr id="18" name="Title Placeholder 1">
            <a:extLst>
              <a:ext uri="{FF2B5EF4-FFF2-40B4-BE49-F238E27FC236}">
                <a16:creationId xmlns:a16="http://schemas.microsoft.com/office/drawing/2014/main" id="{14C99236-6976-C043-B311-DE1095F54388}"/>
              </a:ext>
            </a:extLst>
          </p:cNvPr>
          <p:cNvSpPr>
            <a:spLocks noGrp="1"/>
          </p:cNvSpPr>
          <p:nvPr>
            <p:ph type="title" hasCustomPrompt="1"/>
          </p:nvPr>
        </p:nvSpPr>
        <p:spPr>
          <a:xfrm>
            <a:off x="911424" y="691170"/>
            <a:ext cx="5184576" cy="996033"/>
          </a:xfrm>
          <a:prstGeom prst="rect">
            <a:avLst/>
          </a:prstGeom>
        </p:spPr>
        <p:txBody>
          <a:bodyPr vert="horz" wrap="square" lIns="0" tIns="3600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9" name="Text Placeholder 2">
            <a:extLst>
              <a:ext uri="{FF2B5EF4-FFF2-40B4-BE49-F238E27FC236}">
                <a16:creationId xmlns:a16="http://schemas.microsoft.com/office/drawing/2014/main" id="{28A93B10-CB7E-064C-BCD6-DC396B1CFA45}"/>
              </a:ext>
            </a:extLst>
          </p:cNvPr>
          <p:cNvSpPr>
            <a:spLocks noGrp="1"/>
          </p:cNvSpPr>
          <p:nvPr>
            <p:ph type="body" sz="quarter" idx="18" hasCustomPrompt="1"/>
          </p:nvPr>
        </p:nvSpPr>
        <p:spPr>
          <a:xfrm>
            <a:off x="911424" y="538209"/>
            <a:ext cx="5184576" cy="184666"/>
          </a:xfrm>
          <a:prstGeom prst="rect">
            <a:avLst/>
          </a:prstGeom>
        </p:spPr>
        <p:txBody>
          <a:bodyPr wrap="square" lIns="0" tIns="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0" name="Content Placeholder 3">
            <a:extLst>
              <a:ext uri="{FF2B5EF4-FFF2-40B4-BE49-F238E27FC236}">
                <a16:creationId xmlns:a16="http://schemas.microsoft.com/office/drawing/2014/main" id="{9C054F43-F1A2-0D47-B6EA-F8403B853DD8}"/>
              </a:ext>
            </a:extLst>
          </p:cNvPr>
          <p:cNvSpPr>
            <a:spLocks noGrp="1"/>
          </p:cNvSpPr>
          <p:nvPr>
            <p:ph sz="quarter" idx="14" hasCustomPrompt="1"/>
          </p:nvPr>
        </p:nvSpPr>
        <p:spPr>
          <a:xfrm>
            <a:off x="8242753" y="722875"/>
            <a:ext cx="2881312" cy="995053"/>
          </a:xfrm>
          <a:prstGeom prst="rect">
            <a:avLst/>
          </a:prstGeom>
        </p:spPr>
        <p:txBody>
          <a:bodyPr lIns="0" tIns="108000" rIns="0" bIns="0" anchor="t"/>
          <a:lstStyle>
            <a:lvl1pPr marL="0" indent="0" algn="l">
              <a:lnSpc>
                <a:spcPct val="100000"/>
              </a:lnSpc>
              <a:buNone/>
              <a:defRPr sz="1200" b="0" i="0">
                <a:solidFill>
                  <a:srgbClr val="383838"/>
                </a:solidFill>
                <a:latin typeface="Montserrat Light" pitchFamily="2" charset="77"/>
              </a:defRPr>
            </a:lvl1pPr>
            <a:lvl2pPr algn="l">
              <a:lnSpc>
                <a:spcPct val="100000"/>
              </a:lnSpc>
              <a:defRPr sz="1200" b="0" i="0">
                <a:solidFill>
                  <a:srgbClr val="383838"/>
                </a:solidFill>
                <a:latin typeface="Montserrat Light" pitchFamily="2" charset="77"/>
              </a:defRPr>
            </a:lvl2pPr>
            <a:lvl3pPr algn="l">
              <a:lnSpc>
                <a:spcPct val="100000"/>
              </a:lnSpc>
              <a:defRPr sz="1200" b="0" i="0">
                <a:solidFill>
                  <a:srgbClr val="383838"/>
                </a:solidFill>
                <a:latin typeface="Montserrat Light" pitchFamily="2" charset="77"/>
              </a:defRPr>
            </a:lvl3pPr>
            <a:lvl4pPr>
              <a:lnSpc>
                <a:spcPct val="100000"/>
              </a:lnSpc>
              <a:defRPr sz="1200" b="0" i="0">
                <a:solidFill>
                  <a:srgbClr val="383838"/>
                </a:solidFill>
                <a:latin typeface="Montserrat Light" pitchFamily="2" charset="77"/>
              </a:defRPr>
            </a:lvl4pPr>
            <a:lvl5pPr>
              <a:lnSpc>
                <a:spcPct val="100000"/>
              </a:lnSpc>
              <a:defRPr sz="1200" b="0" i="0">
                <a:solidFill>
                  <a:srgbClr val="383838"/>
                </a:solidFill>
                <a:latin typeface="Montserrat Light" pitchFamily="2" charset="77"/>
              </a:defRPr>
            </a:lvl5pPr>
          </a:lstStyle>
          <a:p>
            <a:pPr lvl="0"/>
            <a:r>
              <a:rPr lang="en-US"/>
              <a:t>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4A71EEB-6FC5-F347-ABAE-D739E9756C52}"/>
              </a:ext>
            </a:extLst>
          </p:cNvPr>
          <p:cNvSpPr>
            <a:spLocks noGrp="1"/>
          </p:cNvSpPr>
          <p:nvPr>
            <p:ph type="ftr" sz="quarter" idx="20"/>
          </p:nvPr>
        </p:nvSpPr>
        <p:spPr/>
        <p:txBody>
          <a:bodyPr/>
          <a:lstStyle/>
          <a:p>
            <a:endParaRPr lang="en-US"/>
          </a:p>
        </p:txBody>
      </p:sp>
      <p:sp>
        <p:nvSpPr>
          <p:cNvPr id="11" name="Rectangle 10">
            <a:extLst>
              <a:ext uri="{FF2B5EF4-FFF2-40B4-BE49-F238E27FC236}">
                <a16:creationId xmlns:a16="http://schemas.microsoft.com/office/drawing/2014/main" id="{40ED17D9-B241-1B44-99CF-7FE14BE57CB9}"/>
              </a:ext>
            </a:extLst>
          </p:cNvPr>
          <p:cNvSpPr/>
          <p:nvPr userDrawn="1"/>
        </p:nvSpPr>
        <p:spPr>
          <a:xfrm>
            <a:off x="-95415" y="1821364"/>
            <a:ext cx="12389992"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64389794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778146322"/>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Bierdeckel">
    <p:spTree>
      <p:nvGrpSpPr>
        <p:cNvPr id="1" name=""/>
        <p:cNvGrpSpPr/>
        <p:nvPr/>
      </p:nvGrpSpPr>
      <p:grpSpPr>
        <a:xfrm>
          <a:off x="0" y="0"/>
          <a:ext cx="0" cy="0"/>
          <a:chOff x="0" y="0"/>
          <a:chExt cx="0" cy="0"/>
        </a:xfrm>
      </p:grpSpPr>
      <p:grpSp>
        <p:nvGrpSpPr>
          <p:cNvPr id="26" name="BIERDECKEL BACKGROUND">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1948939"/>
            <a:ext cx="2186126" cy="1616352"/>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1948939"/>
            <a:ext cx="2193318" cy="1616352"/>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41850"/>
            <a:ext cx="2193319" cy="1616352"/>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41850"/>
            <a:ext cx="2137149" cy="1616352"/>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698625" y="3692899"/>
            <a:ext cx="8642348" cy="458455"/>
          </a:xfrm>
          <a:prstGeom prst="roundRect">
            <a:avLst/>
          </a:prstGeom>
          <a:solidFill>
            <a:schemeClr val="bg1"/>
          </a:solidFill>
        </p:spPr>
        <p:txBody>
          <a:bodyPr anchor="ctr"/>
          <a:lstStyle>
            <a:lvl1pPr marL="0" indent="0" algn="ctr">
              <a:lnSpc>
                <a:spcPct val="100000"/>
              </a:lnSpc>
              <a:buNone/>
              <a:defRPr sz="1050" b="0" i="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08845" y="2866774"/>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549819"/>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18452" y="2549819"/>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22343" y="2866774"/>
            <a:ext cx="74204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884441" y="3384566"/>
            <a:ext cx="788058"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28927" y="3347222"/>
            <a:ext cx="680064"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028788"/>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18452" y="5028788"/>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08845" y="4641330"/>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644960" y="4733092"/>
            <a:ext cx="57911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15787" y="4215143"/>
            <a:ext cx="765147"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353865" y="4207378"/>
            <a:ext cx="755126" cy="216000"/>
          </a:xfrm>
          <a:prstGeom prst="rect">
            <a:avLst/>
          </a:prstGeom>
        </p:spPr>
        <p:txBody>
          <a:bodyPr lIns="36000" tIns="36000" rIns="0" bIns="36000" anchor="ctr"/>
          <a:lstStyle>
            <a:lvl1pPr marL="0" indent="0" algn="ctr">
              <a:buNone/>
              <a:defRPr sz="8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222589"/>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Tree>
    <p:extLst>
      <p:ext uri="{BB962C8B-B14F-4D97-AF65-F5344CB8AC3E}">
        <p14:creationId xmlns:p14="http://schemas.microsoft.com/office/powerpoint/2010/main" val="22866616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618353186"/>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2"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051339448"/>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282015685"/>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erdeckel">
    <p:spTree>
      <p:nvGrpSpPr>
        <p:cNvPr id="1" name=""/>
        <p:cNvGrpSpPr/>
        <p:nvPr/>
      </p:nvGrpSpPr>
      <p:grpSpPr>
        <a:xfrm>
          <a:off x="0" y="0"/>
          <a:ext cx="0" cy="0"/>
          <a:chOff x="0" y="0"/>
          <a:chExt cx="0" cy="0"/>
        </a:xfrm>
      </p:grpSpPr>
      <p:grpSp>
        <p:nvGrpSpPr>
          <p:cNvPr id="55" name="BIERDECKEL BACKGROUND">
            <a:extLst>
              <a:ext uri="{FF2B5EF4-FFF2-40B4-BE49-F238E27FC236}">
                <a16:creationId xmlns:a16="http://schemas.microsoft.com/office/drawing/2014/main" id="{9B4736C6-2D41-4147-9417-44C6D1D431DB}"/>
              </a:ext>
            </a:extLst>
          </p:cNvPr>
          <p:cNvGrpSpPr/>
          <p:nvPr userDrawn="1"/>
        </p:nvGrpSpPr>
        <p:grpSpPr>
          <a:xfrm>
            <a:off x="3507600" y="1349675"/>
            <a:ext cx="5176800" cy="5176800"/>
            <a:chOff x="3463390" y="1303508"/>
            <a:chExt cx="5176800" cy="5176800"/>
          </a:xfrm>
        </p:grpSpPr>
        <p:sp>
          <p:nvSpPr>
            <p:cNvPr id="56" name="RING 1">
              <a:extLst>
                <a:ext uri="{FF2B5EF4-FFF2-40B4-BE49-F238E27FC236}">
                  <a16:creationId xmlns:a16="http://schemas.microsoft.com/office/drawing/2014/main" id="{38A4523F-FCD4-5A42-B1F6-8CCBA6698F57}"/>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62" name="RING 3">
              <a:extLst>
                <a:ext uri="{FF2B5EF4-FFF2-40B4-BE49-F238E27FC236}">
                  <a16:creationId xmlns:a16="http://schemas.microsoft.com/office/drawing/2014/main" id="{BD11E2A3-605C-4846-95DE-8DBF6BB2E9FE}"/>
                </a:ext>
              </a:extLst>
            </p:cNvPr>
            <p:cNvSpPr/>
            <p:nvPr userDrawn="1"/>
          </p:nvSpPr>
          <p:spPr>
            <a:xfrm>
              <a:off x="4428931" y="2251785"/>
              <a:ext cx="3306824" cy="330682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Lines Crosspoints">
              <a:extLst>
                <a:ext uri="{FF2B5EF4-FFF2-40B4-BE49-F238E27FC236}">
                  <a16:creationId xmlns:a16="http://schemas.microsoft.com/office/drawing/2014/main" id="{D0F2DA08-F1DE-9D49-BAFC-2AD7D349EE23}"/>
                </a:ext>
              </a:extLst>
            </p:cNvPr>
            <p:cNvGrpSpPr/>
            <p:nvPr userDrawn="1"/>
          </p:nvGrpSpPr>
          <p:grpSpPr>
            <a:xfrm>
              <a:off x="4656138" y="2261180"/>
              <a:ext cx="2814631" cy="3255366"/>
              <a:chOff x="4656138" y="2261180"/>
              <a:chExt cx="2814631" cy="3255366"/>
            </a:xfrm>
          </p:grpSpPr>
          <p:cxnSp>
            <p:nvCxnSpPr>
              <p:cNvPr id="101" name="Straight Connector 100">
                <a:extLst>
                  <a:ext uri="{FF2B5EF4-FFF2-40B4-BE49-F238E27FC236}">
                    <a16:creationId xmlns:a16="http://schemas.microsoft.com/office/drawing/2014/main" id="{624F5C23-D980-2141-BA0A-C6DC9008F232}"/>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5278C71B-E13C-524C-8C96-BE2E1ECDAA7C}"/>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1BD0989A-78DF-B24D-912E-4613C6ECD486}"/>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4" name="Straight Connector 103">
                <a:extLst>
                  <a:ext uri="{FF2B5EF4-FFF2-40B4-BE49-F238E27FC236}">
                    <a16:creationId xmlns:a16="http://schemas.microsoft.com/office/drawing/2014/main" id="{5F6F7191-6A7F-8F42-9930-12C6D7EACC1F}"/>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7EDFBF2B-11B1-8041-B4BB-4F3DB1251907}"/>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79" name="RING 2">
              <a:extLst>
                <a:ext uri="{FF2B5EF4-FFF2-40B4-BE49-F238E27FC236}">
                  <a16:creationId xmlns:a16="http://schemas.microsoft.com/office/drawing/2014/main" id="{CFAECF47-03C1-8940-9DC4-C9341EFD1AE3}"/>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94" name="Pie BOTTOM">
              <a:extLst>
                <a:ext uri="{FF2B5EF4-FFF2-40B4-BE49-F238E27FC236}">
                  <a16:creationId xmlns:a16="http://schemas.microsoft.com/office/drawing/2014/main" id="{9292F57E-E91F-1444-A168-771C139A6927}"/>
                </a:ext>
              </a:extLst>
            </p:cNvPr>
            <p:cNvSpPr/>
            <p:nvPr userDrawn="1"/>
          </p:nvSpPr>
          <p:spPr>
            <a:xfrm rot="162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5" name="Pie UP">
              <a:extLst>
                <a:ext uri="{FF2B5EF4-FFF2-40B4-BE49-F238E27FC236}">
                  <a16:creationId xmlns:a16="http://schemas.microsoft.com/office/drawing/2014/main" id="{A3A97EF9-60BC-F94A-8CEA-C397FCC26360}"/>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96" name="LINES">
              <a:extLst>
                <a:ext uri="{FF2B5EF4-FFF2-40B4-BE49-F238E27FC236}">
                  <a16:creationId xmlns:a16="http://schemas.microsoft.com/office/drawing/2014/main" id="{9E1A3120-1B49-344A-AD1D-0C7E007C83EE}"/>
                </a:ext>
              </a:extLst>
            </p:cNvPr>
            <p:cNvGrpSpPr/>
            <p:nvPr userDrawn="1"/>
          </p:nvGrpSpPr>
          <p:grpSpPr>
            <a:xfrm>
              <a:off x="4038599" y="3704094"/>
              <a:ext cx="3962401" cy="447260"/>
              <a:chOff x="4038599" y="3664056"/>
              <a:chExt cx="3962401" cy="473852"/>
            </a:xfrm>
          </p:grpSpPr>
          <p:cxnSp>
            <p:nvCxnSpPr>
              <p:cNvPr id="98" name="Straight Connector - horiz bottom">
                <a:extLst>
                  <a:ext uri="{FF2B5EF4-FFF2-40B4-BE49-F238E27FC236}">
                    <a16:creationId xmlns:a16="http://schemas.microsoft.com/office/drawing/2014/main" id="{0AE27146-3A2E-AB41-8FF6-E4EAD3CDB921}"/>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 vert up">
                <a:extLst>
                  <a:ext uri="{FF2B5EF4-FFF2-40B4-BE49-F238E27FC236}">
                    <a16:creationId xmlns:a16="http://schemas.microsoft.com/office/drawing/2014/main" id="{DC4AB200-2E37-8848-AC02-7695DB2B8CBC}"/>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6" name="BIERDECKEL BACKGROUND" hidden="1">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2055425"/>
            <a:ext cx="2186126" cy="1509865"/>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2055425"/>
            <a:ext cx="2193318" cy="1509865"/>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11273"/>
            <a:ext cx="2193319" cy="1646929"/>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11273"/>
            <a:ext cx="2137149" cy="1646929"/>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774826" y="3744664"/>
            <a:ext cx="8642348" cy="458455"/>
          </a:xfrm>
          <a:prstGeom prst="roundRect">
            <a:avLst/>
          </a:prstGeom>
          <a:solidFill>
            <a:schemeClr val="bg1"/>
          </a:solidFill>
        </p:spPr>
        <p:txBody>
          <a:bodyPr anchor="ctr"/>
          <a:lstStyle>
            <a:lvl1pPr marL="0" indent="0" algn="ctr">
              <a:lnSpc>
                <a:spcPct val="100000"/>
              </a:lnSpc>
              <a:buNone/>
              <a:defRPr sz="1050" b="0" i="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39167" y="2997792"/>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637395"/>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22583" y="2628439"/>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81031" y="3005714"/>
            <a:ext cx="74204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938575" y="3472034"/>
            <a:ext cx="788058"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87654" y="3460992"/>
            <a:ext cx="680064"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22583"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39167"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762496"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50031" y="4347441"/>
            <a:ext cx="765147"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450123" y="4339676"/>
            <a:ext cx="75512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354887"/>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Tree>
    <p:extLst>
      <p:ext uri="{BB962C8B-B14F-4D97-AF65-F5344CB8AC3E}">
        <p14:creationId xmlns:p14="http://schemas.microsoft.com/office/powerpoint/2010/main" val="39766322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7036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9164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2510577993"/>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687005812"/>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spTree>
    <p:extLst>
      <p:ext uri="{BB962C8B-B14F-4D97-AF65-F5344CB8AC3E}">
        <p14:creationId xmlns:p14="http://schemas.microsoft.com/office/powerpoint/2010/main" val="2080434774"/>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C6CE40-0F0F-6744-82BF-74752860912B}"/>
              </a:ext>
            </a:extLst>
          </p:cNvPr>
          <p:cNvSpPr/>
          <p:nvPr userDrawn="1"/>
        </p:nvSpPr>
        <p:spPr>
          <a:xfrm>
            <a:off x="-1" y="1821364"/>
            <a:ext cx="12294577" cy="459531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7" name="Chart Placeholder 6">
            <a:extLst>
              <a:ext uri="{FF2B5EF4-FFF2-40B4-BE49-F238E27FC236}">
                <a16:creationId xmlns:a16="http://schemas.microsoft.com/office/drawing/2014/main" id="{F935393A-218C-7940-A201-7A1EF1F72985}"/>
              </a:ext>
            </a:extLst>
          </p:cNvPr>
          <p:cNvSpPr>
            <a:spLocks noGrp="1"/>
          </p:cNvSpPr>
          <p:nvPr>
            <p:ph type="chart" sz="quarter" idx="13"/>
          </p:nvPr>
        </p:nvSpPr>
        <p:spPr>
          <a:xfrm>
            <a:off x="911424" y="1987554"/>
            <a:ext cx="10946407" cy="4246192"/>
          </a:xfrm>
          <a:prstGeom prst="rect">
            <a:avLst/>
          </a:prstGeom>
          <a:solidFill>
            <a:srgbClr val="FFFFFF"/>
          </a:solidFill>
          <a:ln>
            <a:noFill/>
          </a:ln>
        </p:spPr>
        <p:txBody>
          <a:bodyPr/>
          <a:lstStyle>
            <a:lvl1pPr marL="0" indent="0" algn="ctr">
              <a:buNone/>
              <a:defRPr sz="1800">
                <a:solidFill>
                  <a:schemeClr val="tx1"/>
                </a:solidFill>
                <a:latin typeface="Montserrat" panose="02000505000000020004" pitchFamily="2" charset="77"/>
              </a:defRPr>
            </a:lvl1pPr>
          </a:lstStyle>
          <a:p>
            <a:endParaRPr lang="en-US"/>
          </a:p>
        </p:txBody>
      </p:sp>
      <p:sp>
        <p:nvSpPr>
          <p:cNvPr id="12" name="Title Placeholder 1">
            <a:extLst>
              <a:ext uri="{FF2B5EF4-FFF2-40B4-BE49-F238E27FC236}">
                <a16:creationId xmlns:a16="http://schemas.microsoft.com/office/drawing/2014/main" id="{FECC20F5-DF39-5149-9EE3-EED7D228C79F}"/>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5" name="Text Placeholder 2">
            <a:extLst>
              <a:ext uri="{FF2B5EF4-FFF2-40B4-BE49-F238E27FC236}">
                <a16:creationId xmlns:a16="http://schemas.microsoft.com/office/drawing/2014/main" id="{A6A8EE22-FE99-0B42-ABF1-EE95DABC1D3F}"/>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Tree>
    <p:extLst>
      <p:ext uri="{BB962C8B-B14F-4D97-AF65-F5344CB8AC3E}">
        <p14:creationId xmlns:p14="http://schemas.microsoft.com/office/powerpoint/2010/main" val="4185095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C6CE40-0F0F-6744-82BF-74752860912B}"/>
              </a:ext>
            </a:extLst>
          </p:cNvPr>
          <p:cNvSpPr/>
          <p:nvPr userDrawn="1"/>
        </p:nvSpPr>
        <p:spPr>
          <a:xfrm>
            <a:off x="-1" y="1821364"/>
            <a:ext cx="12294577" cy="459531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2" name="Title Placeholder 1">
            <a:extLst>
              <a:ext uri="{FF2B5EF4-FFF2-40B4-BE49-F238E27FC236}">
                <a16:creationId xmlns:a16="http://schemas.microsoft.com/office/drawing/2014/main" id="{FECC20F5-DF39-5149-9EE3-EED7D228C79F}"/>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5" name="Text Placeholder 2">
            <a:extLst>
              <a:ext uri="{FF2B5EF4-FFF2-40B4-BE49-F238E27FC236}">
                <a16:creationId xmlns:a16="http://schemas.microsoft.com/office/drawing/2014/main" id="{A6A8EE22-FE99-0B42-ABF1-EE95DABC1D3F}"/>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8" name="Text Placeholder 1">
            <a:extLst>
              <a:ext uri="{FF2B5EF4-FFF2-40B4-BE49-F238E27FC236}">
                <a16:creationId xmlns:a16="http://schemas.microsoft.com/office/drawing/2014/main" id="{615D60EF-8BE9-4349-AE91-1F36FCA1C841}"/>
              </a:ext>
            </a:extLst>
          </p:cNvPr>
          <p:cNvSpPr>
            <a:spLocks noGrp="1"/>
          </p:cNvSpPr>
          <p:nvPr>
            <p:ph idx="1"/>
          </p:nvPr>
        </p:nvSpPr>
        <p:spPr>
          <a:xfrm>
            <a:off x="911225"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14867997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8" name="Date Placeholder 7">
            <a:extLst>
              <a:ext uri="{FF2B5EF4-FFF2-40B4-BE49-F238E27FC236}">
                <a16:creationId xmlns:a16="http://schemas.microsoft.com/office/drawing/2014/main" id="{79214ABE-38A1-9A46-98CD-037A2C975888}"/>
              </a:ext>
            </a:extLst>
          </p:cNvPr>
          <p:cNvSpPr>
            <a:spLocks noGrp="1"/>
          </p:cNvSpPr>
          <p:nvPr>
            <p:ph type="dt" sz="half" idx="15"/>
          </p:nvPr>
        </p:nvSpPr>
        <p:spPr>
          <a:xfrm>
            <a:off x="334964" y="6526475"/>
            <a:ext cx="1515024" cy="138499"/>
          </a:xfrm>
          <a:prstGeom prst="rect">
            <a:avLst/>
          </a:prstGeom>
        </p:spPr>
        <p:txBody>
          <a:bodyPr/>
          <a:lstStyle/>
          <a:p>
            <a:fld id="{865C64CA-9DAC-BD47-9188-E2DB9C5CAC74}" type="datetime1">
              <a:rPr lang="en-US" smtClean="0"/>
              <a:t>5/12/25</a:t>
            </a:fld>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3234077978"/>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993499605"/>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Key Visu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9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3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6" name="Text Placeholder 1">
            <a:extLst>
              <a:ext uri="{FF2B5EF4-FFF2-40B4-BE49-F238E27FC236}">
                <a16:creationId xmlns:a16="http://schemas.microsoft.com/office/drawing/2014/main" id="{0107D150-49E7-4FF7-9896-2EF1FE0A96CB}"/>
              </a:ext>
            </a:extLst>
          </p:cNvPr>
          <p:cNvSpPr>
            <a:spLocks noGrp="1"/>
          </p:cNvSpPr>
          <p:nvPr>
            <p:ph idx="1"/>
          </p:nvPr>
        </p:nvSpPr>
        <p:spPr>
          <a:xfrm>
            <a:off x="911225" y="1825625"/>
            <a:ext cx="1094581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4054220747"/>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2" name="Picture Placeholder 5">
            <a:extLst>
              <a:ext uri="{FF2B5EF4-FFF2-40B4-BE49-F238E27FC236}">
                <a16:creationId xmlns:a16="http://schemas.microsoft.com/office/drawing/2014/main" id="{DD000A0D-DB3C-F948-8EE9-F603A050160A}"/>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18089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8064500" cy="492443"/>
          </a:xfrm>
          <a:prstGeom prst="rect">
            <a:avLst/>
          </a:prstGeom>
        </p:spPr>
        <p:txBody>
          <a:bodyPr vert="horz" wrap="square" lIns="72000" tIns="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753107103"/>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Tagline - Title - Text - backgr">
    <p:bg>
      <p:bgPr>
        <a:solidFill>
          <a:srgbClr val="FFFF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D4EA5E-430B-D24E-B3B5-65248274D3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0536" y="6525344"/>
            <a:ext cx="906062" cy="126062"/>
          </a:xfrm>
          <a:prstGeom prst="rect">
            <a:avLst/>
          </a:prstGeom>
        </p:spPr>
      </p:pic>
      <p:sp>
        <p:nvSpPr>
          <p:cNvPr id="18" name="Title Placeholder 1">
            <a:extLst>
              <a:ext uri="{FF2B5EF4-FFF2-40B4-BE49-F238E27FC236}">
                <a16:creationId xmlns:a16="http://schemas.microsoft.com/office/drawing/2014/main" id="{14C99236-6976-C043-B311-DE1095F54388}"/>
              </a:ext>
            </a:extLst>
          </p:cNvPr>
          <p:cNvSpPr>
            <a:spLocks noGrp="1"/>
          </p:cNvSpPr>
          <p:nvPr>
            <p:ph type="title" hasCustomPrompt="1"/>
          </p:nvPr>
        </p:nvSpPr>
        <p:spPr>
          <a:xfrm>
            <a:off x="911424" y="691170"/>
            <a:ext cx="5184576" cy="1021237"/>
          </a:xfrm>
          <a:prstGeom prst="rect">
            <a:avLst/>
          </a:prstGeom>
        </p:spPr>
        <p:txBody>
          <a:bodyPr vert="horz" wrap="square" lIns="0" tIns="36000" rIns="0" bIns="0" rtlCol="0" anchor="t">
            <a:spAutoFit/>
          </a:bodyPr>
          <a:lstStyle>
            <a:lvl1pPr algn="l">
              <a:lnSpc>
                <a:spcPct val="100000"/>
              </a:lnSpc>
              <a:defRPr sz="3200" b="1" i="0" cap="all" baseline="0">
                <a:solidFill>
                  <a:schemeClr val="tx1"/>
                </a:solidFill>
                <a:latin typeface="Montserrat" panose="02000505000000020004" pitchFamily="2" charset="77"/>
              </a:defRPr>
            </a:lvl1pPr>
          </a:lstStyle>
          <a:p>
            <a:r>
              <a:rPr lang="en-US"/>
              <a:t>CLICK TO EDIT MASTER TITLE STYLE</a:t>
            </a:r>
          </a:p>
        </p:txBody>
      </p:sp>
      <p:sp>
        <p:nvSpPr>
          <p:cNvPr id="19" name="Text Placeholder 2">
            <a:extLst>
              <a:ext uri="{FF2B5EF4-FFF2-40B4-BE49-F238E27FC236}">
                <a16:creationId xmlns:a16="http://schemas.microsoft.com/office/drawing/2014/main" id="{28A93B10-CB7E-064C-BCD6-DC396B1CFA45}"/>
              </a:ext>
            </a:extLst>
          </p:cNvPr>
          <p:cNvSpPr>
            <a:spLocks noGrp="1"/>
          </p:cNvSpPr>
          <p:nvPr>
            <p:ph type="body" sz="quarter" idx="18" hasCustomPrompt="1"/>
          </p:nvPr>
        </p:nvSpPr>
        <p:spPr>
          <a:xfrm>
            <a:off x="911424" y="538209"/>
            <a:ext cx="5184576" cy="184666"/>
          </a:xfrm>
          <a:prstGeom prst="rect">
            <a:avLst/>
          </a:prstGeom>
        </p:spPr>
        <p:txBody>
          <a:bodyPr wrap="square" lIns="0" tIns="0" rIns="0" bIns="0" anchor="t" anchorCtr="0">
            <a:spAutoFit/>
          </a:bodyPr>
          <a:lstStyle>
            <a:lvl1pPr marL="0" indent="0" algn="l">
              <a:lnSpc>
                <a:spcPct val="100000"/>
              </a:lnSpc>
              <a:buNone/>
              <a:defRPr sz="1200" b="0" i="0" cap="all" baseline="0">
                <a:solidFill>
                  <a:schemeClr val="tx1"/>
                </a:solidFill>
                <a:latin typeface="Montserrat" panose="00000500000000000000" pitchFamily="2" charset="-52"/>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0" name="Content Placeholder 3">
            <a:extLst>
              <a:ext uri="{FF2B5EF4-FFF2-40B4-BE49-F238E27FC236}">
                <a16:creationId xmlns:a16="http://schemas.microsoft.com/office/drawing/2014/main" id="{9C054F43-F1A2-0D47-B6EA-F8403B853DD8}"/>
              </a:ext>
            </a:extLst>
          </p:cNvPr>
          <p:cNvSpPr>
            <a:spLocks noGrp="1"/>
          </p:cNvSpPr>
          <p:nvPr>
            <p:ph sz="quarter" idx="14" hasCustomPrompt="1"/>
          </p:nvPr>
        </p:nvSpPr>
        <p:spPr>
          <a:xfrm>
            <a:off x="8242753" y="722875"/>
            <a:ext cx="2881312" cy="995053"/>
          </a:xfrm>
          <a:prstGeom prst="rect">
            <a:avLst/>
          </a:prstGeom>
        </p:spPr>
        <p:txBody>
          <a:bodyPr lIns="0" tIns="108000" rIns="0" bIns="0" anchor="t"/>
          <a:lstStyle>
            <a:lvl1pPr marL="0" indent="0" algn="l">
              <a:lnSpc>
                <a:spcPct val="100000"/>
              </a:lnSpc>
              <a:buNone/>
              <a:defRPr sz="1200" b="0" i="0">
                <a:solidFill>
                  <a:srgbClr val="383838"/>
                </a:solidFill>
                <a:latin typeface="Montserrat Light" pitchFamily="2" charset="77"/>
              </a:defRPr>
            </a:lvl1pPr>
            <a:lvl2pPr algn="l">
              <a:lnSpc>
                <a:spcPct val="100000"/>
              </a:lnSpc>
              <a:defRPr sz="1200" b="0" i="0">
                <a:solidFill>
                  <a:srgbClr val="383838"/>
                </a:solidFill>
                <a:latin typeface="Montserrat Light" pitchFamily="2" charset="77"/>
              </a:defRPr>
            </a:lvl2pPr>
            <a:lvl3pPr algn="l">
              <a:lnSpc>
                <a:spcPct val="100000"/>
              </a:lnSpc>
              <a:defRPr sz="1200" b="0" i="0">
                <a:solidFill>
                  <a:srgbClr val="383838"/>
                </a:solidFill>
                <a:latin typeface="Montserrat Light" pitchFamily="2" charset="77"/>
              </a:defRPr>
            </a:lvl3pPr>
            <a:lvl4pPr>
              <a:lnSpc>
                <a:spcPct val="100000"/>
              </a:lnSpc>
              <a:defRPr sz="1200" b="0" i="0">
                <a:solidFill>
                  <a:srgbClr val="383838"/>
                </a:solidFill>
                <a:latin typeface="Montserrat Light" pitchFamily="2" charset="77"/>
              </a:defRPr>
            </a:lvl4pPr>
            <a:lvl5pPr>
              <a:lnSpc>
                <a:spcPct val="100000"/>
              </a:lnSpc>
              <a:defRPr sz="1200" b="0" i="0">
                <a:solidFill>
                  <a:srgbClr val="383838"/>
                </a:solidFill>
                <a:latin typeface="Montserrat Light" pitchFamily="2" charset="77"/>
              </a:defRPr>
            </a:lvl5pPr>
          </a:lstStyle>
          <a:p>
            <a:pPr lvl="0"/>
            <a:r>
              <a:rPr lang="en-US"/>
              <a:t>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4A71EEB-6FC5-F347-ABAE-D739E9756C52}"/>
              </a:ext>
            </a:extLst>
          </p:cNvPr>
          <p:cNvSpPr>
            <a:spLocks noGrp="1"/>
          </p:cNvSpPr>
          <p:nvPr>
            <p:ph type="ftr" sz="quarter" idx="20"/>
          </p:nvPr>
        </p:nvSpPr>
        <p:spPr/>
        <p:txBody>
          <a:bodyPr/>
          <a:lstStyle/>
          <a:p>
            <a:endParaRPr lang="en-US"/>
          </a:p>
        </p:txBody>
      </p:sp>
      <p:sp>
        <p:nvSpPr>
          <p:cNvPr id="11" name="Rectangle 10">
            <a:extLst>
              <a:ext uri="{FF2B5EF4-FFF2-40B4-BE49-F238E27FC236}">
                <a16:creationId xmlns:a16="http://schemas.microsoft.com/office/drawing/2014/main" id="{40ED17D9-B241-1B44-99CF-7FE14BE57CB9}"/>
              </a:ext>
            </a:extLst>
          </p:cNvPr>
          <p:cNvSpPr/>
          <p:nvPr userDrawn="1"/>
        </p:nvSpPr>
        <p:spPr>
          <a:xfrm>
            <a:off x="-95415" y="1821364"/>
            <a:ext cx="12389992"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623578047"/>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3D14-7764-C342-8A70-48FCCEFB1912}"/>
              </a:ext>
            </a:extLst>
          </p:cNvPr>
          <p:cNvSpPr>
            <a:spLocks noGrp="1"/>
          </p:cNvSpPr>
          <p:nvPr>
            <p:ph type="title" hasCustomPrompt="1"/>
          </p:nvPr>
        </p:nvSpPr>
        <p:spPr>
          <a:xfrm>
            <a:off x="334964" y="441138"/>
            <a:ext cx="10515600" cy="1325563"/>
          </a:xfrm>
          <a:prstGeom prst="rect">
            <a:avLst/>
          </a:prstGeom>
        </p:spPr>
        <p:txBody>
          <a:bodyPr/>
          <a:lstStyle>
            <a:lvl1pPr>
              <a:defRPr b="0" i="0">
                <a:latin typeface="Montserrat Medium" pitchFamily="2" charset="77"/>
              </a:defRPr>
            </a:lvl1pPr>
          </a:lstStyle>
          <a:p>
            <a:r>
              <a:rPr lang="en-US"/>
              <a:t>Color Theme  </a:t>
            </a:r>
          </a:p>
        </p:txBody>
      </p:sp>
      <p:sp>
        <p:nvSpPr>
          <p:cNvPr id="3" name="Date Placeholder 2">
            <a:extLst>
              <a:ext uri="{FF2B5EF4-FFF2-40B4-BE49-F238E27FC236}">
                <a16:creationId xmlns:a16="http://schemas.microsoft.com/office/drawing/2014/main" id="{3E67270A-7466-014F-8BB7-AD6114EDD474}"/>
              </a:ext>
            </a:extLst>
          </p:cNvPr>
          <p:cNvSpPr>
            <a:spLocks noGrp="1"/>
          </p:cNvSpPr>
          <p:nvPr>
            <p:ph type="dt" sz="half" idx="10"/>
          </p:nvPr>
        </p:nvSpPr>
        <p:spPr>
          <a:xfrm>
            <a:off x="334964" y="6526475"/>
            <a:ext cx="1515024" cy="138499"/>
          </a:xfrm>
          <a:prstGeom prst="rect">
            <a:avLst/>
          </a:prstGeom>
        </p:spPr>
        <p:txBody>
          <a:bodyPr/>
          <a:lstStyle>
            <a:lvl1pPr>
              <a:defRPr b="0" i="0">
                <a:latin typeface="Montserrat Medium" pitchFamily="2" charset="77"/>
              </a:defRPr>
            </a:lvl1pPr>
          </a:lstStyle>
          <a:p>
            <a:fld id="{865C64CA-9DAC-BD47-9188-E2DB9C5CAC74}" type="datetime1">
              <a:rPr lang="en-US" smtClean="0"/>
              <a:pPr/>
              <a:t>5/12/25</a:t>
            </a:fld>
            <a:endParaRPr lang="en-US"/>
          </a:p>
        </p:txBody>
      </p:sp>
      <p:sp>
        <p:nvSpPr>
          <p:cNvPr id="9" name="Freeform: Shape 5">
            <a:extLst>
              <a:ext uri="{FF2B5EF4-FFF2-40B4-BE49-F238E27FC236}">
                <a16:creationId xmlns:a16="http://schemas.microsoft.com/office/drawing/2014/main" id="{EF671CD2-D615-4E4E-B5FD-F85A5F0914FC}"/>
              </a:ext>
            </a:extLst>
          </p:cNvPr>
          <p:cNvSpPr/>
          <p:nvPr userDrawn="1"/>
        </p:nvSpPr>
        <p:spPr>
          <a:xfrm>
            <a:off x="341283" y="4696974"/>
            <a:ext cx="1191516" cy="1224824"/>
          </a:xfrm>
          <a:prstGeom prst="roundRect">
            <a:avLst>
              <a:gd name="adj" fmla="val 7297"/>
            </a:avLst>
          </a:prstGeom>
          <a:solidFill>
            <a:srgbClr val="F9AF1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Honey Yellow</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#F9AF15</a:t>
            </a:r>
          </a:p>
        </p:txBody>
      </p:sp>
      <p:sp>
        <p:nvSpPr>
          <p:cNvPr id="10" name="Freeform: Shape 5">
            <a:extLst>
              <a:ext uri="{FF2B5EF4-FFF2-40B4-BE49-F238E27FC236}">
                <a16:creationId xmlns:a16="http://schemas.microsoft.com/office/drawing/2014/main" id="{DD7F72E5-391E-774A-B33B-EA4053EF5D00}"/>
              </a:ext>
            </a:extLst>
          </p:cNvPr>
          <p:cNvSpPr/>
          <p:nvPr userDrawn="1"/>
        </p:nvSpPr>
        <p:spPr>
          <a:xfrm>
            <a:off x="334964" y="3332049"/>
            <a:ext cx="1191516" cy="1224824"/>
          </a:xfrm>
          <a:prstGeom prst="roundRect">
            <a:avLst>
              <a:gd name="adj" fmla="val 7297"/>
            </a:avLst>
          </a:prstGeom>
          <a:solidFill>
            <a:srgbClr val="4361E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Ultramarine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#4361EE</a:t>
            </a:r>
          </a:p>
        </p:txBody>
      </p:sp>
      <p:sp>
        <p:nvSpPr>
          <p:cNvPr id="11" name="Freeform: Shape 5">
            <a:extLst>
              <a:ext uri="{FF2B5EF4-FFF2-40B4-BE49-F238E27FC236}">
                <a16:creationId xmlns:a16="http://schemas.microsoft.com/office/drawing/2014/main" id="{5C0C156B-93FC-FD49-8157-CC7E745E93B2}"/>
              </a:ext>
            </a:extLst>
          </p:cNvPr>
          <p:cNvSpPr/>
          <p:nvPr userDrawn="1"/>
        </p:nvSpPr>
        <p:spPr>
          <a:xfrm>
            <a:off x="1629894" y="3332049"/>
            <a:ext cx="1191516" cy="1224824"/>
          </a:xfrm>
          <a:prstGeom prst="roundRect">
            <a:avLst>
              <a:gd name="adj" fmla="val 7297"/>
            </a:avLst>
          </a:prstGeom>
          <a:solidFill>
            <a:schemeClr val="accent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Dodger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#4895EF</a:t>
            </a:r>
          </a:p>
        </p:txBody>
      </p:sp>
      <p:sp>
        <p:nvSpPr>
          <p:cNvPr id="12" name="Freeform: Shape 5">
            <a:extLst>
              <a:ext uri="{FF2B5EF4-FFF2-40B4-BE49-F238E27FC236}">
                <a16:creationId xmlns:a16="http://schemas.microsoft.com/office/drawing/2014/main" id="{02A4A559-19A2-FA4C-84BE-FA31258D49D3}"/>
              </a:ext>
            </a:extLst>
          </p:cNvPr>
          <p:cNvSpPr/>
          <p:nvPr userDrawn="1"/>
        </p:nvSpPr>
        <p:spPr>
          <a:xfrm>
            <a:off x="2924824" y="3332049"/>
            <a:ext cx="1191516" cy="1224824"/>
          </a:xfrm>
          <a:prstGeom prst="roundRect">
            <a:avLst>
              <a:gd name="adj" fmla="val 7297"/>
            </a:avLst>
          </a:prstGeom>
          <a:solidFill>
            <a:srgbClr val="4CC9F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Vivid Sky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#4CC9F0</a:t>
            </a:r>
          </a:p>
        </p:txBody>
      </p:sp>
      <p:sp>
        <p:nvSpPr>
          <p:cNvPr id="13" name="Freeform: Shape 5">
            <a:extLst>
              <a:ext uri="{FF2B5EF4-FFF2-40B4-BE49-F238E27FC236}">
                <a16:creationId xmlns:a16="http://schemas.microsoft.com/office/drawing/2014/main" id="{B688E0A9-1A62-7342-84BA-D6F68904FF5D}"/>
              </a:ext>
            </a:extLst>
          </p:cNvPr>
          <p:cNvSpPr/>
          <p:nvPr userDrawn="1"/>
        </p:nvSpPr>
        <p:spPr>
          <a:xfrm>
            <a:off x="334964" y="1967123"/>
            <a:ext cx="2486447" cy="1224824"/>
          </a:xfrm>
          <a:prstGeom prst="roundRect">
            <a:avLst>
              <a:gd name="adj" fmla="val 7297"/>
            </a:avLst>
          </a:prstGeom>
          <a:solidFill>
            <a:schemeClr val="accent1"/>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Dark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#1818BF</a:t>
            </a:r>
          </a:p>
        </p:txBody>
      </p:sp>
      <p:sp>
        <p:nvSpPr>
          <p:cNvPr id="14" name="Freeform: Shape 5">
            <a:extLst>
              <a:ext uri="{FF2B5EF4-FFF2-40B4-BE49-F238E27FC236}">
                <a16:creationId xmlns:a16="http://schemas.microsoft.com/office/drawing/2014/main" id="{696A472F-F5D9-7D4C-955E-02DFAF8ABDFD}"/>
              </a:ext>
            </a:extLst>
          </p:cNvPr>
          <p:cNvSpPr/>
          <p:nvPr userDrawn="1"/>
        </p:nvSpPr>
        <p:spPr>
          <a:xfrm>
            <a:off x="2924824" y="1974733"/>
            <a:ext cx="2486447" cy="1224824"/>
          </a:xfrm>
          <a:prstGeom prst="roundRect">
            <a:avLst>
              <a:gd name="adj" fmla="val 7297"/>
            </a:avLst>
          </a:prstGeom>
          <a:solidFill>
            <a:srgbClr val="64C7F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Light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#64C7F3</a:t>
            </a:r>
          </a:p>
        </p:txBody>
      </p:sp>
      <p:sp>
        <p:nvSpPr>
          <p:cNvPr id="15" name="Freeform: Shape 5">
            <a:extLst>
              <a:ext uri="{FF2B5EF4-FFF2-40B4-BE49-F238E27FC236}">
                <a16:creationId xmlns:a16="http://schemas.microsoft.com/office/drawing/2014/main" id="{AA2A8814-7FDA-9C45-B418-83AA539C6380}"/>
              </a:ext>
            </a:extLst>
          </p:cNvPr>
          <p:cNvSpPr/>
          <p:nvPr userDrawn="1"/>
        </p:nvSpPr>
        <p:spPr>
          <a:xfrm>
            <a:off x="2924824" y="4696974"/>
            <a:ext cx="1191516" cy="1224824"/>
          </a:xfrm>
          <a:prstGeom prst="roundRect">
            <a:avLst>
              <a:gd name="adj" fmla="val 7297"/>
            </a:avLst>
          </a:prstGeom>
          <a:solidFill>
            <a:srgbClr val="E54F6D"/>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Berry Fruit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#E54F6D</a:t>
            </a:r>
          </a:p>
        </p:txBody>
      </p:sp>
      <p:sp>
        <p:nvSpPr>
          <p:cNvPr id="16" name="Freeform: Shape 5">
            <a:extLst>
              <a:ext uri="{FF2B5EF4-FFF2-40B4-BE49-F238E27FC236}">
                <a16:creationId xmlns:a16="http://schemas.microsoft.com/office/drawing/2014/main" id="{C06C7E19-0EE3-FF44-A67F-0363813EA8CB}"/>
              </a:ext>
            </a:extLst>
          </p:cNvPr>
          <p:cNvSpPr/>
          <p:nvPr userDrawn="1"/>
        </p:nvSpPr>
        <p:spPr>
          <a:xfrm>
            <a:off x="4219755" y="3332049"/>
            <a:ext cx="1191516" cy="1224824"/>
          </a:xfrm>
          <a:prstGeom prst="roundRect">
            <a:avLst>
              <a:gd name="adj" fmla="val 7297"/>
            </a:avLst>
          </a:prstGeom>
          <a:solidFill>
            <a:srgbClr val="89BB92"/>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Sea 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#89BB92</a:t>
            </a:r>
          </a:p>
        </p:txBody>
      </p:sp>
      <p:sp>
        <p:nvSpPr>
          <p:cNvPr id="17" name="Freeform: Shape 5">
            <a:extLst>
              <a:ext uri="{FF2B5EF4-FFF2-40B4-BE49-F238E27FC236}">
                <a16:creationId xmlns:a16="http://schemas.microsoft.com/office/drawing/2014/main" id="{AA669CA6-39F9-734A-A368-3B1188C77172}"/>
              </a:ext>
            </a:extLst>
          </p:cNvPr>
          <p:cNvSpPr/>
          <p:nvPr userDrawn="1"/>
        </p:nvSpPr>
        <p:spPr>
          <a:xfrm>
            <a:off x="1629893" y="4696974"/>
            <a:ext cx="1191516" cy="1224824"/>
          </a:xfrm>
          <a:prstGeom prst="roundRect">
            <a:avLst>
              <a:gd name="adj" fmla="val 7297"/>
            </a:avLst>
          </a:prstGeom>
          <a:solidFill>
            <a:srgbClr val="B5179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a:r>
              <a:rPr lang="en-US" sz="1200" b="0" i="0">
                <a:solidFill>
                  <a:srgbClr val="FFFFFF"/>
                </a:solidFill>
                <a:latin typeface="Montserrat Medium" pitchFamily="2" charset="77"/>
              </a:rPr>
              <a:t>Byzantine</a:t>
            </a:r>
            <a:endParaRPr lang="bg-BG" sz="1200" b="0" i="0">
              <a:solidFill>
                <a:srgbClr val="FFFFFF"/>
              </a:solidFill>
              <a:latin typeface="Montserrat Medium" pitchFamily="2" charset="77"/>
            </a:endParaRPr>
          </a:p>
          <a:p>
            <a:pPr algn="ctr"/>
            <a:r>
              <a:rPr lang="en-US" sz="1200" b="0" i="0">
                <a:solidFill>
                  <a:srgbClr val="FFFFFF"/>
                </a:solidFill>
                <a:latin typeface="Montserrat Medium" pitchFamily="2" charset="77"/>
              </a:rPr>
              <a:t>#B5179E</a:t>
            </a:r>
          </a:p>
        </p:txBody>
      </p:sp>
      <p:sp>
        <p:nvSpPr>
          <p:cNvPr id="18" name="Freeform: Shape 5">
            <a:extLst>
              <a:ext uri="{FF2B5EF4-FFF2-40B4-BE49-F238E27FC236}">
                <a16:creationId xmlns:a16="http://schemas.microsoft.com/office/drawing/2014/main" id="{94944449-8F30-A340-9DD2-2E0979B815FA}"/>
              </a:ext>
            </a:extLst>
          </p:cNvPr>
          <p:cNvSpPr/>
          <p:nvPr userDrawn="1"/>
        </p:nvSpPr>
        <p:spPr>
          <a:xfrm>
            <a:off x="5520517" y="4696974"/>
            <a:ext cx="1191516" cy="1224824"/>
          </a:xfrm>
          <a:prstGeom prst="roundRect">
            <a:avLst>
              <a:gd name="adj" fmla="val 7297"/>
            </a:avLst>
          </a:prstGeom>
          <a:solidFill>
            <a:srgbClr val="383838"/>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1</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#383838</a:t>
            </a:r>
          </a:p>
        </p:txBody>
      </p:sp>
      <p:sp>
        <p:nvSpPr>
          <p:cNvPr id="19" name="Freeform: Shape 5">
            <a:extLst>
              <a:ext uri="{FF2B5EF4-FFF2-40B4-BE49-F238E27FC236}">
                <a16:creationId xmlns:a16="http://schemas.microsoft.com/office/drawing/2014/main" id="{E87A3B3D-F303-5C40-ADBB-4E9D7347D69C}"/>
              </a:ext>
            </a:extLst>
          </p:cNvPr>
          <p:cNvSpPr/>
          <p:nvPr userDrawn="1"/>
        </p:nvSpPr>
        <p:spPr>
          <a:xfrm>
            <a:off x="5520517" y="3320382"/>
            <a:ext cx="1191516" cy="1224824"/>
          </a:xfrm>
          <a:prstGeom prst="roundRect">
            <a:avLst>
              <a:gd name="adj" fmla="val 7297"/>
            </a:avLst>
          </a:prstGeom>
          <a:solidFill>
            <a:srgbClr val="EDEEEF"/>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1</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#EDEEEF</a:t>
            </a:r>
          </a:p>
        </p:txBody>
      </p:sp>
      <p:sp>
        <p:nvSpPr>
          <p:cNvPr id="20" name="Freeform: Shape 5">
            <a:extLst>
              <a:ext uri="{FF2B5EF4-FFF2-40B4-BE49-F238E27FC236}">
                <a16:creationId xmlns:a16="http://schemas.microsoft.com/office/drawing/2014/main" id="{F57B4017-181C-8243-A9CF-F88DA168721B}"/>
              </a:ext>
            </a:extLst>
          </p:cNvPr>
          <p:cNvSpPr/>
          <p:nvPr userDrawn="1"/>
        </p:nvSpPr>
        <p:spPr>
          <a:xfrm>
            <a:off x="4219754" y="4696974"/>
            <a:ext cx="1191516" cy="1224824"/>
          </a:xfrm>
          <a:prstGeom prst="roundRect">
            <a:avLst>
              <a:gd name="adj" fmla="val 7297"/>
            </a:avLst>
          </a:prstGeom>
          <a:solidFill>
            <a:srgbClr val="4D990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#4D9900</a:t>
            </a:r>
          </a:p>
        </p:txBody>
      </p:sp>
      <p:sp>
        <p:nvSpPr>
          <p:cNvPr id="21" name="Freeform: Shape 5">
            <a:extLst>
              <a:ext uri="{FF2B5EF4-FFF2-40B4-BE49-F238E27FC236}">
                <a16:creationId xmlns:a16="http://schemas.microsoft.com/office/drawing/2014/main" id="{A26B22B1-CCE4-314B-B1CD-9683EFF5EE63}"/>
              </a:ext>
            </a:extLst>
          </p:cNvPr>
          <p:cNvSpPr/>
          <p:nvPr userDrawn="1"/>
        </p:nvSpPr>
        <p:spPr>
          <a:xfrm>
            <a:off x="6815447" y="3320382"/>
            <a:ext cx="1191516" cy="1224824"/>
          </a:xfrm>
          <a:prstGeom prst="roundRect">
            <a:avLst>
              <a:gd name="adj" fmla="val 7297"/>
            </a:avLst>
          </a:prstGeom>
          <a:solidFill>
            <a:srgbClr val="F6F6F6"/>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2</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#F6F6F6</a:t>
            </a:r>
          </a:p>
        </p:txBody>
      </p:sp>
      <p:sp>
        <p:nvSpPr>
          <p:cNvPr id="24" name="Freeform: Shape 5">
            <a:extLst>
              <a:ext uri="{FF2B5EF4-FFF2-40B4-BE49-F238E27FC236}">
                <a16:creationId xmlns:a16="http://schemas.microsoft.com/office/drawing/2014/main" id="{BD27582A-BF52-0749-9316-C4AE7B53FAF4}"/>
              </a:ext>
            </a:extLst>
          </p:cNvPr>
          <p:cNvSpPr/>
          <p:nvPr userDrawn="1"/>
        </p:nvSpPr>
        <p:spPr>
          <a:xfrm>
            <a:off x="6790987" y="4696974"/>
            <a:ext cx="1191516" cy="1224824"/>
          </a:xfrm>
          <a:prstGeom prst="roundRect">
            <a:avLst>
              <a:gd name="adj" fmla="val 7297"/>
            </a:avLst>
          </a:prstGeom>
          <a:solidFill>
            <a:srgbClr val="A9A9A9"/>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2</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#A9A9A9</a:t>
            </a:r>
          </a:p>
        </p:txBody>
      </p:sp>
      <p:sp>
        <p:nvSpPr>
          <p:cNvPr id="25" name="Freeform: Shape 5">
            <a:extLst>
              <a:ext uri="{FF2B5EF4-FFF2-40B4-BE49-F238E27FC236}">
                <a16:creationId xmlns:a16="http://schemas.microsoft.com/office/drawing/2014/main" id="{63ED1CF4-5477-3347-A03C-D736E54C85AF}"/>
              </a:ext>
            </a:extLst>
          </p:cNvPr>
          <p:cNvSpPr/>
          <p:nvPr userDrawn="1"/>
        </p:nvSpPr>
        <p:spPr>
          <a:xfrm>
            <a:off x="5514684" y="1974733"/>
            <a:ext cx="1197349" cy="1224824"/>
          </a:xfrm>
          <a:prstGeom prst="roundRect">
            <a:avLst>
              <a:gd name="adj" fmla="val 7297"/>
            </a:avLst>
          </a:prstGeom>
          <a:solidFill>
            <a:schemeClr val="bg1">
              <a:lumMod val="1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Default Black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#00000</a:t>
            </a:r>
          </a:p>
        </p:txBody>
      </p:sp>
      <p:sp>
        <p:nvSpPr>
          <p:cNvPr id="26" name="Freeform: Shape 5">
            <a:extLst>
              <a:ext uri="{FF2B5EF4-FFF2-40B4-BE49-F238E27FC236}">
                <a16:creationId xmlns:a16="http://schemas.microsoft.com/office/drawing/2014/main" id="{55F86A0A-5011-B34C-AE04-FAC66C63BE5B}"/>
              </a:ext>
            </a:extLst>
          </p:cNvPr>
          <p:cNvSpPr/>
          <p:nvPr userDrawn="1"/>
        </p:nvSpPr>
        <p:spPr>
          <a:xfrm>
            <a:off x="6815446" y="1965961"/>
            <a:ext cx="1197349" cy="1224824"/>
          </a:xfrm>
          <a:prstGeom prst="roundRect">
            <a:avLst>
              <a:gd name="adj" fmla="val 7297"/>
            </a:avLst>
          </a:prstGeom>
          <a:solidFill>
            <a:srgbClr val="FFFFFF"/>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chemeClr val="tx1"/>
                </a:solidFill>
                <a:latin typeface="Montserrat Medium" pitchFamily="2" charset="77"/>
              </a:rPr>
              <a:t>Default White</a:t>
            </a:r>
          </a:p>
          <a:p>
            <a:pPr algn="ctr" defTabSz="977900">
              <a:lnSpc>
                <a:spcPct val="90000"/>
              </a:lnSpc>
              <a:spcBef>
                <a:spcPct val="0"/>
              </a:spcBef>
              <a:spcAft>
                <a:spcPct val="35000"/>
              </a:spcAft>
              <a:defRPr/>
            </a:pPr>
            <a:r>
              <a:rPr lang="en-US" sz="1200" b="0" i="0">
                <a:solidFill>
                  <a:schemeClr val="tx1"/>
                </a:solidFill>
                <a:latin typeface="Montserrat Medium" pitchFamily="2" charset="77"/>
              </a:rPr>
              <a:t>#FFFFF</a:t>
            </a:r>
          </a:p>
        </p:txBody>
      </p:sp>
    </p:spTree>
    <p:extLst>
      <p:ext uri="{BB962C8B-B14F-4D97-AF65-F5344CB8AC3E}">
        <p14:creationId xmlns:p14="http://schemas.microsoft.com/office/powerpoint/2010/main" val="9262002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Key Visu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1EC9D-CE52-9340-898F-9FE481CD6AC6}"/>
              </a:ext>
            </a:extLst>
          </p:cNvPr>
          <p:cNvSpPr>
            <a:spLocks noGrp="1"/>
          </p:cNvSpPr>
          <p:nvPr>
            <p:ph type="dt" sz="half" idx="10"/>
          </p:nvPr>
        </p:nvSpPr>
        <p:spPr>
          <a:xfrm>
            <a:off x="334963" y="6526475"/>
            <a:ext cx="1515035" cy="138499"/>
          </a:xfrm>
          <a:prstGeom prst="rect">
            <a:avLst/>
          </a:prstGeom>
        </p:spPr>
        <p:txBody>
          <a:bodyPr/>
          <a:lstStyle/>
          <a:p>
            <a:fld id="{B385B7B4-C938-AB4E-AAEF-E19149930A0F}" type="datetime1">
              <a:rPr lang="en-US" smtClean="0"/>
              <a:t>5/12/25</a:t>
            </a:fld>
            <a:endParaRPr lang="en-US"/>
          </a:p>
        </p:txBody>
      </p:sp>
      <p:sp>
        <p:nvSpPr>
          <p:cNvPr id="3" name="Footer Placeholder 2">
            <a:extLst>
              <a:ext uri="{FF2B5EF4-FFF2-40B4-BE49-F238E27FC236}">
                <a16:creationId xmlns:a16="http://schemas.microsoft.com/office/drawing/2014/main" id="{05AA7ABD-9D1F-664C-9192-2359900468D7}"/>
              </a:ext>
            </a:extLst>
          </p:cNvPr>
          <p:cNvSpPr>
            <a:spLocks noGrp="1"/>
          </p:cNvSpPr>
          <p:nvPr>
            <p:ph type="ftr" sz="quarter" idx="11"/>
          </p:nvPr>
        </p:nvSpPr>
        <p:spPr>
          <a:xfrm>
            <a:off x="4038600" y="6480308"/>
            <a:ext cx="4114800" cy="184666"/>
          </a:xfrm>
          <a:prstGeom prst="rect">
            <a:avLst/>
          </a:prstGeom>
        </p:spPr>
        <p:txBody>
          <a:bodyPr/>
          <a:lstStyle/>
          <a:p>
            <a:endParaRPr lang="en-US"/>
          </a:p>
        </p:txBody>
      </p:sp>
    </p:spTree>
    <p:extLst>
      <p:ext uri="{BB962C8B-B14F-4D97-AF65-F5344CB8AC3E}">
        <p14:creationId xmlns:p14="http://schemas.microsoft.com/office/powerpoint/2010/main" val="38897205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2151718"/>
            <a:ext cx="9433743" cy="559127"/>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a:p>
            <a:pPr lvl="0"/>
            <a:endParaRPr lang="en-US"/>
          </a:p>
        </p:txBody>
      </p:sp>
      <p:sp>
        <p:nvSpPr>
          <p:cNvPr id="8" name="Date Placeholder 7">
            <a:extLst>
              <a:ext uri="{FF2B5EF4-FFF2-40B4-BE49-F238E27FC236}">
                <a16:creationId xmlns:a16="http://schemas.microsoft.com/office/drawing/2014/main" id="{79214ABE-38A1-9A46-98CD-037A2C975888}"/>
              </a:ext>
            </a:extLst>
          </p:cNvPr>
          <p:cNvSpPr>
            <a:spLocks noGrp="1"/>
          </p:cNvSpPr>
          <p:nvPr>
            <p:ph type="dt" sz="half" idx="15"/>
          </p:nvPr>
        </p:nvSpPr>
        <p:spPr>
          <a:xfrm>
            <a:off x="334964" y="6526475"/>
            <a:ext cx="1515024" cy="138499"/>
          </a:xfrm>
          <a:prstGeom prst="rect">
            <a:avLst/>
          </a:prstGeom>
        </p:spPr>
        <p:txBody>
          <a:bodyPr/>
          <a:lstStyle/>
          <a:p>
            <a:fld id="{865C64CA-9DAC-BD47-9188-E2DB9C5CAC74}" type="datetime1">
              <a:rPr lang="en-US" smtClean="0"/>
              <a:t>5/12/25</a:t>
            </a:fld>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AGENDA</a:t>
            </a:r>
          </a:p>
        </p:txBody>
      </p:sp>
    </p:spTree>
    <p:extLst>
      <p:ext uri="{BB962C8B-B14F-4D97-AF65-F5344CB8AC3E}">
        <p14:creationId xmlns:p14="http://schemas.microsoft.com/office/powerpoint/2010/main" val="4182568011"/>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Mobius">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8"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4" name="Text Placeholder 8">
            <a:extLst>
              <a:ext uri="{FF2B5EF4-FFF2-40B4-BE49-F238E27FC236}">
                <a16:creationId xmlns:a16="http://schemas.microsoft.com/office/drawing/2014/main" id="{146B17B1-2109-6B32-1242-1F9A99DEAFD1}"/>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0" name="Draft" hidden="1">
            <a:extLst>
              <a:ext uri="{FF2B5EF4-FFF2-40B4-BE49-F238E27FC236}">
                <a16:creationId xmlns:a16="http://schemas.microsoft.com/office/drawing/2014/main" id="{8BE1C1FB-95B3-5172-47F5-65C3B86D1184}"/>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Notes" hidden="1">
            <a:extLst>
              <a:ext uri="{FF2B5EF4-FFF2-40B4-BE49-F238E27FC236}">
                <a16:creationId xmlns:a16="http://schemas.microsoft.com/office/drawing/2014/main" id="{CEE0902C-636E-50B4-A5AC-6E0EECA5B657}"/>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white_16x9_top" descr="Logo&#10;&#10;Description automatically generated" hidden="1">
            <a:extLst>
              <a:ext uri="{FF2B5EF4-FFF2-40B4-BE49-F238E27FC236}">
                <a16:creationId xmlns:a16="http://schemas.microsoft.com/office/drawing/2014/main" id="{C654B683-E2AA-34EA-B68D-381A87D0D75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pic>
        <p:nvPicPr>
          <p:cNvPr id="6" name="GT#white_16x9_top">
            <a:extLst>
              <a:ext uri="{FF2B5EF4-FFF2-40B4-BE49-F238E27FC236}">
                <a16:creationId xmlns:a16="http://schemas.microsoft.com/office/drawing/2014/main" id="{AA97327B-1967-E32C-9DCD-FCA2FBFC710B}"/>
              </a:ext>
            </a:extLst>
          </p:cNvPr>
          <p:cNvPicPr>
            <a:picLocks noChangeAspect="1"/>
          </p:cNvPicPr>
          <p:nvPr userDrawn="1">
            <p:custDataLst>
              <p:tags r:id="rId4"/>
            </p:custDataLst>
          </p:nvPr>
        </p:nvPicPr>
        <p:blipFill>
          <a:blip r:embed="rId8"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1101879535"/>
      </p:ext>
    </p:extLst>
  </p:cSld>
  <p:clrMapOvr>
    <a:overrideClrMapping bg1="dk1" tx1="lt1" bg2="dk2" tx2="lt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8" name="Date Placeholder 7">
            <a:extLst>
              <a:ext uri="{FF2B5EF4-FFF2-40B4-BE49-F238E27FC236}">
                <a16:creationId xmlns:a16="http://schemas.microsoft.com/office/drawing/2014/main" id="{79214ABE-38A1-9A46-98CD-037A2C975888}"/>
              </a:ext>
            </a:extLst>
          </p:cNvPr>
          <p:cNvSpPr>
            <a:spLocks noGrp="1"/>
          </p:cNvSpPr>
          <p:nvPr>
            <p:ph type="dt" sz="half" idx="15"/>
          </p:nvPr>
        </p:nvSpPr>
        <p:spPr>
          <a:xfrm>
            <a:off x="334964" y="6526475"/>
            <a:ext cx="1515024" cy="138499"/>
          </a:xfrm>
          <a:prstGeom prst="rect">
            <a:avLst/>
          </a:prstGeom>
        </p:spPr>
        <p:txBody>
          <a:bodyPr/>
          <a:lstStyle/>
          <a:p>
            <a:fld id="{865C64CA-9DAC-BD47-9188-E2DB9C5CAC74}" type="datetime1">
              <a:rPr lang="en-US" smtClean="0"/>
              <a:t>5/12/25</a:t>
            </a:fld>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3284506402"/>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ist Master 1">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1" name="Rectangle 10">
            <a:extLst>
              <a:ext uri="{FF2B5EF4-FFF2-40B4-BE49-F238E27FC236}">
                <a16:creationId xmlns:a16="http://schemas.microsoft.com/office/drawing/2014/main" id="{40ED17D9-B241-1B44-99CF-7FE14BE57CB9}"/>
              </a:ext>
            </a:extLst>
          </p:cNvPr>
          <p:cNvSpPr/>
          <p:nvPr userDrawn="1"/>
        </p:nvSpPr>
        <p:spPr>
          <a:xfrm>
            <a:off x="-95415" y="1337912"/>
            <a:ext cx="12389992" cy="50787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52" name="Text Placeholder 4">
            <a:extLst>
              <a:ext uri="{FF2B5EF4-FFF2-40B4-BE49-F238E27FC236}">
                <a16:creationId xmlns:a16="http://schemas.microsoft.com/office/drawing/2014/main" id="{DA36C5F7-33EC-3647-AACA-9532803D62CC}"/>
              </a:ext>
            </a:extLst>
          </p:cNvPr>
          <p:cNvSpPr>
            <a:spLocks noGrp="1"/>
          </p:cNvSpPr>
          <p:nvPr>
            <p:ph type="body" sz="quarter" idx="22"/>
          </p:nvPr>
        </p:nvSpPr>
        <p:spPr>
          <a:xfrm>
            <a:off x="911225" y="2068212"/>
            <a:ext cx="4532549" cy="1243374"/>
          </a:xfrm>
          <a:prstGeom prst="roundRect">
            <a:avLst>
              <a:gd name="adj" fmla="val 6695"/>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4" name="Text Placeholder 4">
            <a:extLst>
              <a:ext uri="{FF2B5EF4-FFF2-40B4-BE49-F238E27FC236}">
                <a16:creationId xmlns:a16="http://schemas.microsoft.com/office/drawing/2014/main" id="{1B05D8C2-6F3E-8540-8AF2-D5A4FB562B71}"/>
              </a:ext>
            </a:extLst>
          </p:cNvPr>
          <p:cNvSpPr>
            <a:spLocks noGrp="1"/>
          </p:cNvSpPr>
          <p:nvPr>
            <p:ph type="body" sz="quarter" idx="23"/>
          </p:nvPr>
        </p:nvSpPr>
        <p:spPr>
          <a:xfrm>
            <a:off x="911225" y="3547254"/>
            <a:ext cx="4512456" cy="1243374"/>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5" name="Text Placeholder 4">
            <a:extLst>
              <a:ext uri="{FF2B5EF4-FFF2-40B4-BE49-F238E27FC236}">
                <a16:creationId xmlns:a16="http://schemas.microsoft.com/office/drawing/2014/main" id="{FF85D120-05FA-F04A-B604-893240D7527C}"/>
              </a:ext>
            </a:extLst>
          </p:cNvPr>
          <p:cNvSpPr>
            <a:spLocks noGrp="1"/>
          </p:cNvSpPr>
          <p:nvPr>
            <p:ph type="body" sz="quarter" idx="24"/>
          </p:nvPr>
        </p:nvSpPr>
        <p:spPr>
          <a:xfrm>
            <a:off x="911225" y="4960469"/>
            <a:ext cx="4512452" cy="1243375"/>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8" name="Text Placeholder 4">
            <a:extLst>
              <a:ext uri="{FF2B5EF4-FFF2-40B4-BE49-F238E27FC236}">
                <a16:creationId xmlns:a16="http://schemas.microsoft.com/office/drawing/2014/main" id="{3CA384FC-FBA3-B745-B48A-3BEF5B95C9D0}"/>
              </a:ext>
            </a:extLst>
          </p:cNvPr>
          <p:cNvSpPr>
            <a:spLocks noGrp="1"/>
          </p:cNvSpPr>
          <p:nvPr>
            <p:ph type="body" sz="quarter" idx="28"/>
          </p:nvPr>
        </p:nvSpPr>
        <p:spPr>
          <a:xfrm>
            <a:off x="5571647" y="2068211"/>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9" name="Text Placeholder 4">
            <a:extLst>
              <a:ext uri="{FF2B5EF4-FFF2-40B4-BE49-F238E27FC236}">
                <a16:creationId xmlns:a16="http://schemas.microsoft.com/office/drawing/2014/main" id="{E4699F73-932A-604C-A045-7B87377076DD}"/>
              </a:ext>
            </a:extLst>
          </p:cNvPr>
          <p:cNvSpPr>
            <a:spLocks noGrp="1"/>
          </p:cNvSpPr>
          <p:nvPr>
            <p:ph type="body" sz="quarter" idx="29"/>
          </p:nvPr>
        </p:nvSpPr>
        <p:spPr>
          <a:xfrm>
            <a:off x="5571647" y="3549843"/>
            <a:ext cx="4333803" cy="1242536"/>
          </a:xfrm>
          <a:prstGeom prst="roundRect">
            <a:avLst>
              <a:gd name="adj" fmla="val 7312"/>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100" name="Text Placeholder 4">
            <a:extLst>
              <a:ext uri="{FF2B5EF4-FFF2-40B4-BE49-F238E27FC236}">
                <a16:creationId xmlns:a16="http://schemas.microsoft.com/office/drawing/2014/main" id="{2E85E377-4AD3-0B4A-974F-7A4D7F9E2A9C}"/>
              </a:ext>
            </a:extLst>
          </p:cNvPr>
          <p:cNvSpPr>
            <a:spLocks noGrp="1"/>
          </p:cNvSpPr>
          <p:nvPr>
            <p:ph type="body" sz="quarter" idx="30"/>
          </p:nvPr>
        </p:nvSpPr>
        <p:spPr>
          <a:xfrm>
            <a:off x="5571647" y="4960469"/>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40" name="Title Placeholder 1">
            <a:extLst>
              <a:ext uri="{FF2B5EF4-FFF2-40B4-BE49-F238E27FC236}">
                <a16:creationId xmlns:a16="http://schemas.microsoft.com/office/drawing/2014/main" id="{BC51454C-A6E4-BB4D-B7D0-A1DE4C831E3A}"/>
              </a:ext>
            </a:extLst>
          </p:cNvPr>
          <p:cNvSpPr>
            <a:spLocks noGrp="1"/>
          </p:cNvSpPr>
          <p:nvPr>
            <p:ph type="title" hasCustomPrompt="1"/>
          </p:nvPr>
        </p:nvSpPr>
        <p:spPr>
          <a:xfrm>
            <a:off x="911224" y="644740"/>
            <a:ext cx="10945813"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9" name="Picture Placeholder 5">
            <a:extLst>
              <a:ext uri="{FF2B5EF4-FFF2-40B4-BE49-F238E27FC236}">
                <a16:creationId xmlns:a16="http://schemas.microsoft.com/office/drawing/2014/main" id="{60E44BAC-3454-EB49-A6FD-C8C9E3E8310B}"/>
              </a:ext>
            </a:extLst>
          </p:cNvPr>
          <p:cNvSpPr>
            <a:spLocks noGrp="1"/>
          </p:cNvSpPr>
          <p:nvPr>
            <p:ph type="pic" sz="quarter" idx="17"/>
          </p:nvPr>
        </p:nvSpPr>
        <p:spPr>
          <a:xfrm>
            <a:off x="10033323" y="2068211"/>
            <a:ext cx="2688902" cy="4134794"/>
          </a:xfrm>
          <a:prstGeom prst="roundRect">
            <a:avLst>
              <a:gd name="adj" fmla="val 5340"/>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3053030626"/>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677356365"/>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2" name="Picture Placeholder 5">
            <a:extLst>
              <a:ext uri="{FF2B5EF4-FFF2-40B4-BE49-F238E27FC236}">
                <a16:creationId xmlns:a16="http://schemas.microsoft.com/office/drawing/2014/main" id="{DD000A0D-DB3C-F948-8EE9-F603A050160A}"/>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753874368"/>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644740"/>
            <a:ext cx="12294577" cy="577193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188356728"/>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pic>
        <p:nvPicPr>
          <p:cNvPr id="9" name="Picture Placeholder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464597" y="2038350"/>
            <a:ext cx="2181382" cy="4270373"/>
          </a:xfrm>
          <a:prstGeom prst="roundRect">
            <a:avLst>
              <a:gd name="adj" fmla="val 5628"/>
            </a:avLst>
          </a:prstGeom>
        </p:spPr>
      </p:pic>
    </p:spTree>
    <p:extLst>
      <p:ext uri="{BB962C8B-B14F-4D97-AF65-F5344CB8AC3E}">
        <p14:creationId xmlns:p14="http://schemas.microsoft.com/office/powerpoint/2010/main" val="818067464"/>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AGLINE - Titl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690313-8499-164F-8668-3A84DE3054B7}"/>
              </a:ext>
            </a:extLst>
          </p:cNvPr>
          <p:cNvSpPr/>
          <p:nvPr userDrawn="1"/>
        </p:nvSpPr>
        <p:spPr>
          <a:xfrm>
            <a:off x="6096000" y="-1"/>
            <a:ext cx="6194156"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8" name="Rectangle 7">
            <a:extLst>
              <a:ext uri="{FF2B5EF4-FFF2-40B4-BE49-F238E27FC236}">
                <a16:creationId xmlns:a16="http://schemas.microsoft.com/office/drawing/2014/main" id="{C7D325C0-3CB4-9E4A-96EF-2F2ADA9F128B}"/>
              </a:ext>
            </a:extLst>
          </p:cNvPr>
          <p:cNvSpPr/>
          <p:nvPr userDrawn="1"/>
        </p:nvSpPr>
        <p:spPr>
          <a:xfrm>
            <a:off x="6096000" y="0"/>
            <a:ext cx="6096000"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9" name="Title Placeholder 1">
            <a:extLst>
              <a:ext uri="{FF2B5EF4-FFF2-40B4-BE49-F238E27FC236}">
                <a16:creationId xmlns:a16="http://schemas.microsoft.com/office/drawing/2014/main" id="{53BABD31-6DF6-6C45-8809-1148250DBE78}"/>
              </a:ext>
            </a:extLst>
          </p:cNvPr>
          <p:cNvSpPr>
            <a:spLocks noGrp="1"/>
          </p:cNvSpPr>
          <p:nvPr>
            <p:ph type="title" hasCustomPrompt="1"/>
          </p:nvPr>
        </p:nvSpPr>
        <p:spPr>
          <a:xfrm>
            <a:off x="911225" y="2670798"/>
            <a:ext cx="5184775" cy="1384995"/>
          </a:xfrm>
          <a:prstGeom prst="rect">
            <a:avLst/>
          </a:prstGeom>
        </p:spPr>
        <p:txBody>
          <a:bodyPr vert="horz" wrap="square" lIns="72000" tIns="0" rIns="1007999"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BCF93204-DDBC-5C45-A090-C0459E6C13C0}"/>
              </a:ext>
            </a:extLst>
          </p:cNvPr>
          <p:cNvSpPr>
            <a:spLocks noGrp="1"/>
          </p:cNvSpPr>
          <p:nvPr>
            <p:ph type="body" sz="quarter" idx="19" hasCustomPrompt="1"/>
          </p:nvPr>
        </p:nvSpPr>
        <p:spPr>
          <a:xfrm>
            <a:off x="911424" y="2336715"/>
            <a:ext cx="3744714" cy="330072"/>
          </a:xfrm>
          <a:prstGeom prst="rect">
            <a:avLst/>
          </a:prstGeom>
        </p:spPr>
        <p:txBody>
          <a:bodyPr wrap="square" lIns="72000" tIns="72000" rIns="0" bIns="7200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3" name="Text Placeholder 2">
            <a:extLst>
              <a:ext uri="{FF2B5EF4-FFF2-40B4-BE49-F238E27FC236}">
                <a16:creationId xmlns:a16="http://schemas.microsoft.com/office/drawing/2014/main" id="{89DDE1B8-90CB-4E40-B05A-686E494A1548}"/>
              </a:ext>
            </a:extLst>
          </p:cNvPr>
          <p:cNvSpPr>
            <a:spLocks noGrp="1"/>
          </p:cNvSpPr>
          <p:nvPr>
            <p:ph type="body" sz="quarter" idx="33" hasCustomPrompt="1"/>
          </p:nvPr>
        </p:nvSpPr>
        <p:spPr>
          <a:xfrm>
            <a:off x="911225" y="549276"/>
            <a:ext cx="2881313" cy="576018"/>
          </a:xfrm>
          <a:prstGeom prst="rect">
            <a:avLst/>
          </a:prstGeom>
        </p:spPr>
        <p:txBody>
          <a:bodyPr lIns="72000" tIns="216000" rIns="0" bIns="46800"/>
          <a:lstStyle>
            <a:lvl1pPr marL="0" indent="0">
              <a:buNone/>
              <a:defRPr sz="1200" b="0" i="0">
                <a:latin typeface="Montserrat Light" pitchFamily="2" charset="77"/>
              </a:defRPr>
            </a:lvl1pPr>
          </a:lstStyle>
          <a:p>
            <a:pPr lvl="0"/>
            <a:r>
              <a:rPr lang="en-US"/>
              <a:t>EDIT MASTER TEXT STYLES</a:t>
            </a:r>
          </a:p>
        </p:txBody>
      </p:sp>
      <p:pic>
        <p:nvPicPr>
          <p:cNvPr id="15" name="Picture 14">
            <a:extLst>
              <a:ext uri="{FF2B5EF4-FFF2-40B4-BE49-F238E27FC236}">
                <a16:creationId xmlns:a16="http://schemas.microsoft.com/office/drawing/2014/main" id="{31640971-EEF0-BC40-805D-E9050DACC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3147" y="5803921"/>
            <a:ext cx="1198800" cy="1198800"/>
          </a:xfrm>
          <a:prstGeom prst="rect">
            <a:avLst/>
          </a:prstGeom>
        </p:spPr>
      </p:pic>
    </p:spTree>
    <p:extLst>
      <p:ext uri="{BB962C8B-B14F-4D97-AF65-F5344CB8AC3E}">
        <p14:creationId xmlns:p14="http://schemas.microsoft.com/office/powerpoint/2010/main" val="4219763325"/>
      </p:ext>
    </p:extLst>
  </p:cSld>
  <p:clrMapOvr>
    <a:masterClrMapping/>
  </p:clrMapOvr>
  <p:extLst>
    <p:ext uri="{DCECCB84-F9BA-43D5-87BE-67443E8EF086}">
      <p15:sldGuideLst xmlns:p15="http://schemas.microsoft.com/office/powerpoint/2012/main">
        <p15:guide id="1" orient="horz" pos="2319">
          <p15:clr>
            <a:srgbClr val="FBAE40"/>
          </p15:clr>
        </p15:guide>
        <p15:guide id="2" pos="574">
          <p15:clr>
            <a:srgbClr val="FBAE40"/>
          </p15:clr>
        </p15:guide>
        <p15:guide id="3" orient="horz" pos="1457">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nk w. Logo Full Color + Tx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2894507-5C1F-6B40-8100-D2998F32FECD}"/>
              </a:ext>
            </a:extLst>
          </p:cNvPr>
          <p:cNvSpPr>
            <a:spLocks noGrp="1"/>
          </p:cNvSpPr>
          <p:nvPr>
            <p:ph type="title" hasCustomPrompt="1"/>
          </p:nvPr>
        </p:nvSpPr>
        <p:spPr>
          <a:xfrm>
            <a:off x="911225" y="2830001"/>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D5170A0-C9E6-C743-95E0-86CCE47F44A7}"/>
              </a:ext>
            </a:extLst>
          </p:cNvPr>
          <p:cNvSpPr>
            <a:spLocks noGrp="1"/>
          </p:cNvSpPr>
          <p:nvPr>
            <p:ph type="body" sz="quarter" idx="18" hasCustomPrompt="1"/>
          </p:nvPr>
        </p:nvSpPr>
        <p:spPr>
          <a:xfrm>
            <a:off x="911424" y="3310554"/>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461433"/>
            <a:ext cx="1198800" cy="1198800"/>
          </a:xfrm>
          <a:prstGeom prst="rect">
            <a:avLst/>
          </a:prstGeom>
        </p:spPr>
      </p:pic>
    </p:spTree>
    <p:extLst>
      <p:ext uri="{BB962C8B-B14F-4D97-AF65-F5344CB8AC3E}">
        <p14:creationId xmlns:p14="http://schemas.microsoft.com/office/powerpoint/2010/main" val="42376960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w. Logo + Picture 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83E8E53-C649-124D-A9DD-8C376BCDE2BE}"/>
              </a:ext>
            </a:extLst>
          </p:cNvPr>
          <p:cNvSpPr>
            <a:spLocks noGrp="1"/>
          </p:cNvSpPr>
          <p:nvPr>
            <p:ph type="pic" sz="quarter" idx="11"/>
          </p:nvPr>
        </p:nvSpPr>
        <p:spPr>
          <a:xfrm>
            <a:off x="6096000" y="812590"/>
            <a:ext cx="6555698" cy="5250931"/>
          </a:xfrm>
          <a:prstGeom prst="roundRect">
            <a:avLst>
              <a:gd name="adj" fmla="val 4010"/>
            </a:avLst>
          </a:prstGeom>
        </p:spPr>
        <p:txBody>
          <a:bodyPr/>
          <a:lstStyle>
            <a:lvl1pPr>
              <a:defRPr b="1" i="0">
                <a:latin typeface="Montserrat" pitchFamily="2" charset="77"/>
              </a:defRPr>
            </a:lvl1pPr>
          </a:lstStyle>
          <a:p>
            <a:endParaRPr lang="en-US"/>
          </a:p>
        </p:txBody>
      </p:sp>
      <p:sp>
        <p:nvSpPr>
          <p:cNvPr id="11" name="Content Placeholder 3">
            <a:extLst>
              <a:ext uri="{FF2B5EF4-FFF2-40B4-BE49-F238E27FC236}">
                <a16:creationId xmlns:a16="http://schemas.microsoft.com/office/drawing/2014/main" id="{C32D6552-97B4-AC44-ADF7-C5290A022C04}"/>
              </a:ext>
            </a:extLst>
          </p:cNvPr>
          <p:cNvSpPr>
            <a:spLocks noGrp="1"/>
          </p:cNvSpPr>
          <p:nvPr>
            <p:ph sz="quarter" idx="15"/>
          </p:nvPr>
        </p:nvSpPr>
        <p:spPr>
          <a:xfrm>
            <a:off x="911225" y="3435764"/>
            <a:ext cx="3251200" cy="1728788"/>
          </a:xfrm>
          <a:prstGeom prst="rect">
            <a:avLst/>
          </a:prstGeom>
        </p:spPr>
        <p:txBody>
          <a:bodyPr lIns="72000" tIns="0" rIns="0" bIns="0"/>
          <a:lstStyle>
            <a:lvl1pPr marL="0" indent="0">
              <a:lnSpc>
                <a:spcPct val="100000"/>
              </a:lnSpc>
              <a:buNone/>
              <a:defRPr sz="1800">
                <a:solidFill>
                  <a:srgbClr val="383838"/>
                </a:solidFill>
                <a:latin typeface="Montserrat" panose="02000505000000020004" pitchFamily="2" charset="77"/>
              </a:defRPr>
            </a:lvl1pPr>
            <a:lvl2pPr>
              <a:defRPr sz="1800">
                <a:solidFill>
                  <a:srgbClr val="383838"/>
                </a:solidFill>
                <a:latin typeface="Montserrat" panose="02000505000000020004" pitchFamily="2" charset="77"/>
              </a:defRPr>
            </a:lvl2pPr>
            <a:lvl3pPr>
              <a:defRPr sz="1800">
                <a:solidFill>
                  <a:srgbClr val="383838"/>
                </a:solidFill>
                <a:latin typeface="Montserrat" panose="02000505000000020004" pitchFamily="2" charset="77"/>
              </a:defRPr>
            </a:lvl3pPr>
            <a:lvl4pPr>
              <a:defRPr sz="1800">
                <a:solidFill>
                  <a:srgbClr val="383838"/>
                </a:solidFill>
                <a:latin typeface="Montserrat" panose="02000505000000020004" pitchFamily="2" charset="77"/>
              </a:defRPr>
            </a:lvl4pPr>
            <a:lvl5pPr>
              <a:defRPr sz="1800">
                <a:solidFill>
                  <a:srgbClr val="383838"/>
                </a:solidFill>
                <a:latin typeface="Montserrat" panose="0200050500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CEE37634-C5FC-104C-83B3-8289F30AA609}"/>
              </a:ext>
            </a:extLst>
          </p:cNvPr>
          <p:cNvSpPr>
            <a:spLocks noGrp="1"/>
          </p:cNvSpPr>
          <p:nvPr>
            <p:ph type="title" hasCustomPrompt="1"/>
          </p:nvPr>
        </p:nvSpPr>
        <p:spPr>
          <a:xfrm>
            <a:off x="911424" y="2380102"/>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8E7012E2-73F1-404A-A318-CBB9C077F23D}"/>
              </a:ext>
            </a:extLst>
          </p:cNvPr>
          <p:cNvSpPr>
            <a:spLocks noGrp="1"/>
          </p:cNvSpPr>
          <p:nvPr>
            <p:ph type="body" sz="quarter" idx="12" hasCustomPrompt="1"/>
          </p:nvPr>
        </p:nvSpPr>
        <p:spPr>
          <a:xfrm>
            <a:off x="911424" y="204116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Rectangle 9">
            <a:extLst>
              <a:ext uri="{FF2B5EF4-FFF2-40B4-BE49-F238E27FC236}">
                <a16:creationId xmlns:a16="http://schemas.microsoft.com/office/drawing/2014/main" id="{39FA9D5A-1F99-4140-B455-F55B940559C4}"/>
              </a:ext>
            </a:extLst>
          </p:cNvPr>
          <p:cNvSpPr/>
          <p:nvPr userDrawn="1"/>
        </p:nvSpPr>
        <p:spPr>
          <a:xfrm>
            <a:off x="7525924" y="-1259153"/>
            <a:ext cx="4656137"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236964"/>
            <a:ext cx="1198800" cy="1198800"/>
          </a:xfrm>
          <a:prstGeom prst="rect">
            <a:avLst/>
          </a:prstGeom>
        </p:spPr>
      </p:pic>
    </p:spTree>
    <p:extLst>
      <p:ext uri="{BB962C8B-B14F-4D97-AF65-F5344CB8AC3E}">
        <p14:creationId xmlns:p14="http://schemas.microsoft.com/office/powerpoint/2010/main" val="3606111872"/>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w. Watermark">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A1B18727-5C21-3347-B762-A85640D8CBEB}"/>
              </a:ext>
            </a:extLst>
          </p:cNvPr>
          <p:cNvSpPr>
            <a:spLocks noGrp="1"/>
          </p:cNvSpPr>
          <p:nvPr>
            <p:ph type="dt" sz="half" idx="10"/>
          </p:nvPr>
        </p:nvSpPr>
        <p:spPr>
          <a:xfrm>
            <a:off x="334963" y="6526475"/>
            <a:ext cx="1515035" cy="138499"/>
          </a:xfrm>
          <a:prstGeom prst="rect">
            <a:avLst/>
          </a:prstGeom>
        </p:spPr>
        <p:txBody>
          <a:bodyPr/>
          <a:lstStyle/>
          <a:p>
            <a:fld id="{27B8C8D4-F718-9A46-9E05-D1AA72969A85}" type="datetime1">
              <a:rPr lang="en-US" smtClean="0"/>
              <a:t>5/12/25</a:t>
            </a:fld>
            <a:endParaRPr lang="en-US"/>
          </a:p>
        </p:txBody>
      </p:sp>
      <p:sp>
        <p:nvSpPr>
          <p:cNvPr id="7" name="Title Placeholder 1">
            <a:extLst>
              <a:ext uri="{FF2B5EF4-FFF2-40B4-BE49-F238E27FC236}">
                <a16:creationId xmlns:a16="http://schemas.microsoft.com/office/drawing/2014/main" id="{34EDB8A9-302B-914C-B1BF-A8EAD059FD6C}"/>
              </a:ext>
            </a:extLst>
          </p:cNvPr>
          <p:cNvSpPr>
            <a:spLocks noGrp="1"/>
          </p:cNvSpPr>
          <p:nvPr>
            <p:ph type="title" hasCustomPrompt="1"/>
          </p:nvPr>
        </p:nvSpPr>
        <p:spPr>
          <a:xfrm>
            <a:off x="911225" y="2967335"/>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85F3A0E-D362-A34E-A064-3A6629F684CA}"/>
              </a:ext>
            </a:extLst>
          </p:cNvPr>
          <p:cNvSpPr>
            <a:spLocks noGrp="1"/>
          </p:cNvSpPr>
          <p:nvPr>
            <p:ph type="body" sz="quarter" idx="19" hasCustomPrompt="1"/>
          </p:nvPr>
        </p:nvSpPr>
        <p:spPr>
          <a:xfrm>
            <a:off x="911424" y="3880714"/>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0009" y="1181100"/>
            <a:ext cx="4714875" cy="4714875"/>
          </a:xfrm>
          <a:prstGeom prst="rect">
            <a:avLst/>
          </a:prstGeom>
        </p:spPr>
      </p:pic>
    </p:spTree>
    <p:extLst>
      <p:ext uri="{BB962C8B-B14F-4D97-AF65-F5344CB8AC3E}">
        <p14:creationId xmlns:p14="http://schemas.microsoft.com/office/powerpoint/2010/main" val="2418072710"/>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2151718"/>
            <a:ext cx="9433743" cy="559127"/>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a:p>
            <a:pPr lvl="0"/>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AGENDA</a:t>
            </a:r>
          </a:p>
        </p:txBody>
      </p:sp>
      <p:pic>
        <p:nvPicPr>
          <p:cNvPr id="6" name="Picture 5" descr="A picture containing text, clipart&#10;&#10;Description automatically generated">
            <a:extLst>
              <a:ext uri="{FF2B5EF4-FFF2-40B4-BE49-F238E27FC236}">
                <a16:creationId xmlns:a16="http://schemas.microsoft.com/office/drawing/2014/main" id="{14790471-0DF7-47CE-B101-A48B12F0732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45236512"/>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MIO_LOGOPLACEHOLDER#white_16x9_top" descr="Logo&#10;&#10;Description automatically generated" hidden="1">
            <a:extLst>
              <a:ext uri="{FF2B5EF4-FFF2-40B4-BE49-F238E27FC236}">
                <a16:creationId xmlns:a16="http://schemas.microsoft.com/office/drawing/2014/main" id="{CE22436E-DFA1-5B8A-51A7-A37F783CA4B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0162" y="-508000"/>
            <a:ext cx="2907078" cy="961436"/>
          </a:xfrm>
          <a:prstGeom prst="rect">
            <a:avLst/>
          </a:prstGeom>
        </p:spPr>
      </p:pic>
      <p:sp>
        <p:nvSpPr>
          <p:cNvPr id="13" name="Draft" hidden="1">
            <a:extLst>
              <a:ext uri="{FF2B5EF4-FFF2-40B4-BE49-F238E27FC236}">
                <a16:creationId xmlns:a16="http://schemas.microsoft.com/office/drawing/2014/main" id="{55A1B49F-7CEC-81AC-82FC-63E31A67EA30}"/>
              </a:ext>
            </a:extLst>
          </p:cNvPr>
          <p:cNvSpPr txBox="1"/>
          <p:nvPr userDrawn="1">
            <p:custDataLst>
              <p:tags r:id="rId1"/>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chemeClr val="tx1"/>
                </a:solidFill>
                <a:latin typeface="+mn-lt"/>
                <a:ea typeface="+mn-ea"/>
                <a:cs typeface="+mn-cs"/>
              </a:rPr>
              <a:t>DRAFT</a:t>
            </a:r>
          </a:p>
        </p:txBody>
      </p:sp>
      <p:sp>
        <p:nvSpPr>
          <p:cNvPr id="14" name="Notes" hidden="1">
            <a:extLst>
              <a:ext uri="{FF2B5EF4-FFF2-40B4-BE49-F238E27FC236}">
                <a16:creationId xmlns:a16="http://schemas.microsoft.com/office/drawing/2014/main" id="{696B5AA8-9946-7A07-945C-2471A1883445}"/>
              </a:ext>
            </a:extLst>
          </p:cNvPr>
          <p:cNvSpPr txBox="1"/>
          <p:nvPr userDrawn="1">
            <p:custDataLst>
              <p:tags r:id="rId2"/>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chemeClr val="tx1"/>
                </a:solidFill>
                <a:latin typeface="+mn-lt"/>
                <a:ea typeface="+mn-ea"/>
                <a:cs typeface="+mn-cs"/>
              </a:rPr>
              <a:t>This version of the document is a draft. Its contents and subject matter remain under review and its contents may change and be expanded as part of the finalisation of the document.</a:t>
            </a:r>
          </a:p>
        </p:txBody>
      </p:sp>
      <p:sp>
        <p:nvSpPr>
          <p:cNvPr id="6" name="Rectangle 5">
            <a:extLst>
              <a:ext uri="{FF2B5EF4-FFF2-40B4-BE49-F238E27FC236}">
                <a16:creationId xmlns:a16="http://schemas.microsoft.com/office/drawing/2014/main" id="{69A7AA96-B0B7-9C81-1F36-677996A74028}"/>
              </a:ext>
            </a:extLst>
          </p:cNvPr>
          <p:cNvSpPr/>
          <p:nvPr userDrawn="1"/>
        </p:nvSpPr>
        <p:spPr>
          <a:xfrm>
            <a:off x="1" y="-47625"/>
            <a:ext cx="12192000" cy="2119312"/>
          </a:xfrm>
          <a:prstGeom prst="rect">
            <a:avLst/>
          </a:prstGeom>
          <a:gradFill flip="none" rotWithShape="1">
            <a:gsLst>
              <a:gs pos="0">
                <a:srgbClr val="3F1E77"/>
              </a:gs>
              <a:gs pos="82000">
                <a:srgbClr val="001627"/>
              </a:gs>
              <a:gs pos="50000">
                <a:srgbClr val="55328C"/>
              </a:gs>
              <a:gs pos="25000">
                <a:srgbClr val="49297C"/>
              </a:gs>
              <a:gs pos="100000">
                <a:srgbClr val="00060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de-DE">
              <a:solidFill>
                <a:schemeClr val="bg1"/>
              </a:solidFill>
            </a:endParaRPr>
          </a:p>
        </p:txBody>
      </p:sp>
      <p:pic>
        <p:nvPicPr>
          <p:cNvPr id="10" name="Mobius">
            <a:extLst>
              <a:ext uri="{FF2B5EF4-FFF2-40B4-BE49-F238E27FC236}">
                <a16:creationId xmlns:a16="http://schemas.microsoft.com/office/drawing/2014/main" id="{18FF0B0C-BCF9-C46C-4F64-612867942D5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b="11896"/>
          <a:stretch/>
        </p:blipFill>
        <p:spPr>
          <a:xfrm>
            <a:off x="1" y="0"/>
            <a:ext cx="6756400" cy="6857992"/>
          </a:xfrm>
          <a:prstGeom prst="rect">
            <a:avLst/>
          </a:prstGeom>
        </p:spPr>
      </p:pic>
      <p:sp>
        <p:nvSpPr>
          <p:cNvPr id="11" name="Title"/>
          <p:cNvSpPr>
            <a:spLocks noGrp="1"/>
          </p:cNvSpPr>
          <p:nvPr>
            <p:ph type="title" hasCustomPrompt="1"/>
            <p:custDataLst>
              <p:tags r:id="rId3"/>
            </p:custDataLst>
          </p:nvPr>
        </p:nvSpPr>
        <p:spPr>
          <a:xfrm>
            <a:off x="508003" y="2333625"/>
            <a:ext cx="5708648" cy="1025922"/>
          </a:xfrm>
        </p:spPr>
        <p:txBody>
          <a:bodyPr/>
          <a:lstStyle>
            <a:lvl1pPr>
              <a:lnSpc>
                <a:spcPct val="85000"/>
              </a:lnSpc>
              <a:defRPr sz="3600">
                <a:solidFill>
                  <a:schemeClr val="tx1"/>
                </a:solidFill>
              </a:defRPr>
            </a:lvl1pPr>
          </a:lstStyle>
          <a:p>
            <a:r>
              <a:rPr lang="en-GB"/>
              <a:t>Main cover title</a:t>
            </a:r>
            <a:br>
              <a:rPr lang="en-GB"/>
            </a:br>
            <a:r>
              <a:rPr lang="en-GB"/>
              <a:t>over two lines</a:t>
            </a:r>
          </a:p>
        </p:txBody>
      </p:sp>
      <p:sp>
        <p:nvSpPr>
          <p:cNvPr id="12"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15"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chemeClr val="tx1"/>
                </a:solidFill>
              </a:defRPr>
            </a:lvl1pPr>
          </a:lstStyle>
          <a:p>
            <a:endParaRPr lang="en-GB"/>
          </a:p>
        </p:txBody>
      </p:sp>
      <p:sp>
        <p:nvSpPr>
          <p:cNvPr id="16" name="Slide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chemeClr val="tx1"/>
                </a:solidFill>
              </a:defRPr>
            </a:lvl1pPr>
          </a:lstStyle>
          <a:p>
            <a:fld id="{1AB31D9B-80B6-41F8-B283-556E26E6158E}" type="slidenum">
              <a:rPr lang="en-GB"/>
              <a:pPr/>
              <a:t>‹Nr.›</a:t>
            </a:fld>
            <a:endParaRPr lang="en-GB"/>
          </a:p>
        </p:txBody>
      </p:sp>
      <p:sp>
        <p:nvSpPr>
          <p:cNvPr id="17" name="Text Placeholder 8">
            <a:extLst>
              <a:ext uri="{FF2B5EF4-FFF2-40B4-BE49-F238E27FC236}">
                <a16:creationId xmlns:a16="http://schemas.microsoft.com/office/drawing/2014/main" id="{F5CC922D-8453-2B88-1B73-40CCBF19F3B3}"/>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pic>
        <p:nvPicPr>
          <p:cNvPr id="19" name="GT#white_16x9_top">
            <a:extLst>
              <a:ext uri="{FF2B5EF4-FFF2-40B4-BE49-F238E27FC236}">
                <a16:creationId xmlns:a16="http://schemas.microsoft.com/office/drawing/2014/main" id="{5324C52D-B5DC-6071-1E07-4271A5EC3812}"/>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21" y="134382"/>
            <a:ext cx="3673624" cy="1173519"/>
          </a:xfrm>
          <a:prstGeom prst="rect">
            <a:avLst/>
          </a:prstGeom>
        </p:spPr>
      </p:pic>
    </p:spTree>
    <p:extLst>
      <p:ext uri="{BB962C8B-B14F-4D97-AF65-F5344CB8AC3E}">
        <p14:creationId xmlns:p14="http://schemas.microsoft.com/office/powerpoint/2010/main" val="1271570771"/>
      </p:ext>
    </p:extLst>
  </p:cSld>
  <p:clrMapOvr>
    <a:overrideClrMapping bg1="dk1" tx1="lt1" bg2="dk2" tx2="lt2" accent1="accent1" accent2="accent2" accent3="accent3" accent4="accent4" accent5="accent5" accent6="accent6" hlink="hlink" folHlink="folHlink"/>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1"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a:extLst>
              <a:ext uri="{FF2B5EF4-FFF2-40B4-BE49-F238E27FC236}">
                <a16:creationId xmlns:a16="http://schemas.microsoft.com/office/drawing/2014/main" id="{530F8526-7911-B946-ADCE-3D15C708B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0536" y="6534747"/>
            <a:ext cx="936000" cy="130227"/>
          </a:xfrm>
          <a:prstGeom prst="rect">
            <a:avLst/>
          </a:prstGeom>
        </p:spPr>
      </p:pic>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3545142669"/>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5770"/>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5770"/>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5770"/>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7051"/>
            <a:ext cx="2773708" cy="3889140"/>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562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065855"/>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 name="Picture 2">
            <a:extLst>
              <a:ext uri="{FF2B5EF4-FFF2-40B4-BE49-F238E27FC236}">
                <a16:creationId xmlns:a16="http://schemas.microsoft.com/office/drawing/2014/main" id="{F3579EC9-8AB4-C434-E075-5A3A9E5D4A4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933895213"/>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3D14-7764-C342-8A70-48FCCEFB1912}"/>
              </a:ext>
            </a:extLst>
          </p:cNvPr>
          <p:cNvSpPr>
            <a:spLocks noGrp="1"/>
          </p:cNvSpPr>
          <p:nvPr>
            <p:ph type="title" hasCustomPrompt="1"/>
          </p:nvPr>
        </p:nvSpPr>
        <p:spPr>
          <a:xfrm>
            <a:off x="334964" y="441138"/>
            <a:ext cx="10515600" cy="1325563"/>
          </a:xfrm>
          <a:prstGeom prst="rect">
            <a:avLst/>
          </a:prstGeom>
        </p:spPr>
        <p:txBody>
          <a:bodyPr/>
          <a:lstStyle>
            <a:lvl1pPr>
              <a:defRPr b="0" i="0">
                <a:latin typeface="Montserrat Medium" pitchFamily="2" charset="77"/>
              </a:defRPr>
            </a:lvl1pPr>
          </a:lstStyle>
          <a:p>
            <a:r>
              <a:rPr lang="en-US"/>
              <a:t>Color Theme  </a:t>
            </a:r>
          </a:p>
        </p:txBody>
      </p:sp>
      <p:sp>
        <p:nvSpPr>
          <p:cNvPr id="3" name="Date Placeholder 2">
            <a:extLst>
              <a:ext uri="{FF2B5EF4-FFF2-40B4-BE49-F238E27FC236}">
                <a16:creationId xmlns:a16="http://schemas.microsoft.com/office/drawing/2014/main" id="{3E67270A-7466-014F-8BB7-AD6114EDD474}"/>
              </a:ext>
            </a:extLst>
          </p:cNvPr>
          <p:cNvSpPr>
            <a:spLocks noGrp="1"/>
          </p:cNvSpPr>
          <p:nvPr>
            <p:ph type="dt" sz="half" idx="10"/>
          </p:nvPr>
        </p:nvSpPr>
        <p:spPr>
          <a:xfrm>
            <a:off x="334964" y="6526475"/>
            <a:ext cx="1515024" cy="138499"/>
          </a:xfrm>
          <a:prstGeom prst="rect">
            <a:avLst/>
          </a:prstGeom>
        </p:spPr>
        <p:txBody>
          <a:bodyPr/>
          <a:lstStyle>
            <a:lvl1pPr>
              <a:defRPr b="0" i="0">
                <a:latin typeface="Montserrat Medium" pitchFamily="2" charset="77"/>
              </a:defRPr>
            </a:lvl1pPr>
          </a:lstStyle>
          <a:p>
            <a:fld id="{865C64CA-9DAC-BD47-9188-E2DB9C5CAC74}" type="datetime1">
              <a:rPr lang="en-US" smtClean="0"/>
              <a:pPr/>
              <a:t>5/12/25</a:t>
            </a:fld>
            <a:endParaRPr lang="en-US"/>
          </a:p>
        </p:txBody>
      </p:sp>
      <p:sp>
        <p:nvSpPr>
          <p:cNvPr id="9" name="Freeform: Shape 5">
            <a:extLst>
              <a:ext uri="{FF2B5EF4-FFF2-40B4-BE49-F238E27FC236}">
                <a16:creationId xmlns:a16="http://schemas.microsoft.com/office/drawing/2014/main" id="{EF671CD2-D615-4E4E-B5FD-F85A5F0914FC}"/>
              </a:ext>
            </a:extLst>
          </p:cNvPr>
          <p:cNvSpPr/>
          <p:nvPr userDrawn="1"/>
        </p:nvSpPr>
        <p:spPr>
          <a:xfrm>
            <a:off x="341283" y="4696974"/>
            <a:ext cx="1191516" cy="1224824"/>
          </a:xfrm>
          <a:prstGeom prst="roundRect">
            <a:avLst>
              <a:gd name="adj" fmla="val 7297"/>
            </a:avLst>
          </a:prstGeom>
          <a:solidFill>
            <a:srgbClr val="F9AF1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Honey Yellow</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#F9AF15</a:t>
            </a:r>
          </a:p>
        </p:txBody>
      </p:sp>
      <p:sp>
        <p:nvSpPr>
          <p:cNvPr id="10" name="Freeform: Shape 5">
            <a:extLst>
              <a:ext uri="{FF2B5EF4-FFF2-40B4-BE49-F238E27FC236}">
                <a16:creationId xmlns:a16="http://schemas.microsoft.com/office/drawing/2014/main" id="{DD7F72E5-391E-774A-B33B-EA4053EF5D00}"/>
              </a:ext>
            </a:extLst>
          </p:cNvPr>
          <p:cNvSpPr/>
          <p:nvPr userDrawn="1"/>
        </p:nvSpPr>
        <p:spPr>
          <a:xfrm>
            <a:off x="334964" y="3332049"/>
            <a:ext cx="1191516" cy="1224824"/>
          </a:xfrm>
          <a:prstGeom prst="roundRect">
            <a:avLst>
              <a:gd name="adj" fmla="val 7297"/>
            </a:avLst>
          </a:prstGeom>
          <a:solidFill>
            <a:srgbClr val="4361E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Ultramarine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#4361EE</a:t>
            </a:r>
          </a:p>
        </p:txBody>
      </p:sp>
      <p:sp>
        <p:nvSpPr>
          <p:cNvPr id="11" name="Freeform: Shape 5">
            <a:extLst>
              <a:ext uri="{FF2B5EF4-FFF2-40B4-BE49-F238E27FC236}">
                <a16:creationId xmlns:a16="http://schemas.microsoft.com/office/drawing/2014/main" id="{5C0C156B-93FC-FD49-8157-CC7E745E93B2}"/>
              </a:ext>
            </a:extLst>
          </p:cNvPr>
          <p:cNvSpPr/>
          <p:nvPr userDrawn="1"/>
        </p:nvSpPr>
        <p:spPr>
          <a:xfrm>
            <a:off x="1629894" y="3332049"/>
            <a:ext cx="1191516" cy="1224824"/>
          </a:xfrm>
          <a:prstGeom prst="roundRect">
            <a:avLst>
              <a:gd name="adj" fmla="val 7297"/>
            </a:avLst>
          </a:prstGeom>
          <a:solidFill>
            <a:schemeClr val="accent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Dodger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#4895EF</a:t>
            </a:r>
          </a:p>
        </p:txBody>
      </p:sp>
      <p:sp>
        <p:nvSpPr>
          <p:cNvPr id="12" name="Freeform: Shape 5">
            <a:extLst>
              <a:ext uri="{FF2B5EF4-FFF2-40B4-BE49-F238E27FC236}">
                <a16:creationId xmlns:a16="http://schemas.microsoft.com/office/drawing/2014/main" id="{02A4A559-19A2-FA4C-84BE-FA31258D49D3}"/>
              </a:ext>
            </a:extLst>
          </p:cNvPr>
          <p:cNvSpPr/>
          <p:nvPr userDrawn="1"/>
        </p:nvSpPr>
        <p:spPr>
          <a:xfrm>
            <a:off x="2924824" y="3332049"/>
            <a:ext cx="1191516" cy="1224824"/>
          </a:xfrm>
          <a:prstGeom prst="roundRect">
            <a:avLst>
              <a:gd name="adj" fmla="val 7297"/>
            </a:avLst>
          </a:prstGeom>
          <a:solidFill>
            <a:srgbClr val="4CC9F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Vivid Sky Blue</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#4CC9F0</a:t>
            </a:r>
          </a:p>
        </p:txBody>
      </p:sp>
      <p:sp>
        <p:nvSpPr>
          <p:cNvPr id="13" name="Freeform: Shape 5">
            <a:extLst>
              <a:ext uri="{FF2B5EF4-FFF2-40B4-BE49-F238E27FC236}">
                <a16:creationId xmlns:a16="http://schemas.microsoft.com/office/drawing/2014/main" id="{B688E0A9-1A62-7342-84BA-D6F68904FF5D}"/>
              </a:ext>
            </a:extLst>
          </p:cNvPr>
          <p:cNvSpPr/>
          <p:nvPr userDrawn="1"/>
        </p:nvSpPr>
        <p:spPr>
          <a:xfrm>
            <a:off x="334964" y="1967123"/>
            <a:ext cx="2486447" cy="1224824"/>
          </a:xfrm>
          <a:prstGeom prst="roundRect">
            <a:avLst>
              <a:gd name="adj" fmla="val 7297"/>
            </a:avLst>
          </a:prstGeom>
          <a:solidFill>
            <a:schemeClr val="accent1"/>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Dark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#1818BF</a:t>
            </a:r>
          </a:p>
        </p:txBody>
      </p:sp>
      <p:sp>
        <p:nvSpPr>
          <p:cNvPr id="14" name="Freeform: Shape 5">
            <a:extLst>
              <a:ext uri="{FF2B5EF4-FFF2-40B4-BE49-F238E27FC236}">
                <a16:creationId xmlns:a16="http://schemas.microsoft.com/office/drawing/2014/main" id="{696A472F-F5D9-7D4C-955E-02DFAF8ABDFD}"/>
              </a:ext>
            </a:extLst>
          </p:cNvPr>
          <p:cNvSpPr/>
          <p:nvPr userDrawn="1"/>
        </p:nvSpPr>
        <p:spPr>
          <a:xfrm>
            <a:off x="2924824" y="1974733"/>
            <a:ext cx="2486447" cy="1224824"/>
          </a:xfrm>
          <a:prstGeom prst="roundRect">
            <a:avLst>
              <a:gd name="adj" fmla="val 7297"/>
            </a:avLst>
          </a:prstGeom>
          <a:solidFill>
            <a:srgbClr val="64C7F3"/>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DIGITALL Light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#64C7F3</a:t>
            </a:r>
          </a:p>
        </p:txBody>
      </p:sp>
      <p:sp>
        <p:nvSpPr>
          <p:cNvPr id="15" name="Freeform: Shape 5">
            <a:extLst>
              <a:ext uri="{FF2B5EF4-FFF2-40B4-BE49-F238E27FC236}">
                <a16:creationId xmlns:a16="http://schemas.microsoft.com/office/drawing/2014/main" id="{AA2A8814-7FDA-9C45-B418-83AA539C6380}"/>
              </a:ext>
            </a:extLst>
          </p:cNvPr>
          <p:cNvSpPr/>
          <p:nvPr userDrawn="1"/>
        </p:nvSpPr>
        <p:spPr>
          <a:xfrm>
            <a:off x="2924824" y="4696974"/>
            <a:ext cx="1191516" cy="1224824"/>
          </a:xfrm>
          <a:prstGeom prst="roundRect">
            <a:avLst>
              <a:gd name="adj" fmla="val 7297"/>
            </a:avLst>
          </a:prstGeom>
          <a:solidFill>
            <a:srgbClr val="E54F6D"/>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Berry Fruit</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#E54F6D</a:t>
            </a:r>
          </a:p>
        </p:txBody>
      </p:sp>
      <p:sp>
        <p:nvSpPr>
          <p:cNvPr id="16" name="Freeform: Shape 5">
            <a:extLst>
              <a:ext uri="{FF2B5EF4-FFF2-40B4-BE49-F238E27FC236}">
                <a16:creationId xmlns:a16="http://schemas.microsoft.com/office/drawing/2014/main" id="{C06C7E19-0EE3-FF44-A67F-0363813EA8CB}"/>
              </a:ext>
            </a:extLst>
          </p:cNvPr>
          <p:cNvSpPr/>
          <p:nvPr userDrawn="1"/>
        </p:nvSpPr>
        <p:spPr>
          <a:xfrm>
            <a:off x="4219755" y="3332049"/>
            <a:ext cx="1191516" cy="1224824"/>
          </a:xfrm>
          <a:prstGeom prst="roundRect">
            <a:avLst>
              <a:gd name="adj" fmla="val 7297"/>
            </a:avLst>
          </a:prstGeom>
          <a:solidFill>
            <a:srgbClr val="89BB92"/>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Sea 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#89BB92</a:t>
            </a:r>
          </a:p>
        </p:txBody>
      </p:sp>
      <p:sp>
        <p:nvSpPr>
          <p:cNvPr id="17" name="Freeform: Shape 5">
            <a:extLst>
              <a:ext uri="{FF2B5EF4-FFF2-40B4-BE49-F238E27FC236}">
                <a16:creationId xmlns:a16="http://schemas.microsoft.com/office/drawing/2014/main" id="{AA669CA6-39F9-734A-A368-3B1188C77172}"/>
              </a:ext>
            </a:extLst>
          </p:cNvPr>
          <p:cNvSpPr/>
          <p:nvPr userDrawn="1"/>
        </p:nvSpPr>
        <p:spPr>
          <a:xfrm>
            <a:off x="1629893" y="4696974"/>
            <a:ext cx="1191516" cy="1224824"/>
          </a:xfrm>
          <a:prstGeom prst="roundRect">
            <a:avLst>
              <a:gd name="adj" fmla="val 7297"/>
            </a:avLst>
          </a:prstGeom>
          <a:solidFill>
            <a:srgbClr val="B5179E"/>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a:r>
              <a:rPr lang="en-US" sz="1200" b="0" i="0">
                <a:solidFill>
                  <a:srgbClr val="FFFFFF"/>
                </a:solidFill>
                <a:latin typeface="Montserrat Medium" pitchFamily="2" charset="77"/>
              </a:rPr>
              <a:t>Byzantine</a:t>
            </a:r>
            <a:endParaRPr lang="bg-BG" sz="1200" b="0" i="0">
              <a:solidFill>
                <a:srgbClr val="FFFFFF"/>
              </a:solidFill>
              <a:latin typeface="Montserrat Medium" pitchFamily="2" charset="77"/>
            </a:endParaRPr>
          </a:p>
          <a:p>
            <a:pPr algn="ctr"/>
            <a:r>
              <a:rPr lang="en-US" sz="1200" b="0" i="0">
                <a:solidFill>
                  <a:srgbClr val="FFFFFF"/>
                </a:solidFill>
                <a:latin typeface="Montserrat Medium" pitchFamily="2" charset="77"/>
              </a:rPr>
              <a:t>#B5179E</a:t>
            </a:r>
          </a:p>
        </p:txBody>
      </p:sp>
      <p:sp>
        <p:nvSpPr>
          <p:cNvPr id="18" name="Freeform: Shape 5">
            <a:extLst>
              <a:ext uri="{FF2B5EF4-FFF2-40B4-BE49-F238E27FC236}">
                <a16:creationId xmlns:a16="http://schemas.microsoft.com/office/drawing/2014/main" id="{94944449-8F30-A340-9DD2-2E0979B815FA}"/>
              </a:ext>
            </a:extLst>
          </p:cNvPr>
          <p:cNvSpPr/>
          <p:nvPr userDrawn="1"/>
        </p:nvSpPr>
        <p:spPr>
          <a:xfrm>
            <a:off x="5520517" y="4696974"/>
            <a:ext cx="1191516" cy="1224824"/>
          </a:xfrm>
          <a:prstGeom prst="roundRect">
            <a:avLst>
              <a:gd name="adj" fmla="val 7297"/>
            </a:avLst>
          </a:prstGeom>
          <a:solidFill>
            <a:srgbClr val="383838"/>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1</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#383838</a:t>
            </a:r>
          </a:p>
        </p:txBody>
      </p:sp>
      <p:sp>
        <p:nvSpPr>
          <p:cNvPr id="19" name="Freeform: Shape 5">
            <a:extLst>
              <a:ext uri="{FF2B5EF4-FFF2-40B4-BE49-F238E27FC236}">
                <a16:creationId xmlns:a16="http://schemas.microsoft.com/office/drawing/2014/main" id="{E87A3B3D-F303-5C40-ADBB-4E9D7347D69C}"/>
              </a:ext>
            </a:extLst>
          </p:cNvPr>
          <p:cNvSpPr/>
          <p:nvPr userDrawn="1"/>
        </p:nvSpPr>
        <p:spPr>
          <a:xfrm>
            <a:off x="5520517" y="3320382"/>
            <a:ext cx="1191516" cy="1224824"/>
          </a:xfrm>
          <a:prstGeom prst="roundRect">
            <a:avLst>
              <a:gd name="adj" fmla="val 7297"/>
            </a:avLst>
          </a:prstGeom>
          <a:solidFill>
            <a:srgbClr val="EDEEEF"/>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1</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#EDEEEF</a:t>
            </a:r>
          </a:p>
        </p:txBody>
      </p:sp>
      <p:sp>
        <p:nvSpPr>
          <p:cNvPr id="20" name="Freeform: Shape 5">
            <a:extLst>
              <a:ext uri="{FF2B5EF4-FFF2-40B4-BE49-F238E27FC236}">
                <a16:creationId xmlns:a16="http://schemas.microsoft.com/office/drawing/2014/main" id="{F57B4017-181C-8243-A9CF-F88DA168721B}"/>
              </a:ext>
            </a:extLst>
          </p:cNvPr>
          <p:cNvSpPr/>
          <p:nvPr userDrawn="1"/>
        </p:nvSpPr>
        <p:spPr>
          <a:xfrm>
            <a:off x="4219754" y="4696974"/>
            <a:ext cx="1191516" cy="1224824"/>
          </a:xfrm>
          <a:prstGeom prst="roundRect">
            <a:avLst>
              <a:gd name="adj" fmla="val 7297"/>
            </a:avLst>
          </a:prstGeom>
          <a:solidFill>
            <a:srgbClr val="4D9900"/>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Green</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#4D9900</a:t>
            </a:r>
          </a:p>
        </p:txBody>
      </p:sp>
      <p:sp>
        <p:nvSpPr>
          <p:cNvPr id="21" name="Freeform: Shape 5">
            <a:extLst>
              <a:ext uri="{FF2B5EF4-FFF2-40B4-BE49-F238E27FC236}">
                <a16:creationId xmlns:a16="http://schemas.microsoft.com/office/drawing/2014/main" id="{A26B22B1-CCE4-314B-B1CD-9683EFF5EE63}"/>
              </a:ext>
            </a:extLst>
          </p:cNvPr>
          <p:cNvSpPr/>
          <p:nvPr userDrawn="1"/>
        </p:nvSpPr>
        <p:spPr>
          <a:xfrm>
            <a:off x="6815447" y="3320382"/>
            <a:ext cx="1191516" cy="1224824"/>
          </a:xfrm>
          <a:prstGeom prst="roundRect">
            <a:avLst>
              <a:gd name="adj" fmla="val 7297"/>
            </a:avLst>
          </a:prstGeom>
          <a:solidFill>
            <a:srgbClr val="F6F6F6"/>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383838"/>
                </a:solidFill>
                <a:latin typeface="Montserrat Medium" pitchFamily="2" charset="77"/>
              </a:rPr>
              <a:t>Background Grey 2</a:t>
            </a:r>
          </a:p>
          <a:p>
            <a:pPr algn="ctr" defTabSz="977900">
              <a:lnSpc>
                <a:spcPct val="90000"/>
              </a:lnSpc>
              <a:spcBef>
                <a:spcPct val="0"/>
              </a:spcBef>
              <a:spcAft>
                <a:spcPct val="35000"/>
              </a:spcAft>
              <a:defRPr/>
            </a:pPr>
            <a:r>
              <a:rPr lang="en-US" sz="1200" b="0" i="0">
                <a:solidFill>
                  <a:srgbClr val="383838"/>
                </a:solidFill>
                <a:latin typeface="Montserrat Medium" pitchFamily="2" charset="77"/>
              </a:rPr>
              <a:t>#F6F6F6</a:t>
            </a:r>
          </a:p>
        </p:txBody>
      </p:sp>
      <p:sp>
        <p:nvSpPr>
          <p:cNvPr id="24" name="Freeform: Shape 5">
            <a:extLst>
              <a:ext uri="{FF2B5EF4-FFF2-40B4-BE49-F238E27FC236}">
                <a16:creationId xmlns:a16="http://schemas.microsoft.com/office/drawing/2014/main" id="{BD27582A-BF52-0749-9316-C4AE7B53FAF4}"/>
              </a:ext>
            </a:extLst>
          </p:cNvPr>
          <p:cNvSpPr/>
          <p:nvPr userDrawn="1"/>
        </p:nvSpPr>
        <p:spPr>
          <a:xfrm>
            <a:off x="6790987" y="4696974"/>
            <a:ext cx="1191516" cy="1224824"/>
          </a:xfrm>
          <a:prstGeom prst="roundRect">
            <a:avLst>
              <a:gd name="adj" fmla="val 7297"/>
            </a:avLst>
          </a:prstGeom>
          <a:solidFill>
            <a:srgbClr val="A9A9A9"/>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Text Grey 2</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#A9A9A9</a:t>
            </a:r>
          </a:p>
        </p:txBody>
      </p:sp>
      <p:sp>
        <p:nvSpPr>
          <p:cNvPr id="25" name="Freeform: Shape 5">
            <a:extLst>
              <a:ext uri="{FF2B5EF4-FFF2-40B4-BE49-F238E27FC236}">
                <a16:creationId xmlns:a16="http://schemas.microsoft.com/office/drawing/2014/main" id="{63ED1CF4-5477-3347-A03C-D736E54C85AF}"/>
              </a:ext>
            </a:extLst>
          </p:cNvPr>
          <p:cNvSpPr/>
          <p:nvPr userDrawn="1"/>
        </p:nvSpPr>
        <p:spPr>
          <a:xfrm>
            <a:off x="5514684" y="1974733"/>
            <a:ext cx="1197349" cy="1224824"/>
          </a:xfrm>
          <a:prstGeom prst="roundRect">
            <a:avLst>
              <a:gd name="adj" fmla="val 7297"/>
            </a:avLst>
          </a:prstGeom>
          <a:solidFill>
            <a:schemeClr val="bg1">
              <a:lumMod val="1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rgbClr val="FFFFFF"/>
                </a:solidFill>
                <a:latin typeface="Montserrat Medium" pitchFamily="2" charset="77"/>
              </a:rPr>
              <a:t>Default Black</a:t>
            </a:r>
          </a:p>
          <a:p>
            <a:pPr algn="ctr" defTabSz="977900">
              <a:lnSpc>
                <a:spcPct val="90000"/>
              </a:lnSpc>
              <a:spcBef>
                <a:spcPct val="0"/>
              </a:spcBef>
              <a:spcAft>
                <a:spcPct val="35000"/>
              </a:spcAft>
              <a:defRPr/>
            </a:pPr>
            <a:r>
              <a:rPr lang="en-US" sz="1200" b="0" i="0">
                <a:solidFill>
                  <a:srgbClr val="FFFFFF"/>
                </a:solidFill>
                <a:latin typeface="Montserrat Medium" pitchFamily="2" charset="77"/>
              </a:rPr>
              <a:t>#00000</a:t>
            </a:r>
          </a:p>
        </p:txBody>
      </p:sp>
      <p:sp>
        <p:nvSpPr>
          <p:cNvPr id="26" name="Freeform: Shape 5">
            <a:extLst>
              <a:ext uri="{FF2B5EF4-FFF2-40B4-BE49-F238E27FC236}">
                <a16:creationId xmlns:a16="http://schemas.microsoft.com/office/drawing/2014/main" id="{55F86A0A-5011-B34C-AE04-FAC66C63BE5B}"/>
              </a:ext>
            </a:extLst>
          </p:cNvPr>
          <p:cNvSpPr/>
          <p:nvPr userDrawn="1"/>
        </p:nvSpPr>
        <p:spPr>
          <a:xfrm>
            <a:off x="6815446" y="1965961"/>
            <a:ext cx="1197349" cy="1224824"/>
          </a:xfrm>
          <a:prstGeom prst="roundRect">
            <a:avLst>
              <a:gd name="adj" fmla="val 7297"/>
            </a:avLst>
          </a:prstGeom>
          <a:solidFill>
            <a:srgbClr val="FFFFFF"/>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defRPr/>
            </a:pPr>
            <a:r>
              <a:rPr lang="en-US" sz="1200" b="0" i="0">
                <a:solidFill>
                  <a:schemeClr val="tx1"/>
                </a:solidFill>
                <a:latin typeface="Montserrat Medium" pitchFamily="2" charset="77"/>
              </a:rPr>
              <a:t>Default White</a:t>
            </a:r>
          </a:p>
          <a:p>
            <a:pPr algn="ctr" defTabSz="977900">
              <a:lnSpc>
                <a:spcPct val="90000"/>
              </a:lnSpc>
              <a:spcBef>
                <a:spcPct val="0"/>
              </a:spcBef>
              <a:spcAft>
                <a:spcPct val="35000"/>
              </a:spcAft>
              <a:defRPr/>
            </a:pPr>
            <a:r>
              <a:rPr lang="en-US" sz="1200" b="0" i="0">
                <a:solidFill>
                  <a:schemeClr val="tx1"/>
                </a:solidFill>
                <a:latin typeface="Montserrat Medium" pitchFamily="2" charset="77"/>
              </a:rPr>
              <a:t>#FFFFF</a:t>
            </a:r>
          </a:p>
        </p:txBody>
      </p:sp>
    </p:spTree>
    <p:extLst>
      <p:ext uri="{BB962C8B-B14F-4D97-AF65-F5344CB8AC3E}">
        <p14:creationId xmlns:p14="http://schemas.microsoft.com/office/powerpoint/2010/main" val="16710388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Key Visu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27FD8B3-3476-4D48-8D76-B990F8A734AC}"/>
              </a:ext>
            </a:extLst>
          </p:cNvPr>
          <p:cNvSpPr>
            <a:spLocks noGrp="1"/>
          </p:cNvSpPr>
          <p:nvPr>
            <p:ph type="body" sz="quarter" idx="14" hasCustomPrompt="1"/>
          </p:nvPr>
        </p:nvSpPr>
        <p:spPr>
          <a:xfrm>
            <a:off x="911225" y="2151718"/>
            <a:ext cx="9433743" cy="215444"/>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Subtitle</a:t>
            </a:r>
          </a:p>
        </p:txBody>
      </p:sp>
      <p:sp>
        <p:nvSpPr>
          <p:cNvPr id="3" name="Text Placeholder 14">
            <a:extLst>
              <a:ext uri="{FF2B5EF4-FFF2-40B4-BE49-F238E27FC236}">
                <a16:creationId xmlns:a16="http://schemas.microsoft.com/office/drawing/2014/main" id="{2A0D2A04-DD16-4BFC-84E4-EF55F671080B}"/>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Title</a:t>
            </a:r>
          </a:p>
        </p:txBody>
      </p:sp>
      <p:pic>
        <p:nvPicPr>
          <p:cNvPr id="9" name="Picture 8" descr="A picture containing text, clipart&#10;&#10;Description automatically generated">
            <a:extLst>
              <a:ext uri="{FF2B5EF4-FFF2-40B4-BE49-F238E27FC236}">
                <a16:creationId xmlns:a16="http://schemas.microsoft.com/office/drawing/2014/main" id="{4EA52565-0679-449F-A0CF-2039F4F6184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1140668829"/>
      </p:ext>
    </p:extLst>
  </p:cSld>
  <p:clrMapOvr>
    <a:masterClrMapping/>
  </p:clrMapOvr>
  <p:hf hdr="0" ftr="0"/>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2151718"/>
            <a:ext cx="9433743" cy="559127"/>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a:p>
            <a:pPr lvl="0"/>
            <a:endParaRPr lang="en-US"/>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AGENDA</a:t>
            </a:r>
          </a:p>
        </p:txBody>
      </p:sp>
      <p:pic>
        <p:nvPicPr>
          <p:cNvPr id="6" name="Picture 5" descr="A picture containing text, clipart&#10;&#10;Description automatically generated">
            <a:extLst>
              <a:ext uri="{FF2B5EF4-FFF2-40B4-BE49-F238E27FC236}">
                <a16:creationId xmlns:a16="http://schemas.microsoft.com/office/drawing/2014/main" id="{14790471-0DF7-47CE-B101-A48B12F0732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3280688058"/>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_Key Visual">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27FD8B3-3476-4D48-8D76-B990F8A734AC}"/>
              </a:ext>
            </a:extLst>
          </p:cNvPr>
          <p:cNvSpPr>
            <a:spLocks noGrp="1"/>
          </p:cNvSpPr>
          <p:nvPr>
            <p:ph type="body" sz="quarter" idx="14" hasCustomPrompt="1"/>
          </p:nvPr>
        </p:nvSpPr>
        <p:spPr>
          <a:xfrm>
            <a:off x="911225" y="2151718"/>
            <a:ext cx="9433743" cy="215444"/>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Subtitle</a:t>
            </a:r>
          </a:p>
        </p:txBody>
      </p:sp>
      <p:sp>
        <p:nvSpPr>
          <p:cNvPr id="3" name="Text Placeholder 14">
            <a:extLst>
              <a:ext uri="{FF2B5EF4-FFF2-40B4-BE49-F238E27FC236}">
                <a16:creationId xmlns:a16="http://schemas.microsoft.com/office/drawing/2014/main" id="{2A0D2A04-DD16-4BFC-84E4-EF55F671080B}"/>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err="1"/>
              <a:t>Seperator</a:t>
            </a:r>
            <a:endParaRPr lang="en-US"/>
          </a:p>
        </p:txBody>
      </p:sp>
      <p:pic>
        <p:nvPicPr>
          <p:cNvPr id="9" name="Picture 8" descr="A picture containing text, clipart&#10;&#10;Description automatically generated">
            <a:extLst>
              <a:ext uri="{FF2B5EF4-FFF2-40B4-BE49-F238E27FC236}">
                <a16:creationId xmlns:a16="http://schemas.microsoft.com/office/drawing/2014/main" id="{4EA52565-0679-449F-A0CF-2039F4F6184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1490762493"/>
      </p:ext>
    </p:extLst>
  </p:cSld>
  <p:clrMapOvr>
    <a:masterClrMapping/>
  </p:clrMapOvr>
  <p:hf hdr="0" ftr="0"/>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659723393"/>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ist Master 1">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1" name="Rectangle 10">
            <a:extLst>
              <a:ext uri="{FF2B5EF4-FFF2-40B4-BE49-F238E27FC236}">
                <a16:creationId xmlns:a16="http://schemas.microsoft.com/office/drawing/2014/main" id="{40ED17D9-B241-1B44-99CF-7FE14BE57CB9}"/>
              </a:ext>
            </a:extLst>
          </p:cNvPr>
          <p:cNvSpPr/>
          <p:nvPr userDrawn="1"/>
        </p:nvSpPr>
        <p:spPr>
          <a:xfrm>
            <a:off x="-95415" y="1808162"/>
            <a:ext cx="12389992" cy="460851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52" name="Text Placeholder 4">
            <a:extLst>
              <a:ext uri="{FF2B5EF4-FFF2-40B4-BE49-F238E27FC236}">
                <a16:creationId xmlns:a16="http://schemas.microsoft.com/office/drawing/2014/main" id="{DA36C5F7-33EC-3647-AACA-9532803D62CC}"/>
              </a:ext>
            </a:extLst>
          </p:cNvPr>
          <p:cNvSpPr>
            <a:spLocks noGrp="1"/>
          </p:cNvSpPr>
          <p:nvPr>
            <p:ph type="body" sz="quarter" idx="22"/>
          </p:nvPr>
        </p:nvSpPr>
        <p:spPr>
          <a:xfrm>
            <a:off x="911225" y="2044462"/>
            <a:ext cx="4532549" cy="1243374"/>
          </a:xfrm>
          <a:prstGeom prst="roundRect">
            <a:avLst>
              <a:gd name="adj" fmla="val 6695"/>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4" name="Text Placeholder 4">
            <a:extLst>
              <a:ext uri="{FF2B5EF4-FFF2-40B4-BE49-F238E27FC236}">
                <a16:creationId xmlns:a16="http://schemas.microsoft.com/office/drawing/2014/main" id="{1B05D8C2-6F3E-8540-8AF2-D5A4FB562B71}"/>
              </a:ext>
            </a:extLst>
          </p:cNvPr>
          <p:cNvSpPr>
            <a:spLocks noGrp="1"/>
          </p:cNvSpPr>
          <p:nvPr>
            <p:ph type="body" sz="quarter" idx="23"/>
          </p:nvPr>
        </p:nvSpPr>
        <p:spPr>
          <a:xfrm>
            <a:off x="911225" y="3490590"/>
            <a:ext cx="4512456" cy="1243374"/>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5" name="Text Placeholder 4">
            <a:extLst>
              <a:ext uri="{FF2B5EF4-FFF2-40B4-BE49-F238E27FC236}">
                <a16:creationId xmlns:a16="http://schemas.microsoft.com/office/drawing/2014/main" id="{FF85D120-05FA-F04A-B604-893240D7527C}"/>
              </a:ext>
            </a:extLst>
          </p:cNvPr>
          <p:cNvSpPr>
            <a:spLocks noGrp="1"/>
          </p:cNvSpPr>
          <p:nvPr>
            <p:ph type="body" sz="quarter" idx="24"/>
          </p:nvPr>
        </p:nvSpPr>
        <p:spPr>
          <a:xfrm>
            <a:off x="911225" y="4936719"/>
            <a:ext cx="4512452" cy="1243375"/>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8" name="Text Placeholder 4">
            <a:extLst>
              <a:ext uri="{FF2B5EF4-FFF2-40B4-BE49-F238E27FC236}">
                <a16:creationId xmlns:a16="http://schemas.microsoft.com/office/drawing/2014/main" id="{3CA384FC-FBA3-B745-B48A-3BEF5B95C9D0}"/>
              </a:ext>
            </a:extLst>
          </p:cNvPr>
          <p:cNvSpPr>
            <a:spLocks noGrp="1"/>
          </p:cNvSpPr>
          <p:nvPr>
            <p:ph type="body" sz="quarter" idx="28"/>
          </p:nvPr>
        </p:nvSpPr>
        <p:spPr>
          <a:xfrm>
            <a:off x="5571647" y="2044461"/>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9" name="Text Placeholder 4">
            <a:extLst>
              <a:ext uri="{FF2B5EF4-FFF2-40B4-BE49-F238E27FC236}">
                <a16:creationId xmlns:a16="http://schemas.microsoft.com/office/drawing/2014/main" id="{E4699F73-932A-604C-A045-7B87377076DD}"/>
              </a:ext>
            </a:extLst>
          </p:cNvPr>
          <p:cNvSpPr>
            <a:spLocks noGrp="1"/>
          </p:cNvSpPr>
          <p:nvPr>
            <p:ph type="body" sz="quarter" idx="29"/>
          </p:nvPr>
        </p:nvSpPr>
        <p:spPr>
          <a:xfrm>
            <a:off x="5571647" y="3490590"/>
            <a:ext cx="4333803" cy="1242536"/>
          </a:xfrm>
          <a:prstGeom prst="roundRect">
            <a:avLst>
              <a:gd name="adj" fmla="val 7312"/>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100" name="Text Placeholder 4">
            <a:extLst>
              <a:ext uri="{FF2B5EF4-FFF2-40B4-BE49-F238E27FC236}">
                <a16:creationId xmlns:a16="http://schemas.microsoft.com/office/drawing/2014/main" id="{2E85E377-4AD3-0B4A-974F-7A4D7F9E2A9C}"/>
              </a:ext>
            </a:extLst>
          </p:cNvPr>
          <p:cNvSpPr>
            <a:spLocks noGrp="1"/>
          </p:cNvSpPr>
          <p:nvPr>
            <p:ph type="body" sz="quarter" idx="30"/>
          </p:nvPr>
        </p:nvSpPr>
        <p:spPr>
          <a:xfrm>
            <a:off x="5571647" y="4936719"/>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40" name="Title Placeholder 1">
            <a:extLst>
              <a:ext uri="{FF2B5EF4-FFF2-40B4-BE49-F238E27FC236}">
                <a16:creationId xmlns:a16="http://schemas.microsoft.com/office/drawing/2014/main" id="{BC51454C-A6E4-BB4D-B7D0-A1DE4C831E3A}"/>
              </a:ext>
            </a:extLst>
          </p:cNvPr>
          <p:cNvSpPr>
            <a:spLocks noGrp="1"/>
          </p:cNvSpPr>
          <p:nvPr>
            <p:ph type="title" hasCustomPrompt="1"/>
          </p:nvPr>
        </p:nvSpPr>
        <p:spPr>
          <a:xfrm>
            <a:off x="911224" y="644740"/>
            <a:ext cx="10945813"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9" name="Picture Placeholder 5">
            <a:extLst>
              <a:ext uri="{FF2B5EF4-FFF2-40B4-BE49-F238E27FC236}">
                <a16:creationId xmlns:a16="http://schemas.microsoft.com/office/drawing/2014/main" id="{60E44BAC-3454-EB49-A6FD-C8C9E3E8310B}"/>
              </a:ext>
            </a:extLst>
          </p:cNvPr>
          <p:cNvSpPr>
            <a:spLocks noGrp="1"/>
          </p:cNvSpPr>
          <p:nvPr>
            <p:ph type="pic" sz="quarter" idx="17"/>
          </p:nvPr>
        </p:nvSpPr>
        <p:spPr>
          <a:xfrm>
            <a:off x="10033323" y="2044461"/>
            <a:ext cx="2688902" cy="4134794"/>
          </a:xfrm>
          <a:prstGeom prst="roundRect">
            <a:avLst>
              <a:gd name="adj" fmla="val 5340"/>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223382127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6" name="Text Placeholder 1">
            <a:extLst>
              <a:ext uri="{FF2B5EF4-FFF2-40B4-BE49-F238E27FC236}">
                <a16:creationId xmlns:a16="http://schemas.microsoft.com/office/drawing/2014/main" id="{0107D150-49E7-4FF7-9896-2EF1FE0A96CB}"/>
              </a:ext>
            </a:extLst>
          </p:cNvPr>
          <p:cNvSpPr>
            <a:spLocks noGrp="1"/>
          </p:cNvSpPr>
          <p:nvPr>
            <p:ph idx="1"/>
          </p:nvPr>
        </p:nvSpPr>
        <p:spPr>
          <a:xfrm>
            <a:off x="911225" y="1825625"/>
            <a:ext cx="1094581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475771356"/>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8"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1978972"/>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
        <p:nvSpPr>
          <p:cNvPr id="9" name="Text Placeholder 1">
            <a:extLst>
              <a:ext uri="{FF2B5EF4-FFF2-40B4-BE49-F238E27FC236}">
                <a16:creationId xmlns:a16="http://schemas.microsoft.com/office/drawing/2014/main" id="{48E0C2FA-6ECA-466C-ABCE-E03CC99A2097}"/>
              </a:ext>
            </a:extLst>
          </p:cNvPr>
          <p:cNvSpPr>
            <a:spLocks noGrp="1"/>
          </p:cNvSpPr>
          <p:nvPr>
            <p:ph idx="1"/>
          </p:nvPr>
        </p:nvSpPr>
        <p:spPr>
          <a:xfrm>
            <a:off x="911225" y="1978972"/>
            <a:ext cx="9455933" cy="42703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1949508211"/>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Mobius Keyline">
    <p:spTree>
      <p:nvGrpSpPr>
        <p:cNvPr id="1" name=""/>
        <p:cNvGrpSpPr/>
        <p:nvPr/>
      </p:nvGrpSpPr>
      <p:grpSpPr>
        <a:xfrm>
          <a:off x="0" y="0"/>
          <a:ext cx="0" cy="0"/>
          <a:chOff x="0" y="0"/>
          <a:chExt cx="0" cy="0"/>
        </a:xfrm>
      </p:grpSpPr>
      <p:pic>
        <p:nvPicPr>
          <p:cNvPr id="8" name="MobiusKeyline">
            <a:extLst>
              <a:ext uri="{FF2B5EF4-FFF2-40B4-BE49-F238E27FC236}">
                <a16:creationId xmlns:a16="http://schemas.microsoft.com/office/drawing/2014/main" id="{C4D846AA-1B48-D164-4BD6-D6FF338042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493205" y="0"/>
            <a:ext cx="6698796" cy="6858000"/>
          </a:xfrm>
          <a:prstGeom prst="rect">
            <a:avLst/>
          </a:prstGeom>
        </p:spPr>
      </p:pic>
      <p:sp>
        <p:nvSpPr>
          <p:cNvPr id="3" name="Title"/>
          <p:cNvSpPr>
            <a:spLocks noGrp="1"/>
          </p:cNvSpPr>
          <p:nvPr>
            <p:ph type="title" hasCustomPrompt="1"/>
            <p:custDataLst>
              <p:tags r:id="rId1"/>
            </p:custDataLst>
          </p:nvPr>
        </p:nvSpPr>
        <p:spPr>
          <a:xfrm>
            <a:off x="508003" y="2333625"/>
            <a:ext cx="5708648"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708648"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5" name="Text Placeholder 8">
            <a:extLst>
              <a:ext uri="{FF2B5EF4-FFF2-40B4-BE49-F238E27FC236}">
                <a16:creationId xmlns:a16="http://schemas.microsoft.com/office/drawing/2014/main" id="{CB960BFE-A7EB-EB6B-6A2D-CA13D11B2D75}"/>
              </a:ext>
            </a:extLst>
          </p:cNvPr>
          <p:cNvSpPr>
            <a:spLocks noGrp="1"/>
          </p:cNvSpPr>
          <p:nvPr>
            <p:ph type="body" sz="quarter" idx="16" hasCustomPrompt="1"/>
          </p:nvPr>
        </p:nvSpPr>
        <p:spPr>
          <a:xfrm>
            <a:off x="508000" y="4767263"/>
            <a:ext cx="5708648"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Footer">
            <a:extLst>
              <a:ext uri="{FF2B5EF4-FFF2-40B4-BE49-F238E27FC236}">
                <a16:creationId xmlns:a16="http://schemas.microsoft.com/office/drawing/2014/main" id="{1FB7F7CA-2D73-7754-8937-83067EE92E45}"/>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98DE1C0-3FC1-12D2-B6CB-57562CB44211}"/>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10" name="Draft" hidden="1">
            <a:extLst>
              <a:ext uri="{FF2B5EF4-FFF2-40B4-BE49-F238E27FC236}">
                <a16:creationId xmlns:a16="http://schemas.microsoft.com/office/drawing/2014/main" id="{E1AAFA74-4789-A4CB-B5B7-72B45CE702AB}"/>
              </a:ext>
            </a:extLst>
          </p:cNvPr>
          <p:cNvSpPr txBox="1"/>
          <p:nvPr userDrawn="1">
            <p:custDataLst>
              <p:tags r:id="rId2"/>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AD2AFFA8-5875-762A-E775-65EF3503C05D}"/>
              </a:ext>
            </a:extLst>
          </p:cNvPr>
          <p:cNvSpPr txBox="1"/>
          <p:nvPr userDrawn="1">
            <p:custDataLst>
              <p:tags r:id="rId3"/>
            </p:custDataLst>
          </p:nvPr>
        </p:nvSpPr>
        <p:spPr>
          <a:xfrm>
            <a:off x="7169150" y="530226"/>
            <a:ext cx="4514848" cy="341312"/>
          </a:xfrm>
          <a:prstGeom prst="rect">
            <a:avLst/>
          </a:prstGeom>
          <a:noFill/>
        </p:spPr>
        <p:txBody>
          <a:bodyPr wrap="square" lIns="0" tIns="0" rIns="0" bIns="0" rtlCol="0">
            <a:noAutofit/>
          </a:bodyPr>
          <a:lstStyle/>
          <a:p>
            <a:pPr algn="r"/>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5A734886-E83E-FC11-3794-257FF00239F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7" name="GT#standard_16x9_top">
            <a:extLst>
              <a:ext uri="{FF2B5EF4-FFF2-40B4-BE49-F238E27FC236}">
                <a16:creationId xmlns:a16="http://schemas.microsoft.com/office/drawing/2014/main" id="{6E7A9B4F-417A-E41D-D8E0-C1C87B2BBC67}"/>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30723290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1978972"/>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7" name="Text Placeholder 1">
            <a:extLst>
              <a:ext uri="{FF2B5EF4-FFF2-40B4-BE49-F238E27FC236}">
                <a16:creationId xmlns:a16="http://schemas.microsoft.com/office/drawing/2014/main" id="{48E0C2FA-6ECA-466C-ABCE-E03CC99A2097}"/>
              </a:ext>
            </a:extLst>
          </p:cNvPr>
          <p:cNvSpPr>
            <a:spLocks noGrp="1"/>
          </p:cNvSpPr>
          <p:nvPr>
            <p:ph idx="1"/>
          </p:nvPr>
        </p:nvSpPr>
        <p:spPr>
          <a:xfrm>
            <a:off x="911225" y="1978972"/>
            <a:ext cx="9455933" cy="42703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3661826054"/>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AGLINE - Titl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690313-8499-164F-8668-3A84DE3054B7}"/>
              </a:ext>
            </a:extLst>
          </p:cNvPr>
          <p:cNvSpPr/>
          <p:nvPr userDrawn="1"/>
        </p:nvSpPr>
        <p:spPr>
          <a:xfrm>
            <a:off x="6096000" y="-1"/>
            <a:ext cx="6194156"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8" name="Rectangle 7">
            <a:extLst>
              <a:ext uri="{FF2B5EF4-FFF2-40B4-BE49-F238E27FC236}">
                <a16:creationId xmlns:a16="http://schemas.microsoft.com/office/drawing/2014/main" id="{C7D325C0-3CB4-9E4A-96EF-2F2ADA9F128B}"/>
              </a:ext>
            </a:extLst>
          </p:cNvPr>
          <p:cNvSpPr/>
          <p:nvPr userDrawn="1"/>
        </p:nvSpPr>
        <p:spPr>
          <a:xfrm>
            <a:off x="6096000" y="0"/>
            <a:ext cx="6096000"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9" name="Title Placeholder 1">
            <a:extLst>
              <a:ext uri="{FF2B5EF4-FFF2-40B4-BE49-F238E27FC236}">
                <a16:creationId xmlns:a16="http://schemas.microsoft.com/office/drawing/2014/main" id="{53BABD31-6DF6-6C45-8809-1148250DBE78}"/>
              </a:ext>
            </a:extLst>
          </p:cNvPr>
          <p:cNvSpPr>
            <a:spLocks noGrp="1"/>
          </p:cNvSpPr>
          <p:nvPr>
            <p:ph type="title" hasCustomPrompt="1"/>
          </p:nvPr>
        </p:nvSpPr>
        <p:spPr>
          <a:xfrm>
            <a:off x="911225" y="2670798"/>
            <a:ext cx="5184775" cy="1384995"/>
          </a:xfrm>
          <a:prstGeom prst="rect">
            <a:avLst/>
          </a:prstGeom>
        </p:spPr>
        <p:txBody>
          <a:bodyPr vert="horz" wrap="square" lIns="72000" tIns="0" rIns="1007999"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BCF93204-DDBC-5C45-A090-C0459E6C13C0}"/>
              </a:ext>
            </a:extLst>
          </p:cNvPr>
          <p:cNvSpPr>
            <a:spLocks noGrp="1"/>
          </p:cNvSpPr>
          <p:nvPr>
            <p:ph type="body" sz="quarter" idx="19" hasCustomPrompt="1"/>
          </p:nvPr>
        </p:nvSpPr>
        <p:spPr>
          <a:xfrm>
            <a:off x="911424" y="2336715"/>
            <a:ext cx="3744714" cy="330072"/>
          </a:xfrm>
          <a:prstGeom prst="rect">
            <a:avLst/>
          </a:prstGeom>
        </p:spPr>
        <p:txBody>
          <a:bodyPr wrap="square" lIns="72000" tIns="72000" rIns="0" bIns="7200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3" name="Text Placeholder 2">
            <a:extLst>
              <a:ext uri="{FF2B5EF4-FFF2-40B4-BE49-F238E27FC236}">
                <a16:creationId xmlns:a16="http://schemas.microsoft.com/office/drawing/2014/main" id="{89DDE1B8-90CB-4E40-B05A-686E494A1548}"/>
              </a:ext>
            </a:extLst>
          </p:cNvPr>
          <p:cNvSpPr>
            <a:spLocks noGrp="1"/>
          </p:cNvSpPr>
          <p:nvPr>
            <p:ph type="body" sz="quarter" idx="33" hasCustomPrompt="1"/>
          </p:nvPr>
        </p:nvSpPr>
        <p:spPr>
          <a:xfrm>
            <a:off x="911225" y="549276"/>
            <a:ext cx="2881313" cy="576018"/>
          </a:xfrm>
          <a:prstGeom prst="rect">
            <a:avLst/>
          </a:prstGeom>
        </p:spPr>
        <p:txBody>
          <a:bodyPr lIns="72000" tIns="216000" rIns="0" bIns="46800"/>
          <a:lstStyle>
            <a:lvl1pPr marL="0" indent="0">
              <a:buNone/>
              <a:defRPr sz="1200" b="0" i="0">
                <a:latin typeface="Montserrat Light" pitchFamily="2" charset="77"/>
              </a:defRPr>
            </a:lvl1pPr>
          </a:lstStyle>
          <a:p>
            <a:pPr lvl="0"/>
            <a:r>
              <a:rPr lang="en-US"/>
              <a:t>EDIT MASTER TEXT STYLES</a:t>
            </a:r>
          </a:p>
        </p:txBody>
      </p:sp>
      <p:pic>
        <p:nvPicPr>
          <p:cNvPr id="15" name="Picture 14">
            <a:extLst>
              <a:ext uri="{FF2B5EF4-FFF2-40B4-BE49-F238E27FC236}">
                <a16:creationId xmlns:a16="http://schemas.microsoft.com/office/drawing/2014/main" id="{31640971-EEF0-BC40-805D-E9050DACC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336715"/>
            <a:ext cx="1198800" cy="1198800"/>
          </a:xfrm>
          <a:prstGeom prst="rect">
            <a:avLst/>
          </a:prstGeom>
        </p:spPr>
      </p:pic>
      <p:sp>
        <p:nvSpPr>
          <p:cNvPr id="9" name="Rounded Rectangle 8">
            <a:extLst>
              <a:ext uri="{FF2B5EF4-FFF2-40B4-BE49-F238E27FC236}">
                <a16:creationId xmlns:a16="http://schemas.microsoft.com/office/drawing/2014/main" id="{1314C8A7-9049-564F-A56F-781057D67B52}"/>
              </a:ext>
            </a:extLst>
          </p:cNvPr>
          <p:cNvSpPr/>
          <p:nvPr userDrawn="1"/>
        </p:nvSpPr>
        <p:spPr>
          <a:xfrm>
            <a:off x="6399477" y="549276"/>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3" name="Content Placeholder 2"/>
          <p:cNvSpPr>
            <a:spLocks noGrp="1"/>
          </p:cNvSpPr>
          <p:nvPr>
            <p:ph sz="quarter" idx="34" hasCustomPrompt="1"/>
          </p:nvPr>
        </p:nvSpPr>
        <p:spPr>
          <a:xfrm>
            <a:off x="6399477" y="692611"/>
            <a:ext cx="1679738" cy="737718"/>
          </a:xfrm>
        </p:spPr>
        <p:txBody>
          <a:bodyPr>
            <a:normAutofit/>
          </a:bodyPr>
          <a:lstStyle>
            <a:lvl1pPr>
              <a:defRPr sz="1800" baseline="0"/>
            </a:lvl1pPr>
          </a:lstStyle>
          <a:p>
            <a:pPr lvl="0"/>
            <a:r>
              <a:rPr lang="en-US"/>
              <a:t>Click to add logo</a:t>
            </a:r>
            <a:endParaRPr lang="bg-BG"/>
          </a:p>
        </p:txBody>
      </p:sp>
      <p:sp>
        <p:nvSpPr>
          <p:cNvPr id="37" name="Rounded Rectangle 36">
            <a:extLst>
              <a:ext uri="{FF2B5EF4-FFF2-40B4-BE49-F238E27FC236}">
                <a16:creationId xmlns:a16="http://schemas.microsoft.com/office/drawing/2014/main" id="{1314C8A7-9049-564F-A56F-781057D67B52}"/>
              </a:ext>
            </a:extLst>
          </p:cNvPr>
          <p:cNvSpPr/>
          <p:nvPr userDrawn="1"/>
        </p:nvSpPr>
        <p:spPr>
          <a:xfrm>
            <a:off x="8303536" y="54333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38" name="Content Placeholder 2"/>
          <p:cNvSpPr>
            <a:spLocks noGrp="1"/>
          </p:cNvSpPr>
          <p:nvPr>
            <p:ph sz="quarter" idx="35" hasCustomPrompt="1"/>
          </p:nvPr>
        </p:nvSpPr>
        <p:spPr>
          <a:xfrm>
            <a:off x="8303536" y="692611"/>
            <a:ext cx="1656580" cy="737718"/>
          </a:xfrm>
        </p:spPr>
        <p:txBody>
          <a:bodyPr>
            <a:normAutofit/>
          </a:bodyPr>
          <a:lstStyle>
            <a:lvl1pPr>
              <a:defRPr sz="1800" baseline="0"/>
            </a:lvl1pPr>
          </a:lstStyle>
          <a:p>
            <a:pPr lvl="0"/>
            <a:r>
              <a:rPr lang="en-US"/>
              <a:t>Click to add logo</a:t>
            </a:r>
            <a:endParaRPr lang="bg-BG"/>
          </a:p>
        </p:txBody>
      </p:sp>
      <p:sp>
        <p:nvSpPr>
          <p:cNvPr id="39" name="Rounded Rectangle 38">
            <a:extLst>
              <a:ext uri="{FF2B5EF4-FFF2-40B4-BE49-F238E27FC236}">
                <a16:creationId xmlns:a16="http://schemas.microsoft.com/office/drawing/2014/main" id="{1314C8A7-9049-564F-A56F-781057D67B52}"/>
              </a:ext>
            </a:extLst>
          </p:cNvPr>
          <p:cNvSpPr/>
          <p:nvPr userDrawn="1"/>
        </p:nvSpPr>
        <p:spPr>
          <a:xfrm>
            <a:off x="10236189" y="54333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0" name="Content Placeholder 2"/>
          <p:cNvSpPr>
            <a:spLocks noGrp="1"/>
          </p:cNvSpPr>
          <p:nvPr>
            <p:ph sz="quarter" idx="36" hasCustomPrompt="1"/>
          </p:nvPr>
        </p:nvSpPr>
        <p:spPr>
          <a:xfrm>
            <a:off x="10236189" y="745476"/>
            <a:ext cx="1679738" cy="631988"/>
          </a:xfrm>
        </p:spPr>
        <p:txBody>
          <a:bodyPr>
            <a:normAutofit/>
          </a:bodyPr>
          <a:lstStyle>
            <a:lvl1pPr>
              <a:defRPr sz="1800" baseline="0"/>
            </a:lvl1pPr>
          </a:lstStyle>
          <a:p>
            <a:pPr lvl="0"/>
            <a:r>
              <a:rPr lang="en-US"/>
              <a:t>Click to add logo</a:t>
            </a:r>
            <a:endParaRPr lang="bg-BG"/>
          </a:p>
        </p:txBody>
      </p:sp>
      <p:sp>
        <p:nvSpPr>
          <p:cNvPr id="41" name="Rounded Rectangle 40">
            <a:extLst>
              <a:ext uri="{FF2B5EF4-FFF2-40B4-BE49-F238E27FC236}">
                <a16:creationId xmlns:a16="http://schemas.microsoft.com/office/drawing/2014/main" id="{1314C8A7-9049-564F-A56F-781057D67B52}"/>
              </a:ext>
            </a:extLst>
          </p:cNvPr>
          <p:cNvSpPr/>
          <p:nvPr userDrawn="1"/>
        </p:nvSpPr>
        <p:spPr>
          <a:xfrm>
            <a:off x="6399477" y="1750157"/>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2" name="Content Placeholder 2"/>
          <p:cNvSpPr>
            <a:spLocks noGrp="1"/>
          </p:cNvSpPr>
          <p:nvPr>
            <p:ph sz="quarter" idx="37" hasCustomPrompt="1"/>
          </p:nvPr>
        </p:nvSpPr>
        <p:spPr>
          <a:xfrm>
            <a:off x="6399477" y="1870493"/>
            <a:ext cx="1679738" cy="737718"/>
          </a:xfrm>
        </p:spPr>
        <p:txBody>
          <a:bodyPr>
            <a:normAutofit/>
          </a:bodyPr>
          <a:lstStyle>
            <a:lvl1pPr>
              <a:defRPr sz="1800" baseline="0"/>
            </a:lvl1pPr>
          </a:lstStyle>
          <a:p>
            <a:pPr lvl="0"/>
            <a:r>
              <a:rPr lang="en-US"/>
              <a:t>Click to add logo</a:t>
            </a:r>
            <a:endParaRPr lang="bg-BG"/>
          </a:p>
        </p:txBody>
      </p:sp>
      <p:sp>
        <p:nvSpPr>
          <p:cNvPr id="43" name="Rounded Rectangle 42">
            <a:extLst>
              <a:ext uri="{FF2B5EF4-FFF2-40B4-BE49-F238E27FC236}">
                <a16:creationId xmlns:a16="http://schemas.microsoft.com/office/drawing/2014/main" id="{1314C8A7-9049-564F-A56F-781057D67B52}"/>
              </a:ext>
            </a:extLst>
          </p:cNvPr>
          <p:cNvSpPr/>
          <p:nvPr userDrawn="1"/>
        </p:nvSpPr>
        <p:spPr>
          <a:xfrm>
            <a:off x="8303536" y="1748840"/>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4" name="Content Placeholder 2"/>
          <p:cNvSpPr>
            <a:spLocks noGrp="1"/>
          </p:cNvSpPr>
          <p:nvPr>
            <p:ph sz="quarter" idx="38" hasCustomPrompt="1"/>
          </p:nvPr>
        </p:nvSpPr>
        <p:spPr>
          <a:xfrm>
            <a:off x="8303536" y="1870493"/>
            <a:ext cx="1656580" cy="737718"/>
          </a:xfrm>
        </p:spPr>
        <p:txBody>
          <a:bodyPr>
            <a:normAutofit/>
          </a:bodyPr>
          <a:lstStyle>
            <a:lvl1pPr>
              <a:defRPr sz="1800" baseline="0"/>
            </a:lvl1pPr>
          </a:lstStyle>
          <a:p>
            <a:pPr lvl="0"/>
            <a:r>
              <a:rPr lang="en-US"/>
              <a:t>Click to add logo</a:t>
            </a:r>
            <a:endParaRPr lang="bg-BG"/>
          </a:p>
        </p:txBody>
      </p:sp>
      <p:sp>
        <p:nvSpPr>
          <p:cNvPr id="45" name="Rounded Rectangle 44">
            <a:extLst>
              <a:ext uri="{FF2B5EF4-FFF2-40B4-BE49-F238E27FC236}">
                <a16:creationId xmlns:a16="http://schemas.microsoft.com/office/drawing/2014/main" id="{1314C8A7-9049-564F-A56F-781057D67B52}"/>
              </a:ext>
            </a:extLst>
          </p:cNvPr>
          <p:cNvSpPr/>
          <p:nvPr userDrawn="1"/>
        </p:nvSpPr>
        <p:spPr>
          <a:xfrm>
            <a:off x="10236189" y="1748840"/>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6" name="Content Placeholder 2"/>
          <p:cNvSpPr>
            <a:spLocks noGrp="1"/>
          </p:cNvSpPr>
          <p:nvPr>
            <p:ph sz="quarter" idx="39" hasCustomPrompt="1"/>
          </p:nvPr>
        </p:nvSpPr>
        <p:spPr>
          <a:xfrm>
            <a:off x="10236189" y="1923358"/>
            <a:ext cx="1679738" cy="631988"/>
          </a:xfrm>
        </p:spPr>
        <p:txBody>
          <a:bodyPr>
            <a:normAutofit/>
          </a:bodyPr>
          <a:lstStyle>
            <a:lvl1pPr>
              <a:defRPr sz="1800" baseline="0"/>
            </a:lvl1pPr>
          </a:lstStyle>
          <a:p>
            <a:pPr lvl="0"/>
            <a:r>
              <a:rPr lang="en-US"/>
              <a:t>Click to add logo</a:t>
            </a:r>
            <a:endParaRPr lang="bg-BG"/>
          </a:p>
        </p:txBody>
      </p:sp>
      <p:sp>
        <p:nvSpPr>
          <p:cNvPr id="47" name="Rounded Rectangle 46">
            <a:extLst>
              <a:ext uri="{FF2B5EF4-FFF2-40B4-BE49-F238E27FC236}">
                <a16:creationId xmlns:a16="http://schemas.microsoft.com/office/drawing/2014/main" id="{1314C8A7-9049-564F-A56F-781057D67B52}"/>
              </a:ext>
            </a:extLst>
          </p:cNvPr>
          <p:cNvSpPr/>
          <p:nvPr userDrawn="1"/>
        </p:nvSpPr>
        <p:spPr>
          <a:xfrm>
            <a:off x="6399477" y="2951038"/>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48" name="Content Placeholder 2"/>
          <p:cNvSpPr>
            <a:spLocks noGrp="1"/>
          </p:cNvSpPr>
          <p:nvPr>
            <p:ph sz="quarter" idx="40" hasCustomPrompt="1"/>
          </p:nvPr>
        </p:nvSpPr>
        <p:spPr>
          <a:xfrm>
            <a:off x="6399477" y="3089942"/>
            <a:ext cx="1679738" cy="737718"/>
          </a:xfrm>
        </p:spPr>
        <p:txBody>
          <a:bodyPr>
            <a:normAutofit/>
          </a:bodyPr>
          <a:lstStyle>
            <a:lvl1pPr>
              <a:defRPr sz="1800" baseline="0"/>
            </a:lvl1pPr>
          </a:lstStyle>
          <a:p>
            <a:pPr lvl="0"/>
            <a:r>
              <a:rPr lang="en-US"/>
              <a:t>Click to add logo</a:t>
            </a:r>
            <a:endParaRPr lang="bg-BG"/>
          </a:p>
        </p:txBody>
      </p:sp>
      <p:sp>
        <p:nvSpPr>
          <p:cNvPr id="49" name="Rounded Rectangle 48">
            <a:extLst>
              <a:ext uri="{FF2B5EF4-FFF2-40B4-BE49-F238E27FC236}">
                <a16:creationId xmlns:a16="http://schemas.microsoft.com/office/drawing/2014/main" id="{1314C8A7-9049-564F-A56F-781057D67B52}"/>
              </a:ext>
            </a:extLst>
          </p:cNvPr>
          <p:cNvSpPr/>
          <p:nvPr userDrawn="1"/>
        </p:nvSpPr>
        <p:spPr>
          <a:xfrm>
            <a:off x="8303536" y="2954725"/>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0" name="Content Placeholder 2"/>
          <p:cNvSpPr>
            <a:spLocks noGrp="1"/>
          </p:cNvSpPr>
          <p:nvPr>
            <p:ph sz="quarter" idx="41" hasCustomPrompt="1"/>
          </p:nvPr>
        </p:nvSpPr>
        <p:spPr>
          <a:xfrm>
            <a:off x="8303536" y="3089942"/>
            <a:ext cx="1656580" cy="737718"/>
          </a:xfrm>
        </p:spPr>
        <p:txBody>
          <a:bodyPr>
            <a:normAutofit/>
          </a:bodyPr>
          <a:lstStyle>
            <a:lvl1pPr>
              <a:defRPr sz="1800" baseline="0"/>
            </a:lvl1pPr>
          </a:lstStyle>
          <a:p>
            <a:pPr lvl="0"/>
            <a:r>
              <a:rPr lang="en-US"/>
              <a:t>Click to add logo</a:t>
            </a:r>
            <a:endParaRPr lang="bg-BG"/>
          </a:p>
        </p:txBody>
      </p:sp>
      <p:sp>
        <p:nvSpPr>
          <p:cNvPr id="51" name="Rounded Rectangle 50">
            <a:extLst>
              <a:ext uri="{FF2B5EF4-FFF2-40B4-BE49-F238E27FC236}">
                <a16:creationId xmlns:a16="http://schemas.microsoft.com/office/drawing/2014/main" id="{1314C8A7-9049-564F-A56F-781057D67B52}"/>
              </a:ext>
            </a:extLst>
          </p:cNvPr>
          <p:cNvSpPr/>
          <p:nvPr userDrawn="1"/>
        </p:nvSpPr>
        <p:spPr>
          <a:xfrm>
            <a:off x="10236189" y="2954725"/>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2" name="Content Placeholder 2"/>
          <p:cNvSpPr>
            <a:spLocks noGrp="1"/>
          </p:cNvSpPr>
          <p:nvPr>
            <p:ph sz="quarter" idx="42" hasCustomPrompt="1"/>
          </p:nvPr>
        </p:nvSpPr>
        <p:spPr>
          <a:xfrm>
            <a:off x="10236189" y="3142807"/>
            <a:ext cx="1679738" cy="631988"/>
          </a:xfrm>
        </p:spPr>
        <p:txBody>
          <a:bodyPr>
            <a:normAutofit/>
          </a:bodyPr>
          <a:lstStyle>
            <a:lvl1pPr>
              <a:defRPr sz="1800" baseline="0"/>
            </a:lvl1pPr>
          </a:lstStyle>
          <a:p>
            <a:pPr lvl="0"/>
            <a:r>
              <a:rPr lang="en-US"/>
              <a:t>Click to add logo</a:t>
            </a:r>
            <a:endParaRPr lang="bg-BG"/>
          </a:p>
        </p:txBody>
      </p:sp>
      <p:sp>
        <p:nvSpPr>
          <p:cNvPr id="53" name="Rounded Rectangle 52">
            <a:extLst>
              <a:ext uri="{FF2B5EF4-FFF2-40B4-BE49-F238E27FC236}">
                <a16:creationId xmlns:a16="http://schemas.microsoft.com/office/drawing/2014/main" id="{1314C8A7-9049-564F-A56F-781057D67B52}"/>
              </a:ext>
            </a:extLst>
          </p:cNvPr>
          <p:cNvSpPr/>
          <p:nvPr userDrawn="1"/>
        </p:nvSpPr>
        <p:spPr>
          <a:xfrm>
            <a:off x="6399477" y="4151919"/>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54" name="Content Placeholder 2"/>
          <p:cNvSpPr>
            <a:spLocks noGrp="1"/>
          </p:cNvSpPr>
          <p:nvPr>
            <p:ph sz="quarter" idx="43" hasCustomPrompt="1"/>
          </p:nvPr>
        </p:nvSpPr>
        <p:spPr>
          <a:xfrm>
            <a:off x="6399477" y="4246224"/>
            <a:ext cx="1679738" cy="737718"/>
          </a:xfrm>
        </p:spPr>
        <p:txBody>
          <a:bodyPr>
            <a:normAutofit/>
          </a:bodyPr>
          <a:lstStyle>
            <a:lvl1pPr>
              <a:defRPr sz="1800" baseline="0"/>
            </a:lvl1pPr>
          </a:lstStyle>
          <a:p>
            <a:pPr lvl="0"/>
            <a:r>
              <a:rPr lang="en-US"/>
              <a:t>Click to add logo</a:t>
            </a:r>
            <a:endParaRPr lang="bg-BG"/>
          </a:p>
        </p:txBody>
      </p:sp>
      <p:sp>
        <p:nvSpPr>
          <p:cNvPr id="59" name="Rounded Rectangle 58">
            <a:extLst>
              <a:ext uri="{FF2B5EF4-FFF2-40B4-BE49-F238E27FC236}">
                <a16:creationId xmlns:a16="http://schemas.microsoft.com/office/drawing/2014/main" id="{1314C8A7-9049-564F-A56F-781057D67B52}"/>
              </a:ext>
            </a:extLst>
          </p:cNvPr>
          <p:cNvSpPr/>
          <p:nvPr userDrawn="1"/>
        </p:nvSpPr>
        <p:spPr>
          <a:xfrm>
            <a:off x="6399477" y="5352801"/>
            <a:ext cx="1679738" cy="978391"/>
          </a:xfrm>
          <a:prstGeom prst="roundRect">
            <a:avLst>
              <a:gd name="adj" fmla="val 166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anose="02000505000000020004" pitchFamily="2" charset="77"/>
            </a:endParaRPr>
          </a:p>
        </p:txBody>
      </p:sp>
      <p:sp>
        <p:nvSpPr>
          <p:cNvPr id="60" name="Content Placeholder 2"/>
          <p:cNvSpPr>
            <a:spLocks noGrp="1"/>
          </p:cNvSpPr>
          <p:nvPr>
            <p:ph sz="quarter" idx="46" hasCustomPrompt="1"/>
          </p:nvPr>
        </p:nvSpPr>
        <p:spPr>
          <a:xfrm>
            <a:off x="6399477" y="5473137"/>
            <a:ext cx="1679738" cy="737718"/>
          </a:xfrm>
        </p:spPr>
        <p:txBody>
          <a:bodyPr>
            <a:normAutofit/>
          </a:bodyPr>
          <a:lstStyle>
            <a:lvl1pPr>
              <a:defRPr sz="1800" baseline="0"/>
            </a:lvl1pPr>
          </a:lstStyle>
          <a:p>
            <a:pPr lvl="0"/>
            <a:r>
              <a:rPr lang="en-US"/>
              <a:t>Click to add logo</a:t>
            </a:r>
            <a:endParaRPr lang="bg-BG"/>
          </a:p>
        </p:txBody>
      </p:sp>
      <p:sp>
        <p:nvSpPr>
          <p:cNvPr id="71"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8303536" y="4151919"/>
            <a:ext cx="4418689" cy="218980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2703555235"/>
      </p:ext>
    </p:extLst>
  </p:cSld>
  <p:clrMapOvr>
    <a:masterClrMapping/>
  </p:clrMapOvr>
  <p:extLst>
    <p:ext uri="{DCECCB84-F9BA-43D5-87BE-67443E8EF086}">
      <p15:sldGuideLst xmlns:p15="http://schemas.microsoft.com/office/powerpoint/2012/main">
        <p15:guide id="1" orient="horz" pos="2319">
          <p15:clr>
            <a:srgbClr val="FBAE40"/>
          </p15:clr>
        </p15:guide>
        <p15:guide id="2" pos="574">
          <p15:clr>
            <a:srgbClr val="FBAE40"/>
          </p15:clr>
        </p15:guide>
        <p15:guide id="3" orient="horz" pos="1457">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2038350"/>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pic>
        <p:nvPicPr>
          <p:cNvPr id="9" name="Picture Placeholder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464597" y="2038350"/>
            <a:ext cx="2181382" cy="4270373"/>
          </a:xfrm>
          <a:prstGeom prst="roundRect">
            <a:avLst>
              <a:gd name="adj" fmla="val 5628"/>
            </a:avLst>
          </a:prstGeom>
        </p:spPr>
      </p:pic>
    </p:spTree>
    <p:extLst>
      <p:ext uri="{BB962C8B-B14F-4D97-AF65-F5344CB8AC3E}">
        <p14:creationId xmlns:p14="http://schemas.microsoft.com/office/powerpoint/2010/main" val="3929350389"/>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w. Logo Full Color + Tx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2894507-5C1F-6B40-8100-D2998F32FECD}"/>
              </a:ext>
            </a:extLst>
          </p:cNvPr>
          <p:cNvSpPr>
            <a:spLocks noGrp="1"/>
          </p:cNvSpPr>
          <p:nvPr>
            <p:ph type="title" hasCustomPrompt="1"/>
          </p:nvPr>
        </p:nvSpPr>
        <p:spPr>
          <a:xfrm>
            <a:off x="911225" y="2830001"/>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D5170A0-C9E6-C743-95E0-86CCE47F44A7}"/>
              </a:ext>
            </a:extLst>
          </p:cNvPr>
          <p:cNvSpPr>
            <a:spLocks noGrp="1"/>
          </p:cNvSpPr>
          <p:nvPr>
            <p:ph type="body" sz="quarter" idx="18" hasCustomPrompt="1"/>
          </p:nvPr>
        </p:nvSpPr>
        <p:spPr>
          <a:xfrm>
            <a:off x="911424" y="3310554"/>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461433"/>
            <a:ext cx="1198800" cy="1198800"/>
          </a:xfrm>
          <a:prstGeom prst="rect">
            <a:avLst/>
          </a:prstGeom>
        </p:spPr>
      </p:pic>
    </p:spTree>
    <p:extLst>
      <p:ext uri="{BB962C8B-B14F-4D97-AF65-F5344CB8AC3E}">
        <p14:creationId xmlns:p14="http://schemas.microsoft.com/office/powerpoint/2010/main" val="15940323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w. Logo + Picture 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83E8E53-C649-124D-A9DD-8C376BCDE2BE}"/>
              </a:ext>
            </a:extLst>
          </p:cNvPr>
          <p:cNvSpPr>
            <a:spLocks noGrp="1"/>
          </p:cNvSpPr>
          <p:nvPr>
            <p:ph type="pic" sz="quarter" idx="11"/>
          </p:nvPr>
        </p:nvSpPr>
        <p:spPr>
          <a:xfrm>
            <a:off x="6096000" y="812590"/>
            <a:ext cx="6555698" cy="5250931"/>
          </a:xfrm>
          <a:prstGeom prst="roundRect">
            <a:avLst>
              <a:gd name="adj" fmla="val 4010"/>
            </a:avLst>
          </a:prstGeom>
        </p:spPr>
        <p:txBody>
          <a:bodyPr/>
          <a:lstStyle>
            <a:lvl1pPr>
              <a:defRPr b="1" i="0">
                <a:latin typeface="Montserrat" pitchFamily="2" charset="77"/>
              </a:defRPr>
            </a:lvl1pPr>
          </a:lstStyle>
          <a:p>
            <a:endParaRPr lang="en-US"/>
          </a:p>
        </p:txBody>
      </p:sp>
      <p:sp>
        <p:nvSpPr>
          <p:cNvPr id="11" name="Content Placeholder 3">
            <a:extLst>
              <a:ext uri="{FF2B5EF4-FFF2-40B4-BE49-F238E27FC236}">
                <a16:creationId xmlns:a16="http://schemas.microsoft.com/office/drawing/2014/main" id="{C32D6552-97B4-AC44-ADF7-C5290A022C04}"/>
              </a:ext>
            </a:extLst>
          </p:cNvPr>
          <p:cNvSpPr>
            <a:spLocks noGrp="1"/>
          </p:cNvSpPr>
          <p:nvPr>
            <p:ph sz="quarter" idx="15"/>
          </p:nvPr>
        </p:nvSpPr>
        <p:spPr>
          <a:xfrm>
            <a:off x="911225" y="3435764"/>
            <a:ext cx="3251200" cy="1728788"/>
          </a:xfrm>
          <a:prstGeom prst="rect">
            <a:avLst/>
          </a:prstGeom>
        </p:spPr>
        <p:txBody>
          <a:bodyPr lIns="72000" tIns="0" rIns="0" bIns="0"/>
          <a:lstStyle>
            <a:lvl1pPr marL="0" indent="0">
              <a:lnSpc>
                <a:spcPct val="100000"/>
              </a:lnSpc>
              <a:buNone/>
              <a:defRPr sz="1800">
                <a:solidFill>
                  <a:srgbClr val="383838"/>
                </a:solidFill>
                <a:latin typeface="Montserrat" panose="02000505000000020004" pitchFamily="2" charset="77"/>
              </a:defRPr>
            </a:lvl1pPr>
            <a:lvl2pPr>
              <a:defRPr sz="1800">
                <a:solidFill>
                  <a:srgbClr val="383838"/>
                </a:solidFill>
                <a:latin typeface="Montserrat" panose="02000505000000020004" pitchFamily="2" charset="77"/>
              </a:defRPr>
            </a:lvl2pPr>
            <a:lvl3pPr>
              <a:defRPr sz="1800">
                <a:solidFill>
                  <a:srgbClr val="383838"/>
                </a:solidFill>
                <a:latin typeface="Montserrat" panose="02000505000000020004" pitchFamily="2" charset="77"/>
              </a:defRPr>
            </a:lvl3pPr>
            <a:lvl4pPr>
              <a:defRPr sz="1800">
                <a:solidFill>
                  <a:srgbClr val="383838"/>
                </a:solidFill>
                <a:latin typeface="Montserrat" panose="02000505000000020004" pitchFamily="2" charset="77"/>
              </a:defRPr>
            </a:lvl4pPr>
            <a:lvl5pPr>
              <a:defRPr sz="1800">
                <a:solidFill>
                  <a:srgbClr val="383838"/>
                </a:solidFill>
                <a:latin typeface="Montserrat" panose="0200050500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CEE37634-C5FC-104C-83B3-8289F30AA609}"/>
              </a:ext>
            </a:extLst>
          </p:cNvPr>
          <p:cNvSpPr>
            <a:spLocks noGrp="1"/>
          </p:cNvSpPr>
          <p:nvPr>
            <p:ph type="title" hasCustomPrompt="1"/>
          </p:nvPr>
        </p:nvSpPr>
        <p:spPr>
          <a:xfrm>
            <a:off x="911424" y="2380102"/>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8E7012E2-73F1-404A-A318-CBB9C077F23D}"/>
              </a:ext>
            </a:extLst>
          </p:cNvPr>
          <p:cNvSpPr>
            <a:spLocks noGrp="1"/>
          </p:cNvSpPr>
          <p:nvPr>
            <p:ph type="body" sz="quarter" idx="12" hasCustomPrompt="1"/>
          </p:nvPr>
        </p:nvSpPr>
        <p:spPr>
          <a:xfrm>
            <a:off x="911424" y="204116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236964"/>
            <a:ext cx="1198800" cy="1198800"/>
          </a:xfrm>
          <a:prstGeom prst="rect">
            <a:avLst/>
          </a:prstGeom>
        </p:spPr>
      </p:pic>
    </p:spTree>
    <p:extLst>
      <p:ext uri="{BB962C8B-B14F-4D97-AF65-F5344CB8AC3E}">
        <p14:creationId xmlns:p14="http://schemas.microsoft.com/office/powerpoint/2010/main" val="2483302627"/>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w. Watermark">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A1B18727-5C21-3347-B762-A85640D8CBEB}"/>
              </a:ext>
            </a:extLst>
          </p:cNvPr>
          <p:cNvSpPr>
            <a:spLocks noGrp="1"/>
          </p:cNvSpPr>
          <p:nvPr>
            <p:ph type="dt" sz="half" idx="10"/>
          </p:nvPr>
        </p:nvSpPr>
        <p:spPr>
          <a:xfrm>
            <a:off x="334963" y="6526475"/>
            <a:ext cx="1515035" cy="138499"/>
          </a:xfrm>
          <a:prstGeom prst="rect">
            <a:avLst/>
          </a:prstGeom>
        </p:spPr>
        <p:txBody>
          <a:bodyPr/>
          <a:lstStyle/>
          <a:p>
            <a:fld id="{27B8C8D4-F718-9A46-9E05-D1AA72969A85}" type="datetime1">
              <a:rPr lang="en-US" smtClean="0"/>
              <a:t>5/12/25</a:t>
            </a:fld>
            <a:endParaRPr lang="en-US"/>
          </a:p>
        </p:txBody>
      </p:sp>
      <p:sp>
        <p:nvSpPr>
          <p:cNvPr id="7" name="Title Placeholder 1">
            <a:extLst>
              <a:ext uri="{FF2B5EF4-FFF2-40B4-BE49-F238E27FC236}">
                <a16:creationId xmlns:a16="http://schemas.microsoft.com/office/drawing/2014/main" id="{34EDB8A9-302B-914C-B1BF-A8EAD059FD6C}"/>
              </a:ext>
            </a:extLst>
          </p:cNvPr>
          <p:cNvSpPr>
            <a:spLocks noGrp="1"/>
          </p:cNvSpPr>
          <p:nvPr>
            <p:ph type="title" hasCustomPrompt="1"/>
          </p:nvPr>
        </p:nvSpPr>
        <p:spPr>
          <a:xfrm>
            <a:off x="911225" y="2967335"/>
            <a:ext cx="5184576" cy="923330"/>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85F3A0E-D362-A34E-A064-3A6629F684CA}"/>
              </a:ext>
            </a:extLst>
          </p:cNvPr>
          <p:cNvSpPr>
            <a:spLocks noGrp="1"/>
          </p:cNvSpPr>
          <p:nvPr>
            <p:ph type="body" sz="quarter" idx="19" hasCustomPrompt="1"/>
          </p:nvPr>
        </p:nvSpPr>
        <p:spPr>
          <a:xfrm>
            <a:off x="911424" y="3880714"/>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0009" y="1181100"/>
            <a:ext cx="4714875" cy="4714875"/>
          </a:xfrm>
          <a:prstGeom prst="rect">
            <a:avLst/>
          </a:prstGeom>
        </p:spPr>
      </p:pic>
    </p:spTree>
    <p:extLst>
      <p:ext uri="{BB962C8B-B14F-4D97-AF65-F5344CB8AC3E}">
        <p14:creationId xmlns:p14="http://schemas.microsoft.com/office/powerpoint/2010/main" val="1480317584"/>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Contac Us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24" name="Rounded Rectangle 23"/>
          <p:cNvSpPr/>
          <p:nvPr userDrawn="1"/>
        </p:nvSpPr>
        <p:spPr>
          <a:xfrm>
            <a:off x="5096542" y="2068208"/>
            <a:ext cx="2640112" cy="2481397"/>
          </a:xfrm>
          <a:prstGeom prst="roundRect">
            <a:avLst>
              <a:gd name="adj" fmla="val 721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r>
              <a:rPr lang="en-US" sz="1400" b="1" cap="all">
                <a:solidFill>
                  <a:schemeClr val="tx1"/>
                </a:solidFill>
                <a:latin typeface="Montserrat" panose="00000500000000000000" pitchFamily="2" charset="-52"/>
              </a:rPr>
              <a:t>EUROPE</a:t>
            </a:r>
          </a:p>
          <a:p>
            <a:pPr marL="0" indent="0">
              <a:buNone/>
            </a:pPr>
            <a:endParaRPr lang="en-US" sz="1400" b="1" cap="all">
              <a:solidFill>
                <a:schemeClr val="tx1"/>
              </a:solidFill>
              <a:latin typeface="Montserrat" panose="00000500000000000000" pitchFamily="2" charset="-52"/>
            </a:endParaRPr>
          </a:p>
          <a:p>
            <a:pPr marL="0" indent="0">
              <a:lnSpc>
                <a:spcPct val="150000"/>
              </a:lnSpc>
              <a:buNone/>
            </a:pPr>
            <a:r>
              <a:rPr lang="en-US" sz="1200" b="1" cap="all">
                <a:solidFill>
                  <a:schemeClr val="tx1"/>
                </a:solidFill>
                <a:latin typeface="Montserrat" panose="00000500000000000000" pitchFamily="2" charset="-52"/>
              </a:rPr>
              <a:t>AUSTRIA</a:t>
            </a:r>
          </a:p>
          <a:p>
            <a:pPr marL="0" indent="0">
              <a:lnSpc>
                <a:spcPct val="150000"/>
              </a:lnSpc>
              <a:buNone/>
            </a:pPr>
            <a:r>
              <a:rPr lang="en-US" sz="1200" b="1" cap="all">
                <a:solidFill>
                  <a:schemeClr val="tx1"/>
                </a:solidFill>
                <a:latin typeface="Montserrat" panose="00000500000000000000" pitchFamily="2" charset="-52"/>
              </a:rPr>
              <a:t>BULGARIA</a:t>
            </a:r>
          </a:p>
          <a:p>
            <a:pPr marL="0" indent="0">
              <a:lnSpc>
                <a:spcPct val="150000"/>
              </a:lnSpc>
              <a:buNone/>
            </a:pPr>
            <a:r>
              <a:rPr lang="en-US" sz="1200" b="1" cap="all">
                <a:solidFill>
                  <a:schemeClr val="tx1"/>
                </a:solidFill>
                <a:latin typeface="Montserrat" panose="00000500000000000000" pitchFamily="2" charset="-52"/>
              </a:rPr>
              <a:t>ROMANIA</a:t>
            </a:r>
          </a:p>
          <a:p>
            <a:pPr marL="0" indent="0">
              <a:lnSpc>
                <a:spcPct val="150000"/>
              </a:lnSpc>
              <a:buNone/>
            </a:pPr>
            <a:r>
              <a:rPr lang="en-US" sz="1200" b="1" cap="all">
                <a:solidFill>
                  <a:schemeClr val="tx1"/>
                </a:solidFill>
                <a:latin typeface="Montserrat" panose="00000500000000000000" pitchFamily="2" charset="-52"/>
              </a:rPr>
              <a:t>SERBIA</a:t>
            </a:r>
          </a:p>
          <a:p>
            <a:pPr marL="0" indent="0">
              <a:lnSpc>
                <a:spcPct val="150000"/>
              </a:lnSpc>
              <a:buNone/>
            </a:pPr>
            <a:r>
              <a:rPr lang="en-US" sz="1200" b="1" cap="all">
                <a:solidFill>
                  <a:schemeClr val="tx1"/>
                </a:solidFill>
                <a:latin typeface="Montserrat" panose="00000500000000000000" pitchFamily="2" charset="-52"/>
              </a:rPr>
              <a:t>SWITZERLAND</a:t>
            </a:r>
          </a:p>
          <a:p>
            <a:pPr marL="0" indent="0">
              <a:lnSpc>
                <a:spcPct val="150000"/>
              </a:lnSpc>
              <a:buNone/>
            </a:pPr>
            <a:r>
              <a:rPr lang="en-US" sz="1200" b="1" cap="all">
                <a:solidFill>
                  <a:schemeClr val="tx1"/>
                </a:solidFill>
                <a:latin typeface="Montserrat" panose="00000500000000000000" pitchFamily="2" charset="-52"/>
              </a:rPr>
              <a:t>UNITED KINGROM</a:t>
            </a:r>
          </a:p>
        </p:txBody>
      </p:sp>
      <p:sp>
        <p:nvSpPr>
          <p:cNvPr id="36" name="Rounded Rectangle 35"/>
          <p:cNvSpPr/>
          <p:nvPr userDrawn="1"/>
        </p:nvSpPr>
        <p:spPr>
          <a:xfrm>
            <a:off x="7994661" y="2068208"/>
            <a:ext cx="2211522" cy="4240515"/>
          </a:xfrm>
          <a:prstGeom prst="roundRect">
            <a:avLst>
              <a:gd name="adj" fmla="val 86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General inquiries: </a:t>
            </a:r>
            <a:r>
              <a:rPr kumimoji="0" lang="en-US" sz="1200" b="0" i="0" u="none" strike="noStrike" kern="1200" cap="none" spc="0" normalizeH="0" baseline="0" noProof="0">
                <a:ln>
                  <a:noFill/>
                </a:ln>
                <a:solidFill>
                  <a:srgbClr val="2EC9F7"/>
                </a:solidFill>
                <a:effectLst/>
                <a:uLnTx/>
                <a:uFillTx/>
                <a:latin typeface="Montserrat" panose="00000500000000000000" pitchFamily="2" charset="-52"/>
                <a:ea typeface="+mn-ea"/>
                <a:cs typeface="+mn-cs"/>
                <a:hlinkClick r:id="rId2">
                  <a:extLst>
                    <a:ext uri="{A12FA001-AC4F-418D-AE19-62706E023703}">
                      <ahyp:hlinkClr xmlns:ahyp="http://schemas.microsoft.com/office/drawing/2018/hyperlinkcolor" val="tx"/>
                    </a:ext>
                  </a:extLst>
                </a:hlinkClick>
              </a:rPr>
              <a:t>info@digitall.com</a:t>
            </a:r>
            <a:endParaRPr kumimoji="0" lang="en-US" sz="1200" b="0" i="0" u="none" strike="noStrike" kern="1200" cap="none" spc="0" normalizeH="0" baseline="0" noProof="0">
              <a:ln>
                <a:noFill/>
              </a:ln>
              <a:solidFill>
                <a:srgbClr val="2EC9F7"/>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Business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3">
                  <a:extLst>
                    <a:ext uri="{A12FA001-AC4F-418D-AE19-62706E023703}">
                      <ahyp:hlinkClr xmlns:ahyp="http://schemas.microsoft.com/office/drawing/2018/hyperlinkcolor" val="tx"/>
                    </a:ext>
                  </a:extLst>
                </a:hlinkClick>
              </a:rPr>
              <a:t>sales@digitall.com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Job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4">
                  <a:extLst>
                    <a:ext uri="{A12FA001-AC4F-418D-AE19-62706E023703}">
                      <ahyp:hlinkClr xmlns:ahyp="http://schemas.microsoft.com/office/drawing/2018/hyperlinkcolor" val="tx"/>
                    </a:ext>
                  </a:extLst>
                </a:hlinkClick>
              </a:rPr>
              <a:t>careers@digitall.com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200" b="1" i="0" u="none" strike="noStrike" kern="1200" cap="none" spc="0" normalizeH="0" baseline="0" noProof="0">
                <a:ln>
                  <a:noFill/>
                </a:ln>
                <a:solidFill>
                  <a:srgbClr val="383838"/>
                </a:solidFill>
                <a:effectLst/>
                <a:uLnTx/>
                <a:uFillTx/>
                <a:latin typeface="Montserrat" panose="00000500000000000000" pitchFamily="2" charset="-52"/>
                <a:ea typeface="+mn-ea"/>
                <a:cs typeface="+mn-cs"/>
              </a:rPr>
              <a:t>Legal inquiries: </a:t>
            </a:r>
            <a:r>
              <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hlinkClick r:id="rId5">
                  <a:extLst>
                    <a:ext uri="{A12FA001-AC4F-418D-AE19-62706E023703}">
                      <ahyp:hlinkClr xmlns:ahyp="http://schemas.microsoft.com/office/drawing/2018/hyperlinkcolor" val="tx"/>
                    </a:ext>
                  </a:extLst>
                </a:hlinkClick>
              </a:rPr>
              <a:t>dpo@digitall.com</a:t>
            </a:r>
            <a:endParaRPr kumimoji="0" lang="en-US"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p:txBody>
      </p:sp>
      <p:sp>
        <p:nvSpPr>
          <p:cNvPr id="18" name="Rounded Rectangle 17"/>
          <p:cNvSpPr/>
          <p:nvPr userDrawn="1"/>
        </p:nvSpPr>
        <p:spPr>
          <a:xfrm>
            <a:off x="911225" y="4405745"/>
            <a:ext cx="3927310" cy="1862688"/>
          </a:xfrm>
          <a:prstGeom prst="roundRect">
            <a:avLst>
              <a:gd name="adj" fmla="val 102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83838"/>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83838"/>
                </a:solidFill>
                <a:effectLst/>
                <a:uLnTx/>
                <a:uFillTx/>
                <a:latin typeface="+mn-lt"/>
                <a:ea typeface="+mn-ea"/>
                <a:cs typeface="+mn-cs"/>
              </a:rPr>
              <a:t>POSITION:</a:t>
            </a:r>
            <a:endParaRPr kumimoji="0" lang="de-DE" sz="1200" b="1" i="0" u="none" strike="noStrike" kern="1200" cap="none" spc="0" normalizeH="0" baseline="0" noProof="0">
              <a:ln>
                <a:noFill/>
              </a:ln>
              <a:solidFill>
                <a:srgbClr val="383838"/>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de-DE"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Phone:</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BG mobile:</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US mobile: </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DE phone:  </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fr-FR" sz="1200" b="0" i="0" u="none" strike="noStrike" kern="1200" cap="none" spc="0" normalizeH="0" baseline="0" noProof="0">
                <a:ln>
                  <a:noFill/>
                </a:ln>
                <a:solidFill>
                  <a:srgbClr val="383838"/>
                </a:solidFill>
                <a:effectLst/>
                <a:uLnTx/>
                <a:uFillTx/>
                <a:latin typeface="Montserrat" panose="00000500000000000000" pitchFamily="2" charset="-52"/>
                <a:ea typeface="+mn-ea"/>
                <a:cs typeface="+mn-cs"/>
              </a:rPr>
              <a:t>E-mail:</a:t>
            </a:r>
            <a:endParaRPr kumimoji="0" lang="en-US" sz="2800" b="0" i="0" u="none" strike="noStrike" kern="1200" cap="none" spc="0" normalizeH="0" baseline="0" noProof="0">
              <a:ln>
                <a:noFill/>
              </a:ln>
              <a:solidFill>
                <a:srgbClr val="383838"/>
              </a:solidFill>
              <a:effectLst/>
              <a:uLnTx/>
              <a:uFillTx/>
              <a:latin typeface="+mn-lt"/>
              <a:ea typeface="+mn-ea"/>
              <a:cs typeface="+mn-cs"/>
            </a:endParaRPr>
          </a:p>
          <a:p>
            <a:pPr algn="ctr"/>
            <a:endParaRPr lang="bg-BG"/>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5" name="Picture Placeholder 5">
            <a:extLst>
              <a:ext uri="{FF2B5EF4-FFF2-40B4-BE49-F238E27FC236}">
                <a16:creationId xmlns:a16="http://schemas.microsoft.com/office/drawing/2014/main" id="{6F55F9A7-A472-4F45-A0DD-0D7BF84B0D20}"/>
              </a:ext>
            </a:extLst>
          </p:cNvPr>
          <p:cNvSpPr>
            <a:spLocks noGrp="1"/>
          </p:cNvSpPr>
          <p:nvPr>
            <p:ph type="pic" sz="quarter" idx="18"/>
          </p:nvPr>
        </p:nvSpPr>
        <p:spPr>
          <a:xfrm>
            <a:off x="911225" y="2068209"/>
            <a:ext cx="3927310" cy="218929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
        <p:nvSpPr>
          <p:cNvPr id="32" name="Text Placeholder 31"/>
          <p:cNvSpPr>
            <a:spLocks noGrp="1"/>
          </p:cNvSpPr>
          <p:nvPr>
            <p:ph type="body" sz="quarter" idx="20"/>
          </p:nvPr>
        </p:nvSpPr>
        <p:spPr>
          <a:xfrm>
            <a:off x="2029414" y="4428921"/>
            <a:ext cx="2521115" cy="251360"/>
          </a:xfrm>
        </p:spPr>
        <p:txBody>
          <a:bodyPr>
            <a:noAutofit/>
          </a:bodyPr>
          <a:lstStyle>
            <a:lvl1pPr marL="0" indent="0">
              <a:buNone/>
              <a:defRPr sz="1200" b="1"/>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bg-BG"/>
          </a:p>
        </p:txBody>
      </p:sp>
      <p:sp>
        <p:nvSpPr>
          <p:cNvPr id="19" name="Text Placeholder 25">
            <a:extLst>
              <a:ext uri="{FF2B5EF4-FFF2-40B4-BE49-F238E27FC236}">
                <a16:creationId xmlns:a16="http://schemas.microsoft.com/office/drawing/2014/main" id="{35B3D239-37F6-3145-97A0-B3A8446D5E3D}"/>
              </a:ext>
            </a:extLst>
          </p:cNvPr>
          <p:cNvSpPr>
            <a:spLocks noGrp="1"/>
          </p:cNvSpPr>
          <p:nvPr>
            <p:ph type="body" sz="quarter" idx="26"/>
          </p:nvPr>
        </p:nvSpPr>
        <p:spPr>
          <a:xfrm>
            <a:off x="2029416" y="4888878"/>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0" name="Text Placeholder 25">
            <a:extLst>
              <a:ext uri="{FF2B5EF4-FFF2-40B4-BE49-F238E27FC236}">
                <a16:creationId xmlns:a16="http://schemas.microsoft.com/office/drawing/2014/main" id="{A7AFABEF-3033-8446-B2A6-E760B7380FC5}"/>
              </a:ext>
            </a:extLst>
          </p:cNvPr>
          <p:cNvSpPr>
            <a:spLocks noGrp="1"/>
          </p:cNvSpPr>
          <p:nvPr>
            <p:ph type="body" sz="quarter" idx="27"/>
          </p:nvPr>
        </p:nvSpPr>
        <p:spPr>
          <a:xfrm>
            <a:off x="2031248" y="5161307"/>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1" name="Text Placeholder 25">
            <a:extLst>
              <a:ext uri="{FF2B5EF4-FFF2-40B4-BE49-F238E27FC236}">
                <a16:creationId xmlns:a16="http://schemas.microsoft.com/office/drawing/2014/main" id="{1D5E8D4C-2910-7E48-9FDC-FE4A5A682567}"/>
              </a:ext>
            </a:extLst>
          </p:cNvPr>
          <p:cNvSpPr>
            <a:spLocks noGrp="1"/>
          </p:cNvSpPr>
          <p:nvPr>
            <p:ph type="body" sz="quarter" idx="28"/>
          </p:nvPr>
        </p:nvSpPr>
        <p:spPr>
          <a:xfrm>
            <a:off x="2029415" y="5433736"/>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2" name="Text Placeholder 25">
            <a:extLst>
              <a:ext uri="{FF2B5EF4-FFF2-40B4-BE49-F238E27FC236}">
                <a16:creationId xmlns:a16="http://schemas.microsoft.com/office/drawing/2014/main" id="{CDC59235-C86E-2745-87E3-C8F53A70130B}"/>
              </a:ext>
            </a:extLst>
          </p:cNvPr>
          <p:cNvSpPr>
            <a:spLocks noGrp="1"/>
          </p:cNvSpPr>
          <p:nvPr>
            <p:ph type="body" sz="quarter" idx="29"/>
          </p:nvPr>
        </p:nvSpPr>
        <p:spPr>
          <a:xfrm>
            <a:off x="2030837" y="5694319"/>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3" name="Text Placeholder 25">
            <a:extLst>
              <a:ext uri="{FF2B5EF4-FFF2-40B4-BE49-F238E27FC236}">
                <a16:creationId xmlns:a16="http://schemas.microsoft.com/office/drawing/2014/main" id="{7C6BC223-8A99-0846-B107-00BD5BD47060}"/>
              </a:ext>
            </a:extLst>
          </p:cNvPr>
          <p:cNvSpPr>
            <a:spLocks noGrp="1"/>
          </p:cNvSpPr>
          <p:nvPr>
            <p:ph type="body" sz="quarter" idx="30"/>
          </p:nvPr>
        </p:nvSpPr>
        <p:spPr>
          <a:xfrm>
            <a:off x="2030837" y="5978031"/>
            <a:ext cx="2521115" cy="269982"/>
          </a:xfrm>
        </p:spPr>
        <p:txBody>
          <a:bodyPr>
            <a:normAutofit/>
          </a:bodyPr>
          <a:lstStyle>
            <a:lvl1pPr marL="0" indent="0">
              <a:lnSpc>
                <a:spcPct val="100000"/>
              </a:lnSpc>
              <a:spcBef>
                <a:spcPts val="0"/>
              </a:spcBef>
              <a:buNone/>
              <a:defRPr sz="1200" b="0"/>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marL="0" indent="0">
              <a:lnSpc>
                <a:spcPct val="100000"/>
              </a:lnSpc>
              <a:spcBef>
                <a:spcPts val="0"/>
              </a:spcBef>
              <a:buNone/>
            </a:pPr>
            <a:endParaRPr lang="en-US"/>
          </a:p>
        </p:txBody>
      </p:sp>
      <p:sp>
        <p:nvSpPr>
          <p:cNvPr id="25" name="Text Placeholder 31">
            <a:extLst>
              <a:ext uri="{FF2B5EF4-FFF2-40B4-BE49-F238E27FC236}">
                <a16:creationId xmlns:a16="http://schemas.microsoft.com/office/drawing/2014/main" id="{3DADE18F-5584-4948-AF68-72BF39E40D47}"/>
              </a:ext>
            </a:extLst>
          </p:cNvPr>
          <p:cNvSpPr>
            <a:spLocks noGrp="1"/>
          </p:cNvSpPr>
          <p:nvPr>
            <p:ph type="body" sz="quarter" idx="31"/>
          </p:nvPr>
        </p:nvSpPr>
        <p:spPr>
          <a:xfrm>
            <a:off x="2029415" y="4653761"/>
            <a:ext cx="2521115" cy="251360"/>
          </a:xfrm>
        </p:spPr>
        <p:txBody>
          <a:bodyPr>
            <a:noAutofit/>
          </a:bodyPr>
          <a:lstStyle>
            <a:lvl1pPr marL="0" indent="0">
              <a:buNone/>
              <a:defRPr sz="1200" b="1"/>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endParaRPr lang="en-US"/>
          </a:p>
        </p:txBody>
      </p:sp>
      <p:sp>
        <p:nvSpPr>
          <p:cNvPr id="26" name="Rounded Rectangle 25"/>
          <p:cNvSpPr/>
          <p:nvPr userDrawn="1"/>
        </p:nvSpPr>
        <p:spPr>
          <a:xfrm>
            <a:off x="5096542" y="4680281"/>
            <a:ext cx="2640112" cy="1628442"/>
          </a:xfrm>
          <a:prstGeom prst="roundRect">
            <a:avLst>
              <a:gd name="adj" fmla="val 721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r>
              <a:rPr lang="en-US" sz="1400" b="1" cap="all">
                <a:solidFill>
                  <a:schemeClr val="tx1"/>
                </a:solidFill>
                <a:latin typeface="Montserrat" panose="00000500000000000000" pitchFamily="2" charset="-52"/>
              </a:rPr>
              <a:t>NORTH AMERICA</a:t>
            </a:r>
          </a:p>
          <a:p>
            <a:pPr marL="0" indent="0">
              <a:buNone/>
            </a:pPr>
            <a:endParaRPr lang="en-US" sz="1400" b="1" cap="all">
              <a:solidFill>
                <a:schemeClr val="tx1"/>
              </a:solidFill>
              <a:latin typeface="Montserrat" panose="00000500000000000000" pitchFamily="2" charset="-52"/>
            </a:endParaRPr>
          </a:p>
          <a:p>
            <a:pPr marL="0" indent="0">
              <a:lnSpc>
                <a:spcPct val="150000"/>
              </a:lnSpc>
              <a:buNone/>
            </a:pPr>
            <a:r>
              <a:rPr lang="en-US" sz="1200" b="1" cap="all">
                <a:solidFill>
                  <a:schemeClr val="tx1"/>
                </a:solidFill>
                <a:latin typeface="Montserrat" panose="00000500000000000000" pitchFamily="2" charset="-52"/>
              </a:rPr>
              <a:t>USA</a:t>
            </a:r>
          </a:p>
          <a:p>
            <a:pPr marL="0" indent="0">
              <a:lnSpc>
                <a:spcPct val="150000"/>
              </a:lnSpc>
              <a:buNone/>
            </a:pPr>
            <a:r>
              <a:rPr lang="en-US" sz="1200" b="1" cap="all">
                <a:solidFill>
                  <a:schemeClr val="tx1"/>
                </a:solidFill>
                <a:latin typeface="Montserrat" panose="00000500000000000000" pitchFamily="2" charset="-52"/>
              </a:rPr>
              <a:t>CANADA</a:t>
            </a:r>
          </a:p>
        </p:txBody>
      </p:sp>
      <p:sp>
        <p:nvSpPr>
          <p:cNvPr id="29" name="Picture Placeholder 5">
            <a:extLst>
              <a:ext uri="{FF2B5EF4-FFF2-40B4-BE49-F238E27FC236}">
                <a16:creationId xmlns:a16="http://schemas.microsoft.com/office/drawing/2014/main" id="{6F55F9A7-A472-4F45-A0DD-0D7BF84B0D20}"/>
              </a:ext>
            </a:extLst>
          </p:cNvPr>
          <p:cNvSpPr>
            <a:spLocks noGrp="1"/>
          </p:cNvSpPr>
          <p:nvPr>
            <p:ph type="pic" sz="quarter" idx="33"/>
          </p:nvPr>
        </p:nvSpPr>
        <p:spPr>
          <a:xfrm>
            <a:off x="10464190" y="2068209"/>
            <a:ext cx="2304798" cy="4240514"/>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258962810"/>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p15:clr>
            <a:srgbClr val="FBAE40"/>
          </p15:clr>
        </p15:guide>
        <p15:guide id="5" orient="horz" pos="4042">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3"/>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333688007"/>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_Smart Business View">
    <p:spTree>
      <p:nvGrpSpPr>
        <p:cNvPr id="1" name=""/>
        <p:cNvGrpSpPr/>
        <p:nvPr/>
      </p:nvGrpSpPr>
      <p:grpSpPr>
        <a:xfrm>
          <a:off x="0" y="0"/>
          <a:ext cx="0" cy="0"/>
          <a:chOff x="0" y="0"/>
          <a:chExt cx="0" cy="0"/>
        </a:xfrm>
      </p:grpSpPr>
      <p:sp>
        <p:nvSpPr>
          <p:cNvPr id="25" name="Backlight Strip">
            <a:extLst>
              <a:ext uri="{FF2B5EF4-FFF2-40B4-BE49-F238E27FC236}">
                <a16:creationId xmlns:a16="http://schemas.microsoft.com/office/drawing/2014/main" id="{9A7D52F5-8E29-0F41-BB58-3EFD69356590}"/>
              </a:ext>
            </a:extLst>
          </p:cNvPr>
          <p:cNvSpPr/>
          <p:nvPr userDrawn="1"/>
        </p:nvSpPr>
        <p:spPr>
          <a:xfrm>
            <a:off x="0" y="2123268"/>
            <a:ext cx="12192000" cy="4293408"/>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Placeholder 1">
            <a:extLst>
              <a:ext uri="{FF2B5EF4-FFF2-40B4-BE49-F238E27FC236}">
                <a16:creationId xmlns:a16="http://schemas.microsoft.com/office/drawing/2014/main" id="{7ED60AF0-777E-D64D-995D-588FA823D37A}"/>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FEA5CD3E-7D7E-3146-8F12-87D1F59ECD78}"/>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0" name="Content Placeholder 14">
            <a:extLst>
              <a:ext uri="{FF2B5EF4-FFF2-40B4-BE49-F238E27FC236}">
                <a16:creationId xmlns:a16="http://schemas.microsoft.com/office/drawing/2014/main" id="{C4D7C7B6-20C3-2B48-BC1E-8BA58F06A246}"/>
              </a:ext>
            </a:extLst>
          </p:cNvPr>
          <p:cNvSpPr>
            <a:spLocks noGrp="1"/>
          </p:cNvSpPr>
          <p:nvPr>
            <p:ph sz="quarter" idx="13"/>
          </p:nvPr>
        </p:nvSpPr>
        <p:spPr>
          <a:xfrm>
            <a:off x="334963" y="1773383"/>
            <a:ext cx="2700000" cy="4140056"/>
          </a:xfrm>
          <a:prstGeom prst="roundRect">
            <a:avLst>
              <a:gd name="adj" fmla="val 693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48" name="Text Placeholder 5">
            <a:extLst>
              <a:ext uri="{FF2B5EF4-FFF2-40B4-BE49-F238E27FC236}">
                <a16:creationId xmlns:a16="http://schemas.microsoft.com/office/drawing/2014/main" id="{B277C423-6E2E-824E-8966-BD6E4783B120}"/>
              </a:ext>
            </a:extLst>
          </p:cNvPr>
          <p:cNvSpPr>
            <a:spLocks noGrp="1"/>
          </p:cNvSpPr>
          <p:nvPr>
            <p:ph type="body" sz="quarter" idx="32"/>
          </p:nvPr>
        </p:nvSpPr>
        <p:spPr>
          <a:xfrm>
            <a:off x="334962" y="5993310"/>
            <a:ext cx="11511240"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r>
              <a:rPr lang="en-US"/>
              <a:t>Edit Master text styles</a:t>
            </a:r>
          </a:p>
        </p:txBody>
      </p:sp>
      <p:sp>
        <p:nvSpPr>
          <p:cNvPr id="51" name="Content Placeholder 14">
            <a:extLst>
              <a:ext uri="{FF2B5EF4-FFF2-40B4-BE49-F238E27FC236}">
                <a16:creationId xmlns:a16="http://schemas.microsoft.com/office/drawing/2014/main" id="{6113C213-4935-7645-938F-0C75566FE3DB}"/>
              </a:ext>
            </a:extLst>
          </p:cNvPr>
          <p:cNvSpPr>
            <a:spLocks noGrp="1"/>
          </p:cNvSpPr>
          <p:nvPr>
            <p:ph sz="quarter" idx="39"/>
          </p:nvPr>
        </p:nvSpPr>
        <p:spPr>
          <a:xfrm>
            <a:off x="9147947" y="1773383"/>
            <a:ext cx="2700000" cy="4140056"/>
          </a:xfrm>
          <a:prstGeom prst="roundRect">
            <a:avLst>
              <a:gd name="adj" fmla="val 7660"/>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400" b="0" i="0">
                <a:latin typeface="Montserrat" pitchFamily="2" charset="77"/>
              </a:defRPr>
            </a:lvl2pPr>
            <a:lvl3pPr marL="360363" indent="-176213">
              <a:lnSpc>
                <a:spcPct val="100000"/>
              </a:lnSpc>
              <a:tabLst/>
              <a:defRPr sz="14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2" name="Content Placeholder 14">
            <a:extLst>
              <a:ext uri="{FF2B5EF4-FFF2-40B4-BE49-F238E27FC236}">
                <a16:creationId xmlns:a16="http://schemas.microsoft.com/office/drawing/2014/main" id="{C6AF00CE-28ED-8749-9996-371513C3BD94}"/>
              </a:ext>
            </a:extLst>
          </p:cNvPr>
          <p:cNvSpPr>
            <a:spLocks noGrp="1"/>
          </p:cNvSpPr>
          <p:nvPr>
            <p:ph sz="quarter" idx="40"/>
          </p:nvPr>
        </p:nvSpPr>
        <p:spPr>
          <a:xfrm>
            <a:off x="6210285" y="1773383"/>
            <a:ext cx="2700000" cy="4140056"/>
          </a:xfrm>
          <a:prstGeom prst="roundRect">
            <a:avLst>
              <a:gd name="adj" fmla="val 6579"/>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55" name="Content Placeholder 14">
            <a:extLst>
              <a:ext uri="{FF2B5EF4-FFF2-40B4-BE49-F238E27FC236}">
                <a16:creationId xmlns:a16="http://schemas.microsoft.com/office/drawing/2014/main" id="{4C836C64-DF47-7E45-B4D5-DDEFDA2AA4FD}"/>
              </a:ext>
            </a:extLst>
          </p:cNvPr>
          <p:cNvSpPr>
            <a:spLocks noGrp="1"/>
          </p:cNvSpPr>
          <p:nvPr>
            <p:ph sz="quarter" idx="41"/>
          </p:nvPr>
        </p:nvSpPr>
        <p:spPr>
          <a:xfrm>
            <a:off x="3272624" y="1773383"/>
            <a:ext cx="2700000" cy="4140056"/>
          </a:xfrm>
          <a:prstGeom prst="roundRect">
            <a:avLst>
              <a:gd name="adj" fmla="val 5498"/>
            </a:avLst>
          </a:prstGeom>
          <a:solidFill>
            <a:srgbClr val="FFFFFF"/>
          </a:solidFill>
        </p:spPr>
        <p:txBody>
          <a:bodyPr wrap="square" lIns="180000" tIns="360000" rIns="108000"/>
          <a:lstStyle>
            <a:lvl1pPr marL="0" indent="0">
              <a:lnSpc>
                <a:spcPct val="100000"/>
              </a:lnSpc>
              <a:buNone/>
              <a:defRPr sz="1200" b="1" i="0">
                <a:latin typeface="Montserrat" panose="02000505000000020004" pitchFamily="2" charset="77"/>
              </a:defRPr>
            </a:lvl1pPr>
            <a:lvl2pPr marL="184150" indent="-177800">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7" name="Text Placeholder 22">
            <a:extLst>
              <a:ext uri="{FF2B5EF4-FFF2-40B4-BE49-F238E27FC236}">
                <a16:creationId xmlns:a16="http://schemas.microsoft.com/office/drawing/2014/main" id="{D0799361-15A0-FE4C-A40C-C03A7B6E7A27}"/>
              </a:ext>
            </a:extLst>
          </p:cNvPr>
          <p:cNvSpPr>
            <a:spLocks noGrp="1"/>
          </p:cNvSpPr>
          <p:nvPr>
            <p:ph type="body" sz="quarter" idx="17" hasCustomPrompt="1"/>
          </p:nvPr>
        </p:nvSpPr>
        <p:spPr>
          <a:xfrm>
            <a:off x="342276"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22">
            <a:extLst>
              <a:ext uri="{FF2B5EF4-FFF2-40B4-BE49-F238E27FC236}">
                <a16:creationId xmlns:a16="http://schemas.microsoft.com/office/drawing/2014/main" id="{99768261-F362-FE4E-82CC-792AE48ABB66}"/>
              </a:ext>
            </a:extLst>
          </p:cNvPr>
          <p:cNvSpPr>
            <a:spLocks noGrp="1"/>
          </p:cNvSpPr>
          <p:nvPr>
            <p:ph type="body" sz="quarter" idx="35" hasCustomPrompt="1"/>
          </p:nvPr>
        </p:nvSpPr>
        <p:spPr>
          <a:xfrm>
            <a:off x="3277500"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22">
            <a:extLst>
              <a:ext uri="{FF2B5EF4-FFF2-40B4-BE49-F238E27FC236}">
                <a16:creationId xmlns:a16="http://schemas.microsoft.com/office/drawing/2014/main" id="{FC17162E-B2D9-BE40-8E56-665178599538}"/>
              </a:ext>
            </a:extLst>
          </p:cNvPr>
          <p:cNvSpPr>
            <a:spLocks noGrp="1"/>
          </p:cNvSpPr>
          <p:nvPr>
            <p:ph type="body" sz="quarter" idx="36" hasCustomPrompt="1"/>
          </p:nvPr>
        </p:nvSpPr>
        <p:spPr>
          <a:xfrm>
            <a:off x="6212724"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22">
            <a:extLst>
              <a:ext uri="{FF2B5EF4-FFF2-40B4-BE49-F238E27FC236}">
                <a16:creationId xmlns:a16="http://schemas.microsoft.com/office/drawing/2014/main" id="{3866619B-8071-4041-B6F4-CA4567794112}"/>
              </a:ext>
            </a:extLst>
          </p:cNvPr>
          <p:cNvSpPr>
            <a:spLocks noGrp="1"/>
          </p:cNvSpPr>
          <p:nvPr>
            <p:ph type="body" sz="quarter" idx="37" hasCustomPrompt="1"/>
          </p:nvPr>
        </p:nvSpPr>
        <p:spPr>
          <a:xfrm>
            <a:off x="9147948" y="1516822"/>
            <a:ext cx="2700000" cy="566510"/>
          </a:xfrm>
          <a:prstGeom prst="roundRect">
            <a:avLst>
              <a:gd name="adj" fmla="val 11209"/>
            </a:avLst>
          </a:prstGeom>
          <a:solidFill>
            <a:schemeClr val="accent4"/>
          </a:solidFill>
        </p:spPr>
        <p:txBody>
          <a:bodyPr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116183971"/>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2"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3"/>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4"/>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335923606"/>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Image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4800"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Picture Placeholder 6">
            <a:extLst>
              <a:ext uri="{FF2B5EF4-FFF2-40B4-BE49-F238E27FC236}">
                <a16:creationId xmlns:a16="http://schemas.microsoft.com/office/drawing/2014/main" id="{93C8EC94-3A4D-9A59-9E6E-4D1E8B4B1D2F}"/>
              </a:ext>
            </a:extLst>
          </p:cNvPr>
          <p:cNvSpPr>
            <a:spLocks noGrp="1"/>
          </p:cNvSpPr>
          <p:nvPr>
            <p:ph type="pic" sz="quarter" idx="16" hasCustomPrompt="1"/>
          </p:nvPr>
        </p:nvSpPr>
        <p:spPr>
          <a:xfrm>
            <a:off x="6216647" y="0"/>
            <a:ext cx="5975352" cy="6858000"/>
          </a:xfrm>
          <a:custGeom>
            <a:avLst/>
            <a:gdLst>
              <a:gd name="connsiteX0" fmla="*/ 0 w 5975352"/>
              <a:gd name="connsiteY0" fmla="*/ 0 h 6858000"/>
              <a:gd name="connsiteX1" fmla="*/ 1493839 w 5975352"/>
              <a:gd name="connsiteY1" fmla="*/ 0 h 6858000"/>
              <a:gd name="connsiteX2" fmla="*/ 4481513 w 5975352"/>
              <a:gd name="connsiteY2" fmla="*/ 0 h 6858000"/>
              <a:gd name="connsiteX3" fmla="*/ 5975352 w 5975352"/>
              <a:gd name="connsiteY3" fmla="*/ 0 h 6858000"/>
              <a:gd name="connsiteX4" fmla="*/ 5975352 w 5975352"/>
              <a:gd name="connsiteY4" fmla="*/ 6858000 h 6858000"/>
              <a:gd name="connsiteX5" fmla="*/ 4481513 w 5975352"/>
              <a:gd name="connsiteY5" fmla="*/ 6858000 h 6858000"/>
              <a:gd name="connsiteX6" fmla="*/ 3069464 w 5975352"/>
              <a:gd name="connsiteY6" fmla="*/ 6858000 h 6858000"/>
              <a:gd name="connsiteX7" fmla="*/ 1575625 w 5975352"/>
              <a:gd name="connsiteY7" fmla="*/ 6858000 h 6858000"/>
              <a:gd name="connsiteX8" fmla="*/ 0 w 5975352"/>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2" h="6858000">
                <a:moveTo>
                  <a:pt x="0" y="0"/>
                </a:moveTo>
                <a:lnTo>
                  <a:pt x="1493839" y="0"/>
                </a:lnTo>
                <a:lnTo>
                  <a:pt x="4481513" y="0"/>
                </a:lnTo>
                <a:lnTo>
                  <a:pt x="5975352" y="0"/>
                </a:lnTo>
                <a:lnTo>
                  <a:pt x="5975352" y="6858000"/>
                </a:lnTo>
                <a:lnTo>
                  <a:pt x="4481513" y="6858000"/>
                </a:lnTo>
                <a:lnTo>
                  <a:pt x="3069464" y="6858000"/>
                </a:lnTo>
                <a:lnTo>
                  <a:pt x="1575625" y="6858000"/>
                </a:lnTo>
                <a:cubicBezTo>
                  <a:pt x="705431" y="6858000"/>
                  <a:pt x="0" y="6152569"/>
                  <a:pt x="0" y="5282375"/>
                </a:cubicBezTo>
                <a:close/>
              </a:path>
            </a:pathLst>
          </a:custGeom>
          <a:solidFill>
            <a:schemeClr val="bg2"/>
          </a:solidFill>
        </p:spPr>
        <p:txBody>
          <a:bodyPr wrap="square">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BrandCentral through the </a:t>
            </a:r>
            <a:r>
              <a:rPr lang="en-GB" err="1"/>
              <a:t>BrandCentral</a:t>
            </a:r>
            <a:r>
              <a:rPr lang="en-GB"/>
              <a:t> ribbon</a:t>
            </a:r>
          </a:p>
        </p:txBody>
      </p:sp>
      <p:sp>
        <p:nvSpPr>
          <p:cNvPr id="2" name="Text Placeholder 8">
            <a:extLst>
              <a:ext uri="{FF2B5EF4-FFF2-40B4-BE49-F238E27FC236}">
                <a16:creationId xmlns:a16="http://schemas.microsoft.com/office/drawing/2014/main" id="{67A0955B-3BE0-ED30-2898-3A7A957889B6}"/>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6" name="Draft" hidden="1">
            <a:extLst>
              <a:ext uri="{FF2B5EF4-FFF2-40B4-BE49-F238E27FC236}">
                <a16:creationId xmlns:a16="http://schemas.microsoft.com/office/drawing/2014/main" id="{920D0B08-DA9D-31FB-7DC6-6E00EF904941}"/>
              </a:ext>
            </a:extLst>
          </p:cNvPr>
          <p:cNvSpPr txBox="1"/>
          <p:nvPr userDrawn="1">
            <p:custDataLst>
              <p:tags r:id="rId2"/>
            </p:custDataLst>
          </p:nvPr>
        </p:nvSpPr>
        <p:spPr>
          <a:xfrm>
            <a:off x="508000" y="1244598"/>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1" name="Notes" hidden="1">
            <a:extLst>
              <a:ext uri="{FF2B5EF4-FFF2-40B4-BE49-F238E27FC236}">
                <a16:creationId xmlns:a16="http://schemas.microsoft.com/office/drawing/2014/main" id="{2D4B2762-75B9-9554-AE41-054A98B60627}"/>
              </a:ext>
            </a:extLst>
          </p:cNvPr>
          <p:cNvSpPr txBox="1"/>
          <p:nvPr userDrawn="1">
            <p:custDataLst>
              <p:tags r:id="rId3"/>
            </p:custDataLst>
          </p:nvPr>
        </p:nvSpPr>
        <p:spPr>
          <a:xfrm>
            <a:off x="507999" y="1738311"/>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2" name="MIO_LOGOPLACEHOLDER#standard_16x9_top" hidden="1">
            <a:extLst>
              <a:ext uri="{FF2B5EF4-FFF2-40B4-BE49-F238E27FC236}">
                <a16:creationId xmlns:a16="http://schemas.microsoft.com/office/drawing/2014/main" id="{AEDBC96D-87D9-FC23-31B3-BE2C643DBBA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5" name="GT#standard_16x9_top">
            <a:extLst>
              <a:ext uri="{FF2B5EF4-FFF2-40B4-BE49-F238E27FC236}">
                <a16:creationId xmlns:a16="http://schemas.microsoft.com/office/drawing/2014/main" id="{1D6EC405-CD26-2F0E-6AB7-AE3CB8E03609}"/>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8305479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userDrawn="1">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userDrawn="1">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userDrawn="1">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userDrawn="1">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454966918"/>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6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6AB439B-A1A2-9C4C-A142-BB6B061DC04E}"/>
              </a:ext>
            </a:extLst>
          </p:cNvPr>
          <p:cNvSpPr>
            <a:spLocks noGrp="1"/>
          </p:cNvSpPr>
          <p:nvPr>
            <p:ph sz="quarter" idx="13"/>
          </p:nvPr>
        </p:nvSpPr>
        <p:spPr>
          <a:xfrm>
            <a:off x="334963"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21" name="Content Placeholder 14">
            <a:extLst>
              <a:ext uri="{FF2B5EF4-FFF2-40B4-BE49-F238E27FC236}">
                <a16:creationId xmlns:a16="http://schemas.microsoft.com/office/drawing/2014/main" id="{D171D716-54D9-604D-B416-765C8A5736CE}"/>
              </a:ext>
            </a:extLst>
          </p:cNvPr>
          <p:cNvSpPr>
            <a:spLocks noGrp="1"/>
          </p:cNvSpPr>
          <p:nvPr>
            <p:ph sz="quarter" idx="37"/>
          </p:nvPr>
        </p:nvSpPr>
        <p:spPr>
          <a:xfrm>
            <a:off x="4294779" y="1717964"/>
            <a:ext cx="3583851" cy="4195474"/>
          </a:xfrm>
          <a:prstGeom prst="roundRect">
            <a:avLst>
              <a:gd name="adj" fmla="val 6353"/>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4" name="Content Placeholder 14">
            <a:extLst>
              <a:ext uri="{FF2B5EF4-FFF2-40B4-BE49-F238E27FC236}">
                <a16:creationId xmlns:a16="http://schemas.microsoft.com/office/drawing/2014/main" id="{EE997A37-286A-C348-B144-391E6896E4E5}"/>
              </a:ext>
            </a:extLst>
          </p:cNvPr>
          <p:cNvSpPr>
            <a:spLocks noGrp="1"/>
          </p:cNvSpPr>
          <p:nvPr>
            <p:ph sz="quarter" idx="38"/>
          </p:nvPr>
        </p:nvSpPr>
        <p:spPr>
          <a:xfrm>
            <a:off x="8277844" y="1717964"/>
            <a:ext cx="3583851" cy="4195474"/>
          </a:xfrm>
          <a:prstGeom prst="roundRect">
            <a:avLst>
              <a:gd name="adj" fmla="val 7438"/>
            </a:avLst>
          </a:prstGeom>
          <a:solidFill>
            <a:srgbClr val="FFFFFF"/>
          </a:solidFill>
        </p:spPr>
        <p:txBody>
          <a:bodyPr wrap="square" lIns="288000" tIns="360000" rIns="180000" bIns="72000"/>
          <a:lstStyle>
            <a:lvl1pPr marL="0" indent="0">
              <a:lnSpc>
                <a:spcPct val="100000"/>
              </a:lnSpc>
              <a:buNone/>
              <a:defRPr sz="1200" b="1" i="0">
                <a:latin typeface="Montserrat" panose="02000505000000020004" pitchFamily="2" charset="77"/>
              </a:defRPr>
            </a:lvl1pPr>
            <a:lvl2pPr marL="182563" indent="-176213">
              <a:lnSpc>
                <a:spcPct val="100000"/>
              </a:lnSpc>
              <a:tabLst/>
              <a:defRPr sz="1200" b="0" i="0">
                <a:latin typeface="Montserrat" pitchFamily="2" charset="77"/>
              </a:defRPr>
            </a:lvl2pPr>
            <a:lvl3pPr marL="360363" indent="-176213">
              <a:lnSpc>
                <a:spcPct val="100000"/>
              </a:lnSpc>
              <a:tabLst/>
              <a:defRPr sz="1200" b="0" i="0">
                <a:latin typeface="Montserrat" pitchFamily="2" charset="77"/>
              </a:defRPr>
            </a:lvl3pPr>
            <a:lvl4pPr>
              <a:defRPr sz="1200"/>
            </a:lvl4pPr>
            <a:lvl5pPr>
              <a:defRPr sz="1200"/>
            </a:lvl5pPr>
          </a:lstStyle>
          <a:p>
            <a:pPr lvl="0"/>
            <a:r>
              <a:rPr lang="en-US"/>
              <a:t>Edit Master text styles</a:t>
            </a:r>
          </a:p>
          <a:p>
            <a:pPr lvl="1"/>
            <a:r>
              <a:rPr lang="en-US"/>
              <a:t>Second level</a:t>
            </a:r>
          </a:p>
          <a:p>
            <a:pPr lvl="2"/>
            <a:r>
              <a:rPr lang="en-US"/>
              <a:t>Third level</a:t>
            </a:r>
          </a:p>
        </p:txBody>
      </p:sp>
      <p:sp>
        <p:nvSpPr>
          <p:cNvPr id="25" name="Text Placeholder 5">
            <a:extLst>
              <a:ext uri="{FF2B5EF4-FFF2-40B4-BE49-F238E27FC236}">
                <a16:creationId xmlns:a16="http://schemas.microsoft.com/office/drawing/2014/main" id="{CA186FF9-0E5F-4C42-9481-04E32C2BE73C}"/>
              </a:ext>
            </a:extLst>
          </p:cNvPr>
          <p:cNvSpPr>
            <a:spLocks noGrp="1"/>
          </p:cNvSpPr>
          <p:nvPr>
            <p:ph type="body" sz="quarter" idx="32"/>
          </p:nvPr>
        </p:nvSpPr>
        <p:spPr>
          <a:xfrm>
            <a:off x="334962" y="5993309"/>
            <a:ext cx="11522075" cy="312738"/>
          </a:xfrm>
          <a:prstGeom prst="roundRect">
            <a:avLst>
              <a:gd name="adj" fmla="val 20305"/>
            </a:avLst>
          </a:prstGeom>
          <a:solidFill>
            <a:schemeClr val="accent4"/>
          </a:solidFill>
        </p:spPr>
        <p:txBody>
          <a:bodyPr anchor="ctr"/>
          <a:lstStyle>
            <a:lvl1pPr marL="0" indent="0" algn="ctr">
              <a:buNone/>
              <a:defRPr sz="1200" b="1" i="0">
                <a:solidFill>
                  <a:srgbClr val="FFFFFF"/>
                </a:solidFill>
                <a:latin typeface="Montserrat" pitchFamily="2" charset="77"/>
              </a:defRPr>
            </a:lvl1pPr>
            <a:lvl2pPr marL="457200" indent="0">
              <a:buNone/>
              <a:defRPr sz="1200">
                <a:latin typeface="Montserrat" pitchFamily="2" charset="77"/>
              </a:defRPr>
            </a:lvl2pPr>
            <a:lvl3pPr marL="914400" indent="0">
              <a:buNone/>
              <a:defRPr sz="1200">
                <a:latin typeface="Montserrat" pitchFamily="2" charset="77"/>
              </a:defRPr>
            </a:lvl3pPr>
            <a:lvl4pPr marL="1371600" indent="0">
              <a:buNone/>
              <a:defRPr sz="1200">
                <a:latin typeface="Montserrat" pitchFamily="2" charset="77"/>
              </a:defRPr>
            </a:lvl4pPr>
            <a:lvl5pPr marL="1828800" indent="0">
              <a:buNone/>
              <a:defRPr sz="1200">
                <a:latin typeface="Montserrat" pitchFamily="2" charset="77"/>
              </a:defRPr>
            </a:lvl5pPr>
          </a:lstStyle>
          <a:p>
            <a:pPr lvl="0"/>
            <a:endParaRPr lang="en-US"/>
          </a:p>
        </p:txBody>
      </p:sp>
      <p:sp>
        <p:nvSpPr>
          <p:cNvPr id="23" name="Text Placeholder 22">
            <a:extLst>
              <a:ext uri="{FF2B5EF4-FFF2-40B4-BE49-F238E27FC236}">
                <a16:creationId xmlns:a16="http://schemas.microsoft.com/office/drawing/2014/main" id="{798F4A26-26D4-DC44-8729-63CCB5F8061F}"/>
              </a:ext>
            </a:extLst>
          </p:cNvPr>
          <p:cNvSpPr>
            <a:spLocks noGrp="1"/>
          </p:cNvSpPr>
          <p:nvPr>
            <p:ph type="body" sz="quarter" idx="17" hasCustomPrompt="1"/>
          </p:nvPr>
        </p:nvSpPr>
        <p:spPr>
          <a:xfrm>
            <a:off x="334962" y="1499430"/>
            <a:ext cx="3583852" cy="541394"/>
          </a:xfrm>
          <a:prstGeom prst="roundRect">
            <a:avLst>
              <a:gd name="adj" fmla="val 11729"/>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22">
            <a:extLst>
              <a:ext uri="{FF2B5EF4-FFF2-40B4-BE49-F238E27FC236}">
                <a16:creationId xmlns:a16="http://schemas.microsoft.com/office/drawing/2014/main" id="{FEB4F0BA-45CC-B841-9BCA-962CC9D643CE}"/>
              </a:ext>
            </a:extLst>
          </p:cNvPr>
          <p:cNvSpPr>
            <a:spLocks noGrp="1"/>
          </p:cNvSpPr>
          <p:nvPr>
            <p:ph type="body" sz="quarter" idx="27" hasCustomPrompt="1"/>
          </p:nvPr>
        </p:nvSpPr>
        <p:spPr>
          <a:xfrm>
            <a:off x="4285480"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5" name="Text Placeholder 22">
            <a:extLst>
              <a:ext uri="{FF2B5EF4-FFF2-40B4-BE49-F238E27FC236}">
                <a16:creationId xmlns:a16="http://schemas.microsoft.com/office/drawing/2014/main" id="{A56A1794-9823-F341-8C56-4236B2C7ABDE}"/>
              </a:ext>
            </a:extLst>
          </p:cNvPr>
          <p:cNvSpPr>
            <a:spLocks noGrp="1"/>
          </p:cNvSpPr>
          <p:nvPr>
            <p:ph type="body" sz="quarter" idx="34" hasCustomPrompt="1"/>
          </p:nvPr>
        </p:nvSpPr>
        <p:spPr>
          <a:xfrm>
            <a:off x="8273186" y="1503171"/>
            <a:ext cx="3583851" cy="548837"/>
          </a:xfrm>
          <a:prstGeom prst="roundRect">
            <a:avLst>
              <a:gd name="adj" fmla="val 11570"/>
            </a:avLst>
          </a:prstGeom>
          <a:solidFill>
            <a:schemeClr val="accent3"/>
          </a:solidFill>
        </p:spPr>
        <p:txBody>
          <a:bodyPr tIns="0" anchor="ctr"/>
          <a:lstStyle>
            <a:lvl1pPr marL="0" indent="0" algn="ctr">
              <a:buNone/>
              <a:defRPr sz="1400" b="1" i="0">
                <a:solidFill>
                  <a:srgbClr val="FFFFFF"/>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054809873"/>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7_Smart Business View">
    <p:spTree>
      <p:nvGrpSpPr>
        <p:cNvPr id="1" name=""/>
        <p:cNvGrpSpPr/>
        <p:nvPr/>
      </p:nvGrpSpPr>
      <p:grpSpPr>
        <a:xfrm>
          <a:off x="0" y="0"/>
          <a:ext cx="0" cy="0"/>
          <a:chOff x="0" y="0"/>
          <a:chExt cx="0" cy="0"/>
        </a:xfrm>
      </p:grpSpPr>
      <p:sp>
        <p:nvSpPr>
          <p:cNvPr id="29" name="Backlight Strip">
            <a:extLst>
              <a:ext uri="{FF2B5EF4-FFF2-40B4-BE49-F238E27FC236}">
                <a16:creationId xmlns:a16="http://schemas.microsoft.com/office/drawing/2014/main" id="{E6A1BBB5-869D-DD4F-9633-8AEE6D3136C8}"/>
              </a:ext>
            </a:extLst>
          </p:cNvPr>
          <p:cNvSpPr/>
          <p:nvPr userDrawn="1"/>
        </p:nvSpPr>
        <p:spPr>
          <a:xfrm>
            <a:off x="0" y="2040824"/>
            <a:ext cx="12192000" cy="437585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Placeholder 1">
            <a:extLst>
              <a:ext uri="{FF2B5EF4-FFF2-40B4-BE49-F238E27FC236}">
                <a16:creationId xmlns:a16="http://schemas.microsoft.com/office/drawing/2014/main" id="{6BC9B7AF-8E3A-4848-8821-B2068A5AC084}"/>
              </a:ext>
            </a:extLst>
          </p:cNvPr>
          <p:cNvSpPr>
            <a:spLocks noGrp="1"/>
          </p:cNvSpPr>
          <p:nvPr>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5" name="Text Placeholder 2">
            <a:extLst>
              <a:ext uri="{FF2B5EF4-FFF2-40B4-BE49-F238E27FC236}">
                <a16:creationId xmlns:a16="http://schemas.microsoft.com/office/drawing/2014/main" id="{44E850F3-CA29-3440-BE1D-34DE3768B07B}"/>
              </a:ext>
            </a:extLst>
          </p:cNvPr>
          <p:cNvSpPr>
            <a:spLocks noGrp="1"/>
          </p:cNvSpPr>
          <p:nvPr>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8" name="Inhaltsplatzhalter 2">
            <a:extLst>
              <a:ext uri="{FF2B5EF4-FFF2-40B4-BE49-F238E27FC236}">
                <a16:creationId xmlns:a16="http://schemas.microsoft.com/office/drawing/2014/main" id="{F2BE8455-EBD1-4023-95AD-2F5EBC5EF9FF}"/>
              </a:ext>
            </a:extLst>
          </p:cNvPr>
          <p:cNvSpPr>
            <a:spLocks noGrp="1"/>
          </p:cNvSpPr>
          <p:nvPr>
            <p:ph sz="quarter" idx="13"/>
          </p:nvPr>
        </p:nvSpPr>
        <p:spPr>
          <a:xfrm>
            <a:off x="334963" y="1717963"/>
            <a:ext cx="5580000" cy="4508175"/>
          </a:xfrm>
          <a:solidFill>
            <a:srgbClr val="FFFFFF"/>
          </a:solidFill>
        </p:spPr>
        <p:txBody>
          <a:bodyPr vert="horz" wrap="square" lIns="288000" tIns="360000" rIns="180000" bIns="72000" rtlCol="0">
            <a:normAutofit/>
          </a:bodyPr>
          <a:lstStyle>
            <a:lvl1pPr>
              <a:defRPr lang="en-US" sz="1200" b="1" i="0" dirty="0" smtClean="0">
                <a:latin typeface="Montserrat" panose="02000505000000020004" pitchFamily="2" charset="77"/>
              </a:defRPr>
            </a:lvl1pPr>
            <a:lvl2pPr>
              <a:defRPr lang="en-US" sz="1200" b="0" i="0" dirty="0" smtClean="0">
                <a:latin typeface="Montserrat" pitchFamily="2" charset="77"/>
              </a:defRPr>
            </a:lvl2pPr>
            <a:lvl3pPr>
              <a:defRPr lang="de-DE" sz="1200" b="0" i="0" dirty="0">
                <a:latin typeface="Montserrat" pitchFamily="2" charset="77"/>
              </a:defRPr>
            </a:lvl3pPr>
          </a:lstStyle>
          <a:p>
            <a:pPr marL="0" lvl="0" indent="0">
              <a:lnSpc>
                <a:spcPct val="100000"/>
              </a:lnSpc>
              <a:buNone/>
            </a:pPr>
            <a:r>
              <a:rPr lang="en-US"/>
              <a:t>Edit Master text styles</a:t>
            </a:r>
          </a:p>
          <a:p>
            <a:pPr marL="182563" lvl="1" indent="-176213">
              <a:lnSpc>
                <a:spcPct val="100000"/>
              </a:lnSpc>
              <a:tabLst/>
            </a:pPr>
            <a:r>
              <a:rPr lang="en-US"/>
              <a:t>Second level</a:t>
            </a:r>
          </a:p>
          <a:p>
            <a:pPr marL="360363" lvl="2" indent="-176213">
              <a:lnSpc>
                <a:spcPct val="100000"/>
              </a:lnSpc>
              <a:tabLst/>
            </a:pPr>
            <a:r>
              <a:rPr lang="en-US"/>
              <a:t>Third level</a:t>
            </a:r>
            <a:endParaRPr lang="de-DE"/>
          </a:p>
        </p:txBody>
      </p:sp>
      <p:sp>
        <p:nvSpPr>
          <p:cNvPr id="19" name="Inhaltsplatzhalter 13">
            <a:extLst>
              <a:ext uri="{FF2B5EF4-FFF2-40B4-BE49-F238E27FC236}">
                <a16:creationId xmlns:a16="http://schemas.microsoft.com/office/drawing/2014/main" id="{45CFA280-108E-4F36-97C9-6288BCD9CC6F}"/>
              </a:ext>
            </a:extLst>
          </p:cNvPr>
          <p:cNvSpPr>
            <a:spLocks noGrp="1"/>
          </p:cNvSpPr>
          <p:nvPr>
            <p:ph sz="quarter" idx="38"/>
          </p:nvPr>
        </p:nvSpPr>
        <p:spPr>
          <a:xfrm>
            <a:off x="6274385" y="1717963"/>
            <a:ext cx="5580000" cy="4508175"/>
          </a:xfrm>
          <a:solidFill>
            <a:srgbClr val="FFFFFF"/>
          </a:solidFill>
        </p:spPr>
        <p:txBody>
          <a:bodyPr vert="horz" wrap="square" lIns="288000" tIns="360000" rIns="180000" bIns="72000" rtlCol="0">
            <a:normAutofit/>
          </a:bodyPr>
          <a:lstStyle>
            <a:lvl1pPr>
              <a:defRPr lang="en-US" sz="1200" b="1" i="0" dirty="0" smtClean="0">
                <a:latin typeface="Montserrat" panose="02000505000000020004" pitchFamily="2" charset="77"/>
              </a:defRPr>
            </a:lvl1pPr>
            <a:lvl2pPr>
              <a:defRPr lang="en-US" sz="1200" b="0" i="0" dirty="0" smtClean="0">
                <a:latin typeface="Montserrat" pitchFamily="2" charset="77"/>
              </a:defRPr>
            </a:lvl2pPr>
            <a:lvl3pPr>
              <a:defRPr lang="de-DE" sz="1200" b="0" i="0" dirty="0">
                <a:latin typeface="Montserrat" pitchFamily="2" charset="77"/>
              </a:defRPr>
            </a:lvl3pPr>
          </a:lstStyle>
          <a:p>
            <a:pPr marL="0" lvl="0" indent="0">
              <a:lnSpc>
                <a:spcPct val="100000"/>
              </a:lnSpc>
              <a:buNone/>
            </a:pPr>
            <a:r>
              <a:rPr lang="en-US"/>
              <a:t>Edit Master text styles</a:t>
            </a:r>
          </a:p>
          <a:p>
            <a:pPr marL="182563" lvl="1" indent="-176213">
              <a:lnSpc>
                <a:spcPct val="100000"/>
              </a:lnSpc>
              <a:tabLst/>
            </a:pPr>
            <a:r>
              <a:rPr lang="en-US"/>
              <a:t>Second level</a:t>
            </a:r>
          </a:p>
          <a:p>
            <a:pPr marL="360363" lvl="2" indent="-176213">
              <a:lnSpc>
                <a:spcPct val="100000"/>
              </a:lnSpc>
              <a:tabLst/>
            </a:pPr>
            <a:r>
              <a:rPr lang="en-US"/>
              <a:t>Third level</a:t>
            </a:r>
            <a:endParaRPr lang="de-DE"/>
          </a:p>
        </p:txBody>
      </p:sp>
      <p:sp>
        <p:nvSpPr>
          <p:cNvPr id="20" name="Textplatzhalter 3">
            <a:extLst>
              <a:ext uri="{FF2B5EF4-FFF2-40B4-BE49-F238E27FC236}">
                <a16:creationId xmlns:a16="http://schemas.microsoft.com/office/drawing/2014/main" id="{11B3BDF5-9AD5-4963-BB4E-DA847F2427B6}"/>
              </a:ext>
            </a:extLst>
          </p:cNvPr>
          <p:cNvSpPr>
            <a:spLocks noGrp="1"/>
          </p:cNvSpPr>
          <p:nvPr>
            <p:ph type="body" sz="quarter" idx="17"/>
          </p:nvPr>
        </p:nvSpPr>
        <p:spPr>
          <a:xfrm>
            <a:off x="334962" y="1499430"/>
            <a:ext cx="5580000" cy="541394"/>
          </a:xfrm>
          <a:solidFill>
            <a:schemeClr val="accent4"/>
          </a:solidFill>
        </p:spPr>
        <p:txBody>
          <a:bodyPr vert="horz" lIns="91440" tIns="0" rIns="91440" bIns="45720" rtlCol="0" anchor="ctr">
            <a:normAutofit/>
          </a:bodyPr>
          <a:lstStyle>
            <a:lvl1pPr>
              <a:defRPr lang="de-DE" sz="1400" b="1" i="0" dirty="0">
                <a:solidFill>
                  <a:srgbClr val="FFFFFF"/>
                </a:solidFill>
                <a:latin typeface="Montserrat" pitchFamily="2" charset="77"/>
              </a:defRPr>
            </a:lvl1pPr>
          </a:lstStyle>
          <a:p>
            <a:pPr marL="0" lvl="0" indent="0" algn="ctr">
              <a:buNone/>
            </a:pPr>
            <a:endParaRPr lang="de-DE"/>
          </a:p>
        </p:txBody>
      </p:sp>
      <p:sp>
        <p:nvSpPr>
          <p:cNvPr id="22" name="Textplatzhalter 11">
            <a:extLst>
              <a:ext uri="{FF2B5EF4-FFF2-40B4-BE49-F238E27FC236}">
                <a16:creationId xmlns:a16="http://schemas.microsoft.com/office/drawing/2014/main" id="{2107A7DC-36AC-4805-8CEC-FAFFE47274DC}"/>
              </a:ext>
            </a:extLst>
          </p:cNvPr>
          <p:cNvSpPr>
            <a:spLocks noGrp="1"/>
          </p:cNvSpPr>
          <p:nvPr>
            <p:ph type="body" sz="quarter" idx="34"/>
          </p:nvPr>
        </p:nvSpPr>
        <p:spPr>
          <a:xfrm>
            <a:off x="6269727" y="1503170"/>
            <a:ext cx="5580000" cy="540000"/>
          </a:xfrm>
          <a:solidFill>
            <a:schemeClr val="accent1"/>
          </a:solidFill>
        </p:spPr>
        <p:txBody>
          <a:bodyPr vert="horz" lIns="91440" tIns="0" rIns="91440" bIns="45720" rtlCol="0" anchor="ctr">
            <a:normAutofit/>
          </a:bodyPr>
          <a:lstStyle>
            <a:lvl1pPr>
              <a:defRPr lang="de-DE" sz="1400" b="1" i="0" dirty="0">
                <a:solidFill>
                  <a:srgbClr val="FFFFFF"/>
                </a:solidFill>
                <a:latin typeface="Montserrat" pitchFamily="2" charset="77"/>
              </a:defRPr>
            </a:lvl1pPr>
          </a:lstStyle>
          <a:p>
            <a:pPr marL="0" lvl="0" indent="0" algn="ctr">
              <a:buNone/>
            </a:pPr>
            <a:endParaRPr lang="de-DE"/>
          </a:p>
        </p:txBody>
      </p:sp>
    </p:spTree>
    <p:extLst>
      <p:ext uri="{BB962C8B-B14F-4D97-AF65-F5344CB8AC3E}">
        <p14:creationId xmlns:p14="http://schemas.microsoft.com/office/powerpoint/2010/main" val="1461289326"/>
      </p:ext>
    </p:extLst>
  </p:cSld>
  <p:clrMapOvr>
    <a:masterClrMapping/>
  </p:clrMapOvr>
  <p:extLst>
    <p:ext uri="{DCECCB84-F9BA-43D5-87BE-67443E8EF086}">
      <p15:sldGuideLst xmlns:p15="http://schemas.microsoft.com/office/powerpoint/2012/main">
        <p15:guide id="1" pos="574">
          <p15:clr>
            <a:srgbClr val="FBAE40"/>
          </p15:clr>
        </p15:guide>
        <p15:guide id="3" pos="7106">
          <p15:clr>
            <a:srgbClr val="FBAE40"/>
          </p15:clr>
        </p15:guide>
        <p15:guide id="4" orient="horz" pos="3725">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ierdeckel">
    <p:spTree>
      <p:nvGrpSpPr>
        <p:cNvPr id="1" name=""/>
        <p:cNvGrpSpPr/>
        <p:nvPr/>
      </p:nvGrpSpPr>
      <p:grpSpPr>
        <a:xfrm>
          <a:off x="0" y="0"/>
          <a:ext cx="0" cy="0"/>
          <a:chOff x="0" y="0"/>
          <a:chExt cx="0" cy="0"/>
        </a:xfrm>
      </p:grpSpPr>
      <p:grpSp>
        <p:nvGrpSpPr>
          <p:cNvPr id="55" name="BIERDECKEL BACKGROUND">
            <a:extLst>
              <a:ext uri="{FF2B5EF4-FFF2-40B4-BE49-F238E27FC236}">
                <a16:creationId xmlns:a16="http://schemas.microsoft.com/office/drawing/2014/main" id="{9B4736C6-2D41-4147-9417-44C6D1D431DB}"/>
              </a:ext>
            </a:extLst>
          </p:cNvPr>
          <p:cNvGrpSpPr/>
          <p:nvPr userDrawn="1"/>
        </p:nvGrpSpPr>
        <p:grpSpPr>
          <a:xfrm>
            <a:off x="3507600" y="1349675"/>
            <a:ext cx="5176800" cy="5176800"/>
            <a:chOff x="3463390" y="1303508"/>
            <a:chExt cx="5176800" cy="5176800"/>
          </a:xfrm>
        </p:grpSpPr>
        <p:sp>
          <p:nvSpPr>
            <p:cNvPr id="56" name="RING 1">
              <a:extLst>
                <a:ext uri="{FF2B5EF4-FFF2-40B4-BE49-F238E27FC236}">
                  <a16:creationId xmlns:a16="http://schemas.microsoft.com/office/drawing/2014/main" id="{38A4523F-FCD4-5A42-B1F6-8CCBA6698F57}"/>
                </a:ext>
              </a:extLst>
            </p:cNvPr>
            <p:cNvSpPr>
              <a:spLocks noChangeAspect="1"/>
            </p:cNvSpPr>
            <p:nvPr userDrawn="1"/>
          </p:nvSpPr>
          <p:spPr>
            <a:xfrm>
              <a:off x="3463390" y="1303508"/>
              <a:ext cx="5176800" cy="5176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62" name="RING 3">
              <a:extLst>
                <a:ext uri="{FF2B5EF4-FFF2-40B4-BE49-F238E27FC236}">
                  <a16:creationId xmlns:a16="http://schemas.microsoft.com/office/drawing/2014/main" id="{BD11E2A3-605C-4846-95DE-8DBF6BB2E9FE}"/>
                </a:ext>
              </a:extLst>
            </p:cNvPr>
            <p:cNvSpPr/>
            <p:nvPr userDrawn="1"/>
          </p:nvSpPr>
          <p:spPr>
            <a:xfrm>
              <a:off x="4428931" y="2251785"/>
              <a:ext cx="3306824" cy="330682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Lines Crosspoints">
              <a:extLst>
                <a:ext uri="{FF2B5EF4-FFF2-40B4-BE49-F238E27FC236}">
                  <a16:creationId xmlns:a16="http://schemas.microsoft.com/office/drawing/2014/main" id="{D0F2DA08-F1DE-9D49-BAFC-2AD7D349EE23}"/>
                </a:ext>
              </a:extLst>
            </p:cNvPr>
            <p:cNvGrpSpPr/>
            <p:nvPr userDrawn="1"/>
          </p:nvGrpSpPr>
          <p:grpSpPr>
            <a:xfrm>
              <a:off x="4656138" y="2261180"/>
              <a:ext cx="2814631" cy="3255366"/>
              <a:chOff x="4656138" y="2261180"/>
              <a:chExt cx="2814631" cy="3255366"/>
            </a:xfrm>
          </p:grpSpPr>
          <p:cxnSp>
            <p:nvCxnSpPr>
              <p:cNvPr id="101" name="Straight Connector 100">
                <a:extLst>
                  <a:ext uri="{FF2B5EF4-FFF2-40B4-BE49-F238E27FC236}">
                    <a16:creationId xmlns:a16="http://schemas.microsoft.com/office/drawing/2014/main" id="{624F5C23-D980-2141-BA0A-C6DC9008F232}"/>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5278C71B-E13C-524C-8C96-BE2E1ECDAA7C}"/>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1BD0989A-78DF-B24D-912E-4613C6ECD486}"/>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4" name="Straight Connector 103">
                <a:extLst>
                  <a:ext uri="{FF2B5EF4-FFF2-40B4-BE49-F238E27FC236}">
                    <a16:creationId xmlns:a16="http://schemas.microsoft.com/office/drawing/2014/main" id="{5F6F7191-6A7F-8F42-9930-12C6D7EACC1F}"/>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7EDFBF2B-11B1-8041-B4BB-4F3DB1251907}"/>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79" name="RING 2">
              <a:extLst>
                <a:ext uri="{FF2B5EF4-FFF2-40B4-BE49-F238E27FC236}">
                  <a16:creationId xmlns:a16="http://schemas.microsoft.com/office/drawing/2014/main" id="{CFAECF47-03C1-8940-9DC4-C9341EFD1AE3}"/>
                </a:ext>
              </a:extLst>
            </p:cNvPr>
            <p:cNvSpPr/>
            <p:nvPr userDrawn="1"/>
          </p:nvSpPr>
          <p:spPr>
            <a:xfrm>
              <a:off x="3980579" y="1814630"/>
              <a:ext cx="4142422" cy="4154557"/>
            </a:xfrm>
            <a:prstGeom prst="blockArc">
              <a:avLst>
                <a:gd name="adj1" fmla="val 75216"/>
                <a:gd name="adj2" fmla="val 63093"/>
                <a:gd name="adj3" fmla="val 11028"/>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94" name="Pie BOTTOM">
              <a:extLst>
                <a:ext uri="{FF2B5EF4-FFF2-40B4-BE49-F238E27FC236}">
                  <a16:creationId xmlns:a16="http://schemas.microsoft.com/office/drawing/2014/main" id="{9292F57E-E91F-1444-A168-771C139A6927}"/>
                </a:ext>
              </a:extLst>
            </p:cNvPr>
            <p:cNvSpPr/>
            <p:nvPr userDrawn="1"/>
          </p:nvSpPr>
          <p:spPr>
            <a:xfrm rot="162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5" name="Pie UP">
              <a:extLst>
                <a:ext uri="{FF2B5EF4-FFF2-40B4-BE49-F238E27FC236}">
                  <a16:creationId xmlns:a16="http://schemas.microsoft.com/office/drawing/2014/main" id="{A3A97EF9-60BC-F94A-8CEA-C397FCC26360}"/>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96" name="LINES">
              <a:extLst>
                <a:ext uri="{FF2B5EF4-FFF2-40B4-BE49-F238E27FC236}">
                  <a16:creationId xmlns:a16="http://schemas.microsoft.com/office/drawing/2014/main" id="{9E1A3120-1B49-344A-AD1D-0C7E007C83EE}"/>
                </a:ext>
              </a:extLst>
            </p:cNvPr>
            <p:cNvGrpSpPr/>
            <p:nvPr userDrawn="1"/>
          </p:nvGrpSpPr>
          <p:grpSpPr>
            <a:xfrm>
              <a:off x="4038599" y="3704094"/>
              <a:ext cx="3962401" cy="447260"/>
              <a:chOff x="4038599" y="3664056"/>
              <a:chExt cx="3962401" cy="473852"/>
            </a:xfrm>
          </p:grpSpPr>
          <p:cxnSp>
            <p:nvCxnSpPr>
              <p:cNvPr id="98" name="Straight Connector - horiz bottom">
                <a:extLst>
                  <a:ext uri="{FF2B5EF4-FFF2-40B4-BE49-F238E27FC236}">
                    <a16:creationId xmlns:a16="http://schemas.microsoft.com/office/drawing/2014/main" id="{0AE27146-3A2E-AB41-8FF6-E4EAD3CDB921}"/>
                  </a:ext>
                </a:extLst>
              </p:cNvPr>
              <p:cNvCxnSpPr>
                <a:cxnSpLocks/>
              </p:cNvCxnSpPr>
              <p:nvPr/>
            </p:nvCxnSpPr>
            <p:spPr>
              <a:xfrm flipH="1" flipV="1">
                <a:off x="4038599" y="4132921"/>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 vert up">
                <a:extLst>
                  <a:ext uri="{FF2B5EF4-FFF2-40B4-BE49-F238E27FC236}">
                    <a16:creationId xmlns:a16="http://schemas.microsoft.com/office/drawing/2014/main" id="{DC4AB200-2E37-8848-AC02-7695DB2B8CBC}"/>
                  </a:ext>
                </a:extLst>
              </p:cNvPr>
              <p:cNvCxnSpPr>
                <a:cxnSpLocks/>
              </p:cNvCxnSpPr>
              <p:nvPr/>
            </p:nvCxnSpPr>
            <p:spPr>
              <a:xfrm flipH="1" flipV="1">
                <a:off x="4038599" y="3664056"/>
                <a:ext cx="3962401" cy="4987"/>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6" name="BIERDECKEL BACKGROUND" hidden="1">
            <a:extLst>
              <a:ext uri="{FF2B5EF4-FFF2-40B4-BE49-F238E27FC236}">
                <a16:creationId xmlns:a16="http://schemas.microsoft.com/office/drawing/2014/main" id="{295B3ABD-2453-AE49-8DDA-9690DB724AD1}"/>
              </a:ext>
            </a:extLst>
          </p:cNvPr>
          <p:cNvGrpSpPr/>
          <p:nvPr userDrawn="1"/>
        </p:nvGrpSpPr>
        <p:grpSpPr>
          <a:xfrm>
            <a:off x="3463390" y="1303508"/>
            <a:ext cx="5176800" cy="5176800"/>
            <a:chOff x="3463390" y="1303508"/>
            <a:chExt cx="5176800" cy="5176800"/>
          </a:xfrm>
        </p:grpSpPr>
        <p:sp>
          <p:nvSpPr>
            <p:cNvPr id="6" name="RING 1">
              <a:extLst>
                <a:ext uri="{FF2B5EF4-FFF2-40B4-BE49-F238E27FC236}">
                  <a16:creationId xmlns:a16="http://schemas.microsoft.com/office/drawing/2014/main" id="{2DEEB147-A145-4642-9CC8-AD8F73719D08}"/>
                </a:ext>
              </a:extLst>
            </p:cNvPr>
            <p:cNvSpPr>
              <a:spLocks noChangeAspect="1"/>
            </p:cNvSpPr>
            <p:nvPr userDrawn="1"/>
          </p:nvSpPr>
          <p:spPr>
            <a:xfrm>
              <a:off x="3463390" y="1303508"/>
              <a:ext cx="5176800" cy="5176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8" name="RING 3">
              <a:extLst>
                <a:ext uri="{FF2B5EF4-FFF2-40B4-BE49-F238E27FC236}">
                  <a16:creationId xmlns:a16="http://schemas.microsoft.com/office/drawing/2014/main" id="{11D3C216-447C-0A43-8201-79F513BE6A81}"/>
                </a:ext>
              </a:extLst>
            </p:cNvPr>
            <p:cNvSpPr/>
            <p:nvPr userDrawn="1"/>
          </p:nvSpPr>
          <p:spPr>
            <a:xfrm>
              <a:off x="4428931" y="2251785"/>
              <a:ext cx="3306824" cy="3306824"/>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Lines Crosspoints">
              <a:extLst>
                <a:ext uri="{FF2B5EF4-FFF2-40B4-BE49-F238E27FC236}">
                  <a16:creationId xmlns:a16="http://schemas.microsoft.com/office/drawing/2014/main" id="{ABDB9301-4948-DF4E-AA19-DD04FA759690}"/>
                </a:ext>
              </a:extLst>
            </p:cNvPr>
            <p:cNvGrpSpPr/>
            <p:nvPr userDrawn="1"/>
          </p:nvGrpSpPr>
          <p:grpSpPr>
            <a:xfrm>
              <a:off x="4656138" y="2261180"/>
              <a:ext cx="2814631" cy="3255366"/>
              <a:chOff x="4656138" y="2261180"/>
              <a:chExt cx="2814631" cy="3255366"/>
            </a:xfrm>
          </p:grpSpPr>
          <p:cxnSp>
            <p:nvCxnSpPr>
              <p:cNvPr id="7" name="Straight Connector 6">
                <a:extLst>
                  <a:ext uri="{FF2B5EF4-FFF2-40B4-BE49-F238E27FC236}">
                    <a16:creationId xmlns:a16="http://schemas.microsoft.com/office/drawing/2014/main" id="{2476B725-1B8C-5F49-B240-4287043829A5}"/>
                  </a:ext>
                </a:extLst>
              </p:cNvPr>
              <p:cNvCxnSpPr>
                <a:cxnSpLocks/>
              </p:cNvCxnSpPr>
              <p:nvPr userDrawn="1"/>
            </p:nvCxnSpPr>
            <p:spPr>
              <a:xfrm>
                <a:off x="4656138" y="3077029"/>
                <a:ext cx="2783054" cy="16370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66165A77-B123-F649-8E7D-3FD3BB49D91B}"/>
                  </a:ext>
                </a:extLst>
              </p:cNvPr>
              <p:cNvCxnSpPr>
                <a:cxnSpLocks/>
              </p:cNvCxnSpPr>
              <p:nvPr userDrawn="1"/>
            </p:nvCxnSpPr>
            <p:spPr>
              <a:xfrm flipH="1">
                <a:off x="4656138" y="3077029"/>
                <a:ext cx="2814631" cy="1605577"/>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465D901F-5BDE-5C4D-B86E-33003511B6EB}"/>
                  </a:ext>
                </a:extLst>
              </p:cNvPr>
              <p:cNvCxnSpPr>
                <a:cxnSpLocks/>
              </p:cNvCxnSpPr>
              <p:nvPr userDrawn="1"/>
            </p:nvCxnSpPr>
            <p:spPr>
              <a:xfrm>
                <a:off x="5246914" y="2496177"/>
                <a:ext cx="1606370"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CAE1BC05-8C33-F948-A641-82928D071361}"/>
                  </a:ext>
                </a:extLst>
              </p:cNvPr>
              <p:cNvCxnSpPr>
                <a:cxnSpLocks/>
              </p:cNvCxnSpPr>
              <p:nvPr userDrawn="1"/>
            </p:nvCxnSpPr>
            <p:spPr>
              <a:xfrm flipH="1">
                <a:off x="6054648" y="2261180"/>
                <a:ext cx="11240" cy="3255366"/>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3E7D0B97-DD1C-5D47-A2E1-2201C89110D6}"/>
                  </a:ext>
                </a:extLst>
              </p:cNvPr>
              <p:cNvCxnSpPr>
                <a:cxnSpLocks/>
              </p:cNvCxnSpPr>
              <p:nvPr userDrawn="1"/>
            </p:nvCxnSpPr>
            <p:spPr>
              <a:xfrm flipH="1">
                <a:off x="5203500" y="2496177"/>
                <a:ext cx="1657373" cy="2818040"/>
              </a:xfrm>
              <a:prstGeom prst="line">
                <a:avLst/>
              </a:prstGeom>
              <a:ln w="57150" cap="rnd">
                <a:solidFill>
                  <a:srgbClr val="FFFFFF"/>
                </a:solidFill>
              </a:ln>
            </p:spPr>
            <p:style>
              <a:lnRef idx="1">
                <a:schemeClr val="accent4"/>
              </a:lnRef>
              <a:fillRef idx="0">
                <a:schemeClr val="accent4"/>
              </a:fillRef>
              <a:effectRef idx="0">
                <a:schemeClr val="accent4"/>
              </a:effectRef>
              <a:fontRef idx="minor">
                <a:schemeClr val="tx1"/>
              </a:fontRef>
            </p:style>
          </p:cxnSp>
        </p:grpSp>
        <p:sp>
          <p:nvSpPr>
            <p:cNvPr id="9" name="RING 2">
              <a:extLst>
                <a:ext uri="{FF2B5EF4-FFF2-40B4-BE49-F238E27FC236}">
                  <a16:creationId xmlns:a16="http://schemas.microsoft.com/office/drawing/2014/main" id="{D4B6AD23-C8FA-FA42-A3E4-BA977A78DCCE}"/>
                </a:ext>
              </a:extLst>
            </p:cNvPr>
            <p:cNvSpPr/>
            <p:nvPr userDrawn="1"/>
          </p:nvSpPr>
          <p:spPr>
            <a:xfrm>
              <a:off x="3980579" y="1814630"/>
              <a:ext cx="4142422" cy="4154557"/>
            </a:xfrm>
            <a:prstGeom prst="blockArc">
              <a:avLst>
                <a:gd name="adj1" fmla="val 75216"/>
                <a:gd name="adj2" fmla="val 63093"/>
                <a:gd name="adj3" fmla="val 11028"/>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90CC"/>
                </a:solidFill>
                <a:effectLst/>
                <a:uLnTx/>
                <a:uFillTx/>
                <a:latin typeface="Montserrat" panose="02000505000000020004" pitchFamily="2" charset="77"/>
                <a:ea typeface="+mn-ea"/>
                <a:cs typeface="Calibri" panose="020F0502020204030204" pitchFamily="34" charset="0"/>
              </a:endParaRPr>
            </a:p>
          </p:txBody>
        </p:sp>
        <p:sp>
          <p:nvSpPr>
            <p:cNvPr id="63" name="Pie BOTTOM">
              <a:extLst>
                <a:ext uri="{FF2B5EF4-FFF2-40B4-BE49-F238E27FC236}">
                  <a16:creationId xmlns:a16="http://schemas.microsoft.com/office/drawing/2014/main" id="{3427336C-C142-4743-BD7D-1AC52D1ED35F}"/>
                </a:ext>
              </a:extLst>
            </p:cNvPr>
            <p:cNvSpPr/>
            <p:nvPr userDrawn="1"/>
          </p:nvSpPr>
          <p:spPr>
            <a:xfrm rot="-5400000">
              <a:off x="5143101" y="2985649"/>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sp>
          <p:nvSpPr>
            <p:cNvPr id="97" name="Pie UP">
              <a:extLst>
                <a:ext uri="{FF2B5EF4-FFF2-40B4-BE49-F238E27FC236}">
                  <a16:creationId xmlns:a16="http://schemas.microsoft.com/office/drawing/2014/main" id="{F37DA4C1-CCC9-0F43-822C-0F294FD6E515}"/>
                </a:ext>
              </a:extLst>
            </p:cNvPr>
            <p:cNvSpPr/>
            <p:nvPr userDrawn="1"/>
          </p:nvSpPr>
          <p:spPr>
            <a:xfrm rot="5400000">
              <a:off x="5150674" y="2893316"/>
              <a:ext cx="1820592" cy="1889057"/>
            </a:xfrm>
            <a:prstGeom prst="pie">
              <a:avLst>
                <a:gd name="adj1" fmla="val 5367739"/>
                <a:gd name="adj2" fmla="val 1614284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tx1"/>
                </a:solidFill>
                <a:latin typeface="Montserrat" pitchFamily="2" charset="77"/>
              </a:endParaRPr>
            </a:p>
          </p:txBody>
        </p:sp>
        <p:grpSp>
          <p:nvGrpSpPr>
            <p:cNvPr id="23" name="LINES">
              <a:extLst>
                <a:ext uri="{FF2B5EF4-FFF2-40B4-BE49-F238E27FC236}">
                  <a16:creationId xmlns:a16="http://schemas.microsoft.com/office/drawing/2014/main" id="{4B3A0199-0933-884F-AB70-9C79E25A59F0}"/>
                </a:ext>
              </a:extLst>
            </p:cNvPr>
            <p:cNvGrpSpPr/>
            <p:nvPr userDrawn="1"/>
          </p:nvGrpSpPr>
          <p:grpSpPr>
            <a:xfrm>
              <a:off x="4038599" y="3704094"/>
              <a:ext cx="3962401" cy="447260"/>
              <a:chOff x="4038599" y="3664056"/>
              <a:chExt cx="3962401" cy="473852"/>
            </a:xfrm>
          </p:grpSpPr>
          <p:cxnSp>
            <p:nvCxnSpPr>
              <p:cNvPr id="74" name="Straight Connector - horiz bottom">
                <a:extLst>
                  <a:ext uri="{FF2B5EF4-FFF2-40B4-BE49-F238E27FC236}">
                    <a16:creationId xmlns:a16="http://schemas.microsoft.com/office/drawing/2014/main" id="{96892E0A-1A46-8545-A4DC-DD4ECC391F5D}"/>
                  </a:ext>
                </a:extLst>
              </p:cNvPr>
              <p:cNvCxnSpPr>
                <a:cxnSpLocks/>
              </p:cNvCxnSpPr>
              <p:nvPr/>
            </p:nvCxnSpPr>
            <p:spPr>
              <a:xfrm flipH="1" flipV="1">
                <a:off x="4038599" y="4132921"/>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 vert up">
                <a:extLst>
                  <a:ext uri="{FF2B5EF4-FFF2-40B4-BE49-F238E27FC236}">
                    <a16:creationId xmlns:a16="http://schemas.microsoft.com/office/drawing/2014/main" id="{037E554A-258A-BE4C-9065-46C283DA1CBD}"/>
                  </a:ext>
                </a:extLst>
              </p:cNvPr>
              <p:cNvCxnSpPr>
                <a:cxnSpLocks/>
              </p:cNvCxnSpPr>
              <p:nvPr/>
            </p:nvCxnSpPr>
            <p:spPr>
              <a:xfrm flipH="1" flipV="1">
                <a:off x="4038599" y="3664056"/>
                <a:ext cx="3962401" cy="4987"/>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E24F00B-7620-DC45-A5E5-67DF4C55FF52}"/>
              </a:ext>
            </a:extLst>
          </p:cNvPr>
          <p:cNvCxnSpPr>
            <a:cxnSpLocks/>
          </p:cNvCxnSpPr>
          <p:nvPr userDrawn="1"/>
        </p:nvCxnSpPr>
        <p:spPr>
          <a:xfrm>
            <a:off x="3216275" y="3465321"/>
            <a:ext cx="0" cy="0"/>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9FD8149D-5AEB-F148-842B-C307ED194148}"/>
              </a:ext>
            </a:extLst>
          </p:cNvPr>
          <p:cNvSpPr>
            <a:spLocks noGrp="1"/>
          </p:cNvSpPr>
          <p:nvPr userDrawn="1">
            <p:ph type="body" sz="quarter" idx="13"/>
          </p:nvPr>
        </p:nvSpPr>
        <p:spPr>
          <a:xfrm>
            <a:off x="924327" y="2055425"/>
            <a:ext cx="2186126" cy="1509865"/>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04863" indent="-174625" algn="l">
              <a:lnSpc>
                <a:spcPct val="100000"/>
              </a:lnSpc>
              <a:tabLst/>
              <a:defRPr sz="1200" b="0" i="0">
                <a:solidFill>
                  <a:srgbClr val="383838"/>
                </a:solidFill>
                <a:latin typeface="Montserrat" pitchFamily="2" charset="77"/>
              </a:defRPr>
            </a:lvl2pPr>
            <a:lvl3pPr marL="804863" indent="-174625" algn="l">
              <a:lnSpc>
                <a:spcPct val="100000"/>
              </a:lnSpc>
              <a:tabLst/>
              <a:defRPr sz="1200" b="0" i="0">
                <a:solidFill>
                  <a:srgbClr val="383838"/>
                </a:solidFill>
                <a:latin typeface="Montserrat" pitchFamily="2" charset="77"/>
              </a:defRPr>
            </a:lvl3pPr>
            <a:lvl4pPr marL="804863" indent="-174625" algn="l">
              <a:lnSpc>
                <a:spcPct val="100000"/>
              </a:lnSpc>
              <a:tabLst/>
              <a:defRPr sz="1200" b="0" i="0">
                <a:solidFill>
                  <a:srgbClr val="383838"/>
                </a:solidFill>
                <a:latin typeface="Montserrat" pitchFamily="2" charset="77"/>
              </a:defRPr>
            </a:lvl4pPr>
            <a:lvl5pPr marL="804863" indent="-174625"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ext Placeholder 77">
            <a:extLst>
              <a:ext uri="{FF2B5EF4-FFF2-40B4-BE49-F238E27FC236}">
                <a16:creationId xmlns:a16="http://schemas.microsoft.com/office/drawing/2014/main" id="{B231AC8D-1BD8-0449-A8AF-CFDCD0E3BA93}"/>
              </a:ext>
            </a:extLst>
          </p:cNvPr>
          <p:cNvSpPr>
            <a:spLocks noGrp="1"/>
          </p:cNvSpPr>
          <p:nvPr userDrawn="1">
            <p:ph type="body" sz="quarter" idx="15"/>
          </p:nvPr>
        </p:nvSpPr>
        <p:spPr>
          <a:xfrm>
            <a:off x="9084271" y="2055425"/>
            <a:ext cx="2193318" cy="1509865"/>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ext Placeholder 77">
            <a:extLst>
              <a:ext uri="{FF2B5EF4-FFF2-40B4-BE49-F238E27FC236}">
                <a16:creationId xmlns:a16="http://schemas.microsoft.com/office/drawing/2014/main" id="{99BA2A56-D630-A346-9228-9A2D96949F2B}"/>
              </a:ext>
            </a:extLst>
          </p:cNvPr>
          <p:cNvSpPr>
            <a:spLocks noGrp="1"/>
          </p:cNvSpPr>
          <p:nvPr userDrawn="1">
            <p:ph type="body" sz="quarter" idx="26"/>
          </p:nvPr>
        </p:nvSpPr>
        <p:spPr>
          <a:xfrm>
            <a:off x="9084270" y="4711273"/>
            <a:ext cx="2193319" cy="1646929"/>
          </a:xfrm>
          <a:prstGeom prst="rect">
            <a:avLst/>
          </a:prstGeom>
        </p:spPr>
        <p:txBody>
          <a:bodyPr lIns="72000" tIns="0" anchor="t"/>
          <a:lstStyle>
            <a:lvl1pPr marL="0" indent="0" algn="l">
              <a:lnSpc>
                <a:spcPct val="100000"/>
              </a:lnSpc>
              <a:buNone/>
              <a:defRPr sz="1200" b="0" i="0">
                <a:solidFill>
                  <a:srgbClr val="383838"/>
                </a:solidFill>
                <a:latin typeface="Montserrat" pitchFamily="2" charset="77"/>
              </a:defRPr>
            </a:lvl1pPr>
            <a:lvl2pPr marL="95250" indent="-87313" algn="l">
              <a:lnSpc>
                <a:spcPct val="100000"/>
              </a:lnSpc>
              <a:tabLst/>
              <a:defRPr sz="1200" b="0" i="0">
                <a:solidFill>
                  <a:srgbClr val="383838"/>
                </a:solidFill>
                <a:latin typeface="Montserrat" pitchFamily="2" charset="77"/>
              </a:defRPr>
            </a:lvl2pPr>
            <a:lvl3pPr marL="95250" indent="-87313" algn="l">
              <a:lnSpc>
                <a:spcPct val="100000"/>
              </a:lnSpc>
              <a:tabLst/>
              <a:defRPr sz="1200" b="0" i="0">
                <a:solidFill>
                  <a:srgbClr val="383838"/>
                </a:solidFill>
                <a:latin typeface="Montserrat" pitchFamily="2" charset="77"/>
              </a:defRPr>
            </a:lvl3pPr>
            <a:lvl4pPr marL="95250" indent="-87313" algn="l">
              <a:lnSpc>
                <a:spcPct val="100000"/>
              </a:lnSpc>
              <a:tabLst/>
              <a:defRPr sz="1200" b="0" i="0">
                <a:solidFill>
                  <a:srgbClr val="383838"/>
                </a:solidFill>
                <a:latin typeface="Montserrat" pitchFamily="2" charset="77"/>
              </a:defRPr>
            </a:lvl4pPr>
            <a:lvl5pPr marL="95250" indent="-8731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77">
            <a:extLst>
              <a:ext uri="{FF2B5EF4-FFF2-40B4-BE49-F238E27FC236}">
                <a16:creationId xmlns:a16="http://schemas.microsoft.com/office/drawing/2014/main" id="{688F7FB4-C8A1-1D47-9D25-E8F750DDE6A4}"/>
              </a:ext>
            </a:extLst>
          </p:cNvPr>
          <p:cNvSpPr>
            <a:spLocks noGrp="1"/>
          </p:cNvSpPr>
          <p:nvPr userDrawn="1">
            <p:ph type="body" sz="quarter" idx="27"/>
          </p:nvPr>
        </p:nvSpPr>
        <p:spPr>
          <a:xfrm>
            <a:off x="911423" y="4711273"/>
            <a:ext cx="2137149" cy="1646929"/>
          </a:xfrm>
          <a:prstGeom prst="rect">
            <a:avLst/>
          </a:prstGeom>
        </p:spPr>
        <p:txBody>
          <a:bodyPr lIns="72000" tIns="0" anchor="t"/>
          <a:lstStyle>
            <a:lvl1pPr marL="0" indent="0" algn="r">
              <a:lnSpc>
                <a:spcPct val="100000"/>
              </a:lnSpc>
              <a:buNone/>
              <a:defRPr sz="1200" b="0" i="0">
                <a:solidFill>
                  <a:srgbClr val="383838"/>
                </a:solidFill>
                <a:latin typeface="Montserrat" pitchFamily="2" charset="77"/>
              </a:defRPr>
            </a:lvl1pPr>
            <a:lvl2pPr marL="892175" indent="-131763" algn="l">
              <a:lnSpc>
                <a:spcPct val="100000"/>
              </a:lnSpc>
              <a:tabLst/>
              <a:defRPr sz="1200" b="0" i="0">
                <a:solidFill>
                  <a:srgbClr val="383838"/>
                </a:solidFill>
                <a:latin typeface="Montserrat" pitchFamily="2" charset="77"/>
              </a:defRPr>
            </a:lvl2pPr>
            <a:lvl3pPr marL="892175" indent="-131763" algn="l">
              <a:lnSpc>
                <a:spcPct val="100000"/>
              </a:lnSpc>
              <a:tabLst/>
              <a:defRPr sz="1200" b="0" i="0">
                <a:solidFill>
                  <a:srgbClr val="383838"/>
                </a:solidFill>
                <a:latin typeface="Montserrat" pitchFamily="2" charset="77"/>
              </a:defRPr>
            </a:lvl3pPr>
            <a:lvl4pPr marL="892175" indent="-131763" algn="l">
              <a:lnSpc>
                <a:spcPct val="100000"/>
              </a:lnSpc>
              <a:tabLst/>
              <a:defRPr sz="1200" b="0" i="0">
                <a:solidFill>
                  <a:srgbClr val="383838"/>
                </a:solidFill>
                <a:latin typeface="Montserrat" pitchFamily="2" charset="77"/>
              </a:defRPr>
            </a:lvl4pPr>
            <a:lvl5pPr marL="892175" indent="-131763" algn="l">
              <a:lnSpc>
                <a:spcPct val="100000"/>
              </a:lnSpc>
              <a:tabLst/>
              <a:defRPr sz="1200" b="0" i="0">
                <a:solidFill>
                  <a:srgbClr val="383838"/>
                </a:solidFill>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1" name="Accent Separators">
            <a:extLst>
              <a:ext uri="{FF2B5EF4-FFF2-40B4-BE49-F238E27FC236}">
                <a16:creationId xmlns:a16="http://schemas.microsoft.com/office/drawing/2014/main" id="{DB196FDA-92EA-B640-9400-1632C30C6C35}"/>
              </a:ext>
            </a:extLst>
          </p:cNvPr>
          <p:cNvGrpSpPr/>
          <p:nvPr userDrawn="1"/>
        </p:nvGrpSpPr>
        <p:grpSpPr>
          <a:xfrm>
            <a:off x="3216275" y="2055426"/>
            <a:ext cx="5766487" cy="3849333"/>
            <a:chOff x="3216275" y="1739941"/>
            <a:chExt cx="5766487" cy="3849333"/>
          </a:xfrm>
        </p:grpSpPr>
        <p:cxnSp>
          <p:nvCxnSpPr>
            <p:cNvPr id="68" name="Straight Connector 67">
              <a:extLst>
                <a:ext uri="{FF2B5EF4-FFF2-40B4-BE49-F238E27FC236}">
                  <a16:creationId xmlns:a16="http://schemas.microsoft.com/office/drawing/2014/main" id="{0506CF12-28BF-6D41-AE2C-18E469E44FE9}"/>
                </a:ext>
              </a:extLst>
            </p:cNvPr>
            <p:cNvCxnSpPr>
              <a:cxnSpLocks/>
            </p:cNvCxnSpPr>
            <p:nvPr/>
          </p:nvCxnSpPr>
          <p:spPr>
            <a:xfrm>
              <a:off x="3216275"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8BB157-282A-6B41-B2AF-EF123F2779F7}"/>
                </a:ext>
              </a:extLst>
            </p:cNvPr>
            <p:cNvCxnSpPr>
              <a:cxnSpLocks/>
            </p:cNvCxnSpPr>
            <p:nvPr/>
          </p:nvCxnSpPr>
          <p:spPr>
            <a:xfrm>
              <a:off x="3216275"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2200A0-3CD2-C141-A703-F02298025A3D}"/>
                </a:ext>
              </a:extLst>
            </p:cNvPr>
            <p:cNvCxnSpPr>
              <a:cxnSpLocks/>
            </p:cNvCxnSpPr>
            <p:nvPr userDrawn="1"/>
          </p:nvCxnSpPr>
          <p:spPr>
            <a:xfrm>
              <a:off x="8982762" y="1739941"/>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DB38076-5254-174A-993A-41CD50B18125}"/>
                </a:ext>
              </a:extLst>
            </p:cNvPr>
            <p:cNvCxnSpPr>
              <a:cxnSpLocks/>
            </p:cNvCxnSpPr>
            <p:nvPr userDrawn="1"/>
          </p:nvCxnSpPr>
          <p:spPr>
            <a:xfrm>
              <a:off x="8982762" y="4408190"/>
              <a:ext cx="0" cy="11810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3" name="Text Placeholder 92">
            <a:extLst>
              <a:ext uri="{FF2B5EF4-FFF2-40B4-BE49-F238E27FC236}">
                <a16:creationId xmlns:a16="http://schemas.microsoft.com/office/drawing/2014/main" id="{EA132E94-F187-0146-A35B-5090EA2B016C}"/>
              </a:ext>
            </a:extLst>
          </p:cNvPr>
          <p:cNvSpPr>
            <a:spLocks noGrp="1"/>
          </p:cNvSpPr>
          <p:nvPr userDrawn="1">
            <p:ph type="body" sz="quarter" idx="28" hasCustomPrompt="1"/>
          </p:nvPr>
        </p:nvSpPr>
        <p:spPr>
          <a:xfrm>
            <a:off x="1774826" y="3744664"/>
            <a:ext cx="8642348" cy="458455"/>
          </a:xfrm>
          <a:prstGeom prst="roundRect">
            <a:avLst/>
          </a:prstGeom>
          <a:solidFill>
            <a:schemeClr val="bg1"/>
          </a:solidFill>
        </p:spPr>
        <p:txBody>
          <a:bodyPr anchor="ctr"/>
          <a:lstStyle>
            <a:lvl1pPr marL="0" indent="0" algn="ctr">
              <a:lnSpc>
                <a:spcPct val="100000"/>
              </a:lnSpc>
              <a:buNone/>
              <a:defRPr sz="1050" b="0" i="0">
                <a:solidFill>
                  <a:schemeClr val="tx1"/>
                </a:solidFill>
                <a:latin typeface="Montserrat" pitchFamily="2" charset="77"/>
              </a:defRPr>
            </a:lvl1pPr>
            <a:lvl2pPr marL="457200" indent="0">
              <a:buNone/>
              <a:defRPr sz="1050" b="0" i="0">
                <a:latin typeface="Montserrat" pitchFamily="2" charset="77"/>
              </a:defRPr>
            </a:lvl2pPr>
            <a:lvl3pPr marL="914400" indent="0">
              <a:buNone/>
              <a:defRPr sz="1050" b="0" i="0">
                <a:latin typeface="Montserrat" pitchFamily="2" charset="77"/>
              </a:defRPr>
            </a:lvl3pPr>
            <a:lvl4pPr marL="1371600" indent="0">
              <a:buNone/>
              <a:defRPr sz="1050" b="0" i="0">
                <a:latin typeface="Montserrat" pitchFamily="2" charset="77"/>
              </a:defRPr>
            </a:lvl4pPr>
            <a:lvl5pPr marL="1828800" indent="0">
              <a:buNone/>
              <a:defRPr sz="1050" b="0" i="0">
                <a:latin typeface="Montserrat" pitchFamily="2" charset="77"/>
              </a:defRPr>
            </a:lvl5pPr>
          </a:lstStyle>
          <a:p>
            <a:pPr lvl="0"/>
            <a:r>
              <a:rPr lang="en-US"/>
              <a:t>EDIT MASTER TEXT STYLES</a:t>
            </a:r>
          </a:p>
        </p:txBody>
      </p:sp>
      <p:sp>
        <p:nvSpPr>
          <p:cNvPr id="58" name="Title Placeholder 1">
            <a:extLst>
              <a:ext uri="{FF2B5EF4-FFF2-40B4-BE49-F238E27FC236}">
                <a16:creationId xmlns:a16="http://schemas.microsoft.com/office/drawing/2014/main" id="{07C2E215-188D-E844-B01C-2D3B25E37A8D}"/>
              </a:ext>
            </a:extLst>
          </p:cNvPr>
          <p:cNvSpPr>
            <a:spLocks noGrp="1"/>
          </p:cNvSpPr>
          <p:nvPr userDrawn="1">
            <p:ph type="title" hasCustomPrompt="1"/>
          </p:nvPr>
        </p:nvSpPr>
        <p:spPr>
          <a:xfrm>
            <a:off x="911424" y="433080"/>
            <a:ext cx="10070168" cy="461665"/>
          </a:xfrm>
          <a:prstGeom prst="rect">
            <a:avLst/>
          </a:prstGeom>
        </p:spPr>
        <p:txBody>
          <a:bodyPr vert="horz" wrap="square" lIns="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59" name="Text Placeholder 2">
            <a:extLst>
              <a:ext uri="{FF2B5EF4-FFF2-40B4-BE49-F238E27FC236}">
                <a16:creationId xmlns:a16="http://schemas.microsoft.com/office/drawing/2014/main" id="{5F55AC21-B489-7248-A946-60C26C3FCB8F}"/>
              </a:ext>
            </a:extLst>
          </p:cNvPr>
          <p:cNvSpPr>
            <a:spLocks noGrp="1"/>
          </p:cNvSpPr>
          <p:nvPr userDrawn="1">
            <p:ph type="body" sz="quarter" idx="25" hasCustomPrompt="1"/>
          </p:nvPr>
        </p:nvSpPr>
        <p:spPr>
          <a:xfrm>
            <a:off x="924327" y="882114"/>
            <a:ext cx="10932711" cy="226591"/>
          </a:xfrm>
          <a:prstGeom prst="rect">
            <a:avLst/>
          </a:prstGeom>
        </p:spPr>
        <p:txBody>
          <a:bodyPr wrap="square" lIns="0" tIns="72000" rIns="0" bIns="0" anchor="t" anchorCtr="0">
            <a:spAutoFit/>
          </a:bodyPr>
          <a:lstStyle>
            <a:lvl1pPr marL="0" indent="0" algn="l">
              <a:lnSpc>
                <a:spcPct val="100000"/>
              </a:lnSpc>
              <a:buNone/>
              <a:defRPr sz="1000" b="1" i="0">
                <a:solidFill>
                  <a:srgbClr val="383838"/>
                </a:solidFill>
                <a:latin typeface="Montserra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4" name="Text Placeholder --- 1">
            <a:extLst>
              <a:ext uri="{FF2B5EF4-FFF2-40B4-BE49-F238E27FC236}">
                <a16:creationId xmlns:a16="http://schemas.microsoft.com/office/drawing/2014/main" id="{5F94804F-DA22-FF43-9BCA-DA9BCCB478B1}"/>
              </a:ext>
            </a:extLst>
          </p:cNvPr>
          <p:cNvSpPr>
            <a:spLocks noGrp="1" noChangeAspect="1"/>
          </p:cNvSpPr>
          <p:nvPr userDrawn="1">
            <p:ph type="body" sz="quarter" idx="29"/>
          </p:nvPr>
        </p:nvSpPr>
        <p:spPr>
          <a:xfrm>
            <a:off x="3738837" y="1561093"/>
            <a:ext cx="4652183" cy="4632292"/>
          </a:xfrm>
          <a:prstGeom prst="rect">
            <a:avLst/>
          </a:prstGeom>
        </p:spPr>
        <p:txBody>
          <a:bodyPr lIns="288000" tIns="288000" rIns="216000">
            <a:prstTxWarp prst="textCircle">
              <a:avLst>
                <a:gd name="adj" fmla="val 11425070"/>
              </a:avLst>
            </a:prstTxWarp>
          </a:bodyPr>
          <a:lstStyle>
            <a:lvl1pPr marL="0" indent="0">
              <a:buNone/>
              <a:defRPr sz="1600" b="0" i="0">
                <a:solidFill>
                  <a:srgbClr val="FFFFFF"/>
                </a:solidFill>
                <a:latin typeface="Montserrat" pitchFamily="2" charset="77"/>
              </a:defRPr>
            </a:lvl1pPr>
          </a:lstStyle>
          <a:p>
            <a:pPr lvl="0"/>
            <a:r>
              <a:rPr lang="en-US"/>
              <a:t>Edit Master text styles</a:t>
            </a:r>
          </a:p>
        </p:txBody>
      </p:sp>
      <p:sp>
        <p:nvSpPr>
          <p:cNvPr id="52" name="Text Placeholder --- 2">
            <a:extLst>
              <a:ext uri="{FF2B5EF4-FFF2-40B4-BE49-F238E27FC236}">
                <a16:creationId xmlns:a16="http://schemas.microsoft.com/office/drawing/2014/main" id="{EF0078F3-C6C0-764E-BE34-8B8D11FF4EF4}"/>
              </a:ext>
            </a:extLst>
          </p:cNvPr>
          <p:cNvSpPr>
            <a:spLocks noGrp="1" noChangeAspect="1"/>
          </p:cNvSpPr>
          <p:nvPr userDrawn="1">
            <p:ph type="body" sz="quarter" idx="30"/>
          </p:nvPr>
        </p:nvSpPr>
        <p:spPr>
          <a:xfrm>
            <a:off x="3738837" y="1561093"/>
            <a:ext cx="4652183" cy="4632292"/>
          </a:xfrm>
          <a:prstGeom prst="rect">
            <a:avLst/>
          </a:prstGeom>
        </p:spPr>
        <p:txBody>
          <a:bodyPr lIns="288000" tIns="288000" rIns="216000">
            <a:prstTxWarp prst="textCircle">
              <a:avLst>
                <a:gd name="adj" fmla="val 171440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53" name="Text Placeholder --- 3">
            <a:extLst>
              <a:ext uri="{FF2B5EF4-FFF2-40B4-BE49-F238E27FC236}">
                <a16:creationId xmlns:a16="http://schemas.microsoft.com/office/drawing/2014/main" id="{6024B102-EDC4-2A44-A9D0-914FCB8B4325}"/>
              </a:ext>
            </a:extLst>
          </p:cNvPr>
          <p:cNvSpPr>
            <a:spLocks noGrp="1" noChangeAspect="1"/>
          </p:cNvSpPr>
          <p:nvPr userDrawn="1">
            <p:ph type="body" sz="quarter" idx="31"/>
          </p:nvPr>
        </p:nvSpPr>
        <p:spPr>
          <a:xfrm>
            <a:off x="3738837" y="1561093"/>
            <a:ext cx="4652183" cy="4632292"/>
          </a:xfrm>
          <a:prstGeom prst="rect">
            <a:avLst/>
          </a:prstGeom>
        </p:spPr>
        <p:txBody>
          <a:bodyPr lIns="288000" tIns="288000" rIns="216000">
            <a:prstTxWarp prst="textArchDown">
              <a:avLst>
                <a:gd name="adj" fmla="val 1004217"/>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0" name="Text Placeholder --- 4">
            <a:extLst>
              <a:ext uri="{FF2B5EF4-FFF2-40B4-BE49-F238E27FC236}">
                <a16:creationId xmlns:a16="http://schemas.microsoft.com/office/drawing/2014/main" id="{E7B4D222-D6E9-044D-8ED4-00E930F567E7}"/>
              </a:ext>
            </a:extLst>
          </p:cNvPr>
          <p:cNvSpPr>
            <a:spLocks noGrp="1" noChangeAspect="1"/>
          </p:cNvSpPr>
          <p:nvPr userDrawn="1">
            <p:ph type="body" sz="quarter" idx="32"/>
          </p:nvPr>
        </p:nvSpPr>
        <p:spPr>
          <a:xfrm rot="10800000">
            <a:off x="3738837" y="1561094"/>
            <a:ext cx="4652183" cy="4632292"/>
          </a:xfrm>
          <a:prstGeom prst="rect">
            <a:avLst/>
          </a:prstGeom>
        </p:spPr>
        <p:txBody>
          <a:bodyPr lIns="288000" tIns="288000" rIns="216000">
            <a:prstTxWarp prst="textArchDown">
              <a:avLst>
                <a:gd name="adj" fmla="val 17033956"/>
              </a:avLst>
            </a:prstTxWarp>
          </a:bodyPr>
          <a:lstStyle>
            <a:lvl1pPr marL="0" indent="0">
              <a:buNone/>
              <a:defRPr sz="1600" b="0" i="0">
                <a:solidFill>
                  <a:srgbClr val="FFFFFF"/>
                </a:solidFill>
                <a:latin typeface="Montserrat Medium" pitchFamily="2" charset="77"/>
              </a:defRPr>
            </a:lvl1pPr>
          </a:lstStyle>
          <a:p>
            <a:pPr lvl="0"/>
            <a:r>
              <a:rPr lang="en-US"/>
              <a:t>Edit Master text styles</a:t>
            </a:r>
          </a:p>
        </p:txBody>
      </p:sp>
      <p:sp>
        <p:nvSpPr>
          <p:cNvPr id="61" name="Text Placeholder --- 1.1">
            <a:extLst>
              <a:ext uri="{FF2B5EF4-FFF2-40B4-BE49-F238E27FC236}">
                <a16:creationId xmlns:a16="http://schemas.microsoft.com/office/drawing/2014/main" id="{97AE913B-E81C-4345-BEED-67BA19397AA0}"/>
              </a:ext>
            </a:extLst>
          </p:cNvPr>
          <p:cNvSpPr>
            <a:spLocks noGrp="1" noChangeAspect="1"/>
          </p:cNvSpPr>
          <p:nvPr userDrawn="1">
            <p:ph type="body" sz="quarter" idx="33"/>
          </p:nvPr>
        </p:nvSpPr>
        <p:spPr>
          <a:xfrm>
            <a:off x="4210354" y="2055429"/>
            <a:ext cx="3688596" cy="3672825"/>
          </a:xfrm>
          <a:prstGeom prst="rect">
            <a:avLst/>
          </a:prstGeom>
        </p:spPr>
        <p:txBody>
          <a:bodyPr lIns="288000" tIns="288000" rIns="216000">
            <a:prstTxWarp prst="textCircle">
              <a:avLst>
                <a:gd name="adj" fmla="val 11842739"/>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4" name="Text Placeholder --- 2.2">
            <a:extLst>
              <a:ext uri="{FF2B5EF4-FFF2-40B4-BE49-F238E27FC236}">
                <a16:creationId xmlns:a16="http://schemas.microsoft.com/office/drawing/2014/main" id="{7E8632CB-B57F-764B-A6E8-E4B4E822EF9A}"/>
              </a:ext>
            </a:extLst>
          </p:cNvPr>
          <p:cNvSpPr>
            <a:spLocks noGrp="1" noChangeAspect="1"/>
          </p:cNvSpPr>
          <p:nvPr userDrawn="1">
            <p:ph type="body" sz="quarter" idx="34"/>
          </p:nvPr>
        </p:nvSpPr>
        <p:spPr>
          <a:xfrm>
            <a:off x="4210354" y="2055429"/>
            <a:ext cx="3688596" cy="3672825"/>
          </a:xfrm>
          <a:prstGeom prst="rect">
            <a:avLst/>
          </a:prstGeom>
        </p:spPr>
        <p:txBody>
          <a:bodyPr lIns="288000" tIns="288000" rIns="216000">
            <a:prstTxWarp prst="textCircle">
              <a:avLst>
                <a:gd name="adj" fmla="val 171440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5" name="Text Placeholder --- 3.3">
            <a:extLst>
              <a:ext uri="{FF2B5EF4-FFF2-40B4-BE49-F238E27FC236}">
                <a16:creationId xmlns:a16="http://schemas.microsoft.com/office/drawing/2014/main" id="{E014F480-1F46-774F-8E15-802FF88A5097}"/>
              </a:ext>
            </a:extLst>
          </p:cNvPr>
          <p:cNvSpPr>
            <a:spLocks noGrp="1" noChangeAspect="1"/>
          </p:cNvSpPr>
          <p:nvPr userDrawn="1">
            <p:ph type="body" sz="quarter" idx="35"/>
          </p:nvPr>
        </p:nvSpPr>
        <p:spPr>
          <a:xfrm>
            <a:off x="4210354" y="2055429"/>
            <a:ext cx="3688596" cy="3672825"/>
          </a:xfrm>
          <a:prstGeom prst="rect">
            <a:avLst/>
          </a:prstGeom>
        </p:spPr>
        <p:txBody>
          <a:bodyPr lIns="288000" tIns="288000" rIns="216000">
            <a:prstTxWarp prst="textArchDown">
              <a:avLst>
                <a:gd name="adj" fmla="val 1004217"/>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67" name="Text Placeholder --- 4.4">
            <a:extLst>
              <a:ext uri="{FF2B5EF4-FFF2-40B4-BE49-F238E27FC236}">
                <a16:creationId xmlns:a16="http://schemas.microsoft.com/office/drawing/2014/main" id="{B35DE9D2-0B65-DC48-A1FF-FAA6AE323354}"/>
              </a:ext>
            </a:extLst>
          </p:cNvPr>
          <p:cNvSpPr>
            <a:spLocks noGrp="1" noChangeAspect="1"/>
          </p:cNvSpPr>
          <p:nvPr userDrawn="1">
            <p:ph type="body" sz="quarter" idx="36"/>
          </p:nvPr>
        </p:nvSpPr>
        <p:spPr>
          <a:xfrm rot="10800000">
            <a:off x="4210350" y="2055426"/>
            <a:ext cx="3688596" cy="3672825"/>
          </a:xfrm>
          <a:prstGeom prst="rect">
            <a:avLst/>
          </a:prstGeom>
        </p:spPr>
        <p:txBody>
          <a:bodyPr lIns="288000" tIns="288000" rIns="216000">
            <a:prstTxWarp prst="textArchDown">
              <a:avLst>
                <a:gd name="adj" fmla="val 17033956"/>
              </a:avLst>
            </a:prstTxWarp>
          </a:bodyPr>
          <a:lstStyle>
            <a:lvl1pPr marL="0" indent="0">
              <a:buNone/>
              <a:defRPr sz="1200" b="0" i="0">
                <a:solidFill>
                  <a:srgbClr val="FFFFFF"/>
                </a:solidFill>
                <a:latin typeface="Montserrat Medium" pitchFamily="2" charset="77"/>
              </a:defRPr>
            </a:lvl1pPr>
          </a:lstStyle>
          <a:p>
            <a:pPr lvl="0"/>
            <a:r>
              <a:rPr lang="en-US"/>
              <a:t>Edit Master text styles</a:t>
            </a:r>
          </a:p>
        </p:txBody>
      </p:sp>
      <p:sp>
        <p:nvSpPr>
          <p:cNvPr id="25" name="Text Placeholder 24">
            <a:extLst>
              <a:ext uri="{FF2B5EF4-FFF2-40B4-BE49-F238E27FC236}">
                <a16:creationId xmlns:a16="http://schemas.microsoft.com/office/drawing/2014/main" id="{E7ABAE04-D17C-E549-B06A-4233DDD2A99B}"/>
              </a:ext>
            </a:extLst>
          </p:cNvPr>
          <p:cNvSpPr>
            <a:spLocks noGrp="1"/>
          </p:cNvSpPr>
          <p:nvPr userDrawn="1">
            <p:ph type="body" sz="quarter" idx="37"/>
          </p:nvPr>
        </p:nvSpPr>
        <p:spPr>
          <a:xfrm>
            <a:off x="4839167" y="2997792"/>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1" name="Text Placeholder 24">
            <a:extLst>
              <a:ext uri="{FF2B5EF4-FFF2-40B4-BE49-F238E27FC236}">
                <a16:creationId xmlns:a16="http://schemas.microsoft.com/office/drawing/2014/main" id="{17E72D5F-81D1-2647-BFBA-B14DA404516F}"/>
              </a:ext>
            </a:extLst>
          </p:cNvPr>
          <p:cNvSpPr>
            <a:spLocks noGrp="1"/>
          </p:cNvSpPr>
          <p:nvPr userDrawn="1">
            <p:ph type="body" sz="quarter" idx="38"/>
          </p:nvPr>
        </p:nvSpPr>
        <p:spPr>
          <a:xfrm>
            <a:off x="5437286" y="2637395"/>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2" name="Text Placeholder 24">
            <a:extLst>
              <a:ext uri="{FF2B5EF4-FFF2-40B4-BE49-F238E27FC236}">
                <a16:creationId xmlns:a16="http://schemas.microsoft.com/office/drawing/2014/main" id="{84246FFB-A33B-BE43-A2D7-758D618A93EE}"/>
              </a:ext>
            </a:extLst>
          </p:cNvPr>
          <p:cNvSpPr>
            <a:spLocks noGrp="1"/>
          </p:cNvSpPr>
          <p:nvPr userDrawn="1">
            <p:ph type="body" sz="quarter" idx="39"/>
          </p:nvPr>
        </p:nvSpPr>
        <p:spPr>
          <a:xfrm>
            <a:off x="6122583" y="2628439"/>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3" name="Text Placeholder 24">
            <a:extLst>
              <a:ext uri="{FF2B5EF4-FFF2-40B4-BE49-F238E27FC236}">
                <a16:creationId xmlns:a16="http://schemas.microsoft.com/office/drawing/2014/main" id="{7C56C07B-14F3-FB4E-9B7A-14D105C48AE1}"/>
              </a:ext>
            </a:extLst>
          </p:cNvPr>
          <p:cNvSpPr>
            <a:spLocks noGrp="1"/>
          </p:cNvSpPr>
          <p:nvPr userDrawn="1">
            <p:ph type="body" sz="quarter" idx="40"/>
          </p:nvPr>
        </p:nvSpPr>
        <p:spPr>
          <a:xfrm>
            <a:off x="6681031" y="3005714"/>
            <a:ext cx="74204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6" name="Text Placeholder 24">
            <a:extLst>
              <a:ext uri="{FF2B5EF4-FFF2-40B4-BE49-F238E27FC236}">
                <a16:creationId xmlns:a16="http://schemas.microsoft.com/office/drawing/2014/main" id="{063A8DAC-93F7-0C47-842C-A4DEFB3F7CB7}"/>
              </a:ext>
            </a:extLst>
          </p:cNvPr>
          <p:cNvSpPr>
            <a:spLocks noGrp="1"/>
          </p:cNvSpPr>
          <p:nvPr userDrawn="1">
            <p:ph type="body" sz="quarter" idx="41"/>
          </p:nvPr>
        </p:nvSpPr>
        <p:spPr>
          <a:xfrm>
            <a:off x="6938575" y="3472034"/>
            <a:ext cx="788058"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77" name="Text Placeholder 24">
            <a:extLst>
              <a:ext uri="{FF2B5EF4-FFF2-40B4-BE49-F238E27FC236}">
                <a16:creationId xmlns:a16="http://schemas.microsoft.com/office/drawing/2014/main" id="{D7569806-5419-6140-9CF8-1E56892F1B50}"/>
              </a:ext>
            </a:extLst>
          </p:cNvPr>
          <p:cNvSpPr>
            <a:spLocks noGrp="1"/>
          </p:cNvSpPr>
          <p:nvPr userDrawn="1">
            <p:ph type="body" sz="quarter" idx="42"/>
          </p:nvPr>
        </p:nvSpPr>
        <p:spPr>
          <a:xfrm>
            <a:off x="4487654" y="3460992"/>
            <a:ext cx="680064"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1" name="Text Placeholder 24">
            <a:extLst>
              <a:ext uri="{FF2B5EF4-FFF2-40B4-BE49-F238E27FC236}">
                <a16:creationId xmlns:a16="http://schemas.microsoft.com/office/drawing/2014/main" id="{2731EB35-4CA8-0944-9681-1E987CC43BA4}"/>
              </a:ext>
            </a:extLst>
          </p:cNvPr>
          <p:cNvSpPr>
            <a:spLocks noGrp="1"/>
          </p:cNvSpPr>
          <p:nvPr userDrawn="1">
            <p:ph type="body" sz="quarter" idx="43"/>
          </p:nvPr>
        </p:nvSpPr>
        <p:spPr>
          <a:xfrm>
            <a:off x="5437286"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2" name="Text Placeholder 24">
            <a:extLst>
              <a:ext uri="{FF2B5EF4-FFF2-40B4-BE49-F238E27FC236}">
                <a16:creationId xmlns:a16="http://schemas.microsoft.com/office/drawing/2014/main" id="{CC636572-7A39-FB42-857F-158A00E715BE}"/>
              </a:ext>
            </a:extLst>
          </p:cNvPr>
          <p:cNvSpPr>
            <a:spLocks noGrp="1"/>
          </p:cNvSpPr>
          <p:nvPr userDrawn="1">
            <p:ph type="body" sz="quarter" idx="44"/>
          </p:nvPr>
        </p:nvSpPr>
        <p:spPr>
          <a:xfrm>
            <a:off x="6122583" y="5212136"/>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3" name="Text Placeholder 24">
            <a:extLst>
              <a:ext uri="{FF2B5EF4-FFF2-40B4-BE49-F238E27FC236}">
                <a16:creationId xmlns:a16="http://schemas.microsoft.com/office/drawing/2014/main" id="{6E67BE31-44BD-5F48-834E-1673A60CF9B1}"/>
              </a:ext>
            </a:extLst>
          </p:cNvPr>
          <p:cNvSpPr>
            <a:spLocks noGrp="1"/>
          </p:cNvSpPr>
          <p:nvPr userDrawn="1">
            <p:ph type="body" sz="quarter" idx="45"/>
          </p:nvPr>
        </p:nvSpPr>
        <p:spPr>
          <a:xfrm>
            <a:off x="4839167"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4" name="Text Placeholder 24">
            <a:extLst>
              <a:ext uri="{FF2B5EF4-FFF2-40B4-BE49-F238E27FC236}">
                <a16:creationId xmlns:a16="http://schemas.microsoft.com/office/drawing/2014/main" id="{B989F93B-52FE-004A-9F61-0100B057F985}"/>
              </a:ext>
            </a:extLst>
          </p:cNvPr>
          <p:cNvSpPr>
            <a:spLocks noGrp="1"/>
          </p:cNvSpPr>
          <p:nvPr userDrawn="1">
            <p:ph type="body" sz="quarter" idx="46"/>
          </p:nvPr>
        </p:nvSpPr>
        <p:spPr>
          <a:xfrm>
            <a:off x="6762496" y="4744698"/>
            <a:ext cx="57911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5" name="Text Placeholder 24">
            <a:extLst>
              <a:ext uri="{FF2B5EF4-FFF2-40B4-BE49-F238E27FC236}">
                <a16:creationId xmlns:a16="http://schemas.microsoft.com/office/drawing/2014/main" id="{1A961A96-6D21-3944-BD9C-06C020FDE0BE}"/>
              </a:ext>
            </a:extLst>
          </p:cNvPr>
          <p:cNvSpPr>
            <a:spLocks noGrp="1"/>
          </p:cNvSpPr>
          <p:nvPr userDrawn="1">
            <p:ph type="body" sz="quarter" idx="47"/>
          </p:nvPr>
        </p:nvSpPr>
        <p:spPr>
          <a:xfrm>
            <a:off x="6950031" y="4347441"/>
            <a:ext cx="765147"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88" name="Text Placeholder 24">
            <a:extLst>
              <a:ext uri="{FF2B5EF4-FFF2-40B4-BE49-F238E27FC236}">
                <a16:creationId xmlns:a16="http://schemas.microsoft.com/office/drawing/2014/main" id="{112CE4EB-8600-A849-99FC-649307D484A1}"/>
              </a:ext>
            </a:extLst>
          </p:cNvPr>
          <p:cNvSpPr>
            <a:spLocks noGrp="1"/>
          </p:cNvSpPr>
          <p:nvPr userDrawn="1">
            <p:ph type="body" sz="quarter" idx="48"/>
          </p:nvPr>
        </p:nvSpPr>
        <p:spPr>
          <a:xfrm>
            <a:off x="4450123" y="4339676"/>
            <a:ext cx="755126" cy="216000"/>
          </a:xfrm>
          <a:prstGeom prst="rect">
            <a:avLst/>
          </a:prstGeom>
        </p:spPr>
        <p:txBody>
          <a:bodyPr lIns="36000" tIns="36000" rIns="0" bIns="36000" anchor="ctr"/>
          <a:lstStyle>
            <a:lvl1pPr marL="0" indent="0" algn="ctr">
              <a:buNone/>
              <a:defRPr sz="800" b="0" i="0">
                <a:solidFill>
                  <a:schemeClr val="tx1"/>
                </a:solidFill>
                <a:latin typeface="Montserrat" panose="00000500000000000000" pitchFamily="2" charset="-52"/>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2" name="Text Placeholder 24">
            <a:extLst>
              <a:ext uri="{FF2B5EF4-FFF2-40B4-BE49-F238E27FC236}">
                <a16:creationId xmlns:a16="http://schemas.microsoft.com/office/drawing/2014/main" id="{6936F0A9-7A47-DF49-B89B-E496A4A111A2}"/>
              </a:ext>
            </a:extLst>
          </p:cNvPr>
          <p:cNvSpPr>
            <a:spLocks noGrp="1"/>
          </p:cNvSpPr>
          <p:nvPr userDrawn="1">
            <p:ph type="body" sz="quarter" idx="49"/>
          </p:nvPr>
        </p:nvSpPr>
        <p:spPr>
          <a:xfrm>
            <a:off x="5293322" y="3416760"/>
            <a:ext cx="1435454" cy="216000"/>
          </a:xfrm>
          <a:prstGeom prst="rect">
            <a:avLst/>
          </a:prstGeom>
        </p:spPr>
        <p:txBody>
          <a:bodyPr lIns="36000" tIns="36000" rIns="0" bIns="36000" anchor="b"/>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sp>
        <p:nvSpPr>
          <p:cNvPr id="99" name="Text Placeholder 24">
            <a:extLst>
              <a:ext uri="{FF2B5EF4-FFF2-40B4-BE49-F238E27FC236}">
                <a16:creationId xmlns:a16="http://schemas.microsoft.com/office/drawing/2014/main" id="{C83873F8-58A0-5D4D-A036-9C1F3380846F}"/>
              </a:ext>
            </a:extLst>
          </p:cNvPr>
          <p:cNvSpPr>
            <a:spLocks noGrp="1"/>
          </p:cNvSpPr>
          <p:nvPr userDrawn="1">
            <p:ph type="body" sz="quarter" idx="50"/>
          </p:nvPr>
        </p:nvSpPr>
        <p:spPr>
          <a:xfrm>
            <a:off x="5293322" y="4354887"/>
            <a:ext cx="1435454" cy="216000"/>
          </a:xfrm>
          <a:prstGeom prst="rect">
            <a:avLst/>
          </a:prstGeom>
        </p:spPr>
        <p:txBody>
          <a:bodyPr lIns="36000" tIns="36000" rIns="0" bIns="36000" anchor="t"/>
          <a:lstStyle>
            <a:lvl1pPr marL="0" indent="0" algn="ctr">
              <a:buNone/>
              <a:defRPr sz="700" b="0" i="0">
                <a:solidFill>
                  <a:schemeClr val="tx1"/>
                </a:solidFill>
                <a:latin typeface="Montserrat Medium" pitchFamily="2" charset="77"/>
              </a:defRPr>
            </a:lvl1pPr>
            <a:lvl2pPr marL="457200" indent="0">
              <a:buNone/>
              <a:defRPr sz="900" b="0" i="0">
                <a:latin typeface="Montserrat Medium" pitchFamily="2" charset="77"/>
              </a:defRPr>
            </a:lvl2pPr>
            <a:lvl3pPr marL="914400" indent="0">
              <a:buNone/>
              <a:defRPr sz="900" b="0" i="0">
                <a:latin typeface="Montserrat Medium" pitchFamily="2" charset="77"/>
              </a:defRPr>
            </a:lvl3pPr>
            <a:lvl4pPr marL="1371600" indent="0">
              <a:buNone/>
              <a:defRPr sz="900" b="0" i="0">
                <a:latin typeface="Montserrat Medium" pitchFamily="2" charset="77"/>
              </a:defRPr>
            </a:lvl4pPr>
            <a:lvl5pPr marL="1828800" indent="0">
              <a:buNone/>
              <a:defRPr sz="900" b="0" i="0">
                <a:latin typeface="Montserrat Medium" pitchFamily="2" charset="77"/>
              </a:defRPr>
            </a:lvl5pPr>
          </a:lstStyle>
          <a:p>
            <a:pPr lvl="0"/>
            <a:r>
              <a:rPr lang="en-US"/>
              <a:t>Edit Master text styles</a:t>
            </a:r>
          </a:p>
        </p:txBody>
      </p:sp>
      <p:pic>
        <p:nvPicPr>
          <p:cNvPr id="106" name="Picture 10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406606741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70361"/>
            <a:ext cx="2773708"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7036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91641"/>
            <a:ext cx="2766612" cy="541190"/>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958312098"/>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baseline="0">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48398"/>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517075304"/>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Custom Layout 1">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A1B8D4D-CE68-374D-935C-C9C3E0D43F45}"/>
              </a:ext>
            </a:extLst>
          </p:cNvPr>
          <p:cNvSpPr/>
          <p:nvPr userDrawn="1"/>
        </p:nvSpPr>
        <p:spPr>
          <a:xfrm>
            <a:off x="0" y="2527536"/>
            <a:ext cx="12192000" cy="3889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userDrawn="1"/>
        </p:nvSpPr>
        <p:spPr>
          <a:xfrm>
            <a:off x="3222015"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Rounded Rectangle 30"/>
          <p:cNvSpPr/>
          <p:nvPr userDrawn="1"/>
        </p:nvSpPr>
        <p:spPr>
          <a:xfrm>
            <a:off x="613158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Rounded Rectangle 32"/>
          <p:cNvSpPr/>
          <p:nvPr userDrawn="1"/>
        </p:nvSpPr>
        <p:spPr>
          <a:xfrm>
            <a:off x="9064624" y="195418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p:cNvSpPr/>
          <p:nvPr userDrawn="1"/>
        </p:nvSpPr>
        <p:spPr>
          <a:xfrm>
            <a:off x="3220123"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p:cNvSpPr/>
          <p:nvPr userDrawn="1"/>
        </p:nvSpPr>
        <p:spPr>
          <a:xfrm>
            <a:off x="612969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Rectangle 51"/>
          <p:cNvSpPr/>
          <p:nvPr userDrawn="1"/>
        </p:nvSpPr>
        <p:spPr>
          <a:xfrm>
            <a:off x="9062732" y="2533915"/>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ounded Rectangle 1"/>
          <p:cNvSpPr/>
          <p:nvPr userDrawn="1"/>
        </p:nvSpPr>
        <p:spPr>
          <a:xfrm>
            <a:off x="333031" y="1975462"/>
            <a:ext cx="2773708" cy="3900099"/>
          </a:xfrm>
          <a:prstGeom prst="roundRect">
            <a:avLst>
              <a:gd name="adj" fmla="val 22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userDrawn="1"/>
        </p:nvSpPr>
        <p:spPr>
          <a:xfrm>
            <a:off x="331139" y="2512637"/>
            <a:ext cx="2775600" cy="3235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Text Placeholder 21">
            <a:extLst>
              <a:ext uri="{FF2B5EF4-FFF2-40B4-BE49-F238E27FC236}">
                <a16:creationId xmlns:a16="http://schemas.microsoft.com/office/drawing/2014/main" id="{FD61682D-CE8C-0E4B-A7C5-DA9D07E78E9F}"/>
              </a:ext>
            </a:extLst>
          </p:cNvPr>
          <p:cNvSpPr>
            <a:spLocks noGrp="1"/>
          </p:cNvSpPr>
          <p:nvPr userDrawn="1">
            <p:ph type="body" sz="quarter" idx="20" hasCustomPrompt="1"/>
          </p:nvPr>
        </p:nvSpPr>
        <p:spPr>
          <a:xfrm>
            <a:off x="8988669" y="2569817"/>
            <a:ext cx="2868369" cy="573353"/>
          </a:xfrm>
          <a:prstGeom prst="rect">
            <a:avLst/>
          </a:prstGeom>
        </p:spPr>
        <p:txBody>
          <a:bodyPr tIns="54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0" name="Text Placeholder 21">
            <a:extLst>
              <a:ext uri="{FF2B5EF4-FFF2-40B4-BE49-F238E27FC236}">
                <a16:creationId xmlns:a16="http://schemas.microsoft.com/office/drawing/2014/main" id="{6A6F0B8A-F4FD-0047-8A4F-BE3794ED5CCF}"/>
              </a:ext>
            </a:extLst>
          </p:cNvPr>
          <p:cNvSpPr>
            <a:spLocks noGrp="1"/>
          </p:cNvSpPr>
          <p:nvPr userDrawn="1">
            <p:ph type="body" sz="quarter" idx="25" hasCustomPrompt="1"/>
          </p:nvPr>
        </p:nvSpPr>
        <p:spPr>
          <a:xfrm>
            <a:off x="349983" y="3154941"/>
            <a:ext cx="2872032" cy="2444829"/>
          </a:xfrm>
          <a:prstGeom prst="rect">
            <a:avLst/>
          </a:prstGeom>
        </p:spPr>
        <p:txBody>
          <a:bodyPr tIns="54000"/>
          <a:lstStyle>
            <a:lvl1pPr marL="0" marR="0" indent="0" algn="ctr" defTabSz="914400" rtl="0" eaLnBrk="1" fontAlgn="auto" latinLnBrk="0" hangingPunct="1">
              <a:lnSpc>
                <a:spcPct val="90000"/>
              </a:lnSpc>
              <a:spcBef>
                <a:spcPts val="1000"/>
              </a:spcBef>
              <a:spcAft>
                <a:spcPts val="0"/>
              </a:spcAft>
              <a:buClrTx/>
              <a:buSzTx/>
              <a:buFont typeface="Arial"/>
              <a:buNone/>
              <a:tabLst/>
              <a:defRPr sz="1000" b="0" i="0">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a:p>
            <a:pPr lvl="0"/>
            <a:r>
              <a:rPr lang="en-US"/>
              <a:t>EDIT MASTER TEXT STYLES</a:t>
            </a:r>
          </a:p>
        </p:txBody>
      </p:sp>
      <p:sp>
        <p:nvSpPr>
          <p:cNvPr id="46" name="Text Placeholder 21">
            <a:extLst>
              <a:ext uri="{FF2B5EF4-FFF2-40B4-BE49-F238E27FC236}">
                <a16:creationId xmlns:a16="http://schemas.microsoft.com/office/drawing/2014/main" id="{D9A9165A-AA69-EE41-85F3-4DE02AE42E40}"/>
              </a:ext>
            </a:extLst>
          </p:cNvPr>
          <p:cNvSpPr>
            <a:spLocks noGrp="1"/>
          </p:cNvSpPr>
          <p:nvPr userDrawn="1">
            <p:ph type="body" sz="quarter" idx="12" hasCustomPrompt="1"/>
          </p:nvPr>
        </p:nvSpPr>
        <p:spPr>
          <a:xfrm>
            <a:off x="105796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7" name="Text Placeholder 21">
            <a:extLst>
              <a:ext uri="{FF2B5EF4-FFF2-40B4-BE49-F238E27FC236}">
                <a16:creationId xmlns:a16="http://schemas.microsoft.com/office/drawing/2014/main" id="{1AE6FD8E-C592-4449-B39D-B5E5A9AEADED}"/>
              </a:ext>
            </a:extLst>
          </p:cNvPr>
          <p:cNvSpPr>
            <a:spLocks noGrp="1"/>
          </p:cNvSpPr>
          <p:nvPr userDrawn="1">
            <p:ph type="body" sz="quarter" idx="13" hasCustomPrompt="1"/>
          </p:nvPr>
        </p:nvSpPr>
        <p:spPr>
          <a:xfrm>
            <a:off x="1077962"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48" name="Text Placeholder 21">
            <a:extLst>
              <a:ext uri="{FF2B5EF4-FFF2-40B4-BE49-F238E27FC236}">
                <a16:creationId xmlns:a16="http://schemas.microsoft.com/office/drawing/2014/main" id="{44CFE246-E103-934B-B4A5-A20750D9B517}"/>
              </a:ext>
            </a:extLst>
          </p:cNvPr>
          <p:cNvSpPr>
            <a:spLocks noGrp="1"/>
          </p:cNvSpPr>
          <p:nvPr userDrawn="1">
            <p:ph type="body" sz="quarter" idx="14" hasCustomPrompt="1"/>
          </p:nvPr>
        </p:nvSpPr>
        <p:spPr>
          <a:xfrm>
            <a:off x="2508693"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49" name="Text Placeholder 21">
            <a:extLst>
              <a:ext uri="{FF2B5EF4-FFF2-40B4-BE49-F238E27FC236}">
                <a16:creationId xmlns:a16="http://schemas.microsoft.com/office/drawing/2014/main" id="{BFFBF57A-9092-5A42-ABA6-EC7B3D20E5CF}"/>
              </a:ext>
            </a:extLst>
          </p:cNvPr>
          <p:cNvSpPr>
            <a:spLocks noGrp="1"/>
          </p:cNvSpPr>
          <p:nvPr userDrawn="1">
            <p:ph type="body" sz="quarter" idx="15" hasCustomPrompt="1"/>
          </p:nvPr>
        </p:nvSpPr>
        <p:spPr>
          <a:xfrm>
            <a:off x="2528693" y="1387210"/>
            <a:ext cx="1441450"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50" name="Text Placeholder 21">
            <a:extLst>
              <a:ext uri="{FF2B5EF4-FFF2-40B4-BE49-F238E27FC236}">
                <a16:creationId xmlns:a16="http://schemas.microsoft.com/office/drawing/2014/main" id="{A6AC0FA4-54C5-6242-8A8A-F03D2A05009F}"/>
              </a:ext>
            </a:extLst>
          </p:cNvPr>
          <p:cNvSpPr>
            <a:spLocks noGrp="1"/>
          </p:cNvSpPr>
          <p:nvPr userDrawn="1">
            <p:ph type="body" sz="quarter" idx="16" hasCustomPrompt="1"/>
          </p:nvPr>
        </p:nvSpPr>
        <p:spPr>
          <a:xfrm>
            <a:off x="3950632" y="959835"/>
            <a:ext cx="1441450" cy="573353"/>
          </a:xfrm>
          <a:prstGeom prst="rect">
            <a:avLst/>
          </a:prstGeom>
        </p:spPr>
        <p:txBody>
          <a:bodyPr lIns="72000"/>
          <a:lstStyle>
            <a:lvl1pPr marL="0" indent="0" algn="ctr">
              <a:buNone/>
              <a:defRPr sz="3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ADD NUMBER</a:t>
            </a:r>
          </a:p>
        </p:txBody>
      </p:sp>
      <p:sp>
        <p:nvSpPr>
          <p:cNvPr id="51" name="Text Placeholder 21">
            <a:extLst>
              <a:ext uri="{FF2B5EF4-FFF2-40B4-BE49-F238E27FC236}">
                <a16:creationId xmlns:a16="http://schemas.microsoft.com/office/drawing/2014/main" id="{AB04C749-FCAB-5748-A020-EF465735B458}"/>
              </a:ext>
            </a:extLst>
          </p:cNvPr>
          <p:cNvSpPr>
            <a:spLocks noGrp="1"/>
          </p:cNvSpPr>
          <p:nvPr userDrawn="1">
            <p:ph type="body" sz="quarter" idx="17" hasCustomPrompt="1"/>
          </p:nvPr>
        </p:nvSpPr>
        <p:spPr>
          <a:xfrm>
            <a:off x="3959424" y="1402110"/>
            <a:ext cx="1432658" cy="573353"/>
          </a:xfrm>
          <a:prstGeom prst="rect">
            <a:avLst/>
          </a:prstGeom>
        </p:spPr>
        <p:txBody>
          <a:bodyPr lIns="0"/>
          <a:lstStyle>
            <a:lvl1pPr marL="0" indent="0" algn="ctr">
              <a:buNone/>
              <a:defRPr sz="1000" b="1">
                <a:solidFill>
                  <a:srgbClr val="383838"/>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61" name="Title Placeholder 1">
            <a:extLst>
              <a:ext uri="{FF2B5EF4-FFF2-40B4-BE49-F238E27FC236}">
                <a16:creationId xmlns:a16="http://schemas.microsoft.com/office/drawing/2014/main" id="{0B8F2999-8886-BF45-97E3-950BA8347E9F}"/>
              </a:ext>
            </a:extLst>
          </p:cNvPr>
          <p:cNvSpPr>
            <a:spLocks noGrp="1"/>
          </p:cNvSpPr>
          <p:nvPr userDrawn="1">
            <p:ph type="title" hasCustomPrompt="1"/>
          </p:nvPr>
        </p:nvSpPr>
        <p:spPr>
          <a:xfrm>
            <a:off x="1063824" y="473236"/>
            <a:ext cx="1007016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62" name="Rounded Rectangle 61">
            <a:extLst>
              <a:ext uri="{FF2B5EF4-FFF2-40B4-BE49-F238E27FC236}">
                <a16:creationId xmlns:a16="http://schemas.microsoft.com/office/drawing/2014/main" id="{323FEA07-091C-C248-B533-2F78FDFDBD80}"/>
              </a:ext>
            </a:extLst>
          </p:cNvPr>
          <p:cNvSpPr/>
          <p:nvPr userDrawn="1"/>
        </p:nvSpPr>
        <p:spPr>
          <a:xfrm>
            <a:off x="333214" y="5985362"/>
            <a:ext cx="11522076" cy="348167"/>
          </a:xfrm>
          <a:prstGeom prst="roundRect">
            <a:avLst>
              <a:gd name="adj" fmla="val 2173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2384AC92-6482-2F44-B945-9270C0139218}"/>
              </a:ext>
            </a:extLst>
          </p:cNvPr>
          <p:cNvSpPr>
            <a:spLocks noGrp="1"/>
          </p:cNvSpPr>
          <p:nvPr userDrawn="1">
            <p:ph type="body" sz="quarter" idx="33" hasCustomPrompt="1"/>
          </p:nvPr>
        </p:nvSpPr>
        <p:spPr>
          <a:xfrm>
            <a:off x="5412082" y="943422"/>
            <a:ext cx="2881313" cy="576018"/>
          </a:xfrm>
          <a:prstGeom prst="rect">
            <a:avLst/>
          </a:prstGeom>
        </p:spPr>
        <p:txBody>
          <a:bodyPr lIns="0" tIns="180000" rIns="0" bIns="46800"/>
          <a:lstStyle>
            <a:lvl1pPr marL="0" indent="0">
              <a:buNone/>
              <a:defRPr sz="1200" b="0" i="0">
                <a:latin typeface="Montserrat Light" pitchFamily="2" charset="77"/>
              </a:defRPr>
            </a:lvl1pPr>
          </a:lstStyle>
          <a:p>
            <a:pPr lvl="0"/>
            <a:r>
              <a:rPr lang="en-US"/>
              <a:t>EDIT MASTER TEXT STYLES</a:t>
            </a:r>
          </a:p>
        </p:txBody>
      </p:sp>
      <p:sp>
        <p:nvSpPr>
          <p:cNvPr id="10" name="Text Placeholder 9">
            <a:extLst>
              <a:ext uri="{FF2B5EF4-FFF2-40B4-BE49-F238E27FC236}">
                <a16:creationId xmlns:a16="http://schemas.microsoft.com/office/drawing/2014/main" id="{89FB6202-92DB-9D49-8C94-61ADF92B0F4D}"/>
              </a:ext>
            </a:extLst>
          </p:cNvPr>
          <p:cNvSpPr>
            <a:spLocks noGrp="1"/>
          </p:cNvSpPr>
          <p:nvPr>
            <p:ph type="body" sz="quarter" idx="42"/>
          </p:nvPr>
        </p:nvSpPr>
        <p:spPr>
          <a:xfrm>
            <a:off x="334962"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5" name="Text Placeholder 9">
            <a:extLst>
              <a:ext uri="{FF2B5EF4-FFF2-40B4-BE49-F238E27FC236}">
                <a16:creationId xmlns:a16="http://schemas.microsoft.com/office/drawing/2014/main" id="{13688F1A-3FAE-5148-A5EC-A619E30C0B84}"/>
              </a:ext>
            </a:extLst>
          </p:cNvPr>
          <p:cNvSpPr>
            <a:spLocks noGrp="1"/>
          </p:cNvSpPr>
          <p:nvPr>
            <p:ph type="body" sz="quarter" idx="43"/>
          </p:nvPr>
        </p:nvSpPr>
        <p:spPr>
          <a:xfrm>
            <a:off x="3222015" y="2533915"/>
            <a:ext cx="2773708"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6" name="Text Placeholder 9">
            <a:extLst>
              <a:ext uri="{FF2B5EF4-FFF2-40B4-BE49-F238E27FC236}">
                <a16:creationId xmlns:a16="http://schemas.microsoft.com/office/drawing/2014/main" id="{11241E94-3EA5-9442-A59C-11ED91F3AC54}"/>
              </a:ext>
            </a:extLst>
          </p:cNvPr>
          <p:cNvSpPr>
            <a:spLocks noGrp="1"/>
          </p:cNvSpPr>
          <p:nvPr>
            <p:ph type="body" sz="quarter" idx="44"/>
          </p:nvPr>
        </p:nvSpPr>
        <p:spPr>
          <a:xfrm>
            <a:off x="6131585"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7" name="Text Placeholder 9">
            <a:extLst>
              <a:ext uri="{FF2B5EF4-FFF2-40B4-BE49-F238E27FC236}">
                <a16:creationId xmlns:a16="http://schemas.microsoft.com/office/drawing/2014/main" id="{8BAB75E5-8FCC-1647-81D4-87B6108E1957}"/>
              </a:ext>
            </a:extLst>
          </p:cNvPr>
          <p:cNvSpPr>
            <a:spLocks noGrp="1"/>
          </p:cNvSpPr>
          <p:nvPr>
            <p:ph type="body" sz="quarter" idx="45"/>
          </p:nvPr>
        </p:nvSpPr>
        <p:spPr>
          <a:xfrm>
            <a:off x="9064624" y="2533915"/>
            <a:ext cx="2775600" cy="3213741"/>
          </a:xfrm>
          <a:prstGeom prst="rect">
            <a:avLst/>
          </a:prstGeom>
          <a:noFill/>
        </p:spPr>
        <p:txBody>
          <a:bodyPr lIns="216000" tIns="540000" rIns="216000" anchor="t"/>
          <a:lstStyle>
            <a:lvl1pPr marL="0" indent="0" algn="l">
              <a:lnSpc>
                <a:spcPct val="100000"/>
              </a:lnSpc>
              <a:buNone/>
              <a:defRPr sz="1200" b="0" i="0">
                <a:latin typeface="Montserrat Medium" pitchFamily="2" charset="77"/>
              </a:defRPr>
            </a:lvl1pPr>
            <a:lvl2pPr marL="800100" indent="-342900" algn="l">
              <a:lnSpc>
                <a:spcPct val="100000"/>
              </a:lnSpc>
              <a:buFont typeface="Arial" panose="020B0604020202020204" pitchFamily="34" charset="0"/>
              <a:buChar char="•"/>
              <a:defRPr sz="1200" b="0" i="0">
                <a:latin typeface="Montserrat Medium" pitchFamily="2" charset="77"/>
              </a:defRPr>
            </a:lvl2pPr>
            <a:lvl3pPr marL="1257300" indent="-342900" algn="l">
              <a:lnSpc>
                <a:spcPct val="100000"/>
              </a:lnSpc>
              <a:buFont typeface="Arial" panose="020B0604020202020204" pitchFamily="34" charset="0"/>
              <a:buChar char="•"/>
              <a:defRPr sz="1200" b="0" i="0">
                <a:latin typeface="Montserrat Medium" pitchFamily="2" charset="77"/>
              </a:defRPr>
            </a:lvl3pPr>
            <a:lvl4pPr marL="1657350" indent="-285750" algn="l">
              <a:lnSpc>
                <a:spcPct val="100000"/>
              </a:lnSpc>
              <a:buFont typeface="Arial" panose="020B0604020202020204" pitchFamily="34" charset="0"/>
              <a:buChar char="•"/>
              <a:defRPr sz="1200" b="0" i="0">
                <a:latin typeface="Montserrat Medium" pitchFamily="2" charset="77"/>
              </a:defRPr>
            </a:lvl4pPr>
            <a:lvl5pPr marL="2114550" indent="-285750">
              <a:buFont typeface="Arial" panose="020B0604020202020204" pitchFamily="34" charset="0"/>
              <a:buChar char="•"/>
              <a:defRPr sz="1200" b="0" i="0">
                <a:latin typeface="Montserrat Medium" pitchFamily="2" charset="77"/>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21">
            <a:extLst>
              <a:ext uri="{FF2B5EF4-FFF2-40B4-BE49-F238E27FC236}">
                <a16:creationId xmlns:a16="http://schemas.microsoft.com/office/drawing/2014/main" id="{D9A9165A-AA69-EE41-85F3-4DE02AE42E40}"/>
              </a:ext>
            </a:extLst>
          </p:cNvPr>
          <p:cNvSpPr>
            <a:spLocks noGrp="1"/>
          </p:cNvSpPr>
          <p:nvPr>
            <p:ph type="body" sz="quarter" idx="48" hasCustomPrompt="1"/>
          </p:nvPr>
        </p:nvSpPr>
        <p:spPr>
          <a:xfrm>
            <a:off x="3222015"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4" name="Text Placeholder 21">
            <a:extLst>
              <a:ext uri="{FF2B5EF4-FFF2-40B4-BE49-F238E27FC236}">
                <a16:creationId xmlns:a16="http://schemas.microsoft.com/office/drawing/2014/main" id="{D9A9165A-AA69-EE41-85F3-4DE02AE42E40}"/>
              </a:ext>
            </a:extLst>
          </p:cNvPr>
          <p:cNvSpPr>
            <a:spLocks noGrp="1"/>
          </p:cNvSpPr>
          <p:nvPr>
            <p:ph type="body" sz="quarter" idx="49" hasCustomPrompt="1"/>
          </p:nvPr>
        </p:nvSpPr>
        <p:spPr>
          <a:xfrm>
            <a:off x="6131584" y="2032086"/>
            <a:ext cx="2773708"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35" name="Text Placeholder 21">
            <a:extLst>
              <a:ext uri="{FF2B5EF4-FFF2-40B4-BE49-F238E27FC236}">
                <a16:creationId xmlns:a16="http://schemas.microsoft.com/office/drawing/2014/main" id="{D9A9165A-AA69-EE41-85F3-4DE02AE42E40}"/>
              </a:ext>
            </a:extLst>
          </p:cNvPr>
          <p:cNvSpPr>
            <a:spLocks noGrp="1"/>
          </p:cNvSpPr>
          <p:nvPr>
            <p:ph type="body" sz="quarter" idx="50" hasCustomPrompt="1"/>
          </p:nvPr>
        </p:nvSpPr>
        <p:spPr>
          <a:xfrm>
            <a:off x="9064624" y="203208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sp>
        <p:nvSpPr>
          <p:cNvPr id="28" name="Text Placeholder 21">
            <a:extLst>
              <a:ext uri="{FF2B5EF4-FFF2-40B4-BE49-F238E27FC236}">
                <a16:creationId xmlns:a16="http://schemas.microsoft.com/office/drawing/2014/main" id="{D9A9165A-AA69-EE41-85F3-4DE02AE42E40}"/>
              </a:ext>
            </a:extLst>
          </p:cNvPr>
          <p:cNvSpPr>
            <a:spLocks noGrp="1"/>
          </p:cNvSpPr>
          <p:nvPr>
            <p:ph type="body" sz="quarter" idx="47" hasCustomPrompt="1"/>
          </p:nvPr>
        </p:nvSpPr>
        <p:spPr>
          <a:xfrm>
            <a:off x="334779" y="2053366"/>
            <a:ext cx="2766612" cy="579465"/>
          </a:xfrm>
          <a:prstGeom prst="rect">
            <a:avLst/>
          </a:prstGeom>
        </p:spPr>
        <p:txBody>
          <a:bodyPr lIns="72000"/>
          <a:lstStyle>
            <a:lvl1pPr marL="0" indent="0" algn="ctr">
              <a:buNone/>
              <a:defRPr sz="1400" b="1">
                <a:solidFill>
                  <a:srgbClr val="FFFFFF"/>
                </a:solidFill>
                <a:latin typeface="Montserrat" pitchFamily="2" charset="77"/>
              </a:defRPr>
            </a:lvl1pPr>
            <a:lvl2pPr marL="457200" indent="0">
              <a:buNone/>
              <a:defRPr sz="1400" b="1">
                <a:latin typeface="Montserrat" pitchFamily="2" charset="77"/>
              </a:defRPr>
            </a:lvl2pPr>
            <a:lvl3pPr marL="914400" indent="0">
              <a:buNone/>
              <a:defRPr sz="1400" b="1">
                <a:latin typeface="Montserrat" pitchFamily="2" charset="77"/>
              </a:defRPr>
            </a:lvl3pPr>
            <a:lvl4pPr marL="1371600" indent="0">
              <a:buNone/>
              <a:defRPr sz="1400" b="1">
                <a:latin typeface="Montserrat" pitchFamily="2" charset="77"/>
              </a:defRPr>
            </a:lvl4pPr>
            <a:lvl5pPr marL="1828800" indent="0">
              <a:buNone/>
              <a:defRPr sz="1400" b="1">
                <a:latin typeface="Montserrat" pitchFamily="2" charset="77"/>
              </a:defRPr>
            </a:lvl5pPr>
          </a:lstStyle>
          <a:p>
            <a:pPr lvl="0"/>
            <a:r>
              <a:rPr lang="en-US"/>
              <a:t>EDIT MASTER TEXT STYLES</a:t>
            </a:r>
          </a:p>
        </p:txBody>
      </p:sp>
      <p:pic>
        <p:nvPicPr>
          <p:cNvPr id="43" name="Graphic 47">
            <a:extLst>
              <a:ext uri="{FF2B5EF4-FFF2-40B4-BE49-F238E27FC236}">
                <a16:creationId xmlns:a16="http://schemas.microsoft.com/office/drawing/2014/main" id="{6DC4C151-656F-AB4F-AE55-1AD5C79F2E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0766" y="2359156"/>
            <a:ext cx="871430" cy="871430"/>
          </a:xfrm>
          <a:prstGeom prst="rect">
            <a:avLst/>
          </a:prstGeom>
        </p:spPr>
      </p:pic>
      <p:pic>
        <p:nvPicPr>
          <p:cNvPr id="41" name="Graphic 45">
            <a:extLst>
              <a:ext uri="{FF2B5EF4-FFF2-40B4-BE49-F238E27FC236}">
                <a16:creationId xmlns:a16="http://schemas.microsoft.com/office/drawing/2014/main" id="{AC9E7BCC-2C78-EC4C-8FBC-B781418832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4498" y="2417737"/>
            <a:ext cx="752727" cy="752727"/>
          </a:xfrm>
          <a:prstGeom prst="rect">
            <a:avLst/>
          </a:prstGeom>
        </p:spPr>
      </p:pic>
      <p:pic>
        <p:nvPicPr>
          <p:cNvPr id="42" name="Graphic 46">
            <a:extLst>
              <a:ext uri="{FF2B5EF4-FFF2-40B4-BE49-F238E27FC236}">
                <a16:creationId xmlns:a16="http://schemas.microsoft.com/office/drawing/2014/main" id="{63ED15E7-137A-6B40-99DF-5C7EAC880E0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19519" y="2466828"/>
            <a:ext cx="654545" cy="654545"/>
          </a:xfrm>
          <a:prstGeom prst="rect">
            <a:avLst/>
          </a:prstGeom>
        </p:spPr>
      </p:pic>
      <p:pic>
        <p:nvPicPr>
          <p:cNvPr id="36" name="Graphic 44">
            <a:extLst>
              <a:ext uri="{FF2B5EF4-FFF2-40B4-BE49-F238E27FC236}">
                <a16:creationId xmlns:a16="http://schemas.microsoft.com/office/drawing/2014/main" id="{0DD1CCFC-37A2-A947-B02E-E5C336D9E75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90979" y="2417737"/>
            <a:ext cx="752727" cy="752727"/>
          </a:xfrm>
          <a:prstGeom prst="rect">
            <a:avLst/>
          </a:prstGeom>
        </p:spPr>
      </p:pic>
      <p:pic>
        <p:nvPicPr>
          <p:cNvPr id="37" name="Picture 3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2470071889"/>
      </p:ext>
    </p:extLst>
  </p:cSld>
  <p:clrMapOvr>
    <a:masterClrMapping/>
  </p:clrMapOvr>
  <p:extLst>
    <p:ext uri="{DCECCB84-F9BA-43D5-87BE-67443E8EF086}">
      <p15:sldGuideLst xmlns:p15="http://schemas.microsoft.com/office/powerpoint/2012/main">
        <p15:guide id="1" orient="horz" pos="1616">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C6CE40-0F0F-6744-82BF-74752860912B}"/>
              </a:ext>
            </a:extLst>
          </p:cNvPr>
          <p:cNvSpPr/>
          <p:nvPr userDrawn="1"/>
        </p:nvSpPr>
        <p:spPr>
          <a:xfrm>
            <a:off x="-1" y="1821364"/>
            <a:ext cx="12294577" cy="459531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2" name="Title Placeholder 1">
            <a:extLst>
              <a:ext uri="{FF2B5EF4-FFF2-40B4-BE49-F238E27FC236}">
                <a16:creationId xmlns:a16="http://schemas.microsoft.com/office/drawing/2014/main" id="{FECC20F5-DF39-5149-9EE3-EED7D228C79F}"/>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5" name="Text Placeholder 2">
            <a:extLst>
              <a:ext uri="{FF2B5EF4-FFF2-40B4-BE49-F238E27FC236}">
                <a16:creationId xmlns:a16="http://schemas.microsoft.com/office/drawing/2014/main" id="{A6A8EE22-FE99-0B42-ABF1-EE95DABC1D3F}"/>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8" name="Text Placeholder 1">
            <a:extLst>
              <a:ext uri="{FF2B5EF4-FFF2-40B4-BE49-F238E27FC236}">
                <a16:creationId xmlns:a16="http://schemas.microsoft.com/office/drawing/2014/main" id="{615D60EF-8BE9-4349-AE91-1F36FCA1C841}"/>
              </a:ext>
            </a:extLst>
          </p:cNvPr>
          <p:cNvSpPr>
            <a:spLocks noGrp="1"/>
          </p:cNvSpPr>
          <p:nvPr>
            <p:ph idx="1"/>
          </p:nvPr>
        </p:nvSpPr>
        <p:spPr>
          <a:xfrm>
            <a:off x="911225"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2869943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3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697555127"/>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TAGLINE - Titl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690313-8499-164F-8668-3A84DE3054B7}"/>
              </a:ext>
            </a:extLst>
          </p:cNvPr>
          <p:cNvSpPr/>
          <p:nvPr userDrawn="1"/>
        </p:nvSpPr>
        <p:spPr>
          <a:xfrm>
            <a:off x="6096000" y="-1"/>
            <a:ext cx="6194156"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8" name="Rectangle 7">
            <a:extLst>
              <a:ext uri="{FF2B5EF4-FFF2-40B4-BE49-F238E27FC236}">
                <a16:creationId xmlns:a16="http://schemas.microsoft.com/office/drawing/2014/main" id="{C7D325C0-3CB4-9E4A-96EF-2F2ADA9F128B}"/>
              </a:ext>
            </a:extLst>
          </p:cNvPr>
          <p:cNvSpPr/>
          <p:nvPr userDrawn="1"/>
        </p:nvSpPr>
        <p:spPr>
          <a:xfrm>
            <a:off x="6096000" y="0"/>
            <a:ext cx="6096000" cy="6858000"/>
          </a:xfrm>
          <a:prstGeom prst="rect">
            <a:avLst/>
          </a:prstGeom>
          <a:solidFill>
            <a:srgbClr val="383838">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9" name="Title Placeholder 1">
            <a:extLst>
              <a:ext uri="{FF2B5EF4-FFF2-40B4-BE49-F238E27FC236}">
                <a16:creationId xmlns:a16="http://schemas.microsoft.com/office/drawing/2014/main" id="{53BABD31-6DF6-6C45-8809-1148250DBE78}"/>
              </a:ext>
            </a:extLst>
          </p:cNvPr>
          <p:cNvSpPr>
            <a:spLocks noGrp="1"/>
          </p:cNvSpPr>
          <p:nvPr>
            <p:ph type="title" hasCustomPrompt="1"/>
          </p:nvPr>
        </p:nvSpPr>
        <p:spPr>
          <a:xfrm>
            <a:off x="911225" y="2670798"/>
            <a:ext cx="5184775" cy="1384995"/>
          </a:xfrm>
          <a:prstGeom prst="rect">
            <a:avLst/>
          </a:prstGeom>
        </p:spPr>
        <p:txBody>
          <a:bodyPr vert="horz" wrap="square" lIns="72000" tIns="0" rIns="1007999"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BCF93204-DDBC-5C45-A090-C0459E6C13C0}"/>
              </a:ext>
            </a:extLst>
          </p:cNvPr>
          <p:cNvSpPr>
            <a:spLocks noGrp="1"/>
          </p:cNvSpPr>
          <p:nvPr>
            <p:ph type="body" sz="quarter" idx="19" hasCustomPrompt="1"/>
          </p:nvPr>
        </p:nvSpPr>
        <p:spPr>
          <a:xfrm>
            <a:off x="911424" y="2336715"/>
            <a:ext cx="3744714" cy="330072"/>
          </a:xfrm>
          <a:prstGeom prst="rect">
            <a:avLst/>
          </a:prstGeom>
        </p:spPr>
        <p:txBody>
          <a:bodyPr wrap="square" lIns="72000" tIns="72000" rIns="0" bIns="7200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3" name="Text Placeholder 2">
            <a:extLst>
              <a:ext uri="{FF2B5EF4-FFF2-40B4-BE49-F238E27FC236}">
                <a16:creationId xmlns:a16="http://schemas.microsoft.com/office/drawing/2014/main" id="{89DDE1B8-90CB-4E40-B05A-686E494A1548}"/>
              </a:ext>
            </a:extLst>
          </p:cNvPr>
          <p:cNvSpPr>
            <a:spLocks noGrp="1"/>
          </p:cNvSpPr>
          <p:nvPr>
            <p:ph type="body" sz="quarter" idx="33" hasCustomPrompt="1"/>
          </p:nvPr>
        </p:nvSpPr>
        <p:spPr>
          <a:xfrm>
            <a:off x="911225" y="549276"/>
            <a:ext cx="2881313" cy="576018"/>
          </a:xfrm>
          <a:prstGeom prst="rect">
            <a:avLst/>
          </a:prstGeom>
        </p:spPr>
        <p:txBody>
          <a:bodyPr lIns="72000" tIns="216000" rIns="0" bIns="46800"/>
          <a:lstStyle>
            <a:lvl1pPr marL="0" indent="0">
              <a:buNone/>
              <a:defRPr sz="1200" b="0" i="0">
                <a:latin typeface="Montserrat Light" pitchFamily="2" charset="77"/>
              </a:defRPr>
            </a:lvl1pPr>
          </a:lstStyle>
          <a:p>
            <a:pPr lvl="0"/>
            <a:r>
              <a:rPr lang="en-US"/>
              <a:t>EDIT MASTER TEXT STYLES</a:t>
            </a:r>
          </a:p>
        </p:txBody>
      </p:sp>
      <p:pic>
        <p:nvPicPr>
          <p:cNvPr id="15" name="Picture 14">
            <a:extLst>
              <a:ext uri="{FF2B5EF4-FFF2-40B4-BE49-F238E27FC236}">
                <a16:creationId xmlns:a16="http://schemas.microsoft.com/office/drawing/2014/main" id="{31640971-EEF0-BC40-805D-E9050DACC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510" y="2336715"/>
            <a:ext cx="1198800" cy="1198800"/>
          </a:xfrm>
          <a:prstGeom prst="rect">
            <a:avLst/>
          </a:prstGeom>
        </p:spPr>
      </p:pic>
    </p:spTree>
    <p:extLst>
      <p:ext uri="{BB962C8B-B14F-4D97-AF65-F5344CB8AC3E}">
        <p14:creationId xmlns:p14="http://schemas.microsoft.com/office/powerpoint/2010/main" val="3343891978"/>
      </p:ext>
    </p:extLst>
  </p:cSld>
  <p:clrMapOvr>
    <a:masterClrMapping/>
  </p:clrMapOvr>
  <p:extLst>
    <p:ext uri="{DCECCB84-F9BA-43D5-87BE-67443E8EF086}">
      <p15:sldGuideLst xmlns:p15="http://schemas.microsoft.com/office/powerpoint/2012/main">
        <p15:guide id="1" orient="horz" pos="2319">
          <p15:clr>
            <a:srgbClr val="FBAE40"/>
          </p15:clr>
        </p15:guide>
        <p15:guide id="2" pos="574">
          <p15:clr>
            <a:srgbClr val="FBAE40"/>
          </p15:clr>
        </p15:guide>
        <p15:guide id="3" orient="horz" pos="14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Image Inset Right">
    <p:spTree>
      <p:nvGrpSpPr>
        <p:cNvPr id="1" name=""/>
        <p:cNvGrpSpPr/>
        <p:nvPr/>
      </p:nvGrpSpPr>
      <p:grpSpPr>
        <a:xfrm>
          <a:off x="0" y="0"/>
          <a:ext cx="0" cy="0"/>
          <a:chOff x="0" y="0"/>
          <a:chExt cx="0" cy="0"/>
        </a:xfrm>
      </p:grpSpPr>
      <p:sp>
        <p:nvSpPr>
          <p:cNvPr id="3" name="Title"/>
          <p:cNvSpPr>
            <a:spLocks noGrp="1"/>
          </p:cNvSpPr>
          <p:nvPr>
            <p:ph type="title" hasCustomPrompt="1"/>
            <p:custDataLst>
              <p:tags r:id="rId1"/>
            </p:custDataLst>
          </p:nvPr>
        </p:nvSpPr>
        <p:spPr>
          <a:xfrm>
            <a:off x="508003" y="2333625"/>
            <a:ext cx="546735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8" name="Footer">
            <a:extLst>
              <a:ext uri="{FF2B5EF4-FFF2-40B4-BE49-F238E27FC236}">
                <a16:creationId xmlns:a16="http://schemas.microsoft.com/office/drawing/2014/main" id="{538B5854-888F-DC2D-B93B-4ACCEAB6ED5A}"/>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2E0A7471-DFE2-6A31-E2DC-0FAE712EF086}"/>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6" name="Picture Placeholder 5">
            <a:extLst>
              <a:ext uri="{FF2B5EF4-FFF2-40B4-BE49-F238E27FC236}">
                <a16:creationId xmlns:a16="http://schemas.microsoft.com/office/drawing/2014/main" id="{243F58CE-B276-ED44-7DFF-0DBEBF3E1492}"/>
              </a:ext>
            </a:extLst>
          </p:cNvPr>
          <p:cNvSpPr>
            <a:spLocks noGrp="1"/>
          </p:cNvSpPr>
          <p:nvPr>
            <p:ph type="pic" sz="quarter" idx="20" hasCustomPrompt="1"/>
          </p:nvPr>
        </p:nvSpPr>
        <p:spPr>
          <a:xfrm>
            <a:off x="6216651" y="507999"/>
            <a:ext cx="5481863" cy="5842000"/>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dirty="0"/>
            </a:lvl1pPr>
            <a:lvl2pPr algn="ctr">
              <a:defRPr lang="en-GB" b="0" dirty="0"/>
            </a:lvl2pPr>
            <a:lvl3pPr algn="ctr">
              <a:defRPr lang="en-GB" b="0" dirty="0"/>
            </a:lvl3pPr>
            <a:lvl4pPr algn="ctr">
              <a:defRPr lang="en-GB" b="0" dirty="0"/>
            </a:lvl4pPr>
            <a:lvl5pPr algn="ctr">
              <a:defRPr lang="en-GB" b="0" dirty="0"/>
            </a:lvl5pPr>
            <a:lvl6pPr algn="ctr">
              <a:defRPr lang="en-GB" b="0" dirty="0"/>
            </a:lvl6pPr>
            <a:lvl7pPr algn="ctr">
              <a:defRPr lang="en-GB" b="0" dirty="0"/>
            </a:lvl7pPr>
            <a:lvl8pPr algn="ctr">
              <a:defRPr lang="en-GB" b="0" dirty="0"/>
            </a:lvl8pPr>
            <a:lvl9pPr algn="ctr">
              <a:defRPr lang="en-GB" b="0" dirty="0"/>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5" name="Text Placeholder 8">
            <a:extLst>
              <a:ext uri="{FF2B5EF4-FFF2-40B4-BE49-F238E27FC236}">
                <a16:creationId xmlns:a16="http://schemas.microsoft.com/office/drawing/2014/main" id="{75E0DA0C-7978-5CC2-B5A6-387FB160DD13}"/>
              </a:ext>
            </a:extLst>
          </p:cNvPr>
          <p:cNvSpPr>
            <a:spLocks noGrp="1"/>
          </p:cNvSpPr>
          <p:nvPr>
            <p:ph type="body" sz="quarter" idx="15" hasCustomPrompt="1"/>
          </p:nvPr>
        </p:nvSpPr>
        <p:spPr>
          <a:xfrm>
            <a:off x="508000" y="4159250"/>
            <a:ext cx="5464800"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7" name="Text Placeholder 8">
            <a:extLst>
              <a:ext uri="{FF2B5EF4-FFF2-40B4-BE49-F238E27FC236}">
                <a16:creationId xmlns:a16="http://schemas.microsoft.com/office/drawing/2014/main" id="{C5093252-03A1-41FB-B922-7DE63FFE8590}"/>
              </a:ext>
            </a:extLst>
          </p:cNvPr>
          <p:cNvSpPr>
            <a:spLocks noGrp="1"/>
          </p:cNvSpPr>
          <p:nvPr>
            <p:ph type="body" sz="quarter" idx="17" hasCustomPrompt="1"/>
          </p:nvPr>
        </p:nvSpPr>
        <p:spPr>
          <a:xfrm>
            <a:off x="508000" y="4767263"/>
            <a:ext cx="5464800" cy="471487"/>
          </a:xfrm>
          <a:prstGeom prst="rect">
            <a:avLst/>
          </a:prstGeom>
        </p:spPr>
        <p:txBody>
          <a:bodyPr/>
          <a:lstStyle>
            <a:lvl1pPr marL="0" indent="0">
              <a:spcAft>
                <a:spcPts val="0"/>
              </a:spcAft>
              <a:buNone/>
              <a:defRPr sz="1600" b="0">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12" name="Draft" hidden="1">
            <a:extLst>
              <a:ext uri="{FF2B5EF4-FFF2-40B4-BE49-F238E27FC236}">
                <a16:creationId xmlns:a16="http://schemas.microsoft.com/office/drawing/2014/main" id="{6F62409E-2221-0D40-3DE8-E8D4FCC944DF}"/>
              </a:ext>
            </a:extLst>
          </p:cNvPr>
          <p:cNvSpPr txBox="1"/>
          <p:nvPr userDrawn="1">
            <p:custDataLst>
              <p:tags r:id="rId2"/>
            </p:custDataLst>
          </p:nvPr>
        </p:nvSpPr>
        <p:spPr>
          <a:xfrm>
            <a:off x="508000" y="1243806"/>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F82A3C7D-2749-18D2-E913-5EB0FEA78315}"/>
              </a:ext>
            </a:extLst>
          </p:cNvPr>
          <p:cNvSpPr txBox="1"/>
          <p:nvPr userDrawn="1">
            <p:custDataLst>
              <p:tags r:id="rId3"/>
            </p:custDataLst>
          </p:nvPr>
        </p:nvSpPr>
        <p:spPr>
          <a:xfrm>
            <a:off x="507999" y="1739900"/>
            <a:ext cx="4513263" cy="341312"/>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4" name="MIO_LOGOPLACEHOLDER#standard_16x9_top" hidden="1">
            <a:extLst>
              <a:ext uri="{FF2B5EF4-FFF2-40B4-BE49-F238E27FC236}">
                <a16:creationId xmlns:a16="http://schemas.microsoft.com/office/drawing/2014/main" id="{019868AE-170B-DD65-710B-8CF514A6BB3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pic>
        <p:nvPicPr>
          <p:cNvPr id="4" name="GT#standard_16x9_top">
            <a:extLst>
              <a:ext uri="{FF2B5EF4-FFF2-40B4-BE49-F238E27FC236}">
                <a16:creationId xmlns:a16="http://schemas.microsoft.com/office/drawing/2014/main" id="{B1188C8C-12D5-CA61-2ABD-AD9376A258A1}"/>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266191" y="134404"/>
            <a:ext cx="3675628" cy="1174159"/>
          </a:xfrm>
          <a:prstGeom prst="rect">
            <a:avLst/>
          </a:prstGeom>
        </p:spPr>
      </p:pic>
    </p:spTree>
    <p:extLst>
      <p:ext uri="{BB962C8B-B14F-4D97-AF65-F5344CB8AC3E}">
        <p14:creationId xmlns:p14="http://schemas.microsoft.com/office/powerpoint/2010/main" val="230942661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Packages 1">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337EA2-979F-4AE2-889C-AF5503A98E19}"/>
              </a:ext>
            </a:extLst>
          </p:cNvPr>
          <p:cNvSpPr>
            <a:spLocks noGrp="1"/>
          </p:cNvSpPr>
          <p:nvPr>
            <p:ph type="title" hasCustomPrompt="1"/>
          </p:nvPr>
        </p:nvSpPr>
        <p:spPr>
          <a:xfrm>
            <a:off x="911224" y="644740"/>
            <a:ext cx="10945813"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pic>
        <p:nvPicPr>
          <p:cNvPr id="6" name="Picture 7">
            <a:extLst>
              <a:ext uri="{FF2B5EF4-FFF2-40B4-BE49-F238E27FC236}">
                <a16:creationId xmlns:a16="http://schemas.microsoft.com/office/drawing/2014/main" id="{39E883A9-28AA-B24E-B622-B926F5B793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764" y="585081"/>
            <a:ext cx="580981" cy="580981"/>
          </a:xfrm>
          <a:prstGeom prst="rect">
            <a:avLst/>
          </a:prstGeom>
        </p:spPr>
      </p:pic>
    </p:spTree>
    <p:extLst>
      <p:ext uri="{BB962C8B-B14F-4D97-AF65-F5344CB8AC3E}">
        <p14:creationId xmlns:p14="http://schemas.microsoft.com/office/powerpoint/2010/main" val="3729723040"/>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Full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700E9DE-9D11-AF03-45D9-449E6D62C8DE}"/>
              </a:ext>
            </a:extLst>
          </p:cNvPr>
          <p:cNvSpPr>
            <a:spLocks noGrp="1"/>
          </p:cNvSpPr>
          <p:nvPr>
            <p:ph type="pic" sz="quarter" idx="16" hasCustomPrompt="1"/>
          </p:nvPr>
        </p:nvSpPr>
        <p:spPr>
          <a:xfrm>
            <a:off x="0" y="0"/>
            <a:ext cx="12190096" cy="6858000"/>
          </a:xfrm>
          <a:custGeom>
            <a:avLst/>
            <a:gdLst>
              <a:gd name="connsiteX0" fmla="*/ 822522 w 12190096"/>
              <a:gd name="connsiteY0" fmla="*/ 508000 h 6858000"/>
              <a:gd name="connsiteX1" fmla="*/ 523346 w 12190096"/>
              <a:gd name="connsiteY1" fmla="*/ 807176 h 6858000"/>
              <a:gd name="connsiteX2" fmla="*/ 523346 w 12190096"/>
              <a:gd name="connsiteY2" fmla="*/ 3065387 h 6858000"/>
              <a:gd name="connsiteX3" fmla="*/ 523343 w 12190096"/>
              <a:gd name="connsiteY3" fmla="*/ 3065441 h 6858000"/>
              <a:gd name="connsiteX4" fmla="*/ 523346 w 12190096"/>
              <a:gd name="connsiteY4" fmla="*/ 6050825 h 6858000"/>
              <a:gd name="connsiteX5" fmla="*/ 822522 w 12190096"/>
              <a:gd name="connsiteY5" fmla="*/ 6350000 h 6858000"/>
              <a:gd name="connsiteX6" fmla="*/ 2557512 w 12190096"/>
              <a:gd name="connsiteY6" fmla="*/ 6350000 h 6858000"/>
              <a:gd name="connsiteX7" fmla="*/ 2898484 w 12190096"/>
              <a:gd name="connsiteY7" fmla="*/ 6350000 h 6858000"/>
              <a:gd name="connsiteX8" fmla="*/ 4633474 w 12190096"/>
              <a:gd name="connsiteY8" fmla="*/ 6350000 h 6858000"/>
              <a:gd name="connsiteX9" fmla="*/ 5985740 w 12190096"/>
              <a:gd name="connsiteY9" fmla="*/ 4997735 h 6858000"/>
              <a:gd name="connsiteX10" fmla="*/ 5986846 w 12190096"/>
              <a:gd name="connsiteY10" fmla="*/ 807176 h 6858000"/>
              <a:gd name="connsiteX11" fmla="*/ 5687671 w 12190096"/>
              <a:gd name="connsiteY11" fmla="*/ 508000 h 6858000"/>
              <a:gd name="connsiteX12" fmla="*/ 3952681 w 12190096"/>
              <a:gd name="connsiteY12" fmla="*/ 508000 h 6858000"/>
              <a:gd name="connsiteX13" fmla="*/ 2557512 w 12190096"/>
              <a:gd name="connsiteY13" fmla="*/ 508000 h 6858000"/>
              <a:gd name="connsiteX14" fmla="*/ 0 w 12190096"/>
              <a:gd name="connsiteY14" fmla="*/ 0 h 6858000"/>
              <a:gd name="connsiteX15" fmla="*/ 12190096 w 12190096"/>
              <a:gd name="connsiteY15" fmla="*/ 0 h 6858000"/>
              <a:gd name="connsiteX16" fmla="*/ 12190096 w 12190096"/>
              <a:gd name="connsiteY16" fmla="*/ 6858000 h 6858000"/>
              <a:gd name="connsiteX17" fmla="*/ 0 w 12190096"/>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0096" h="6858000">
                <a:moveTo>
                  <a:pt x="822522" y="508000"/>
                </a:moveTo>
                <a:cubicBezTo>
                  <a:pt x="657291" y="508000"/>
                  <a:pt x="523346" y="641945"/>
                  <a:pt x="523346" y="807176"/>
                </a:cubicBezTo>
                <a:lnTo>
                  <a:pt x="523346" y="3065387"/>
                </a:lnTo>
                <a:cubicBezTo>
                  <a:pt x="523345" y="3065405"/>
                  <a:pt x="523345" y="3065423"/>
                  <a:pt x="523343" y="3065441"/>
                </a:cubicBezTo>
                <a:cubicBezTo>
                  <a:pt x="523345" y="4060570"/>
                  <a:pt x="523345" y="5055697"/>
                  <a:pt x="523346" y="6050825"/>
                </a:cubicBezTo>
                <a:cubicBezTo>
                  <a:pt x="523346" y="6216055"/>
                  <a:pt x="657291" y="6350000"/>
                  <a:pt x="822522" y="6350000"/>
                </a:cubicBezTo>
                <a:lnTo>
                  <a:pt x="2557512" y="6350000"/>
                </a:lnTo>
                <a:lnTo>
                  <a:pt x="2898484" y="6350000"/>
                </a:lnTo>
                <a:lnTo>
                  <a:pt x="4633474" y="6350000"/>
                </a:lnTo>
                <a:cubicBezTo>
                  <a:pt x="5380309" y="6350000"/>
                  <a:pt x="5985740" y="5744570"/>
                  <a:pt x="5985740" y="4997735"/>
                </a:cubicBezTo>
                <a:cubicBezTo>
                  <a:pt x="5986108" y="3600882"/>
                  <a:pt x="5986478" y="2204028"/>
                  <a:pt x="5986846" y="807176"/>
                </a:cubicBezTo>
                <a:cubicBezTo>
                  <a:pt x="5986846" y="641945"/>
                  <a:pt x="5852901" y="508000"/>
                  <a:pt x="5687671" y="508000"/>
                </a:cubicBezTo>
                <a:lnTo>
                  <a:pt x="3952681" y="508000"/>
                </a:lnTo>
                <a:lnTo>
                  <a:pt x="2557512" y="508000"/>
                </a:lnTo>
                <a:close/>
                <a:moveTo>
                  <a:pt x="0" y="0"/>
                </a:moveTo>
                <a:lnTo>
                  <a:pt x="12190096" y="0"/>
                </a:lnTo>
                <a:lnTo>
                  <a:pt x="12190096" y="6858000"/>
                </a:lnTo>
                <a:lnTo>
                  <a:pt x="0" y="6858000"/>
                </a:lnTo>
                <a:close/>
              </a:path>
            </a:pathLst>
          </a:custGeom>
          <a:solidFill>
            <a:schemeClr val="bg2"/>
          </a:solidFill>
        </p:spPr>
        <p:txBody>
          <a:bodyPr wrap="square" lIns="7056000" rIns="576000" anchor="ctr">
            <a:noAutofit/>
          </a:bodyPr>
          <a:lstStyle>
            <a:lvl1pPr algn="r">
              <a:defRPr b="0"/>
            </a:lvl1pPr>
          </a:lstStyle>
          <a:p>
            <a:r>
              <a:rPr lang="en-GB"/>
              <a:t>To insert photo, please select placeholder, then access BrandCentral through the </a:t>
            </a:r>
            <a:r>
              <a:rPr lang="en-GB" err="1"/>
              <a:t>BrandCentral</a:t>
            </a:r>
            <a:r>
              <a:rPr lang="en-GB"/>
              <a:t> ribbon</a:t>
            </a:r>
          </a:p>
        </p:txBody>
      </p:sp>
      <p:sp>
        <p:nvSpPr>
          <p:cNvPr id="3" name="Title"/>
          <p:cNvSpPr>
            <a:spLocks noGrp="1"/>
          </p:cNvSpPr>
          <p:nvPr>
            <p:ph type="title" hasCustomPrompt="1"/>
            <p:custDataLst>
              <p:tags r:id="rId1"/>
            </p:custDataLst>
          </p:nvPr>
        </p:nvSpPr>
        <p:spPr>
          <a:xfrm>
            <a:off x="982134" y="2697163"/>
            <a:ext cx="4283601" cy="1025922"/>
          </a:xfrm>
        </p:spPr>
        <p:txBody>
          <a:bodyPr/>
          <a:lstStyle>
            <a:lvl1pPr>
              <a:lnSpc>
                <a:spcPct val="85000"/>
              </a:lnSpc>
              <a:defRPr sz="3600">
                <a:solidFill>
                  <a:schemeClr val="accent1"/>
                </a:solidFill>
              </a:defRPr>
            </a:lvl1pPr>
          </a:lstStyle>
          <a:p>
            <a:r>
              <a:rPr lang="en-GB"/>
              <a:t>Main cover title</a:t>
            </a:r>
            <a:br>
              <a:rPr lang="en-GB"/>
            </a:br>
            <a:r>
              <a:rPr lang="en-GB"/>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2" name="Text Placeholder 8">
            <a:extLst>
              <a:ext uri="{FF2B5EF4-FFF2-40B4-BE49-F238E27FC236}">
                <a16:creationId xmlns:a16="http://schemas.microsoft.com/office/drawing/2014/main" id="{E13645DA-D364-E4D3-5589-FE0081FB7887}"/>
              </a:ext>
            </a:extLst>
          </p:cNvPr>
          <p:cNvSpPr>
            <a:spLocks noGrp="1"/>
          </p:cNvSpPr>
          <p:nvPr>
            <p:ph type="body" sz="quarter" idx="17" hasCustomPrompt="1"/>
          </p:nvPr>
        </p:nvSpPr>
        <p:spPr>
          <a:xfrm>
            <a:off x="982134" y="5141372"/>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a:t>Date</a:t>
            </a:r>
          </a:p>
        </p:txBody>
      </p:sp>
      <p:sp>
        <p:nvSpPr>
          <p:cNvPr id="4" name="Draft" hidden="1">
            <a:extLst>
              <a:ext uri="{FF2B5EF4-FFF2-40B4-BE49-F238E27FC236}">
                <a16:creationId xmlns:a16="http://schemas.microsoft.com/office/drawing/2014/main" id="{4B2067B3-B71F-529E-8C0B-57C5278A017D}"/>
              </a:ext>
            </a:extLst>
          </p:cNvPr>
          <p:cNvSpPr txBox="1"/>
          <p:nvPr userDrawn="1">
            <p:custDataLst>
              <p:tags r:id="rId2"/>
            </p:custDataLst>
          </p:nvPr>
        </p:nvSpPr>
        <p:spPr>
          <a:xfrm>
            <a:off x="982134" y="1633890"/>
            <a:ext cx="1958975" cy="341312"/>
          </a:xfrm>
          <a:prstGeom prst="rect">
            <a:avLst/>
          </a:prstGeom>
          <a:noFill/>
        </p:spPr>
        <p:txBody>
          <a:bodyPr wrap="square" lIns="0" tIns="0" rIns="0" bIns="0" rtlCol="0">
            <a:noAutofit/>
          </a:bodyPr>
          <a:lstStyle/>
          <a:p>
            <a:pPr algn="l"/>
            <a:r>
              <a:rPr lang="en-GB" sz="3200" b="1" kern="1200">
                <a:solidFill>
                  <a:srgbClr val="7F7F7F"/>
                </a:solidFill>
                <a:latin typeface="+mn-lt"/>
                <a:ea typeface="+mn-ea"/>
                <a:cs typeface="+mn-cs"/>
              </a:rPr>
              <a:t>DRAFT</a:t>
            </a:r>
          </a:p>
        </p:txBody>
      </p:sp>
      <p:sp>
        <p:nvSpPr>
          <p:cNvPr id="7" name="Notes" hidden="1">
            <a:extLst>
              <a:ext uri="{FF2B5EF4-FFF2-40B4-BE49-F238E27FC236}">
                <a16:creationId xmlns:a16="http://schemas.microsoft.com/office/drawing/2014/main" id="{FC32C9B3-C605-ECAF-4F1A-A4544DC33491}"/>
              </a:ext>
            </a:extLst>
          </p:cNvPr>
          <p:cNvSpPr txBox="1"/>
          <p:nvPr userDrawn="1">
            <p:custDataLst>
              <p:tags r:id="rId3"/>
            </p:custDataLst>
          </p:nvPr>
        </p:nvSpPr>
        <p:spPr>
          <a:xfrm>
            <a:off x="982134" y="2129983"/>
            <a:ext cx="4039129" cy="356393"/>
          </a:xfrm>
          <a:prstGeom prst="rect">
            <a:avLst/>
          </a:prstGeom>
          <a:noFill/>
        </p:spPr>
        <p:txBody>
          <a:bodyPr wrap="square" lIns="0" tIns="0" rIns="0" bIns="0" rtlCol="0">
            <a:noAutofit/>
          </a:bodyPr>
          <a:lstStyle/>
          <a:p>
            <a:pPr algn="l"/>
            <a:r>
              <a:rPr lang="en-GB" sz="1100" b="0" kern="120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11" name="MIO_LOGOPLACEHOLDER#standard_16x9_topindent" hidden="1">
            <a:extLst>
              <a:ext uri="{FF2B5EF4-FFF2-40B4-BE49-F238E27FC236}">
                <a16:creationId xmlns:a16="http://schemas.microsoft.com/office/drawing/2014/main" id="{8F126316-8BDC-228D-C918-391D5CDCFAF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pic>
        <p:nvPicPr>
          <p:cNvPr id="6" name="GT#standard_16x9_topindent">
            <a:extLst>
              <a:ext uri="{FF2B5EF4-FFF2-40B4-BE49-F238E27FC236}">
                <a16:creationId xmlns:a16="http://schemas.microsoft.com/office/drawing/2014/main" id="{6059A7DA-62E9-ABCD-DCEB-D748E6420A07}"/>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3435089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Full Image Transparen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9FAF410-17F2-850B-E84B-36D40D599ACB}"/>
              </a:ext>
            </a:extLst>
          </p:cNvPr>
          <p:cNvSpPr/>
          <p:nvPr userDrawn="1"/>
        </p:nvSpPr>
        <p:spPr>
          <a:xfrm>
            <a:off x="523343" y="508000"/>
            <a:ext cx="5463503" cy="5842000"/>
          </a:xfrm>
          <a:custGeom>
            <a:avLst/>
            <a:gdLst>
              <a:gd name="connsiteX0" fmla="*/ 299179 w 5463503"/>
              <a:gd name="connsiteY0" fmla="*/ 0 h 5842000"/>
              <a:gd name="connsiteX1" fmla="*/ 2034169 w 5463503"/>
              <a:gd name="connsiteY1" fmla="*/ 0 h 5842000"/>
              <a:gd name="connsiteX2" fmla="*/ 3429338 w 5463503"/>
              <a:gd name="connsiteY2" fmla="*/ 0 h 5842000"/>
              <a:gd name="connsiteX3" fmla="*/ 5164328 w 5463503"/>
              <a:gd name="connsiteY3" fmla="*/ 0 h 5842000"/>
              <a:gd name="connsiteX4" fmla="*/ 5463503 w 5463503"/>
              <a:gd name="connsiteY4" fmla="*/ 299176 h 5842000"/>
              <a:gd name="connsiteX5" fmla="*/ 5462397 w 5463503"/>
              <a:gd name="connsiteY5" fmla="*/ 4489735 h 5842000"/>
              <a:gd name="connsiteX6" fmla="*/ 4110131 w 5463503"/>
              <a:gd name="connsiteY6" fmla="*/ 5842000 h 5842000"/>
              <a:gd name="connsiteX7" fmla="*/ 2375141 w 5463503"/>
              <a:gd name="connsiteY7" fmla="*/ 5842000 h 5842000"/>
              <a:gd name="connsiteX8" fmla="*/ 2034169 w 5463503"/>
              <a:gd name="connsiteY8" fmla="*/ 5842000 h 5842000"/>
              <a:gd name="connsiteX9" fmla="*/ 299179 w 5463503"/>
              <a:gd name="connsiteY9" fmla="*/ 5842000 h 5842000"/>
              <a:gd name="connsiteX10" fmla="*/ 3 w 5463503"/>
              <a:gd name="connsiteY10" fmla="*/ 5542825 h 5842000"/>
              <a:gd name="connsiteX11" fmla="*/ 0 w 5463503"/>
              <a:gd name="connsiteY11" fmla="*/ 2557441 h 5842000"/>
              <a:gd name="connsiteX12" fmla="*/ 3 w 5463503"/>
              <a:gd name="connsiteY12" fmla="*/ 2557387 h 5842000"/>
              <a:gd name="connsiteX13" fmla="*/ 3 w 5463503"/>
              <a:gd name="connsiteY13" fmla="*/ 299176 h 5842000"/>
              <a:gd name="connsiteX14" fmla="*/ 299179 w 5463503"/>
              <a:gd name="connsiteY14"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3503" h="5842000">
                <a:moveTo>
                  <a:pt x="299179" y="0"/>
                </a:moveTo>
                <a:lnTo>
                  <a:pt x="2034169" y="0"/>
                </a:lnTo>
                <a:lnTo>
                  <a:pt x="3429338" y="0"/>
                </a:lnTo>
                <a:lnTo>
                  <a:pt x="5164328" y="0"/>
                </a:lnTo>
                <a:cubicBezTo>
                  <a:pt x="5329558" y="0"/>
                  <a:pt x="5463503" y="133945"/>
                  <a:pt x="5463503" y="299176"/>
                </a:cubicBezTo>
                <a:cubicBezTo>
                  <a:pt x="5463135" y="1696028"/>
                  <a:pt x="5462765" y="3092882"/>
                  <a:pt x="5462397" y="4489735"/>
                </a:cubicBezTo>
                <a:cubicBezTo>
                  <a:pt x="5462397" y="5236570"/>
                  <a:pt x="4856966" y="5842000"/>
                  <a:pt x="4110131" y="5842000"/>
                </a:cubicBezTo>
                <a:lnTo>
                  <a:pt x="2375141" y="5842000"/>
                </a:lnTo>
                <a:lnTo>
                  <a:pt x="2034169" y="5842000"/>
                </a:lnTo>
                <a:lnTo>
                  <a:pt x="299179" y="5842000"/>
                </a:lnTo>
                <a:cubicBezTo>
                  <a:pt x="133948" y="5842000"/>
                  <a:pt x="3" y="5708055"/>
                  <a:pt x="3" y="5542825"/>
                </a:cubicBezTo>
                <a:cubicBezTo>
                  <a:pt x="2" y="4547697"/>
                  <a:pt x="2" y="3552570"/>
                  <a:pt x="0" y="2557441"/>
                </a:cubicBezTo>
                <a:cubicBezTo>
                  <a:pt x="2" y="2557423"/>
                  <a:pt x="2" y="2557405"/>
                  <a:pt x="3" y="2557387"/>
                </a:cubicBezTo>
                <a:lnTo>
                  <a:pt x="3" y="299176"/>
                </a:lnTo>
                <a:cubicBezTo>
                  <a:pt x="3" y="133945"/>
                  <a:pt x="133948" y="0"/>
                  <a:pt x="299179" y="0"/>
                </a:cubicBezTo>
                <a:close/>
              </a:path>
            </a:pathLst>
          </a:custGeom>
          <a:solidFill>
            <a:schemeClr val="bg1">
              <a:alpha val="70000"/>
            </a:schemeClr>
          </a:solidFill>
        </p:spPr>
        <p:txBody>
          <a:bodyPr vert="horz" wrap="square" lIns="0" tIns="0" rIns="0" bIns="0" rtlCol="0" anchor="t" anchorCtr="0">
            <a:noAutofit/>
          </a:bodyPr>
          <a:lstStyle/>
          <a:p>
            <a:pPr lvl="0" defTabSz="736656"/>
            <a:endParaRPr lang="en-GB" sz="2400" b="1" noProof="0">
              <a:solidFill>
                <a:schemeClr val="tx1"/>
              </a:solidFill>
            </a:endParaRPr>
          </a:p>
        </p:txBody>
      </p:sp>
      <p:sp>
        <p:nvSpPr>
          <p:cNvPr id="3" name="Title"/>
          <p:cNvSpPr>
            <a:spLocks noGrp="1"/>
          </p:cNvSpPr>
          <p:nvPr>
            <p:ph type="title" hasCustomPrompt="1"/>
          </p:nvPr>
        </p:nvSpPr>
        <p:spPr>
          <a:xfrm>
            <a:off x="982134" y="2697163"/>
            <a:ext cx="4283601" cy="1025922"/>
          </a:xfrm>
        </p:spPr>
        <p:txBody>
          <a:bodyPr/>
          <a:lstStyle>
            <a:lvl1pPr>
              <a:lnSpc>
                <a:spcPct val="85000"/>
              </a:lnSpc>
              <a:defRPr sz="3600">
                <a:solidFill>
                  <a:schemeClr val="accent1"/>
                </a:solidFill>
              </a:defRPr>
            </a:lvl1pPr>
          </a:lstStyle>
          <a:p>
            <a:r>
              <a:rPr lang="en-GB" noProof="0"/>
              <a:t>Main cover title</a:t>
            </a:r>
            <a:br>
              <a:rPr lang="en-GB" noProof="0"/>
            </a:br>
            <a:r>
              <a:rPr lang="en-GB" noProof="0"/>
              <a:t>over two lines</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982134" y="4531519"/>
            <a:ext cx="4283601" cy="471487"/>
          </a:xfrm>
          <a:prstGeom prst="rect">
            <a:avLst/>
          </a:prstGeom>
        </p:spPr>
        <p:txBody>
          <a:bodyPr/>
          <a:lstStyle>
            <a:lvl1pPr marL="0" indent="0">
              <a:spcAft>
                <a:spcPts val="0"/>
              </a:spcAft>
              <a:buNone/>
              <a:defRPr sz="2000" b="1">
                <a:solidFill>
                  <a:schemeClr val="tx1"/>
                </a:solidFill>
              </a:defRPr>
            </a:lvl1pPr>
            <a:lvl2pPr>
              <a:defRPr sz="20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Subheading </a:t>
            </a:r>
          </a:p>
        </p:txBody>
      </p:sp>
      <p:sp>
        <p:nvSpPr>
          <p:cNvPr id="8" name="Footer">
            <a:extLst>
              <a:ext uri="{FF2B5EF4-FFF2-40B4-BE49-F238E27FC236}">
                <a16:creationId xmlns:a16="http://schemas.microsoft.com/office/drawing/2014/main" id="{C3A1FEBC-7325-3246-7BAA-1DDB0A6F2F11}"/>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noProof="0"/>
          </a:p>
        </p:txBody>
      </p:sp>
      <p:sp>
        <p:nvSpPr>
          <p:cNvPr id="10" name="SlideNumber">
            <a:extLst>
              <a:ext uri="{FF2B5EF4-FFF2-40B4-BE49-F238E27FC236}">
                <a16:creationId xmlns:a16="http://schemas.microsoft.com/office/drawing/2014/main" id="{66C4BC17-DA00-5C86-C6B4-88679FBA8313}"/>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noProof="0"/>
              <a:pPr/>
              <a:t>‹Nr.›</a:t>
            </a:fld>
            <a:endParaRPr lang="en-GB" noProof="0"/>
          </a:p>
        </p:txBody>
      </p:sp>
      <p:sp>
        <p:nvSpPr>
          <p:cNvPr id="7" name="Text Placeholder 8">
            <a:extLst>
              <a:ext uri="{FF2B5EF4-FFF2-40B4-BE49-F238E27FC236}">
                <a16:creationId xmlns:a16="http://schemas.microsoft.com/office/drawing/2014/main" id="{EF80D5E1-14C2-29D3-2F53-C66B06549775}"/>
              </a:ext>
            </a:extLst>
          </p:cNvPr>
          <p:cNvSpPr>
            <a:spLocks noGrp="1"/>
          </p:cNvSpPr>
          <p:nvPr>
            <p:ph type="body" sz="quarter" idx="17" hasCustomPrompt="1"/>
          </p:nvPr>
        </p:nvSpPr>
        <p:spPr>
          <a:xfrm>
            <a:off x="982134" y="5141118"/>
            <a:ext cx="4283601" cy="471487"/>
          </a:xfrm>
          <a:prstGeom prst="rect">
            <a:avLst/>
          </a:prstGeom>
        </p:spPr>
        <p:txBody>
          <a:bodyPr/>
          <a:lstStyle>
            <a:lvl1pPr marL="0" indent="0">
              <a:spcAft>
                <a:spcPts val="0"/>
              </a:spcAft>
              <a:buNone/>
              <a:defRPr sz="1600" b="0">
                <a:solidFill>
                  <a:schemeClr val="tx1"/>
                </a:solidFill>
              </a:defRPr>
            </a:lvl1pPr>
            <a:lvl2pPr>
              <a:defRPr sz="1600" b="0">
                <a:solidFill>
                  <a:schemeClr val="tx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GB" noProof="0"/>
              <a:t>Date</a:t>
            </a:r>
          </a:p>
        </p:txBody>
      </p:sp>
      <p:sp>
        <p:nvSpPr>
          <p:cNvPr id="11" name="Rectangle 10">
            <a:extLst>
              <a:ext uri="{FF2B5EF4-FFF2-40B4-BE49-F238E27FC236}">
                <a16:creationId xmlns:a16="http://schemas.microsoft.com/office/drawing/2014/main" id="{F4258826-818C-BFC6-2D57-36301EB5C4D7}"/>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image, right-click slide and go to </a:t>
            </a:r>
            <a:r>
              <a:rPr lang="en-GB" sz="1600" b="1" noProof="0">
                <a:solidFill>
                  <a:schemeClr val="bg1"/>
                </a:solidFill>
              </a:rPr>
              <a:t>Format Background &gt; Picture or texture fill </a:t>
            </a:r>
            <a:r>
              <a:rPr lang="en-GB" sz="1600" b="0" noProof="0">
                <a:solidFill>
                  <a:schemeClr val="bg1"/>
                </a:solidFill>
              </a:rPr>
              <a:t>and use the sidebar to choose your image</a:t>
            </a:r>
            <a:endParaRPr lang="en-GB" sz="1600" b="1" noProof="0">
              <a:solidFill>
                <a:schemeClr val="bg1"/>
              </a:solidFill>
            </a:endParaRPr>
          </a:p>
        </p:txBody>
      </p:sp>
      <p:pic>
        <p:nvPicPr>
          <p:cNvPr id="2" name="MIO_LOGOPLACEHOLDER#standard_16x9_topindent" hidden="1">
            <a:extLst>
              <a:ext uri="{FF2B5EF4-FFF2-40B4-BE49-F238E27FC236}">
                <a16:creationId xmlns:a16="http://schemas.microsoft.com/office/drawing/2014/main" id="{9ADACC55-3EAF-EFE8-BF42-7E41987A5D17}"/>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2134" y="-508000"/>
            <a:ext cx="2907078" cy="961435"/>
          </a:xfrm>
          <a:prstGeom prst="rect">
            <a:avLst/>
          </a:prstGeom>
        </p:spPr>
      </p:pic>
      <p:sp>
        <p:nvSpPr>
          <p:cNvPr id="6" name="Draft" hidden="1">
            <a:extLst>
              <a:ext uri="{FF2B5EF4-FFF2-40B4-BE49-F238E27FC236}">
                <a16:creationId xmlns:a16="http://schemas.microsoft.com/office/drawing/2014/main" id="{2F996E7F-151D-BECD-DA6D-A509D0168E1D}"/>
              </a:ext>
            </a:extLst>
          </p:cNvPr>
          <p:cNvSpPr txBox="1"/>
          <p:nvPr userDrawn="1">
            <p:custDataLst>
              <p:tags r:id="rId1"/>
            </p:custDataLst>
          </p:nvPr>
        </p:nvSpPr>
        <p:spPr>
          <a:xfrm>
            <a:off x="982134" y="1633889"/>
            <a:ext cx="1958975" cy="341312"/>
          </a:xfrm>
          <a:prstGeom prst="rect">
            <a:avLst/>
          </a:prstGeom>
          <a:noFill/>
        </p:spPr>
        <p:txBody>
          <a:bodyPr wrap="square" lIns="0" tIns="0" rIns="0" bIns="0" rtlCol="0">
            <a:noAutofit/>
          </a:bodyPr>
          <a:lstStyle/>
          <a:p>
            <a:pPr algn="l"/>
            <a:r>
              <a:rPr lang="en-GB" sz="3200" b="1" kern="1200" noProof="0">
                <a:solidFill>
                  <a:srgbClr val="7F7F7F"/>
                </a:solidFill>
                <a:latin typeface="+mn-lt"/>
                <a:ea typeface="+mn-ea"/>
                <a:cs typeface="+mn-cs"/>
              </a:rPr>
              <a:t>DRAFT</a:t>
            </a:r>
          </a:p>
        </p:txBody>
      </p:sp>
      <p:sp>
        <p:nvSpPr>
          <p:cNvPr id="13" name="Notes" hidden="1">
            <a:extLst>
              <a:ext uri="{FF2B5EF4-FFF2-40B4-BE49-F238E27FC236}">
                <a16:creationId xmlns:a16="http://schemas.microsoft.com/office/drawing/2014/main" id="{1EFF8C6A-012D-3859-7E84-70D530353DBC}"/>
              </a:ext>
            </a:extLst>
          </p:cNvPr>
          <p:cNvSpPr txBox="1"/>
          <p:nvPr userDrawn="1">
            <p:custDataLst>
              <p:tags r:id="rId2"/>
            </p:custDataLst>
          </p:nvPr>
        </p:nvSpPr>
        <p:spPr>
          <a:xfrm>
            <a:off x="982134" y="2129982"/>
            <a:ext cx="4039129" cy="356393"/>
          </a:xfrm>
          <a:prstGeom prst="rect">
            <a:avLst/>
          </a:prstGeom>
          <a:noFill/>
        </p:spPr>
        <p:txBody>
          <a:bodyPr wrap="square" lIns="0" tIns="0" rIns="0" bIns="0" rtlCol="0">
            <a:noAutofit/>
          </a:bodyPr>
          <a:lstStyle/>
          <a:p>
            <a:pPr algn="l"/>
            <a:r>
              <a:rPr lang="en-GB" sz="1100" b="0" kern="1200" noProof="0">
                <a:solidFill>
                  <a:srgbClr val="7F7F7F"/>
                </a:solidFill>
                <a:latin typeface="+mn-lt"/>
                <a:ea typeface="+mn-ea"/>
                <a:cs typeface="+mn-cs"/>
              </a:rPr>
              <a:t>This version of the document is a draft. Its contents and subject matter remain under review and its contents may change and be expanded as part of the finalisation of the document.</a:t>
            </a:r>
          </a:p>
        </p:txBody>
      </p:sp>
      <p:pic>
        <p:nvPicPr>
          <p:cNvPr id="5" name="GT#standard_16x9_topindent">
            <a:extLst>
              <a:ext uri="{FF2B5EF4-FFF2-40B4-BE49-F238E27FC236}">
                <a16:creationId xmlns:a16="http://schemas.microsoft.com/office/drawing/2014/main" id="{2C8D9AEF-D539-89D5-3421-F01F97EC877B}"/>
              </a:ext>
            </a:extLst>
          </p:cNvPr>
          <p:cNvPicPr>
            <a:picLocks noChangeAspect="1"/>
          </p:cNvPicPr>
          <p:nvPr userDrawn="1">
            <p:custDataLst>
              <p:tags r:id="rId3"/>
            </p:custDataLst>
          </p:nvPr>
        </p:nvPicPr>
        <p:blipFill>
          <a:blip r:embed="rId7" cstate="screen">
            <a:extLst>
              <a:ext uri="{28A0092B-C50C-407E-A947-70E740481C1C}">
                <a14:useLocalDpi xmlns:a14="http://schemas.microsoft.com/office/drawing/2010/main"/>
              </a:ext>
            </a:extLst>
          </a:blip>
          <a:srcRect/>
          <a:stretch/>
        </p:blipFill>
        <p:spPr>
          <a:xfrm>
            <a:off x="739397" y="609945"/>
            <a:ext cx="3673624" cy="1173519"/>
          </a:xfrm>
          <a:prstGeom prst="rect">
            <a:avLst/>
          </a:prstGeom>
        </p:spPr>
      </p:pic>
    </p:spTree>
    <p:extLst>
      <p:ext uri="{BB962C8B-B14F-4D97-AF65-F5344CB8AC3E}">
        <p14:creationId xmlns:p14="http://schemas.microsoft.com/office/powerpoint/2010/main" val="1034161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05564EF-9E6A-F26B-F829-F3138790CDCE}"/>
              </a:ext>
            </a:extLst>
          </p:cNvPr>
          <p:cNvSpPr>
            <a:spLocks noGrp="1"/>
          </p:cNvSpPr>
          <p:nvPr>
            <p:ph type="title"/>
            <p:custDataLst>
              <p:tags r:id="rId1"/>
            </p:custDataLst>
          </p:nvPr>
        </p:nvSpPr>
        <p:spPr>
          <a:xfrm>
            <a:off x="6216650" y="508000"/>
            <a:ext cx="5467350" cy="923330"/>
          </a:xfrm>
        </p:spPr>
        <p:txBody>
          <a:bodyPr>
            <a:noAutofit/>
          </a:bodyPr>
          <a:lstStyle>
            <a:lvl1pPr>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D227531C-14F8-6C2C-50CD-C286AD7276CF}"/>
              </a:ext>
            </a:extLst>
          </p:cNvPr>
          <p:cNvSpPr>
            <a:spLocks noGrp="1"/>
          </p:cNvSpPr>
          <p:nvPr>
            <p:ph type="pic" sz="quarter" idx="21" hasCustomPrompt="1"/>
          </p:nvPr>
        </p:nvSpPr>
        <p:spPr>
          <a:xfrm>
            <a:off x="508001" y="508000"/>
            <a:ext cx="4757737" cy="5476875"/>
          </a:xfrm>
          <a:custGeom>
            <a:avLst/>
            <a:gdLst>
              <a:gd name="connsiteX0" fmla="*/ 280479 w 4757737"/>
              <a:gd name="connsiteY0" fmla="*/ 0 h 5476875"/>
              <a:gd name="connsiteX1" fmla="*/ 463193 w 4757737"/>
              <a:gd name="connsiteY1" fmla="*/ 0 h 5476875"/>
              <a:gd name="connsiteX2" fmla="*/ 1360022 w 4757737"/>
              <a:gd name="connsiteY2" fmla="*/ 0 h 5476875"/>
              <a:gd name="connsiteX3" fmla="*/ 1542736 w 4757737"/>
              <a:gd name="connsiteY3" fmla="*/ 0 h 5476875"/>
              <a:gd name="connsiteX4" fmla="*/ 3215004 w 4757737"/>
              <a:gd name="connsiteY4" fmla="*/ 0 h 5476875"/>
              <a:gd name="connsiteX5" fmla="*/ 3397718 w 4757737"/>
              <a:gd name="connsiteY5" fmla="*/ 0 h 5476875"/>
              <a:gd name="connsiteX6" fmla="*/ 4294546 w 4757737"/>
              <a:gd name="connsiteY6" fmla="*/ 0 h 5476875"/>
              <a:gd name="connsiteX7" fmla="*/ 4477260 w 4757737"/>
              <a:gd name="connsiteY7" fmla="*/ 0 h 5476875"/>
              <a:gd name="connsiteX8" fmla="*/ 4757737 w 4757737"/>
              <a:gd name="connsiteY8" fmla="*/ 280477 h 5476875"/>
              <a:gd name="connsiteX9" fmla="*/ 4756701 w 4757737"/>
              <a:gd name="connsiteY9" fmla="*/ 4209126 h 5476875"/>
              <a:gd name="connsiteX10" fmla="*/ 3488952 w 4757737"/>
              <a:gd name="connsiteY10" fmla="*/ 5476875 h 5476875"/>
              <a:gd name="connsiteX11" fmla="*/ 3306238 w 4757737"/>
              <a:gd name="connsiteY11" fmla="*/ 5476875 h 5476875"/>
              <a:gd name="connsiteX12" fmla="*/ 2409410 w 4757737"/>
              <a:gd name="connsiteY12" fmla="*/ 5476875 h 5476875"/>
              <a:gd name="connsiteX13" fmla="*/ 2226696 w 4757737"/>
              <a:gd name="connsiteY13" fmla="*/ 5476875 h 5476875"/>
              <a:gd name="connsiteX14" fmla="*/ 1542736 w 4757737"/>
              <a:gd name="connsiteY14" fmla="*/ 5476875 h 5476875"/>
              <a:gd name="connsiteX15" fmla="*/ 1360022 w 4757737"/>
              <a:gd name="connsiteY15" fmla="*/ 5476875 h 5476875"/>
              <a:gd name="connsiteX16" fmla="*/ 463193 w 4757737"/>
              <a:gd name="connsiteY16" fmla="*/ 5476875 h 5476875"/>
              <a:gd name="connsiteX17" fmla="*/ 280479 w 4757737"/>
              <a:gd name="connsiteY17" fmla="*/ 5476875 h 5476875"/>
              <a:gd name="connsiteX18" fmla="*/ 3 w 4757737"/>
              <a:gd name="connsiteY18" fmla="*/ 5196398 h 5476875"/>
              <a:gd name="connsiteX19" fmla="*/ 0 w 4757737"/>
              <a:gd name="connsiteY19" fmla="*/ 2397602 h 5476875"/>
              <a:gd name="connsiteX20" fmla="*/ 3 w 4757737"/>
              <a:gd name="connsiteY20" fmla="*/ 2397551 h 5476875"/>
              <a:gd name="connsiteX21" fmla="*/ 3 w 4757737"/>
              <a:gd name="connsiteY21" fmla="*/ 280477 h 5476875"/>
              <a:gd name="connsiteX22" fmla="*/ 280479 w 4757737"/>
              <a:gd name="connsiteY22" fmla="*/ 0 h 547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7737" h="5476875">
                <a:moveTo>
                  <a:pt x="280479" y="0"/>
                </a:moveTo>
                <a:lnTo>
                  <a:pt x="463193" y="0"/>
                </a:lnTo>
                <a:lnTo>
                  <a:pt x="1360022" y="0"/>
                </a:lnTo>
                <a:lnTo>
                  <a:pt x="1542736" y="0"/>
                </a:lnTo>
                <a:lnTo>
                  <a:pt x="3215004" y="0"/>
                </a:lnTo>
                <a:lnTo>
                  <a:pt x="3397718" y="0"/>
                </a:lnTo>
                <a:lnTo>
                  <a:pt x="4294546" y="0"/>
                </a:lnTo>
                <a:lnTo>
                  <a:pt x="4477260" y="0"/>
                </a:lnTo>
                <a:cubicBezTo>
                  <a:pt x="4632164" y="0"/>
                  <a:pt x="4757737" y="125574"/>
                  <a:pt x="4757737" y="280477"/>
                </a:cubicBezTo>
                <a:cubicBezTo>
                  <a:pt x="4757392" y="1590027"/>
                  <a:pt x="4757045" y="2899577"/>
                  <a:pt x="4756701" y="4209126"/>
                </a:cubicBezTo>
                <a:cubicBezTo>
                  <a:pt x="4756701" y="4909284"/>
                  <a:pt x="4189109" y="5476875"/>
                  <a:pt x="3488952" y="5476875"/>
                </a:cubicBezTo>
                <a:lnTo>
                  <a:pt x="3306238" y="5476875"/>
                </a:lnTo>
                <a:lnTo>
                  <a:pt x="2409410" y="5476875"/>
                </a:lnTo>
                <a:lnTo>
                  <a:pt x="2226696" y="5476875"/>
                </a:lnTo>
                <a:lnTo>
                  <a:pt x="1542736" y="5476875"/>
                </a:lnTo>
                <a:lnTo>
                  <a:pt x="1360022" y="5476875"/>
                </a:lnTo>
                <a:lnTo>
                  <a:pt x="463193" y="5476875"/>
                </a:lnTo>
                <a:lnTo>
                  <a:pt x="280479" y="5476875"/>
                </a:lnTo>
                <a:cubicBezTo>
                  <a:pt x="125576" y="5476875"/>
                  <a:pt x="3" y="5351302"/>
                  <a:pt x="3" y="5196398"/>
                </a:cubicBezTo>
                <a:cubicBezTo>
                  <a:pt x="1" y="4263466"/>
                  <a:pt x="1" y="3330535"/>
                  <a:pt x="0" y="2397602"/>
                </a:cubicBezTo>
                <a:cubicBezTo>
                  <a:pt x="1" y="2397584"/>
                  <a:pt x="1" y="2397567"/>
                  <a:pt x="3" y="2397551"/>
                </a:cubicBezTo>
                <a:lnTo>
                  <a:pt x="3" y="280477"/>
                </a:lnTo>
                <a:cubicBezTo>
                  <a:pt x="3" y="125574"/>
                  <a:pt x="125576" y="0"/>
                  <a:pt x="280479"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4" name="Footer">
            <a:extLst>
              <a:ext uri="{FF2B5EF4-FFF2-40B4-BE49-F238E27FC236}">
                <a16:creationId xmlns:a16="http://schemas.microsoft.com/office/drawing/2014/main" id="{8BC37E77-7099-73F0-8213-E35902D2D9D4}"/>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5" name="SlideNumber">
            <a:extLst>
              <a:ext uri="{FF2B5EF4-FFF2-40B4-BE49-F238E27FC236}">
                <a16:creationId xmlns:a16="http://schemas.microsoft.com/office/drawing/2014/main" id="{FEAF78FC-192E-555E-A1E7-2EF7E5C9A661}"/>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noProof="0"/>
              <a:pPr/>
              <a:t>‹Nr.›</a:t>
            </a:fld>
            <a:endParaRPr lang="en-GB" noProof="0"/>
          </a:p>
        </p:txBody>
      </p:sp>
    </p:spTree>
    <p:extLst>
      <p:ext uri="{BB962C8B-B14F-4D97-AF65-F5344CB8AC3E}">
        <p14:creationId xmlns:p14="http://schemas.microsoft.com/office/powerpoint/2010/main" val="3115639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Keyline">
    <p:bg>
      <p:bgPr>
        <a:solidFill>
          <a:schemeClr val="accent1"/>
        </a:solidFill>
        <a:effectLst/>
      </p:bgPr>
    </p:bg>
    <p:spTree>
      <p:nvGrpSpPr>
        <p:cNvPr id="1" name=""/>
        <p:cNvGrpSpPr/>
        <p:nvPr/>
      </p:nvGrpSpPr>
      <p:grpSpPr>
        <a:xfrm>
          <a:off x="0" y="0"/>
          <a:ext cx="0" cy="0"/>
          <a:chOff x="0" y="0"/>
          <a:chExt cx="0" cy="0"/>
        </a:xfrm>
      </p:grpSpPr>
      <p:pic>
        <p:nvPicPr>
          <p:cNvPr id="19" name="Mobius Keyline">
            <a:extLst>
              <a:ext uri="{FF2B5EF4-FFF2-40B4-BE49-F238E27FC236}">
                <a16:creationId xmlns:a16="http://schemas.microsoft.com/office/drawing/2014/main" id="{A24BEFDD-7B9D-95BF-D4E9-0A0D716CC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94334" y="3368041"/>
            <a:ext cx="5897666" cy="3489960"/>
          </a:xfrm>
          <a:prstGeom prst="rect">
            <a:avLst/>
          </a:prstGeom>
        </p:spPr>
      </p:pic>
      <p:sp>
        <p:nvSpPr>
          <p:cNvPr id="2" name="Title">
            <a:extLst>
              <a:ext uri="{FF2B5EF4-FFF2-40B4-BE49-F238E27FC236}">
                <a16:creationId xmlns:a16="http://schemas.microsoft.com/office/drawing/2014/main" id="{A5B7D6BB-E894-CEB0-E974-3D4B4752EE1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7" name="Draft" hidden="1">
            <a:extLst>
              <a:ext uri="{FF2B5EF4-FFF2-40B4-BE49-F238E27FC236}">
                <a16:creationId xmlns:a16="http://schemas.microsoft.com/office/drawing/2014/main" id="{593B8D02-1D74-1AB3-6B63-27FD2ABE8B1C}"/>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4" name="TextBox 13">
            <a:extLst>
              <a:ext uri="{FF2B5EF4-FFF2-40B4-BE49-F238E27FC236}">
                <a16:creationId xmlns:a16="http://schemas.microsoft.com/office/drawing/2014/main" id="{1BEFA33F-ACDD-77D8-DE42-5A26EA7005F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noProof="0">
                <a:solidFill>
                  <a:schemeClr val="tx1"/>
                </a:solidFill>
                <a:latin typeface="+mn-lt"/>
              </a:rPr>
              <a:t>|</a:t>
            </a:r>
          </a:p>
        </p:txBody>
      </p:sp>
      <p:sp>
        <p:nvSpPr>
          <p:cNvPr id="8" name="Footer">
            <a:extLst>
              <a:ext uri="{FF2B5EF4-FFF2-40B4-BE49-F238E27FC236}">
                <a16:creationId xmlns:a16="http://schemas.microsoft.com/office/drawing/2014/main" id="{D3ADB9D7-204F-1DEB-D8AD-770192654A6D}"/>
              </a:ext>
            </a:extLst>
          </p:cNvPr>
          <p:cNvSpPr>
            <a:spLocks noGrp="1"/>
          </p:cNvSpPr>
          <p:nvPr>
            <p:ph type="ftr" sz="quarter" idx="10"/>
          </p:nvPr>
        </p:nvSpPr>
        <p:spPr>
          <a:xfrm>
            <a:off x="7210426" y="6460293"/>
            <a:ext cx="4032249" cy="143720"/>
          </a:xfrm>
          <a:prstGeom prst="rect">
            <a:avLst/>
          </a:prstGeom>
        </p:spPr>
        <p:txBody>
          <a:bodyPr/>
          <a:lstStyle>
            <a:lvl1pPr>
              <a:defRPr>
                <a:solidFill>
                  <a:schemeClr val="tx1"/>
                </a:solidFill>
              </a:defRPr>
            </a:lvl1pPr>
          </a:lstStyle>
          <a:p>
            <a:endParaRPr lang="en-GB"/>
          </a:p>
        </p:txBody>
      </p:sp>
      <p:sp>
        <p:nvSpPr>
          <p:cNvPr id="9" name="SlideNumber">
            <a:extLst>
              <a:ext uri="{FF2B5EF4-FFF2-40B4-BE49-F238E27FC236}">
                <a16:creationId xmlns:a16="http://schemas.microsoft.com/office/drawing/2014/main" id="{D61646E3-B874-8D45-95E9-B2881577DCF1}"/>
              </a:ext>
            </a:extLst>
          </p:cNvPr>
          <p:cNvSpPr>
            <a:spLocks noGrp="1"/>
          </p:cNvSpPr>
          <p:nvPr>
            <p:ph type="sldNum" sz="quarter" idx="11"/>
          </p:nvPr>
        </p:nvSpPr>
        <p:spPr>
          <a:xfrm>
            <a:off x="11412536" y="6460293"/>
            <a:ext cx="271463" cy="143720"/>
          </a:xfrm>
          <a:prstGeom prst="rect">
            <a:avLst/>
          </a:prstGeom>
        </p:spPr>
        <p:txBody>
          <a:bodyPr/>
          <a:lstStyle>
            <a:lvl1pPr>
              <a:defRPr>
                <a:solidFill>
                  <a:schemeClr val="tx1"/>
                </a:solidFill>
              </a:defRPr>
            </a:lvl1pPr>
          </a:lstStyle>
          <a:p>
            <a:fld id="{1AB31D9B-80B6-41F8-B283-556E26E6158E}" type="slidenum">
              <a:rPr lang="en-GB"/>
              <a:pPr/>
              <a:t>‹Nr.›</a:t>
            </a:fld>
            <a:endParaRPr lang="en-GB"/>
          </a:p>
        </p:txBody>
      </p:sp>
      <p:sp>
        <p:nvSpPr>
          <p:cNvPr id="4" name="Textplatzhalter 3">
            <a:extLst>
              <a:ext uri="{FF2B5EF4-FFF2-40B4-BE49-F238E27FC236}">
                <a16:creationId xmlns:a16="http://schemas.microsoft.com/office/drawing/2014/main" id="{BFE9181A-A6FE-FAD9-BAB4-F07EFE9C3EFF}"/>
              </a:ext>
            </a:extLst>
          </p:cNvPr>
          <p:cNvSpPr>
            <a:spLocks noGrp="1"/>
          </p:cNvSpPr>
          <p:nvPr>
            <p:ph type="body" sz="quarter" idx="12" hasCustomPrompt="1"/>
          </p:nvPr>
        </p:nvSpPr>
        <p:spPr>
          <a:xfrm>
            <a:off x="508000" y="1724025"/>
            <a:ext cx="5708650" cy="3209925"/>
          </a:xfrm>
        </p:spPr>
        <p:txBody>
          <a:bodyPr/>
          <a:lstStyle>
            <a:lvl1pPr marL="342900" indent="-342900">
              <a:buFont typeface="+mj-lt"/>
              <a:buAutoNum type="arabicPeriod"/>
              <a:tabLst>
                <a:tab pos="5472113" algn="r"/>
              </a:tabLst>
              <a:defRPr sz="1400">
                <a:solidFill>
                  <a:schemeClr val="tx1"/>
                </a:solidFill>
              </a:defRPr>
            </a:lvl1pPr>
          </a:lstStyle>
          <a:p>
            <a:pPr lvl="0"/>
            <a:r>
              <a:rPr lang="de-DE" err="1"/>
              <a:t>Divider</a:t>
            </a:r>
            <a:r>
              <a:rPr lang="de-DE"/>
              <a:t> title 	3</a:t>
            </a:r>
          </a:p>
        </p:txBody>
      </p:sp>
    </p:spTree>
    <p:extLst>
      <p:ext uri="{BB962C8B-B14F-4D97-AF65-F5344CB8AC3E}">
        <p14:creationId xmlns:p14="http://schemas.microsoft.com/office/powerpoint/2010/main" val="195171687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716028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4260849"/>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 name="ChapterTitle">
            <a:extLst>
              <a:ext uri="{FF2B5EF4-FFF2-40B4-BE49-F238E27FC236}">
                <a16:creationId xmlns:a16="http://schemas.microsoft.com/office/drawing/2014/main" id="{B7FE6AD4-0D5F-E4B4-6F1A-BFC34E729C43}"/>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7" name="SlideNumber">
            <a:extLst>
              <a:ext uri="{FF2B5EF4-FFF2-40B4-BE49-F238E27FC236}">
                <a16:creationId xmlns:a16="http://schemas.microsoft.com/office/drawing/2014/main" id="{E29882B9-021A-6F46-AEFC-94C0D7A3857B}"/>
              </a:ext>
            </a:extLst>
          </p:cNvPr>
          <p:cNvSpPr>
            <a:spLocks noGrp="1"/>
          </p:cNvSpPr>
          <p:nvPr>
            <p:ph type="sldNum" sz="quarter" idx="17"/>
          </p:nvPr>
        </p:nvSpPr>
        <p:spPr>
          <a:xfrm>
            <a:off x="11412536" y="6460293"/>
            <a:ext cx="271463" cy="143720"/>
          </a:xfrm>
          <a:prstGeom prst="rect">
            <a:avLst/>
          </a:prstGeom>
        </p:spPr>
        <p:txBody>
          <a:bodyPr/>
          <a:lstStyle/>
          <a:p>
            <a:fld id="{1AB31D9B-80B6-41F8-B283-556E26E6158E}" type="slidenum">
              <a:rPr lang="en-GB" noProof="0"/>
              <a:pPr/>
              <a:t>‹Nr.›</a:t>
            </a:fld>
            <a:endParaRPr lang="en-GB" noProof="0"/>
          </a:p>
        </p:txBody>
      </p:sp>
      <p:sp>
        <p:nvSpPr>
          <p:cNvPr id="2" name="Textfeld 1">
            <a:extLst>
              <a:ext uri="{FF2B5EF4-FFF2-40B4-BE49-F238E27FC236}">
                <a16:creationId xmlns:a16="http://schemas.microsoft.com/office/drawing/2014/main" id="{58C25188-1DB0-640A-A22E-606F783DDB96}"/>
              </a:ext>
            </a:extLst>
          </p:cNvPr>
          <p:cNvSpPr txBox="1"/>
          <p:nvPr userDrawn="1"/>
        </p:nvSpPr>
        <p:spPr>
          <a:xfrm>
            <a:off x="10048875" y="6619875"/>
            <a:ext cx="0" cy="0"/>
          </a:xfrm>
          <a:prstGeom prst="rect">
            <a:avLst/>
          </a:prstGeom>
          <a:noFill/>
        </p:spPr>
        <p:txBody>
          <a:bodyPr wrap="none" lIns="0" tIns="0" rIns="0" bIns="0" rtlCol="0">
            <a:noAutofit/>
          </a:bodyPr>
          <a:lstStyle/>
          <a:p>
            <a:pPr algn="l"/>
            <a:endParaRPr lang="en-US"/>
          </a:p>
        </p:txBody>
      </p:sp>
      <p:sp>
        <p:nvSpPr>
          <p:cNvPr id="6" name="Textfeld 5">
            <a:extLst>
              <a:ext uri="{FF2B5EF4-FFF2-40B4-BE49-F238E27FC236}">
                <a16:creationId xmlns:a16="http://schemas.microsoft.com/office/drawing/2014/main" id="{7BEF5A75-E6B5-713D-ADBB-97CB1BDE0C35}"/>
              </a:ext>
            </a:extLst>
          </p:cNvPr>
          <p:cNvSpPr txBox="1"/>
          <p:nvPr userDrawn="1"/>
        </p:nvSpPr>
        <p:spPr>
          <a:xfrm>
            <a:off x="10210800" y="6610350"/>
            <a:ext cx="0" cy="0"/>
          </a:xfrm>
          <a:prstGeom prst="rect">
            <a:avLst/>
          </a:prstGeom>
          <a:noFill/>
        </p:spPr>
        <p:txBody>
          <a:bodyPr wrap="none" lIns="0" tIns="0" rIns="0" bIns="0" rtlCol="0">
            <a:noAutofit/>
          </a:bodyPr>
          <a:lstStyle/>
          <a:p>
            <a:pPr algn="l"/>
            <a:endParaRPr lang="en-US"/>
          </a:p>
        </p:txBody>
      </p:sp>
    </p:spTree>
    <p:extLst>
      <p:ext uri="{BB962C8B-B14F-4D97-AF65-F5344CB8AC3E}">
        <p14:creationId xmlns:p14="http://schemas.microsoft.com/office/powerpoint/2010/main" val="278778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Key Visual">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27FD8B3-3476-4D48-8D76-B990F8A734AC}"/>
              </a:ext>
            </a:extLst>
          </p:cNvPr>
          <p:cNvSpPr>
            <a:spLocks noGrp="1"/>
          </p:cNvSpPr>
          <p:nvPr>
            <p:ph type="body" sz="quarter" idx="14" hasCustomPrompt="1"/>
          </p:nvPr>
        </p:nvSpPr>
        <p:spPr>
          <a:xfrm>
            <a:off x="911225" y="2151718"/>
            <a:ext cx="9433743" cy="215444"/>
          </a:xfrm>
          <a:prstGeom prst="rect">
            <a:avLst/>
          </a:prstGeom>
          <a:noFill/>
        </p:spPr>
        <p:txBody>
          <a:bodyPr wrap="square" lIns="72000" tIns="0" rIns="0" bIns="0" anchor="t" anchorCtr="0">
            <a:spAutoFit/>
          </a:bodyPr>
          <a:lstStyle>
            <a:lvl1pPr marL="285750" indent="-285750" algn="l">
              <a:lnSpc>
                <a:spcPct val="100000"/>
              </a:lnSpc>
              <a:buFont typeface="Arial" panose="020B0604020202020204" pitchFamily="34" charset="0"/>
              <a:buChar char="•"/>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Subtitle</a:t>
            </a:r>
          </a:p>
        </p:txBody>
      </p:sp>
      <p:sp>
        <p:nvSpPr>
          <p:cNvPr id="3" name="Text Placeholder 14">
            <a:extLst>
              <a:ext uri="{FF2B5EF4-FFF2-40B4-BE49-F238E27FC236}">
                <a16:creationId xmlns:a16="http://schemas.microsoft.com/office/drawing/2014/main" id="{2A0D2A04-DD16-4BFC-84E4-EF55F671080B}"/>
              </a:ext>
            </a:extLst>
          </p:cNvPr>
          <p:cNvSpPr>
            <a:spLocks noGrp="1"/>
          </p:cNvSpPr>
          <p:nvPr>
            <p:ph type="body" sz="quarter" idx="16" hasCustomPrompt="1"/>
          </p:nvPr>
        </p:nvSpPr>
        <p:spPr>
          <a:xfrm>
            <a:off x="911224" y="1304623"/>
            <a:ext cx="11979585" cy="830997"/>
          </a:xfrm>
          <a:prstGeom prst="rect">
            <a:avLst/>
          </a:prstGeom>
        </p:spPr>
        <p:txBody>
          <a:bodyPr lIns="7200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err="1"/>
              <a:t>Seperator</a:t>
            </a:r>
            <a:endParaRPr lang="en-US"/>
          </a:p>
        </p:txBody>
      </p:sp>
      <p:pic>
        <p:nvPicPr>
          <p:cNvPr id="9" name="Picture 8" descr="A picture containing text, clipart&#10;&#10;Description automatically generated">
            <a:extLst>
              <a:ext uri="{FF2B5EF4-FFF2-40B4-BE49-F238E27FC236}">
                <a16:creationId xmlns:a16="http://schemas.microsoft.com/office/drawing/2014/main" id="{4EA52565-0679-449F-A0CF-2039F4F6184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26762" y="6021737"/>
            <a:ext cx="2964873" cy="396621"/>
          </a:xfrm>
          <a:prstGeom prst="rect">
            <a:avLst/>
          </a:prstGeom>
        </p:spPr>
      </p:pic>
    </p:spTree>
    <p:extLst>
      <p:ext uri="{BB962C8B-B14F-4D97-AF65-F5344CB8AC3E}">
        <p14:creationId xmlns:p14="http://schemas.microsoft.com/office/powerpoint/2010/main" val="1896265960"/>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purple">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318A16-29A5-DA82-5751-3262DFAE27D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4" name="Text">
            <a:extLst>
              <a:ext uri="{FF2B5EF4-FFF2-40B4-BE49-F238E27FC236}">
                <a16:creationId xmlns:a16="http://schemas.microsoft.com/office/drawing/2014/main" id="{BF3BBE13-70EC-1F7B-B261-63B1F4F28F1C}"/>
              </a:ext>
            </a:extLst>
          </p:cNvPr>
          <p:cNvSpPr>
            <a:spLocks noGrp="1"/>
          </p:cNvSpPr>
          <p:nvPr>
            <p:ph type="body" sz="quarter" idx="12" hasCustomPrompt="1"/>
          </p:nvPr>
        </p:nvSpPr>
        <p:spPr>
          <a:xfrm>
            <a:off x="508000" y="1724025"/>
            <a:ext cx="11176000" cy="4260850"/>
          </a:xfrm>
        </p:spPr>
        <p:txBody>
          <a:bodyPr wrap="square">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0" indent="0">
              <a:buNone/>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0" name="ChapterTitle">
            <a:extLst>
              <a:ext uri="{FF2B5EF4-FFF2-40B4-BE49-F238E27FC236}">
                <a16:creationId xmlns:a16="http://schemas.microsoft.com/office/drawing/2014/main" id="{3937AF28-887C-43D7-BD1F-DC289A00C17E}"/>
              </a:ext>
            </a:extLst>
          </p:cNvPr>
          <p:cNvSpPr>
            <a:spLocks noGrp="1"/>
          </p:cNvSpPr>
          <p:nvPr>
            <p:ph type="body" sz="quarter" idx="1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21" name="Draft" hidden="1">
            <a:extLst>
              <a:ext uri="{FF2B5EF4-FFF2-40B4-BE49-F238E27FC236}">
                <a16:creationId xmlns:a16="http://schemas.microsoft.com/office/drawing/2014/main" id="{542415F0-70C2-F92C-CC01-E33B13D149C5}"/>
              </a:ext>
            </a:extLst>
          </p:cNvPr>
          <p:cNvSpPr txBox="1"/>
          <p:nvPr userDrawn="1">
            <p:custDataLst>
              <p:tags r:id="rId1"/>
            </p:custDataLst>
          </p:nvPr>
        </p:nvSpPr>
        <p:spPr>
          <a:xfrm>
            <a:off x="9072034" y="52503"/>
            <a:ext cx="2611966" cy="341312"/>
          </a:xfrm>
          <a:prstGeom prst="rect">
            <a:avLst/>
          </a:prstGeom>
          <a:noFill/>
        </p:spPr>
        <p:txBody>
          <a:bodyPr wrap="square" lIns="0" tIns="0" rIns="0" bIns="0" rtlCol="0">
            <a:noAutofit/>
          </a:bodyPr>
          <a:lstStyle/>
          <a:p>
            <a:pPr algn="r"/>
            <a:r>
              <a:rPr lang="en-GB" sz="3200" b="1" noProof="0">
                <a:solidFill>
                  <a:schemeClr val="tx1"/>
                </a:solidFill>
              </a:rPr>
              <a:t>DRAFT</a:t>
            </a:r>
          </a:p>
        </p:txBody>
      </p:sp>
      <p:sp>
        <p:nvSpPr>
          <p:cNvPr id="2" name="Footer">
            <a:extLst>
              <a:ext uri="{FF2B5EF4-FFF2-40B4-BE49-F238E27FC236}">
                <a16:creationId xmlns:a16="http://schemas.microsoft.com/office/drawing/2014/main" id="{AB2F2B26-0001-F07B-273C-962F2ED74E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3" name="SlideNumber">
            <a:extLst>
              <a:ext uri="{FF2B5EF4-FFF2-40B4-BE49-F238E27FC236}">
                <a16:creationId xmlns:a16="http://schemas.microsoft.com/office/drawing/2014/main" id="{8CC012ED-D602-82DF-0521-759EC1B37D3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4" name="TextBox 3">
            <a:extLst>
              <a:ext uri="{FF2B5EF4-FFF2-40B4-BE49-F238E27FC236}">
                <a16:creationId xmlns:a16="http://schemas.microsoft.com/office/drawing/2014/main" id="{ECA4CB4D-9230-D240-AA24-05F72B505D71}"/>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1732247005"/>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purple">
    <p:bg>
      <p:bgPr>
        <a:solidFill>
          <a:schemeClr val="accent1"/>
        </a:solidFill>
        <a:effectLst/>
      </p:bgPr>
    </p:bg>
    <p:spTree>
      <p:nvGrpSpPr>
        <p:cNvPr id="1" name=""/>
        <p:cNvGrpSpPr/>
        <p:nvPr/>
      </p:nvGrpSpPr>
      <p:grpSpPr>
        <a:xfrm>
          <a:off x="0" y="0"/>
          <a:ext cx="0" cy="0"/>
          <a:chOff x="0" y="0"/>
          <a:chExt cx="0" cy="0"/>
        </a:xfrm>
      </p:grpSpPr>
      <p:sp>
        <p:nvSpPr>
          <p:cNvPr id="7" name="Text"/>
          <p:cNvSpPr>
            <a:spLocks noGrp="1"/>
          </p:cNvSpPr>
          <p:nvPr>
            <p:ph type="body" sz="quarter" idx="12" hasCustomPrompt="1"/>
          </p:nvPr>
        </p:nvSpPr>
        <p:spPr>
          <a:xfrm>
            <a:off x="508001" y="1724025"/>
            <a:ext cx="5465763"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marL="0" indent="0">
              <a:buNone/>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a:extLst>
              <a:ext uri="{FF2B5EF4-FFF2-40B4-BE49-F238E27FC236}">
                <a16:creationId xmlns:a16="http://schemas.microsoft.com/office/drawing/2014/main" id="{DD6EB644-C4C9-0FBD-5ADF-3E58A0FA3033}"/>
              </a:ext>
            </a:extLst>
          </p:cNvPr>
          <p:cNvSpPr>
            <a:spLocks noGrp="1"/>
          </p:cNvSpPr>
          <p:nvPr>
            <p:ph type="body" sz="quarter" idx="13" hasCustomPrompt="1"/>
          </p:nvPr>
        </p:nvSpPr>
        <p:spPr>
          <a:xfrm>
            <a:off x="6218238" y="1724025"/>
            <a:ext cx="5451475" cy="4260850"/>
          </a:xfrm>
        </p:spPr>
        <p:txBody>
          <a:bodyPr wrap="square">
            <a:noAutofit/>
          </a:bodyPr>
          <a:lstStyle>
            <a:lvl1pPr>
              <a:defRPr lang="en-GB" dirty="0">
                <a:solidFill>
                  <a:schemeClr val="tx1"/>
                </a:solidFill>
              </a:defRPr>
            </a:lvl1pPr>
            <a:lvl2pPr>
              <a:defRPr lang="en-GB" dirty="0">
                <a:solidFill>
                  <a:schemeClr val="tx1"/>
                </a:solidFill>
              </a:defRPr>
            </a:lvl2pPr>
            <a:lvl3pPr>
              <a:defRPr lang="en-GB" dirty="0">
                <a:solidFill>
                  <a:schemeClr val="tx1"/>
                </a:solidFill>
              </a:defRPr>
            </a:lvl3pPr>
            <a:lvl4pPr>
              <a:defRPr lang="en-GB" dirty="0">
                <a:solidFill>
                  <a:schemeClr val="tx1"/>
                </a:solidFill>
              </a:defRPr>
            </a:lvl4pPr>
            <a:lvl5pPr>
              <a:defRPr lang="en-GB" dirty="0">
                <a:solidFill>
                  <a:schemeClr val="tx1"/>
                </a:solidFill>
              </a:defRPr>
            </a:lvl5pPr>
            <a:lvl6pPr>
              <a:defRPr lang="en-GB" dirty="0">
                <a:solidFill>
                  <a:schemeClr val="tx1"/>
                </a:solidFill>
              </a:defRPr>
            </a:lvl6pPr>
            <a:lvl7pPr>
              <a:defRPr lang="en-GB" dirty="0">
                <a:solidFill>
                  <a:schemeClr val="tx1"/>
                </a:solidFill>
              </a:defRPr>
            </a:lvl7pPr>
            <a:lvl8pPr>
              <a:defRPr lang="en-GB" dirty="0">
                <a:solidFill>
                  <a:schemeClr val="tx1"/>
                </a:solidFill>
              </a:defRPr>
            </a:lvl8pPr>
            <a:lvl9pPr>
              <a:defRPr lang="en-GB" dirty="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Draft" hidden="1">
            <a:extLst>
              <a:ext uri="{FF2B5EF4-FFF2-40B4-BE49-F238E27FC236}">
                <a16:creationId xmlns:a16="http://schemas.microsoft.com/office/drawing/2014/main" id="{5021D1C4-4FF3-3E1B-0470-3935B12590D6}"/>
              </a:ext>
            </a:extLst>
          </p:cNvPr>
          <p:cNvSpPr txBox="1"/>
          <p:nvPr userDrawn="1">
            <p:custDataLst>
              <p:tags r:id="rId1"/>
            </p:custDataLst>
          </p:nvPr>
        </p:nvSpPr>
        <p:spPr>
          <a:xfrm>
            <a:off x="9725023"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5" name="Footer">
            <a:extLst>
              <a:ext uri="{FF2B5EF4-FFF2-40B4-BE49-F238E27FC236}">
                <a16:creationId xmlns:a16="http://schemas.microsoft.com/office/drawing/2014/main" id="{5D212B78-22E6-E83A-78E8-BFAAF5FAC33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9" name="SlideNumber">
            <a:extLst>
              <a:ext uri="{FF2B5EF4-FFF2-40B4-BE49-F238E27FC236}">
                <a16:creationId xmlns:a16="http://schemas.microsoft.com/office/drawing/2014/main" id="{25588271-4A6E-3B3C-6A8E-14E50FD7AF1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2A5B18B5-ABD6-3A25-ECA8-BC3954E09AB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8" name="ChapterTitle">
            <a:extLst>
              <a:ext uri="{FF2B5EF4-FFF2-40B4-BE49-F238E27FC236}">
                <a16:creationId xmlns:a16="http://schemas.microsoft.com/office/drawing/2014/main" id="{3353F3A8-80A5-647C-675D-31F8CE3BB878}"/>
              </a:ext>
            </a:extLst>
          </p:cNvPr>
          <p:cNvSpPr>
            <a:spLocks noGrp="1"/>
          </p:cNvSpPr>
          <p:nvPr>
            <p:ph type="body" sz="quarter" idx="1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415470322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2" y="1724024"/>
            <a:ext cx="5465233"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B1B42204-AF4C-1190-F7A9-BFAAAB892A2A}"/>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2A4F8894-AE82-D6DE-461B-09C888965D6E}"/>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4853E94-5211-0D8F-7FE7-A6FAE80516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86167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49F534C-524E-AA1F-8A89-FA3E85E605A3}"/>
              </a:ext>
            </a:extLst>
          </p:cNvPr>
          <p:cNvSpPr>
            <a:spLocks noGrp="1"/>
          </p:cNvSpPr>
          <p:nvPr>
            <p:ph type="pic" sz="quarter" idx="17" hasCustomPrompt="1"/>
          </p:nvPr>
        </p:nvSpPr>
        <p:spPr>
          <a:xfrm>
            <a:off x="6216649" y="0"/>
            <a:ext cx="5975350" cy="6858000"/>
          </a:xfrm>
          <a:custGeom>
            <a:avLst/>
            <a:gdLst>
              <a:gd name="connsiteX0" fmla="*/ 0 w 5975350"/>
              <a:gd name="connsiteY0" fmla="*/ 0 h 6858000"/>
              <a:gd name="connsiteX1" fmla="*/ 1493837 w 5975350"/>
              <a:gd name="connsiteY1" fmla="*/ 0 h 6858000"/>
              <a:gd name="connsiteX2" fmla="*/ 4481513 w 5975350"/>
              <a:gd name="connsiteY2" fmla="*/ 0 h 6858000"/>
              <a:gd name="connsiteX3" fmla="*/ 5975350 w 5975350"/>
              <a:gd name="connsiteY3" fmla="*/ 0 h 6858000"/>
              <a:gd name="connsiteX4" fmla="*/ 5975350 w 5975350"/>
              <a:gd name="connsiteY4" fmla="*/ 6858000 h 6858000"/>
              <a:gd name="connsiteX5" fmla="*/ 4481513 w 5975350"/>
              <a:gd name="connsiteY5" fmla="*/ 6858000 h 6858000"/>
              <a:gd name="connsiteX6" fmla="*/ 3069462 w 5975350"/>
              <a:gd name="connsiteY6" fmla="*/ 6858000 h 6858000"/>
              <a:gd name="connsiteX7" fmla="*/ 1575625 w 5975350"/>
              <a:gd name="connsiteY7" fmla="*/ 6858000 h 6858000"/>
              <a:gd name="connsiteX8" fmla="*/ 0 w 5975350"/>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0" h="6858000">
                <a:moveTo>
                  <a:pt x="0" y="0"/>
                </a:moveTo>
                <a:lnTo>
                  <a:pt x="1493837" y="0"/>
                </a:lnTo>
                <a:lnTo>
                  <a:pt x="4481513" y="0"/>
                </a:lnTo>
                <a:lnTo>
                  <a:pt x="5975350" y="0"/>
                </a:lnTo>
                <a:lnTo>
                  <a:pt x="5975350" y="6858000"/>
                </a:lnTo>
                <a:lnTo>
                  <a:pt x="4481513" y="6858000"/>
                </a:lnTo>
                <a:lnTo>
                  <a:pt x="3069462" y="6858000"/>
                </a:lnTo>
                <a:lnTo>
                  <a:pt x="1575625" y="6858000"/>
                </a:lnTo>
                <a:cubicBezTo>
                  <a:pt x="705431" y="6858000"/>
                  <a:pt x="0" y="6152569"/>
                  <a:pt x="0" y="5282375"/>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7" name="Text 1"/>
          <p:cNvSpPr>
            <a:spLocks noGrp="1"/>
          </p:cNvSpPr>
          <p:nvPr>
            <p:ph type="body" sz="quarter" idx="12" hasCustomPrompt="1"/>
          </p:nvPr>
        </p:nvSpPr>
        <p:spPr>
          <a:xfrm>
            <a:off x="508001" y="1724025"/>
            <a:ext cx="5465762" cy="4229099"/>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6" name="Draft" hidden="1">
            <a:extLst>
              <a:ext uri="{FF2B5EF4-FFF2-40B4-BE49-F238E27FC236}">
                <a16:creationId xmlns:a16="http://schemas.microsoft.com/office/drawing/2014/main" id="{AE9E99FC-CDAD-B84B-9C6C-AA1B511E0DE1}"/>
              </a:ext>
            </a:extLst>
          </p:cNvPr>
          <p:cNvSpPr txBox="1"/>
          <p:nvPr userDrawn="1">
            <p:custDataLst>
              <p:tags r:id="rId1"/>
            </p:custDataLst>
          </p:nvPr>
        </p:nvSpPr>
        <p:spPr>
          <a:xfrm>
            <a:off x="4014788"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2" name="Footer">
            <a:extLst>
              <a:ext uri="{FF2B5EF4-FFF2-40B4-BE49-F238E27FC236}">
                <a16:creationId xmlns:a16="http://schemas.microsoft.com/office/drawing/2014/main" id="{B7E68A75-8840-8B7E-0E49-5DC8CBFF8CD4}"/>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BA4AEC6E-E7D4-7A07-3854-5F36405EF1E6}"/>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49543A9-CD3B-136F-435B-1E2AB76872C4}"/>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28721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medium image">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4027"/>
            <a:ext cx="5465763" cy="4260848"/>
          </a:xfrm>
          <a:prstGeom prst="rect">
            <a:avLst/>
          </a:pr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51243C6A-3EF9-A9D4-C5AA-E06DA8004596}"/>
              </a:ext>
            </a:extLst>
          </p:cNvPr>
          <p:cNvSpPr>
            <a:spLocks noGrp="1"/>
          </p:cNvSpPr>
          <p:nvPr>
            <p:ph type="pic" sz="quarter" idx="20" hasCustomPrompt="1"/>
          </p:nvPr>
        </p:nvSpPr>
        <p:spPr>
          <a:xfrm>
            <a:off x="6216650" y="1724025"/>
            <a:ext cx="5481863" cy="4503739"/>
          </a:xfrm>
          <a:custGeom>
            <a:avLst/>
            <a:gdLst>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1619901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1863" h="4503739">
                <a:moveTo>
                  <a:pt x="271224" y="0"/>
                </a:moveTo>
                <a:lnTo>
                  <a:pt x="1672709" y="0"/>
                </a:lnTo>
                <a:lnTo>
                  <a:pt x="3809155" y="0"/>
                </a:lnTo>
                <a:lnTo>
                  <a:pt x="5210640" y="0"/>
                </a:lnTo>
                <a:cubicBezTo>
                  <a:pt x="5360432" y="0"/>
                  <a:pt x="5481863" y="121431"/>
                  <a:pt x="5481863" y="271223"/>
                </a:cubicBezTo>
                <a:lnTo>
                  <a:pt x="5481863" y="4232517"/>
                </a:lnTo>
                <a:cubicBezTo>
                  <a:pt x="5481863" y="4382308"/>
                  <a:pt x="5360432" y="4503739"/>
                  <a:pt x="5210640" y="4503739"/>
                </a:cubicBezTo>
                <a:lnTo>
                  <a:pt x="3809161" y="4503739"/>
                </a:lnTo>
                <a:lnTo>
                  <a:pt x="3809155" y="4503739"/>
                </a:lnTo>
                <a:lnTo>
                  <a:pt x="1619901" y="4503738"/>
                </a:lnTo>
                <a:cubicBezTo>
                  <a:pt x="725254" y="4503738"/>
                  <a:pt x="0" y="3778484"/>
                  <a:pt x="0" y="2883837"/>
                </a:cubicBezTo>
                <a:lnTo>
                  <a:pt x="0" y="2139622"/>
                </a:lnTo>
                <a:cubicBezTo>
                  <a:pt x="0" y="2139617"/>
                  <a:pt x="1" y="2139610"/>
                  <a:pt x="1" y="2139604"/>
                </a:cubicBez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62B72F6B-E98F-D507-E808-4C3E2A3FA5E7}"/>
              </a:ext>
            </a:extLst>
          </p:cNvPr>
          <p:cNvSpPr>
            <a:spLocks noGrp="1"/>
          </p:cNvSpPr>
          <p:nvPr>
            <p:ph type="ftr" sz="quarter" idx="21"/>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792BA8B2-2082-BBF0-283A-C98F160773BC}"/>
              </a:ext>
            </a:extLst>
          </p:cNvPr>
          <p:cNvSpPr>
            <a:spLocks noGrp="1"/>
          </p:cNvSpPr>
          <p:nvPr>
            <p:ph type="sldNum" sz="quarter" idx="2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A0B9FDED-DAD6-FD2B-4C07-DFC33E769250}"/>
              </a:ext>
            </a:extLst>
          </p:cNvPr>
          <p:cNvSpPr>
            <a:spLocks noGrp="1"/>
          </p:cNvSpPr>
          <p:nvPr>
            <p:ph type="body" sz="quarter" idx="23"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884667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rows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FDE09A62-BFB8-B70F-C711-8F25CE085A3B}"/>
              </a:ext>
            </a:extLst>
          </p:cNvPr>
          <p:cNvSpPr>
            <a:spLocks noGrp="1"/>
          </p:cNvSpPr>
          <p:nvPr>
            <p:ph sz="quarter" idx="18" hasCustomPrompt="1"/>
          </p:nvPr>
        </p:nvSpPr>
        <p:spPr>
          <a:xfrm>
            <a:off x="507999"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Text Placeholder 11">
            <a:extLst>
              <a:ext uri="{FF2B5EF4-FFF2-40B4-BE49-F238E27FC236}">
                <a16:creationId xmlns:a16="http://schemas.microsoft.com/office/drawing/2014/main" id="{A8E37F00-0027-19C6-0710-7A51F0A67C47}"/>
              </a:ext>
            </a:extLst>
          </p:cNvPr>
          <p:cNvSpPr>
            <a:spLocks noGrp="1"/>
          </p:cNvSpPr>
          <p:nvPr>
            <p:ph type="body" sz="quarter" idx="19" hasCustomPrompt="1"/>
          </p:nvPr>
        </p:nvSpPr>
        <p:spPr>
          <a:xfrm>
            <a:off x="6218239" y="1724025"/>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Placeholder 9">
            <a:extLst>
              <a:ext uri="{FF2B5EF4-FFF2-40B4-BE49-F238E27FC236}">
                <a16:creationId xmlns:a16="http://schemas.microsoft.com/office/drawing/2014/main" id="{51AF81E8-CB15-77A6-237E-72F008D68FEB}"/>
              </a:ext>
            </a:extLst>
          </p:cNvPr>
          <p:cNvSpPr>
            <a:spLocks noGrp="1"/>
          </p:cNvSpPr>
          <p:nvPr>
            <p:ph sz="quarter" idx="20" hasCustomPrompt="1"/>
          </p:nvPr>
        </p:nvSpPr>
        <p:spPr>
          <a:xfrm>
            <a:off x="507999" y="3976688"/>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Text Placeholder 11">
            <a:extLst>
              <a:ext uri="{FF2B5EF4-FFF2-40B4-BE49-F238E27FC236}">
                <a16:creationId xmlns:a16="http://schemas.microsoft.com/office/drawing/2014/main" id="{EB57C774-F73C-8B90-F8F4-58F43D783F0C}"/>
              </a:ext>
            </a:extLst>
          </p:cNvPr>
          <p:cNvSpPr>
            <a:spLocks noGrp="1"/>
          </p:cNvSpPr>
          <p:nvPr>
            <p:ph type="body" sz="quarter" idx="21" hasCustomPrompt="1"/>
          </p:nvPr>
        </p:nvSpPr>
        <p:spPr>
          <a:xfrm>
            <a:off x="6218239" y="3976688"/>
            <a:ext cx="5465762"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Footer">
            <a:extLst>
              <a:ext uri="{FF2B5EF4-FFF2-40B4-BE49-F238E27FC236}">
                <a16:creationId xmlns:a16="http://schemas.microsoft.com/office/drawing/2014/main" id="{B91D8E26-4843-3D91-8C44-C0A45C8C86FE}"/>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0067706D-A5D6-7AA0-D31D-CCFD64E1730E}"/>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2449D8B-AA1D-C041-3F58-C074D2A5ECB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953296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6" name="Content Placeholder 9">
            <a:extLst>
              <a:ext uri="{FF2B5EF4-FFF2-40B4-BE49-F238E27FC236}">
                <a16:creationId xmlns:a16="http://schemas.microsoft.com/office/drawing/2014/main" id="{BEC451F8-1303-F8DB-EBCB-ED187E5E8862}"/>
              </a:ext>
            </a:extLst>
          </p:cNvPr>
          <p:cNvSpPr>
            <a:spLocks noGrp="1"/>
          </p:cNvSpPr>
          <p:nvPr>
            <p:ph sz="quarter" idx="18" hasCustomPrompt="1"/>
          </p:nvPr>
        </p:nvSpPr>
        <p:spPr>
          <a:xfrm>
            <a:off x="50800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Content Placeholder 9">
            <a:extLst>
              <a:ext uri="{FF2B5EF4-FFF2-40B4-BE49-F238E27FC236}">
                <a16:creationId xmlns:a16="http://schemas.microsoft.com/office/drawing/2014/main" id="{B58182FC-7048-A405-B195-E0D04E47E89E}"/>
              </a:ext>
            </a:extLst>
          </p:cNvPr>
          <p:cNvSpPr>
            <a:spLocks noGrp="1"/>
          </p:cNvSpPr>
          <p:nvPr>
            <p:ph sz="quarter" idx="19" hasCustomPrompt="1"/>
          </p:nvPr>
        </p:nvSpPr>
        <p:spPr>
          <a:xfrm>
            <a:off x="6216650" y="172402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Content Placeholder 9">
            <a:extLst>
              <a:ext uri="{FF2B5EF4-FFF2-40B4-BE49-F238E27FC236}">
                <a16:creationId xmlns:a16="http://schemas.microsoft.com/office/drawing/2014/main" id="{E54E6207-E5F4-D68E-DFFD-B858CE2D706C}"/>
              </a:ext>
            </a:extLst>
          </p:cNvPr>
          <p:cNvSpPr>
            <a:spLocks noGrp="1"/>
          </p:cNvSpPr>
          <p:nvPr>
            <p:ph sz="quarter" idx="20" hasCustomPrompt="1"/>
          </p:nvPr>
        </p:nvSpPr>
        <p:spPr>
          <a:xfrm>
            <a:off x="50800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Content Placeholder 9">
            <a:extLst>
              <a:ext uri="{FF2B5EF4-FFF2-40B4-BE49-F238E27FC236}">
                <a16:creationId xmlns:a16="http://schemas.microsoft.com/office/drawing/2014/main" id="{4098CF67-1F4F-0C4D-8CB9-082F291B534B}"/>
              </a:ext>
            </a:extLst>
          </p:cNvPr>
          <p:cNvSpPr>
            <a:spLocks noGrp="1"/>
          </p:cNvSpPr>
          <p:nvPr>
            <p:ph sz="quarter" idx="21" hasCustomPrompt="1"/>
          </p:nvPr>
        </p:nvSpPr>
        <p:spPr>
          <a:xfrm>
            <a:off x="6216650" y="3976075"/>
            <a:ext cx="5465763" cy="2008800"/>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9C08186A-FD9C-16BD-2497-CD376CCDAB7C}"/>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C460DF37-3A5C-CDA1-F8C6-1DB1485FC2A8}"/>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5" name="ChapterTitle">
            <a:extLst>
              <a:ext uri="{FF2B5EF4-FFF2-40B4-BE49-F238E27FC236}">
                <a16:creationId xmlns:a16="http://schemas.microsoft.com/office/drawing/2014/main" id="{DC3F23D7-1C46-904F-555E-3450F36B71A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90202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content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9" name="Content Placeholder 9">
            <a:extLst>
              <a:ext uri="{FF2B5EF4-FFF2-40B4-BE49-F238E27FC236}">
                <a16:creationId xmlns:a16="http://schemas.microsoft.com/office/drawing/2014/main" id="{55FD7174-8BCA-1B94-BDDA-0F84DDBEB463}"/>
              </a:ext>
            </a:extLst>
          </p:cNvPr>
          <p:cNvSpPr>
            <a:spLocks noGrp="1"/>
          </p:cNvSpPr>
          <p:nvPr>
            <p:ph sz="quarter" idx="20" hasCustomPrompt="1"/>
          </p:nvPr>
        </p:nvSpPr>
        <p:spPr>
          <a:xfrm>
            <a:off x="508001" y="2223011"/>
            <a:ext cx="5465763" cy="2282701"/>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Text Placeholder 11">
            <a:extLst>
              <a:ext uri="{FF2B5EF4-FFF2-40B4-BE49-F238E27FC236}">
                <a16:creationId xmlns:a16="http://schemas.microsoft.com/office/drawing/2014/main" id="{EC8117AE-CAD3-247F-646C-E372512EBDD5}"/>
              </a:ext>
            </a:extLst>
          </p:cNvPr>
          <p:cNvSpPr>
            <a:spLocks noGrp="1"/>
          </p:cNvSpPr>
          <p:nvPr>
            <p:ph type="body" sz="quarter" idx="21" hasCustomPrompt="1"/>
          </p:nvPr>
        </p:nvSpPr>
        <p:spPr>
          <a:xfrm>
            <a:off x="508001"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4" name="Content Placeholder 9">
            <a:extLst>
              <a:ext uri="{FF2B5EF4-FFF2-40B4-BE49-F238E27FC236}">
                <a16:creationId xmlns:a16="http://schemas.microsoft.com/office/drawing/2014/main" id="{4D208C7D-385B-0FBB-6E60-C590D158ADE7}"/>
              </a:ext>
            </a:extLst>
          </p:cNvPr>
          <p:cNvSpPr>
            <a:spLocks noGrp="1"/>
          </p:cNvSpPr>
          <p:nvPr>
            <p:ph sz="quarter" idx="23" hasCustomPrompt="1"/>
          </p:nvPr>
        </p:nvSpPr>
        <p:spPr>
          <a:xfrm>
            <a:off x="6216651" y="2223012"/>
            <a:ext cx="5465763" cy="2282702"/>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Placeholder 11">
            <a:extLst>
              <a:ext uri="{FF2B5EF4-FFF2-40B4-BE49-F238E27FC236}">
                <a16:creationId xmlns:a16="http://schemas.microsoft.com/office/drawing/2014/main" id="{C8AD8197-6C5D-C410-5DA4-346152B01E97}"/>
              </a:ext>
            </a:extLst>
          </p:cNvPr>
          <p:cNvSpPr>
            <a:spLocks noGrp="1"/>
          </p:cNvSpPr>
          <p:nvPr>
            <p:ph type="body" sz="quarter" idx="24" hasCustomPrompt="1"/>
          </p:nvPr>
        </p:nvSpPr>
        <p:spPr>
          <a:xfrm>
            <a:off x="6216653" y="4688277"/>
            <a:ext cx="5465233" cy="1296599"/>
          </a:xfrm>
          <a:prstGeom prst="rect">
            <a:avLst/>
          </a:prstGeom>
        </p:spPr>
        <p:txBody>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D566C189-E13E-214C-8E16-165A4B4AC809}"/>
              </a:ext>
            </a:extLst>
          </p:cNvPr>
          <p:cNvSpPr>
            <a:spLocks noGrp="1"/>
          </p:cNvSpPr>
          <p:nvPr>
            <p:ph type="ftr" sz="quarter" idx="25"/>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7F366AE3-8458-77AA-EE17-C03E5BAE6F27}"/>
              </a:ext>
            </a:extLst>
          </p:cNvPr>
          <p:cNvSpPr>
            <a:spLocks noGrp="1"/>
          </p:cNvSpPr>
          <p:nvPr>
            <p:ph type="sldNum" sz="quarter" idx="26"/>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37DA507-B21E-E574-BDEC-0F0D404507B4}"/>
              </a:ext>
            </a:extLst>
          </p:cNvPr>
          <p:cNvSpPr>
            <a:spLocks noGrp="1"/>
          </p:cNvSpPr>
          <p:nvPr>
            <p:ph type="body" sz="quarter" idx="27"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7" name="Text 1"/>
          <p:cNvSpPr>
            <a:spLocks noGrp="1"/>
          </p:cNvSpPr>
          <p:nvPr>
            <p:ph type="body" sz="quarter" idx="12" hasCustomPrompt="1"/>
          </p:nvPr>
        </p:nvSpPr>
        <p:spPr>
          <a:xfrm>
            <a:off x="508001"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marL="0" indent="0">
              <a:buNone/>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Text 1">
            <a:extLst>
              <a:ext uri="{FF2B5EF4-FFF2-40B4-BE49-F238E27FC236}">
                <a16:creationId xmlns:a16="http://schemas.microsoft.com/office/drawing/2014/main" id="{FC4897AA-5A42-7886-6C87-A3D9270650C3}"/>
              </a:ext>
            </a:extLst>
          </p:cNvPr>
          <p:cNvSpPr>
            <a:spLocks noGrp="1"/>
          </p:cNvSpPr>
          <p:nvPr>
            <p:ph type="body" sz="quarter" idx="22" hasCustomPrompt="1"/>
          </p:nvPr>
        </p:nvSpPr>
        <p:spPr>
          <a:xfrm>
            <a:off x="6216653" y="1724025"/>
            <a:ext cx="5465233" cy="316421"/>
          </a:xfrm>
          <a:prstGeom prst="rect">
            <a:avLst/>
          </a:prstGeom>
          <a:noFill/>
        </p:spPr>
        <p:txBody>
          <a:bodyPr wrap="square">
            <a:noAutofit/>
          </a:bodyPr>
          <a:lstStyle>
            <a:lvl1pPr marL="0" indent="0">
              <a:buFont typeface="Arial" panose="020B0604020202020204" pitchFamily="34" charset="0"/>
              <a:buNone/>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Tree>
    <p:extLst>
      <p:ext uri="{BB962C8B-B14F-4D97-AF65-F5344CB8AC3E}">
        <p14:creationId xmlns:p14="http://schemas.microsoft.com/office/powerpoint/2010/main" val="963999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width chart with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1">
            <a:extLst>
              <a:ext uri="{FF2B5EF4-FFF2-40B4-BE49-F238E27FC236}">
                <a16:creationId xmlns:a16="http://schemas.microsoft.com/office/drawing/2014/main" id="{DF9A3A16-E5CB-D4CE-10AA-4A218B37787D}"/>
              </a:ext>
            </a:extLst>
          </p:cNvPr>
          <p:cNvSpPr>
            <a:spLocks noGrp="1"/>
          </p:cNvSpPr>
          <p:nvPr>
            <p:ph sz="quarter" idx="16" hasCustomPrompt="1"/>
          </p:nvPr>
        </p:nvSpPr>
        <p:spPr>
          <a:xfrm>
            <a:off x="508000" y="1724024"/>
            <a:ext cx="11176000"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2">
            <a:extLst>
              <a:ext uri="{FF2B5EF4-FFF2-40B4-BE49-F238E27FC236}">
                <a16:creationId xmlns:a16="http://schemas.microsoft.com/office/drawing/2014/main" id="{40779E53-31D9-0BD2-0477-5FE9986ECFB7}"/>
              </a:ext>
            </a:extLst>
          </p:cNvPr>
          <p:cNvSpPr>
            <a:spLocks noGrp="1"/>
          </p:cNvSpPr>
          <p:nvPr>
            <p:ph sz="quarter" idx="18" hasCustomPrompt="1"/>
          </p:nvPr>
        </p:nvSpPr>
        <p:spPr>
          <a:xfrm>
            <a:off x="508001"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3">
            <a:extLst>
              <a:ext uri="{FF2B5EF4-FFF2-40B4-BE49-F238E27FC236}">
                <a16:creationId xmlns:a16="http://schemas.microsoft.com/office/drawing/2014/main" id="{37CEA57B-1BF8-9925-E19E-D99C13EDB85B}"/>
              </a:ext>
            </a:extLst>
          </p:cNvPr>
          <p:cNvSpPr>
            <a:spLocks noGrp="1"/>
          </p:cNvSpPr>
          <p:nvPr>
            <p:ph sz="quarter" idx="19" hasCustomPrompt="1"/>
          </p:nvPr>
        </p:nvSpPr>
        <p:spPr>
          <a:xfrm>
            <a:off x="6218770" y="3968875"/>
            <a:ext cx="5465233" cy="2016000"/>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Footer">
            <a:extLst>
              <a:ext uri="{FF2B5EF4-FFF2-40B4-BE49-F238E27FC236}">
                <a16:creationId xmlns:a16="http://schemas.microsoft.com/office/drawing/2014/main" id="{683C24C6-493F-F7C7-F9FA-141AE1BE1DFE}"/>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E13A0AA5-2110-6A7B-BD9B-7C74713550A5}"/>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924FE6FA-E133-FAE2-D347-B15317468F32}"/>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881565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Footer">
            <a:extLst>
              <a:ext uri="{FF2B5EF4-FFF2-40B4-BE49-F238E27FC236}">
                <a16:creationId xmlns:a16="http://schemas.microsoft.com/office/drawing/2014/main" id="{16F0F5C5-05CD-8B01-DC39-B16799B50D07}"/>
              </a:ext>
            </a:extLst>
          </p:cNvPr>
          <p:cNvSpPr>
            <a:spLocks noGrp="1"/>
          </p:cNvSpPr>
          <p:nvPr>
            <p:ph type="ftr" sz="quarter" idx="17"/>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B0F483B7-E975-081D-57FC-C401DD662AAC}"/>
              </a:ext>
            </a:extLst>
          </p:cNvPr>
          <p:cNvSpPr>
            <a:spLocks noGrp="1"/>
          </p:cNvSpPr>
          <p:nvPr>
            <p:ph type="sldNum" sz="quarter" idx="18"/>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BB64059D-D651-19D4-F908-FB7AFBFE5D7E}"/>
              </a:ext>
            </a:extLst>
          </p:cNvPr>
          <p:cNvSpPr>
            <a:spLocks noGrp="1"/>
          </p:cNvSpPr>
          <p:nvPr>
            <p:ph type="body" sz="quarter" idx="1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28860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OR w. White Title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583804D-4E54-DA45-A292-6AC2937538BF}"/>
              </a:ext>
            </a:extLst>
          </p:cNvPr>
          <p:cNvSpPr>
            <a:spLocks noGrp="1"/>
          </p:cNvSpPr>
          <p:nvPr>
            <p:ph type="body" sz="quarter" idx="14" hasCustomPrompt="1"/>
          </p:nvPr>
        </p:nvSpPr>
        <p:spPr>
          <a:xfrm>
            <a:off x="911225" y="3437049"/>
            <a:ext cx="9433743" cy="215444"/>
          </a:xfrm>
          <a:prstGeom prst="rect">
            <a:avLst/>
          </a:prstGeom>
          <a:noFill/>
        </p:spPr>
        <p:txBody>
          <a:bodyPr wrap="square" lIns="0" tIns="0" rIns="0" bIns="0" anchor="t" anchorCtr="0">
            <a:spAutoFit/>
          </a:bodyPr>
          <a:lstStyle>
            <a:lvl1pPr marL="0" indent="0" algn="l">
              <a:lnSpc>
                <a:spcPct val="100000"/>
              </a:lnSpc>
              <a:buNone/>
              <a:defRPr sz="1400" b="0" i="0">
                <a:solidFill>
                  <a:srgbClr val="FFFFFF"/>
                </a:solidFill>
                <a:latin typeface="Montserrat Medium"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5" name="Text Placeholder 14">
            <a:extLst>
              <a:ext uri="{FF2B5EF4-FFF2-40B4-BE49-F238E27FC236}">
                <a16:creationId xmlns:a16="http://schemas.microsoft.com/office/drawing/2014/main" id="{D018BF2B-DA44-4F48-9BAF-DACB40D48443}"/>
              </a:ext>
            </a:extLst>
          </p:cNvPr>
          <p:cNvSpPr>
            <a:spLocks noGrp="1"/>
          </p:cNvSpPr>
          <p:nvPr>
            <p:ph type="body" sz="quarter" idx="16" hasCustomPrompt="1"/>
          </p:nvPr>
        </p:nvSpPr>
        <p:spPr>
          <a:xfrm>
            <a:off x="911224" y="2589954"/>
            <a:ext cx="11979585" cy="830997"/>
          </a:xfrm>
          <a:prstGeom prst="rect">
            <a:avLst/>
          </a:prstGeom>
        </p:spPr>
        <p:txBody>
          <a:bodyPr lIns="0" tIns="0" rIns="0" bIns="0">
            <a:spAutoFit/>
          </a:bodyPr>
          <a:lstStyle>
            <a:lvl1pPr marL="0" indent="0">
              <a:buNone/>
              <a:defRPr sz="6000" b="1" i="0">
                <a:solidFill>
                  <a:srgbClr val="FFFFFF"/>
                </a:solidFill>
                <a:latin typeface="Montserrat" pitchFamily="2" charset="77"/>
              </a:defRPr>
            </a:lvl1pPr>
            <a:lvl2pPr marL="457200" indent="0">
              <a:buNone/>
              <a:defRPr sz="8000" b="1" i="0">
                <a:latin typeface="Montserrat" pitchFamily="2" charset="77"/>
              </a:defRPr>
            </a:lvl2pPr>
            <a:lvl3pPr marL="914400" indent="0">
              <a:buNone/>
              <a:defRPr sz="8000" b="1" i="0">
                <a:latin typeface="Montserrat" pitchFamily="2" charset="77"/>
              </a:defRPr>
            </a:lvl3pPr>
            <a:lvl4pPr marL="1371600" indent="0">
              <a:buNone/>
              <a:defRPr sz="8000" b="1" i="0">
                <a:latin typeface="Montserrat" pitchFamily="2" charset="77"/>
              </a:defRPr>
            </a:lvl4pPr>
            <a:lvl5pPr marL="1828800" indent="0">
              <a:buNone/>
              <a:defRPr sz="8000" b="1" i="0">
                <a:latin typeface="Montserrat" pitchFamily="2" charset="77"/>
              </a:defRPr>
            </a:lvl5pPr>
          </a:lstStyle>
          <a:p>
            <a:pPr lvl="0"/>
            <a:r>
              <a:rPr lang="en-US"/>
              <a:t>EDIT MASTER TEXT STYLES</a:t>
            </a:r>
          </a:p>
        </p:txBody>
      </p:sp>
    </p:spTree>
    <p:extLst>
      <p:ext uri="{BB962C8B-B14F-4D97-AF65-F5344CB8AC3E}">
        <p14:creationId xmlns:p14="http://schemas.microsoft.com/office/powerpoint/2010/main" val="1479118161"/>
      </p:ext>
    </p:extLst>
  </p:cSld>
  <p:clrMapOvr>
    <a:masterClrMapping/>
  </p:clrMapOvr>
  <p:extLst>
    <p:ext uri="{DCECCB84-F9BA-43D5-87BE-67443E8EF086}">
      <p15:sldGuideLst xmlns:p15="http://schemas.microsoft.com/office/powerpoint/2012/main">
        <p15:guide id="1" pos="57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and two text column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0" name="Picture Placeholder 1">
            <a:extLst>
              <a:ext uri="{FF2B5EF4-FFF2-40B4-BE49-F238E27FC236}">
                <a16:creationId xmlns:a16="http://schemas.microsoft.com/office/drawing/2014/main" id="{34F2100D-0589-E637-9D34-885B448A0E2E}"/>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BrandCentral through the </a:t>
            </a:r>
            <a:r>
              <a:rPr lang="en-GB" err="1"/>
              <a:t>BrandCentral</a:t>
            </a:r>
            <a:r>
              <a:rPr lang="en-GB"/>
              <a:t> ribbon</a:t>
            </a:r>
          </a:p>
        </p:txBody>
      </p:sp>
      <p:sp>
        <p:nvSpPr>
          <p:cNvPr id="7" name="Content 1"/>
          <p:cNvSpPr>
            <a:spLocks noGrp="1"/>
          </p:cNvSpPr>
          <p:nvPr>
            <p:ph sz="quarter" idx="12" hasCustomPrompt="1"/>
          </p:nvPr>
        </p:nvSpPr>
        <p:spPr>
          <a:xfrm>
            <a:off x="4313767"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8120591" y="1724025"/>
            <a:ext cx="35623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Footer">
            <a:extLst>
              <a:ext uri="{FF2B5EF4-FFF2-40B4-BE49-F238E27FC236}">
                <a16:creationId xmlns:a16="http://schemas.microsoft.com/office/drawing/2014/main" id="{8FE56842-6E61-8D67-82BC-7ECF05B22969}"/>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4E1956C6-24D2-9409-E35A-12B9B34F7FDD}"/>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21F7A1D3-0E32-2DE2-B028-940E24AF4AF0}"/>
              </a:ext>
            </a:extLst>
          </p:cNvPr>
          <p:cNvSpPr>
            <a:spLocks noGrp="1"/>
          </p:cNvSpPr>
          <p:nvPr>
            <p:ph type="body" sz="quarter" idx="21"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09034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and two text columns and bottom space">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3"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7" y="1724025"/>
            <a:ext cx="3562351" cy="2435225"/>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marL="0" indent="0">
              <a:buNone/>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1">
            <a:extLst>
              <a:ext uri="{FF2B5EF4-FFF2-40B4-BE49-F238E27FC236}">
                <a16:creationId xmlns:a16="http://schemas.microsoft.com/office/drawing/2014/main" id="{21B442E8-0380-3C1C-881D-356BB6C0A116}"/>
              </a:ext>
            </a:extLst>
          </p:cNvPr>
          <p:cNvSpPr>
            <a:spLocks noGrp="1"/>
          </p:cNvSpPr>
          <p:nvPr>
            <p:ph type="pic" sz="quarter" idx="21" hasCustomPrompt="1"/>
          </p:nvPr>
        </p:nvSpPr>
        <p:spPr>
          <a:xfrm>
            <a:off x="8120543" y="1724025"/>
            <a:ext cx="3560810" cy="2435225"/>
          </a:xfrm>
          <a:custGeom>
            <a:avLst/>
            <a:gdLst>
              <a:gd name="connsiteX0" fmla="*/ 218329 w 3560810"/>
              <a:gd name="connsiteY0" fmla="*/ 0 h 2435225"/>
              <a:gd name="connsiteX1" fmla="*/ 1058667 w 3560810"/>
              <a:gd name="connsiteY1" fmla="*/ 0 h 2435225"/>
              <a:gd name="connsiteX2" fmla="*/ 2502624 w 3560810"/>
              <a:gd name="connsiteY2" fmla="*/ 0 h 2435225"/>
              <a:gd name="connsiteX3" fmla="*/ 3342962 w 3560810"/>
              <a:gd name="connsiteY3" fmla="*/ 0 h 2435225"/>
              <a:gd name="connsiteX4" fmla="*/ 3556856 w 3560810"/>
              <a:gd name="connsiteY4" fmla="*/ 174328 h 2435225"/>
              <a:gd name="connsiteX5" fmla="*/ 3560810 w 3560810"/>
              <a:gd name="connsiteY5" fmla="*/ 213556 h 2435225"/>
              <a:gd name="connsiteX6" fmla="*/ 3560484 w 3560810"/>
              <a:gd name="connsiteY6" fmla="*/ 1448383 h 2435225"/>
              <a:gd name="connsiteX7" fmla="*/ 2573642 w 3560810"/>
              <a:gd name="connsiteY7" fmla="*/ 2435225 h 2435225"/>
              <a:gd name="connsiteX8" fmla="*/ 1733304 w 3560810"/>
              <a:gd name="connsiteY8" fmla="*/ 2435225 h 2435225"/>
              <a:gd name="connsiteX9" fmla="*/ 1058667 w 3560810"/>
              <a:gd name="connsiteY9" fmla="*/ 2435225 h 2435225"/>
              <a:gd name="connsiteX10" fmla="*/ 218329 w 3560810"/>
              <a:gd name="connsiteY10" fmla="*/ 2435225 h 2435225"/>
              <a:gd name="connsiteX11" fmla="*/ 0 w 3560810"/>
              <a:gd name="connsiteY11" fmla="*/ 2216896 h 2435225"/>
              <a:gd name="connsiteX12" fmla="*/ 0 w 3560810"/>
              <a:gd name="connsiteY12" fmla="*/ 1866310 h 2435225"/>
              <a:gd name="connsiteX13" fmla="*/ 0 w 3560810"/>
              <a:gd name="connsiteY13" fmla="*/ 1866303 h 2435225"/>
              <a:gd name="connsiteX14" fmla="*/ 0 w 3560810"/>
              <a:gd name="connsiteY14" fmla="*/ 218329 h 2435225"/>
              <a:gd name="connsiteX15" fmla="*/ 218329 w 3560810"/>
              <a:gd name="connsiteY15"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0810" h="2435225">
                <a:moveTo>
                  <a:pt x="218329" y="0"/>
                </a:moveTo>
                <a:lnTo>
                  <a:pt x="1058667" y="0"/>
                </a:lnTo>
                <a:lnTo>
                  <a:pt x="2502624" y="0"/>
                </a:lnTo>
                <a:lnTo>
                  <a:pt x="3342962" y="0"/>
                </a:lnTo>
                <a:cubicBezTo>
                  <a:pt x="3448470" y="0"/>
                  <a:pt x="3536497" y="74839"/>
                  <a:pt x="3556856" y="174328"/>
                </a:cubicBezTo>
                <a:lnTo>
                  <a:pt x="3560810" y="213556"/>
                </a:lnTo>
                <a:lnTo>
                  <a:pt x="3560484" y="1448383"/>
                </a:lnTo>
                <a:cubicBezTo>
                  <a:pt x="3560484" y="1993400"/>
                  <a:pt x="3118659" y="2435225"/>
                  <a:pt x="2573642" y="2435225"/>
                </a:cubicBezTo>
                <a:lnTo>
                  <a:pt x="1733304" y="2435225"/>
                </a:lnTo>
                <a:lnTo>
                  <a:pt x="1058667" y="2435225"/>
                </a:lnTo>
                <a:lnTo>
                  <a:pt x="218329" y="2435225"/>
                </a:lnTo>
                <a:cubicBezTo>
                  <a:pt x="97749" y="2435225"/>
                  <a:pt x="0" y="2337476"/>
                  <a:pt x="0" y="2216896"/>
                </a:cubicBezTo>
                <a:lnTo>
                  <a:pt x="0" y="1866310"/>
                </a:lnTo>
                <a:lnTo>
                  <a:pt x="0" y="1866303"/>
                </a:lnTo>
                <a:lnTo>
                  <a:pt x="0" y="218329"/>
                </a:lnTo>
                <a:cubicBezTo>
                  <a:pt x="0" y="97749"/>
                  <a:pt x="97749" y="0"/>
                  <a:pt x="218329" y="0"/>
                </a:cubicBezTo>
                <a:close/>
              </a:path>
            </a:pathLst>
          </a:custGeom>
          <a:solidFill>
            <a:schemeClr val="bg2"/>
          </a:solidFill>
        </p:spPr>
        <p:txBody>
          <a:bodyPr wrap="square">
            <a:noAutofit/>
          </a:bodyPr>
          <a:lstStyle>
            <a:lvl1pPr algn="ctr">
              <a:defRPr b="0"/>
            </a:lvl1pPr>
          </a:lstStyle>
          <a:p>
            <a:r>
              <a:rPr lang="en-GB"/>
              <a:t>To insert photo, please select placeholder, then access BrandCentral through the </a:t>
            </a:r>
            <a:r>
              <a:rPr lang="en-GB" err="1"/>
              <a:t>BrandCentral</a:t>
            </a:r>
            <a:r>
              <a:rPr lang="en-GB"/>
              <a:t> ribbon</a:t>
            </a:r>
          </a:p>
        </p:txBody>
      </p:sp>
      <p:sp>
        <p:nvSpPr>
          <p:cNvPr id="2" name="Footer">
            <a:extLst>
              <a:ext uri="{FF2B5EF4-FFF2-40B4-BE49-F238E27FC236}">
                <a16:creationId xmlns:a16="http://schemas.microsoft.com/office/drawing/2014/main" id="{417F81E6-1DFF-57F1-8FA0-C1C70D0F4C43}"/>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81E6836B-1C08-4BA4-3519-E79CE2A8CCED}"/>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710332A-2F64-8EF3-2221-F66BB26E01E8}"/>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73272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pictures and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9" name="Picture Placeholder 1">
            <a:extLst>
              <a:ext uri="{FF2B5EF4-FFF2-40B4-BE49-F238E27FC236}">
                <a16:creationId xmlns:a16="http://schemas.microsoft.com/office/drawing/2014/main" id="{3D3DB0AB-9BFF-CD61-DB1D-CDEE17051B5E}"/>
              </a:ext>
            </a:extLst>
          </p:cNvPr>
          <p:cNvSpPr>
            <a:spLocks noGrp="1"/>
          </p:cNvSpPr>
          <p:nvPr>
            <p:ph type="pic" sz="quarter" idx="17" hasCustomPrompt="1"/>
          </p:nvPr>
        </p:nvSpPr>
        <p:spPr>
          <a:xfrm>
            <a:off x="507999"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4314825"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0" name="Picture Placeholder 2">
            <a:extLst>
              <a:ext uri="{FF2B5EF4-FFF2-40B4-BE49-F238E27FC236}">
                <a16:creationId xmlns:a16="http://schemas.microsoft.com/office/drawing/2014/main" id="{1025AE66-BD18-C353-03B1-F027E9D58750}"/>
              </a:ext>
            </a:extLst>
          </p:cNvPr>
          <p:cNvSpPr>
            <a:spLocks noGrp="1"/>
          </p:cNvSpPr>
          <p:nvPr>
            <p:ph type="pic" sz="quarter" idx="18" hasCustomPrompt="1"/>
          </p:nvPr>
        </p:nvSpPr>
        <p:spPr>
          <a:xfrm>
            <a:off x="4313767"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8121650" y="4159249"/>
            <a:ext cx="3562351" cy="1825626"/>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1" name="Picture Placeholder 3">
            <a:extLst>
              <a:ext uri="{FF2B5EF4-FFF2-40B4-BE49-F238E27FC236}">
                <a16:creationId xmlns:a16="http://schemas.microsoft.com/office/drawing/2014/main" id="{C892E4BA-5711-DFCF-4D73-431C6B13084B}"/>
              </a:ext>
            </a:extLst>
          </p:cNvPr>
          <p:cNvSpPr>
            <a:spLocks noGrp="1"/>
          </p:cNvSpPr>
          <p:nvPr>
            <p:ph type="pic" sz="quarter" idx="19" hasCustomPrompt="1"/>
          </p:nvPr>
        </p:nvSpPr>
        <p:spPr>
          <a:xfrm>
            <a:off x="8121650" y="1724025"/>
            <a:ext cx="3562351" cy="2190750"/>
          </a:xfrm>
          <a:prstGeom prst="rect">
            <a:avLst/>
          </a:prstGeom>
          <a:solidFill>
            <a:schemeClr val="bg2"/>
          </a:solidFill>
        </p:spPr>
        <p:txBody>
          <a:bodyPr vert="horz" wrap="square" lIns="0" tIns="0" rIns="0" bIns="0" rtlCol="0" anchor="t" anchorCtr="0">
            <a:noAutofit/>
          </a:bodyPr>
          <a:lstStyle>
            <a:lvl1pPr algn="ctr">
              <a:defRPr lang="en-GB" sz="1600"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Footer">
            <a:extLst>
              <a:ext uri="{FF2B5EF4-FFF2-40B4-BE49-F238E27FC236}">
                <a16:creationId xmlns:a16="http://schemas.microsoft.com/office/drawing/2014/main" id="{CE102348-3F7B-B3C6-3F74-AAFB17D1C05B}"/>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DDA35DBE-3F9F-1D6A-5EA4-5C9DE53B34C6}"/>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A9380B20-A01A-B615-E4AE-6E0247952D61}"/>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765668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 pictures and tex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Picture Placeholder 1">
            <a:extLst>
              <a:ext uri="{FF2B5EF4-FFF2-40B4-BE49-F238E27FC236}">
                <a16:creationId xmlns:a16="http://schemas.microsoft.com/office/drawing/2014/main" id="{B152667A-5BD0-DF8E-312A-77C733412184}"/>
              </a:ext>
            </a:extLst>
          </p:cNvPr>
          <p:cNvSpPr>
            <a:spLocks noGrp="1"/>
          </p:cNvSpPr>
          <p:nvPr>
            <p:ph type="pic" sz="quarter" idx="22" hasCustomPrompt="1"/>
          </p:nvPr>
        </p:nvSpPr>
        <p:spPr>
          <a:xfrm>
            <a:off x="508001"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Content 2">
            <a:extLst>
              <a:ext uri="{FF2B5EF4-FFF2-40B4-BE49-F238E27FC236}">
                <a16:creationId xmlns:a16="http://schemas.microsoft.com/office/drawing/2014/main" id="{D02492FC-FC9B-262C-FAE5-076F7F3711BB}"/>
              </a:ext>
            </a:extLst>
          </p:cNvPr>
          <p:cNvSpPr>
            <a:spLocks noGrp="1"/>
          </p:cNvSpPr>
          <p:nvPr>
            <p:ph sz="quarter" idx="23"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2">
            <a:extLst>
              <a:ext uri="{FF2B5EF4-FFF2-40B4-BE49-F238E27FC236}">
                <a16:creationId xmlns:a16="http://schemas.microsoft.com/office/drawing/2014/main" id="{B2CF99D9-B1BD-AE4B-AAAA-96FAB8CC86EF}"/>
              </a:ext>
            </a:extLst>
          </p:cNvPr>
          <p:cNvSpPr>
            <a:spLocks noGrp="1"/>
          </p:cNvSpPr>
          <p:nvPr>
            <p:ph type="pic" sz="quarter" idx="24" hasCustomPrompt="1"/>
          </p:nvPr>
        </p:nvSpPr>
        <p:spPr>
          <a:xfrm>
            <a:off x="3363912"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11" name="Content 3">
            <a:extLst>
              <a:ext uri="{FF2B5EF4-FFF2-40B4-BE49-F238E27FC236}">
                <a16:creationId xmlns:a16="http://schemas.microsoft.com/office/drawing/2014/main" id="{5FE724BF-5C20-B143-950B-EEC391B5DA98}"/>
              </a:ext>
            </a:extLst>
          </p:cNvPr>
          <p:cNvSpPr>
            <a:spLocks noGrp="1"/>
          </p:cNvSpPr>
          <p:nvPr>
            <p:ph sz="quarter" idx="25"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9" name="Picture Placeholder 3">
            <a:extLst>
              <a:ext uri="{FF2B5EF4-FFF2-40B4-BE49-F238E27FC236}">
                <a16:creationId xmlns:a16="http://schemas.microsoft.com/office/drawing/2014/main" id="{7AE0CCF2-06DF-4F65-89A7-4FAD71A8E489}"/>
              </a:ext>
            </a:extLst>
          </p:cNvPr>
          <p:cNvSpPr>
            <a:spLocks noGrp="1"/>
          </p:cNvSpPr>
          <p:nvPr>
            <p:ph type="pic" sz="quarter" idx="26" hasCustomPrompt="1"/>
          </p:nvPr>
        </p:nvSpPr>
        <p:spPr>
          <a:xfrm>
            <a:off x="621823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0" name="Content 4">
            <a:extLst>
              <a:ext uri="{FF2B5EF4-FFF2-40B4-BE49-F238E27FC236}">
                <a16:creationId xmlns:a16="http://schemas.microsoft.com/office/drawing/2014/main" id="{E1B3889D-77CC-F6F6-4CBC-46BED590DF4D}"/>
              </a:ext>
            </a:extLst>
          </p:cNvPr>
          <p:cNvSpPr>
            <a:spLocks noGrp="1"/>
          </p:cNvSpPr>
          <p:nvPr>
            <p:ph sz="quarter" idx="27" hasCustomPrompt="1"/>
          </p:nvPr>
        </p:nvSpPr>
        <p:spPr>
          <a:xfrm>
            <a:off x="9074149"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1" name="Picture Placeholder 4">
            <a:extLst>
              <a:ext uri="{FF2B5EF4-FFF2-40B4-BE49-F238E27FC236}">
                <a16:creationId xmlns:a16="http://schemas.microsoft.com/office/drawing/2014/main" id="{ED7641BD-C95C-3CAD-7935-BF087E831FE9}"/>
              </a:ext>
            </a:extLst>
          </p:cNvPr>
          <p:cNvSpPr>
            <a:spLocks noGrp="1"/>
          </p:cNvSpPr>
          <p:nvPr>
            <p:ph type="pic" sz="quarter" idx="28" hasCustomPrompt="1"/>
          </p:nvPr>
        </p:nvSpPr>
        <p:spPr>
          <a:xfrm>
            <a:off x="9074149" y="1724024"/>
            <a:ext cx="2609851" cy="973139"/>
          </a:xfrm>
          <a:custGeom>
            <a:avLst/>
            <a:gdLst>
              <a:gd name="connsiteX0" fmla="*/ 0 w 2609851"/>
              <a:gd name="connsiteY0" fmla="*/ 0 h 973139"/>
              <a:gd name="connsiteX1" fmla="*/ 2609851 w 2609851"/>
              <a:gd name="connsiteY1" fmla="*/ 0 h 973139"/>
              <a:gd name="connsiteX2" fmla="*/ 2609851 w 2609851"/>
              <a:gd name="connsiteY2" fmla="*/ 973139 h 973139"/>
              <a:gd name="connsiteX3" fmla="*/ 0 w 2609851"/>
              <a:gd name="connsiteY3" fmla="*/ 973139 h 973139"/>
            </a:gdLst>
            <a:ahLst/>
            <a:cxnLst>
              <a:cxn ang="0">
                <a:pos x="connsiteX0" y="connsiteY0"/>
              </a:cxn>
              <a:cxn ang="0">
                <a:pos x="connsiteX1" y="connsiteY1"/>
              </a:cxn>
              <a:cxn ang="0">
                <a:pos x="connsiteX2" y="connsiteY2"/>
              </a:cxn>
              <a:cxn ang="0">
                <a:pos x="connsiteX3" y="connsiteY3"/>
              </a:cxn>
            </a:cxnLst>
            <a:rect l="l" t="t" r="r" b="b"/>
            <a:pathLst>
              <a:path w="2609851" h="973139">
                <a:moveTo>
                  <a:pt x="0" y="0"/>
                </a:moveTo>
                <a:lnTo>
                  <a:pt x="2609851" y="0"/>
                </a:lnTo>
                <a:lnTo>
                  <a:pt x="2609851" y="973139"/>
                </a:lnTo>
                <a:lnTo>
                  <a:pt x="0" y="973139"/>
                </a:lnTo>
                <a:close/>
              </a:path>
            </a:pathLst>
          </a:custGeom>
          <a:solidFill>
            <a:schemeClr val="bg2"/>
          </a:solidFill>
        </p:spPr>
        <p:txBody>
          <a:bodyPr vert="horz" wrap="square" lIns="0" tIns="0" rIns="0" bIns="0" rtlCol="0" anchor="ctr" anchorCtr="0">
            <a:noAutofit/>
          </a:bodyPr>
          <a:lstStyle>
            <a:lvl1pPr algn="ctr">
              <a:defRPr lang="en-GB" sz="1200"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2" name="Footer">
            <a:extLst>
              <a:ext uri="{FF2B5EF4-FFF2-40B4-BE49-F238E27FC236}">
                <a16:creationId xmlns:a16="http://schemas.microsoft.com/office/drawing/2014/main" id="{476BCFBE-F607-A5CC-756C-F06FC67F43EC}"/>
              </a:ext>
            </a:extLst>
          </p:cNvPr>
          <p:cNvSpPr>
            <a:spLocks noGrp="1"/>
          </p:cNvSpPr>
          <p:nvPr>
            <p:ph type="ftr" sz="quarter" idx="29"/>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03379BB5-CC3C-4CF1-52BE-D14762DAE6C0}"/>
              </a:ext>
            </a:extLst>
          </p:cNvPr>
          <p:cNvSpPr>
            <a:spLocks noGrp="1"/>
          </p:cNvSpPr>
          <p:nvPr>
            <p:ph type="sldNum" sz="quarter" idx="3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9127533-0792-FC6E-9BE8-A36EBBC25A6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066454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Content 1"/>
          <p:cNvSpPr>
            <a:spLocks noGrp="1"/>
          </p:cNvSpPr>
          <p:nvPr>
            <p:ph sz="quarter" idx="12" hasCustomPrompt="1"/>
          </p:nvPr>
        </p:nvSpPr>
        <p:spPr>
          <a:xfrm>
            <a:off x="508001"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Content 2">
            <a:extLst>
              <a:ext uri="{FF2B5EF4-FFF2-40B4-BE49-F238E27FC236}">
                <a16:creationId xmlns:a16="http://schemas.microsoft.com/office/drawing/2014/main" id="{E86119EF-8777-30F3-9E63-01D4AD386DFA}"/>
              </a:ext>
            </a:extLst>
          </p:cNvPr>
          <p:cNvSpPr>
            <a:spLocks noGrp="1"/>
          </p:cNvSpPr>
          <p:nvPr>
            <p:ph sz="quarter" idx="15" hasCustomPrompt="1"/>
          </p:nvPr>
        </p:nvSpPr>
        <p:spPr>
          <a:xfrm>
            <a:off x="3363384"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2" name="Content 3">
            <a:extLst>
              <a:ext uri="{FF2B5EF4-FFF2-40B4-BE49-F238E27FC236}">
                <a16:creationId xmlns:a16="http://schemas.microsoft.com/office/drawing/2014/main" id="{6177E45F-FC39-920F-EDA4-5D21BA3814C2}"/>
              </a:ext>
            </a:extLst>
          </p:cNvPr>
          <p:cNvSpPr>
            <a:spLocks noGrp="1"/>
          </p:cNvSpPr>
          <p:nvPr>
            <p:ph sz="quarter" idx="16" hasCustomPrompt="1"/>
          </p:nvPr>
        </p:nvSpPr>
        <p:spPr>
          <a:xfrm>
            <a:off x="6218767"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8" name="Content 4">
            <a:extLst>
              <a:ext uri="{FF2B5EF4-FFF2-40B4-BE49-F238E27FC236}">
                <a16:creationId xmlns:a16="http://schemas.microsoft.com/office/drawing/2014/main" id="{08082B98-B350-34D1-0826-CE1F3BBF7750}"/>
              </a:ext>
            </a:extLst>
          </p:cNvPr>
          <p:cNvSpPr>
            <a:spLocks noGrp="1"/>
          </p:cNvSpPr>
          <p:nvPr>
            <p:ph sz="quarter" idx="17" hasCustomPrompt="1"/>
          </p:nvPr>
        </p:nvSpPr>
        <p:spPr>
          <a:xfrm>
            <a:off x="9074149" y="1724024"/>
            <a:ext cx="2609851" cy="426084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Footer">
            <a:extLst>
              <a:ext uri="{FF2B5EF4-FFF2-40B4-BE49-F238E27FC236}">
                <a16:creationId xmlns:a16="http://schemas.microsoft.com/office/drawing/2014/main" id="{72D06B10-FD3B-C966-91A0-BA427E0C486B}"/>
              </a:ext>
            </a:extLst>
          </p:cNvPr>
          <p:cNvSpPr>
            <a:spLocks noGrp="1"/>
          </p:cNvSpPr>
          <p:nvPr>
            <p:ph type="ftr" sz="quarter" idx="18"/>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78CCB2F3-13F2-43A8-CBE5-D17EA81EF29F}"/>
              </a:ext>
            </a:extLst>
          </p:cNvPr>
          <p:cNvSpPr>
            <a:spLocks noGrp="1"/>
          </p:cNvSpPr>
          <p:nvPr>
            <p:ph type="sldNum" sz="quarter" idx="19"/>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D1A5127-1DFD-DF20-4395-A64130C7FA8B}"/>
              </a:ext>
            </a:extLst>
          </p:cNvPr>
          <p:cNvSpPr>
            <a:spLocks noGrp="1"/>
          </p:cNvSpPr>
          <p:nvPr>
            <p:ph type="body" sz="quarter" idx="20"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911078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lumn with title box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7" name="Text 1"/>
          <p:cNvSpPr>
            <a:spLocks noGrp="1"/>
          </p:cNvSpPr>
          <p:nvPr>
            <p:ph type="body" sz="quarter" idx="12" hasCustomPrompt="1"/>
          </p:nvPr>
        </p:nvSpPr>
        <p:spPr>
          <a:xfrm>
            <a:off x="508001"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2" name="Content 1">
            <a:extLst>
              <a:ext uri="{FF2B5EF4-FFF2-40B4-BE49-F238E27FC236}">
                <a16:creationId xmlns:a16="http://schemas.microsoft.com/office/drawing/2014/main" id="{BAECF42E-FD59-D809-A82F-B2E219E4B112}"/>
              </a:ext>
            </a:extLst>
          </p:cNvPr>
          <p:cNvSpPr>
            <a:spLocks noGrp="1"/>
          </p:cNvSpPr>
          <p:nvPr>
            <p:ph sz="quarter" idx="15" hasCustomPrompt="1"/>
          </p:nvPr>
        </p:nvSpPr>
        <p:spPr>
          <a:xfrm>
            <a:off x="508001"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3" name="Text 2">
            <a:extLst>
              <a:ext uri="{FF2B5EF4-FFF2-40B4-BE49-F238E27FC236}">
                <a16:creationId xmlns:a16="http://schemas.microsoft.com/office/drawing/2014/main" id="{F03EDDD8-3FC6-140A-25AF-5B4F8A0544BC}"/>
              </a:ext>
            </a:extLst>
          </p:cNvPr>
          <p:cNvSpPr>
            <a:spLocks noGrp="1"/>
          </p:cNvSpPr>
          <p:nvPr>
            <p:ph type="body" sz="quarter" idx="16" hasCustomPrompt="1"/>
          </p:nvPr>
        </p:nvSpPr>
        <p:spPr>
          <a:xfrm>
            <a:off x="3360102"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Content 2">
            <a:extLst>
              <a:ext uri="{FF2B5EF4-FFF2-40B4-BE49-F238E27FC236}">
                <a16:creationId xmlns:a16="http://schemas.microsoft.com/office/drawing/2014/main" id="{EA38B840-8B22-DF9F-E9B2-3A822CFF3EE9}"/>
              </a:ext>
            </a:extLst>
          </p:cNvPr>
          <p:cNvSpPr>
            <a:spLocks noGrp="1"/>
          </p:cNvSpPr>
          <p:nvPr>
            <p:ph sz="quarter" idx="17" hasCustomPrompt="1"/>
          </p:nvPr>
        </p:nvSpPr>
        <p:spPr>
          <a:xfrm>
            <a:off x="3363384"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15" name="Text 3">
            <a:extLst>
              <a:ext uri="{FF2B5EF4-FFF2-40B4-BE49-F238E27FC236}">
                <a16:creationId xmlns:a16="http://schemas.microsoft.com/office/drawing/2014/main" id="{E9674224-A689-FF2B-EB7F-B16098C6EC00}"/>
              </a:ext>
            </a:extLst>
          </p:cNvPr>
          <p:cNvSpPr>
            <a:spLocks noGrp="1"/>
          </p:cNvSpPr>
          <p:nvPr>
            <p:ph type="body" sz="quarter" idx="18" hasCustomPrompt="1"/>
          </p:nvPr>
        </p:nvSpPr>
        <p:spPr>
          <a:xfrm>
            <a:off x="6212204"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6" name="Content 3">
            <a:extLst>
              <a:ext uri="{FF2B5EF4-FFF2-40B4-BE49-F238E27FC236}">
                <a16:creationId xmlns:a16="http://schemas.microsoft.com/office/drawing/2014/main" id="{794132B6-137E-0DD3-E988-6236C8D264CA}"/>
              </a:ext>
            </a:extLst>
          </p:cNvPr>
          <p:cNvSpPr>
            <a:spLocks noGrp="1"/>
          </p:cNvSpPr>
          <p:nvPr>
            <p:ph sz="quarter" idx="19" hasCustomPrompt="1"/>
          </p:nvPr>
        </p:nvSpPr>
        <p:spPr>
          <a:xfrm>
            <a:off x="6218767"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7" name="Text 4">
            <a:extLst>
              <a:ext uri="{FF2B5EF4-FFF2-40B4-BE49-F238E27FC236}">
                <a16:creationId xmlns:a16="http://schemas.microsoft.com/office/drawing/2014/main" id="{53A9BFE2-4615-AF28-DAFD-26EA25E009E9}"/>
              </a:ext>
            </a:extLst>
          </p:cNvPr>
          <p:cNvSpPr>
            <a:spLocks noGrp="1"/>
          </p:cNvSpPr>
          <p:nvPr>
            <p:ph type="body" sz="quarter" idx="20" hasCustomPrompt="1"/>
          </p:nvPr>
        </p:nvSpPr>
        <p:spPr>
          <a:xfrm>
            <a:off x="9074150" y="1724024"/>
            <a:ext cx="2609851" cy="973139"/>
          </a:xfrm>
          <a:prstGeom prst="rect">
            <a:avLst/>
          </a:prstGeom>
          <a:solidFill>
            <a:schemeClr val="bg2"/>
          </a:solidFill>
        </p:spPr>
        <p:txBody>
          <a:bodyPr vert="horz" wrap="square" lIns="108000" tIns="108000" rIns="108000" bIns="108000" rtlCol="0" anchor="t" anchorCtr="0">
            <a:noAutofit/>
          </a:bodyPr>
          <a:lstStyle>
            <a:lvl1pPr>
              <a:defRPr lang="en-GB" noProof="0" dirty="0"/>
            </a:lvl1pPr>
            <a:lvl2pPr>
              <a:defRPr lang="en-GB" noProof="0" dirty="0"/>
            </a:lvl2pPr>
            <a:lvl3pPr>
              <a:defRPr lang="en-GB" noProof="0" dirty="0"/>
            </a:lvl3pPr>
            <a:lvl4pPr>
              <a:defRPr lang="en-GB" noProof="0" dirty="0"/>
            </a:lvl4pPr>
            <a:lvl5pPr>
              <a:defRPr lang="en-GB" noProof="0" dirty="0"/>
            </a:lvl5pPr>
            <a:lvl6pPr>
              <a:defRPr lang="en-GB" noProof="0" dirty="0"/>
            </a:lvl6pPr>
            <a:lvl7pPr>
              <a:defRPr lang="en-GB" noProof="0" dirty="0"/>
            </a:lvl7pPr>
            <a:lvl8pPr>
              <a:defRPr lang="en-GB" noProof="0" dirty="0"/>
            </a:lvl8pPr>
            <a:lvl9pPr>
              <a:defRPr lang="en-GB" noProof="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8" name="Content 4">
            <a:extLst>
              <a:ext uri="{FF2B5EF4-FFF2-40B4-BE49-F238E27FC236}">
                <a16:creationId xmlns:a16="http://schemas.microsoft.com/office/drawing/2014/main" id="{FCC25EE5-EBA4-7260-6D99-656309E62D9F}"/>
              </a:ext>
            </a:extLst>
          </p:cNvPr>
          <p:cNvSpPr>
            <a:spLocks noGrp="1"/>
          </p:cNvSpPr>
          <p:nvPr>
            <p:ph sz="quarter" idx="21" hasCustomPrompt="1"/>
          </p:nvPr>
        </p:nvSpPr>
        <p:spPr>
          <a:xfrm>
            <a:off x="9074150" y="2924175"/>
            <a:ext cx="2609851" cy="3060699"/>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47EB8B24-9EA9-7D4E-B27F-C82F91962228}"/>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089F121C-A164-2EE6-8B8C-06F15A83A444}"/>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F39C0DA4-94E0-A68F-CF3C-12A28721B7C7}"/>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432124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with landscape photo">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noProof="0"/>
              <a:t>Click to edit Master title style</a:t>
            </a:r>
            <a:endParaRPr lang="en-GB" noProof="0"/>
          </a:p>
        </p:txBody>
      </p:sp>
      <p:sp>
        <p:nvSpPr>
          <p:cNvPr id="4" name="Footer">
            <a:extLst>
              <a:ext uri="{FF2B5EF4-FFF2-40B4-BE49-F238E27FC236}">
                <a16:creationId xmlns:a16="http://schemas.microsoft.com/office/drawing/2014/main" id="{76F9D32F-58FC-35C1-7177-D4794D6C55AA}"/>
              </a:ext>
            </a:extLst>
          </p:cNvPr>
          <p:cNvSpPr>
            <a:spLocks noGrp="1"/>
          </p:cNvSpPr>
          <p:nvPr>
            <p:ph type="ftr" sz="quarter" idx="13"/>
          </p:nvPr>
        </p:nvSpPr>
        <p:spPr>
          <a:xfrm>
            <a:off x="7210426" y="6460293"/>
            <a:ext cx="4032249" cy="143720"/>
          </a:xfrm>
          <a:prstGeom prst="rect">
            <a:avLst/>
          </a:prstGeom>
        </p:spPr>
        <p:txBody>
          <a:bodyPr/>
          <a:lstStyle>
            <a:lvl1pPr>
              <a:defRPr lang="en-GB" noProof="0" dirty="0"/>
            </a:lvl1pPr>
          </a:lstStyle>
          <a:p>
            <a:endParaRPr lang="en-GB"/>
          </a:p>
        </p:txBody>
      </p:sp>
      <p:sp>
        <p:nvSpPr>
          <p:cNvPr id="5" name="SlideNumber">
            <a:extLst>
              <a:ext uri="{FF2B5EF4-FFF2-40B4-BE49-F238E27FC236}">
                <a16:creationId xmlns:a16="http://schemas.microsoft.com/office/drawing/2014/main" id="{A87403F4-0649-8638-E5FB-974F7C77D8CD}"/>
              </a:ext>
            </a:extLst>
          </p:cNvPr>
          <p:cNvSpPr>
            <a:spLocks noGrp="1"/>
          </p:cNvSpPr>
          <p:nvPr>
            <p:ph type="sldNum" sz="quarter" idx="14"/>
          </p:nvPr>
        </p:nvSpPr>
        <p:spPr>
          <a:xfrm>
            <a:off x="11412536" y="6460293"/>
            <a:ext cx="271463" cy="143720"/>
          </a:xfrm>
          <a:prstGeom prst="rect">
            <a:avLst/>
          </a:prstGeom>
        </p:spPr>
        <p:txBody>
          <a:bodyPr/>
          <a:lstStyle>
            <a:lvl1pPr>
              <a:defRPr lang="en-GB" noProof="0"/>
            </a:lvl1pPr>
          </a:lstStyle>
          <a:p>
            <a:fld id="{1AB31D9B-80B6-41F8-B283-556E26E6158E}" type="slidenum">
              <a:rPr lang="en-GB"/>
              <a:pPr/>
              <a:t>‹Nr.›</a:t>
            </a:fld>
            <a:endParaRPr lang="en-GB"/>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hasCustomPrompt="1"/>
          </p:nvPr>
        </p:nvSpPr>
        <p:spPr>
          <a:xfrm>
            <a:off x="50800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6651" y="3914775"/>
            <a:ext cx="5465234" cy="2070100"/>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lvl5pPr marL="0" indent="0">
              <a:buNone/>
              <a:defRPr/>
            </a:lvl5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6" name="Picture Placeholder 5">
            <a:extLst>
              <a:ext uri="{FF2B5EF4-FFF2-40B4-BE49-F238E27FC236}">
                <a16:creationId xmlns:a16="http://schemas.microsoft.com/office/drawing/2014/main" id="{15583CD1-0DA9-F2B3-B5E5-172BA466C24C}"/>
              </a:ext>
            </a:extLst>
          </p:cNvPr>
          <p:cNvSpPr>
            <a:spLocks noGrp="1"/>
          </p:cNvSpPr>
          <p:nvPr>
            <p:ph type="pic" sz="quarter" idx="18" hasCustomPrompt="1"/>
          </p:nvPr>
        </p:nvSpPr>
        <p:spPr>
          <a:xfrm>
            <a:off x="505884" y="1724025"/>
            <a:ext cx="11178116" cy="1909762"/>
          </a:xfrm>
          <a:solidFill>
            <a:schemeClr val="bg2"/>
          </a:solidFill>
        </p:spPr>
        <p:txBody>
          <a:bodyPr/>
          <a:lstStyle>
            <a:lvl1pPr algn="ctr">
              <a:defRPr b="0"/>
            </a:lvl1pPr>
          </a:lstStyle>
          <a:p>
            <a:r>
              <a:rPr lang="en-GB" noProof="0"/>
              <a:t>To insert photo, please select placeholder, then access BrandCentral through the BrandCentral ribbon</a:t>
            </a:r>
          </a:p>
        </p:txBody>
      </p:sp>
      <p:sp>
        <p:nvSpPr>
          <p:cNvPr id="2" name="ChapterTitle">
            <a:extLst>
              <a:ext uri="{FF2B5EF4-FFF2-40B4-BE49-F238E27FC236}">
                <a16:creationId xmlns:a16="http://schemas.microsoft.com/office/drawing/2014/main" id="{10C60878-0DE8-407B-4A54-B7AF2BFCE3A6}"/>
              </a:ext>
            </a:extLst>
          </p:cNvPr>
          <p:cNvSpPr>
            <a:spLocks noGrp="1"/>
          </p:cNvSpPr>
          <p:nvPr>
            <p:ph type="body" sz="quarter" idx="24"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325463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tter">
    <p:spTree>
      <p:nvGrpSpPr>
        <p:cNvPr id="1" name=""/>
        <p:cNvGrpSpPr/>
        <p:nvPr/>
      </p:nvGrpSpPr>
      <p:grpSpPr>
        <a:xfrm>
          <a:off x="0" y="0"/>
          <a:ext cx="0" cy="0"/>
          <a:chOff x="0" y="0"/>
          <a:chExt cx="0" cy="0"/>
        </a:xfrm>
      </p:grpSpPr>
      <p:sp>
        <p:nvSpPr>
          <p:cNvPr id="7" name="Draft" hidden="1">
            <a:extLst>
              <a:ext uri="{FF2B5EF4-FFF2-40B4-BE49-F238E27FC236}">
                <a16:creationId xmlns:a16="http://schemas.microsoft.com/office/drawing/2014/main" id="{575D0F58-8880-4F80-E08E-539B970490A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17" name="MIO_LOGOPLACEHOLDER#standard_16x9_top" hidden="1">
            <a:extLst>
              <a:ext uri="{FF2B5EF4-FFF2-40B4-BE49-F238E27FC236}">
                <a16:creationId xmlns:a16="http://schemas.microsoft.com/office/drawing/2014/main" id="{7C940CAF-3CDF-5295-C7DE-DCE0A9EBC0E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0162" y="-508000"/>
            <a:ext cx="2907078" cy="961435"/>
          </a:xfrm>
          <a:prstGeom prst="rect">
            <a:avLst/>
          </a:prstGeom>
        </p:spPr>
      </p:pic>
      <p:sp>
        <p:nvSpPr>
          <p:cNvPr id="14" name="Footer">
            <a:extLst>
              <a:ext uri="{FF2B5EF4-FFF2-40B4-BE49-F238E27FC236}">
                <a16:creationId xmlns:a16="http://schemas.microsoft.com/office/drawing/2014/main" id="{7A675B80-8B78-A3EE-48CF-D2891537FF9D}"/>
              </a:ext>
            </a:extLst>
          </p:cNvPr>
          <p:cNvSpPr>
            <a:spLocks noGrp="1"/>
          </p:cNvSpPr>
          <p:nvPr>
            <p:ph type="ftr" sz="quarter" idx="3"/>
          </p:nvPr>
        </p:nvSpPr>
        <p:spPr>
          <a:xfrm>
            <a:off x="7210426" y="6463455"/>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9" name="SlideNumber">
            <a:extLst>
              <a:ext uri="{FF2B5EF4-FFF2-40B4-BE49-F238E27FC236}">
                <a16:creationId xmlns:a16="http://schemas.microsoft.com/office/drawing/2014/main" id="{55260514-F356-1AB4-DEC8-B91C85C3089C}"/>
              </a:ext>
            </a:extLst>
          </p:cNvPr>
          <p:cNvSpPr>
            <a:spLocks noGrp="1"/>
          </p:cNvSpPr>
          <p:nvPr>
            <p:ph type="sldNum" sz="quarter" idx="4"/>
          </p:nvPr>
        </p:nvSpPr>
        <p:spPr>
          <a:xfrm>
            <a:off x="11328400" y="6463455"/>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21" name="TextBox 20">
            <a:extLst>
              <a:ext uri="{FF2B5EF4-FFF2-40B4-BE49-F238E27FC236}">
                <a16:creationId xmlns:a16="http://schemas.microsoft.com/office/drawing/2014/main" id="{58C5CD14-6AEF-BAE4-57B2-B8DB1F5EBE67}"/>
              </a:ext>
            </a:extLst>
          </p:cNvPr>
          <p:cNvSpPr txBox="1"/>
          <p:nvPr userDrawn="1"/>
        </p:nvSpPr>
        <p:spPr>
          <a:xfrm>
            <a:off x="11390095" y="648406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
        <p:nvSpPr>
          <p:cNvPr id="5" name="Textfeld 4">
            <a:extLst>
              <a:ext uri="{FF2B5EF4-FFF2-40B4-BE49-F238E27FC236}">
                <a16:creationId xmlns:a16="http://schemas.microsoft.com/office/drawing/2014/main" id="{BA27BED0-9658-DA2B-C1BE-E248C68AEEFD}"/>
              </a:ext>
            </a:extLst>
          </p:cNvPr>
          <p:cNvSpPr txBox="1"/>
          <p:nvPr userDrawn="1">
            <p:custDataLst>
              <p:tags r:id="rId2"/>
            </p:custDataLst>
          </p:nvPr>
        </p:nvSpPr>
        <p:spPr>
          <a:xfrm>
            <a:off x="6218570" y="6061445"/>
            <a:ext cx="4440637" cy="304763"/>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Sitz der Gesellschaft</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Düsseldorf | Amtsgericht Düsseldorf HR B 62734 | </a:t>
            </a:r>
            <a:r>
              <a:rPr kumimoji="0" lang="de-DE" sz="526" b="0" i="0" u="none" strike="noStrike" kern="1600" cap="none" spc="0" normalizeH="0" baseline="0" noProof="0" err="1">
                <a:ln>
                  <a:noFill/>
                </a:ln>
                <a:solidFill>
                  <a:srgbClr val="000000"/>
                </a:solidFill>
                <a:effectLst/>
                <a:uLnTx/>
                <a:uFillTx/>
                <a:latin typeface="+mn-lt"/>
                <a:ea typeface="+mn-ea"/>
                <a:cs typeface="+mn-cs"/>
              </a:rPr>
              <a:t>USt</a:t>
            </a:r>
            <a:r>
              <a:rPr kumimoji="0" lang="de-DE" sz="526" b="0" i="0" u="none" strike="noStrike" kern="1600" cap="none" spc="0" normalizeH="0" baseline="0" noProof="0">
                <a:ln>
                  <a:noFill/>
                </a:ln>
                <a:solidFill>
                  <a:srgbClr val="000000"/>
                </a:solidFill>
                <a:effectLst/>
                <a:uLnTx/>
                <a:uFillTx/>
                <a:latin typeface="+mn-lt"/>
                <a:ea typeface="+mn-ea"/>
                <a:cs typeface="+mn-cs"/>
              </a:rPr>
              <a:t>-Ident-Nr. DE 811137269</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672451"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Standorte</a:t>
            </a: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9" normalizeH="0" baseline="0" noProof="0">
                <a:ln>
                  <a:noFill/>
                </a:ln>
                <a:solidFill>
                  <a:srgbClr val="000000"/>
                </a:solidFill>
                <a:effectLst/>
                <a:uLnTx/>
                <a:uFillTx/>
                <a:latin typeface="+mn-lt"/>
                <a:ea typeface="+mn-ea"/>
                <a:cs typeface="+mn-cs"/>
              </a:rPr>
              <a:t>Berlin | Frankfurt a.M. | Hamburg | Köln | Leipzig | München | Stuttgart | Niederrhein | Wiesbaden</a:t>
            </a:r>
            <a:br>
              <a:rPr kumimoji="0" lang="de-DE" sz="526" b="0" i="0" u="none" strike="noStrike" kern="1200" cap="none" spc="0" normalizeH="0" baseline="0" noProof="0">
                <a:ln>
                  <a:noFill/>
                </a:ln>
                <a:solidFill>
                  <a:srgbClr val="4F2D7F"/>
                </a:solidFill>
                <a:effectLst/>
                <a:uLnTx/>
                <a:uFillTx/>
                <a:latin typeface="+mn-lt"/>
                <a:ea typeface="+mn-ea"/>
                <a:cs typeface="+mn-cs"/>
              </a:rPr>
            </a:br>
            <a:r>
              <a:rPr kumimoji="0" lang="de-DE" sz="526" b="0" i="0" u="none" strike="noStrike" kern="1200" cap="none" spc="0" normalizeH="0" baseline="0" noProof="0">
                <a:ln>
                  <a:noFill/>
                </a:ln>
                <a:solidFill>
                  <a:srgbClr val="4F2D7F"/>
                </a:solidFill>
                <a:effectLst/>
                <a:uLnTx/>
                <a:uFillTx/>
                <a:latin typeface="+mn-lt"/>
                <a:ea typeface="+mn-ea"/>
                <a:cs typeface="+mn-cs"/>
              </a:rPr>
              <a:t>	</a:t>
            </a:r>
            <a:r>
              <a:rPr kumimoji="0" lang="de-DE" sz="526" b="0" i="0" u="none" strike="noStrike" kern="1600" cap="none" spc="0" normalizeH="0" baseline="0" noProof="0">
                <a:ln>
                  <a:noFill/>
                </a:ln>
                <a:solidFill>
                  <a:srgbClr val="000000"/>
                </a:solidFill>
                <a:effectLst/>
                <a:uLnTx/>
                <a:uFillTx/>
                <a:latin typeface="+mn-lt"/>
                <a:ea typeface="+mn-ea"/>
                <a:cs typeface="+mn-cs"/>
              </a:rPr>
              <a:t>Mitgliedsfirma von Grant Thornton International Ltd</a:t>
            </a:r>
            <a:endParaRPr kumimoji="0" lang="de-DE" sz="526" b="0" i="0" u="none" strike="noStrike" kern="1200" cap="none" spc="0" normalizeH="0" baseline="0" noProof="0">
              <a:ln>
                <a:noFill/>
              </a:ln>
              <a:solidFill>
                <a:srgbClr val="4F2D7F"/>
              </a:solidFill>
              <a:effectLst/>
              <a:uLnTx/>
              <a:uFillTx/>
              <a:latin typeface="+mn-lt"/>
              <a:ea typeface="+mn-ea"/>
              <a:cs typeface="+mn-cs"/>
            </a:endParaRPr>
          </a:p>
        </p:txBody>
      </p:sp>
      <p:sp>
        <p:nvSpPr>
          <p:cNvPr id="20" name="Textfeld 19">
            <a:extLst>
              <a:ext uri="{FF2B5EF4-FFF2-40B4-BE49-F238E27FC236}">
                <a16:creationId xmlns:a16="http://schemas.microsoft.com/office/drawing/2014/main" id="{CE0EF9E7-C585-EF14-7B1C-DE62A297B7E0}"/>
              </a:ext>
            </a:extLst>
          </p:cNvPr>
          <p:cNvSpPr txBox="1"/>
          <p:nvPr userDrawn="1">
            <p:custDataLst>
              <p:tags r:id="rId3"/>
            </p:custDataLst>
          </p:nvPr>
        </p:nvSpPr>
        <p:spPr>
          <a:xfrm>
            <a:off x="916722" y="6061446"/>
            <a:ext cx="4978397" cy="319062"/>
          </a:xfrm>
          <a:prstGeom prst="rect">
            <a:avLst/>
          </a:prstGeom>
          <a:noFill/>
        </p:spPr>
        <p:txBody>
          <a:bodyPr vert="horz" wrap="square" lIns="0" tIns="0" rIns="0" bIns="0" rtlCol="0">
            <a:spAutoFit/>
          </a:bodyPr>
          <a:lstStyle/>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30" b="0" i="0" u="none" strike="noStrike" kern="1600" cap="none" spc="0" normalizeH="0" baseline="0" noProof="0">
                <a:ln>
                  <a:noFill/>
                </a:ln>
                <a:solidFill>
                  <a:srgbClr val="000000"/>
                </a:solidFill>
                <a:effectLst/>
                <a:uLnTx/>
                <a:uFillTx/>
                <a:latin typeface="+mn-lt"/>
                <a:ea typeface="+mn-ea"/>
                <a:cs typeface="+mn-cs"/>
              </a:rPr>
              <a:t>Vorstand  	</a:t>
            </a:r>
            <a:r>
              <a:rPr lang="de-DE" sz="530">
                <a:effectLst/>
                <a:latin typeface="+mn-lt"/>
                <a:ea typeface="Times New Roman" panose="02020603050405020304" pitchFamily="18" charset="0"/>
                <a:cs typeface="Arial" panose="020B0604020202020204" pitchFamily="34" charset="0"/>
              </a:rPr>
              <a:t>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Prof. Dr. Heike Wieland-Blöse (Sprecherin) | RA/</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Dr. Jan Merzrath | WP/</a:t>
            </a:r>
            <a:r>
              <a:rPr lang="de-DE" sz="530" err="1">
                <a:effectLst/>
                <a:latin typeface="+mn-lt"/>
                <a:ea typeface="Times New Roman" panose="02020603050405020304" pitchFamily="18" charset="0"/>
                <a:cs typeface="Arial" panose="020B0604020202020204" pitchFamily="34" charset="0"/>
              </a:rPr>
              <a:t>StB</a:t>
            </a:r>
            <a:r>
              <a:rPr lang="de-DE" sz="530">
                <a:effectLst/>
                <a:latin typeface="+mn-lt"/>
                <a:ea typeface="Times New Roman" panose="02020603050405020304" pitchFamily="18" charset="0"/>
                <a:cs typeface="Arial" panose="020B0604020202020204" pitchFamily="34" charset="0"/>
              </a:rPr>
              <a:t> Marc A. Sahner</a:t>
            </a:r>
          </a:p>
          <a:p>
            <a:pPr marL="0" marR="0" lvl="0" indent="0" algn="l" defTabSz="801934" rtl="0" eaLnBrk="1" fontAlgn="t" latinLnBrk="0" hangingPunct="1">
              <a:lnSpc>
                <a:spcPct val="115000"/>
              </a:lnSpc>
              <a:spcBef>
                <a:spcPts val="0"/>
              </a:spcBef>
              <a:spcAft>
                <a:spcPts val="175"/>
              </a:spcAft>
              <a:buClrTx/>
              <a:buSzTx/>
              <a:buFont typeface="Arial" panose="020B0604020202020204" pitchFamily="34" charset="0"/>
              <a:buNone/>
              <a:tabLst>
                <a:tab pos="391219" algn="l"/>
                <a:tab pos="2368196" algn="l"/>
                <a:tab pos="2604877" algn="l"/>
              </a:tabLst>
              <a:defRPr/>
            </a:pPr>
            <a:r>
              <a:rPr kumimoji="0" lang="de-DE" sz="526" b="0" i="0" u="none" strike="noStrike" kern="1600" cap="none" spc="0" normalizeH="0" baseline="0" noProof="0">
                <a:ln>
                  <a:noFill/>
                </a:ln>
                <a:solidFill>
                  <a:srgbClr val="000000"/>
                </a:solidFill>
                <a:effectLst/>
                <a:uLnTx/>
                <a:uFillTx/>
                <a:latin typeface="+mn-lt"/>
                <a:ea typeface="+mn-ea"/>
                <a:cs typeface="+mn-cs"/>
              </a:rPr>
              <a:t>Aufsichtsrat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Dipl.-Kfm. Joachim Riese (Vorsitzender) | WP/</a:t>
            </a:r>
            <a:r>
              <a:rPr kumimoji="0" lang="de-DE" sz="526" b="0" i="0" u="none" strike="noStrike" kern="1600" cap="none" spc="0" normalizeH="0" baseline="0" noProof="0" err="1">
                <a:ln>
                  <a:noFill/>
                </a:ln>
                <a:solidFill>
                  <a:srgbClr val="000000"/>
                </a:solidFill>
                <a:effectLst/>
                <a:uLnTx/>
                <a:uFillTx/>
                <a:latin typeface="+mn-lt"/>
                <a:ea typeface="+mn-ea"/>
                <a:cs typeface="+mn-cs"/>
              </a:rPr>
              <a:t>StB</a:t>
            </a:r>
            <a:r>
              <a:rPr kumimoji="0" lang="de-DE" sz="526" b="0" i="0" u="none" strike="noStrike" kern="1600" cap="none" spc="0" normalizeH="0" baseline="0" noProof="0">
                <a:ln>
                  <a:noFill/>
                </a:ln>
                <a:solidFill>
                  <a:srgbClr val="000000"/>
                </a:solidFill>
                <a:effectLst/>
                <a:uLnTx/>
                <a:uFillTx/>
                <a:latin typeface="+mn-lt"/>
                <a:ea typeface="+mn-ea"/>
                <a:cs typeface="+mn-cs"/>
              </a:rPr>
              <a:t> Prof. Dr. Martin Jonas (Stellv. Vorsitzender)</a:t>
            </a:r>
            <a:endParaRPr kumimoji="0" lang="de-DE" sz="526" b="0" i="0" u="none" strike="noStrike" kern="1200" cap="none" spc="0" normalizeH="0" baseline="0" noProof="0">
              <a:ln>
                <a:noFill/>
              </a:ln>
              <a:solidFill>
                <a:srgbClr val="4F2D7F"/>
              </a:solidFill>
              <a:effectLst/>
              <a:uLnTx/>
              <a:uFillTx/>
              <a:latin typeface="+mn-lt"/>
              <a:ea typeface="+mn-ea"/>
              <a:cs typeface="+mn-cs"/>
            </a:endParaRPr>
          </a:p>
          <a:p>
            <a:pPr algn="l"/>
            <a:endParaRPr lang="de-DE" sz="526">
              <a:solidFill>
                <a:schemeClr val="tx1"/>
              </a:solidFill>
            </a:endParaRPr>
          </a:p>
        </p:txBody>
      </p:sp>
      <p:pic>
        <p:nvPicPr>
          <p:cNvPr id="22" name="GT#standard_16x9_top">
            <a:extLst>
              <a:ext uri="{FF2B5EF4-FFF2-40B4-BE49-F238E27FC236}">
                <a16:creationId xmlns:a16="http://schemas.microsoft.com/office/drawing/2014/main" id="{6E841E44-C708-5050-7B99-8EC913CB44E3}"/>
              </a:ext>
            </a:extLst>
          </p:cNvPr>
          <p:cNvPicPr>
            <a:picLocks noChangeAspect="1"/>
          </p:cNvPicPr>
          <p:nvPr userDrawn="1">
            <p:custDataLst>
              <p:tags r:id="rId4"/>
            </p:custDataLst>
          </p:nvPr>
        </p:nvPicPr>
        <p:blipFill>
          <a:blip r:embed="rId7" cstate="screen">
            <a:extLst>
              <a:ext uri="{28A0092B-C50C-407E-A947-70E740481C1C}">
                <a14:useLocalDpi xmlns:a14="http://schemas.microsoft.com/office/drawing/2010/main"/>
              </a:ext>
            </a:extLst>
          </a:blip>
          <a:srcRect/>
          <a:stretch/>
        </p:blipFill>
        <p:spPr>
          <a:xfrm>
            <a:off x="377884" y="-26677"/>
            <a:ext cx="2272293" cy="725871"/>
          </a:xfrm>
          <a:prstGeom prst="rect">
            <a:avLst/>
          </a:prstGeom>
        </p:spPr>
      </p:pic>
      <p:sp>
        <p:nvSpPr>
          <p:cNvPr id="30" name="Textplatzhalter 29">
            <a:extLst>
              <a:ext uri="{FF2B5EF4-FFF2-40B4-BE49-F238E27FC236}">
                <a16:creationId xmlns:a16="http://schemas.microsoft.com/office/drawing/2014/main" id="{4B7FBF56-F2B6-877A-B839-322347249C4A}"/>
              </a:ext>
            </a:extLst>
          </p:cNvPr>
          <p:cNvSpPr>
            <a:spLocks noGrp="1"/>
          </p:cNvSpPr>
          <p:nvPr>
            <p:ph type="body" sz="quarter" idx="21" hasCustomPrompt="1"/>
          </p:nvPr>
        </p:nvSpPr>
        <p:spPr>
          <a:xfrm>
            <a:off x="913926" y="757640"/>
            <a:ext cx="2449513" cy="1166694"/>
          </a:xfrm>
        </p:spPr>
        <p:txBody>
          <a:bodyPr/>
          <a:lstStyle>
            <a:lvl1pPr>
              <a:spcAft>
                <a:spcPts val="0"/>
              </a:spcAft>
              <a:defRPr sz="1000" b="1">
                <a:solidFill>
                  <a:schemeClr val="tx1"/>
                </a:solidFill>
              </a:defRPr>
            </a:lvl1pPr>
            <a:lvl2pPr>
              <a:spcAft>
                <a:spcPts val="0"/>
              </a:spcAft>
              <a:defRPr sz="1000"/>
            </a:lvl2pPr>
          </a:lstStyle>
          <a:p>
            <a:pPr lvl="0"/>
            <a:r>
              <a:rPr lang="de-DE"/>
              <a:t>Firmenname</a:t>
            </a:r>
          </a:p>
          <a:p>
            <a:pPr lvl="1"/>
            <a:r>
              <a:rPr lang="de-DE"/>
              <a:t>Text</a:t>
            </a:r>
          </a:p>
        </p:txBody>
      </p:sp>
      <p:sp>
        <p:nvSpPr>
          <p:cNvPr id="3" name="Textplatzhalter 29">
            <a:extLst>
              <a:ext uri="{FF2B5EF4-FFF2-40B4-BE49-F238E27FC236}">
                <a16:creationId xmlns:a16="http://schemas.microsoft.com/office/drawing/2014/main" id="{26C077B2-560A-CC78-9464-5910D46BB7AF}"/>
              </a:ext>
            </a:extLst>
          </p:cNvPr>
          <p:cNvSpPr>
            <a:spLocks noGrp="1"/>
          </p:cNvSpPr>
          <p:nvPr>
            <p:ph type="body" sz="quarter" idx="23" hasCustomPrompt="1"/>
          </p:nvPr>
        </p:nvSpPr>
        <p:spPr>
          <a:xfrm>
            <a:off x="913926" y="2403708"/>
            <a:ext cx="5088470" cy="155205"/>
          </a:xfrm>
        </p:spPr>
        <p:txBody>
          <a:bodyPr/>
          <a:lstStyle>
            <a:lvl1pPr>
              <a:defRPr sz="1000" b="1">
                <a:solidFill>
                  <a:schemeClr val="accent1"/>
                </a:solidFill>
              </a:defRPr>
            </a:lvl1pPr>
          </a:lstStyle>
          <a:p>
            <a:pPr lvl="0"/>
            <a:r>
              <a:rPr lang="de-DE"/>
              <a:t>Text</a:t>
            </a:r>
          </a:p>
        </p:txBody>
      </p:sp>
      <p:sp>
        <p:nvSpPr>
          <p:cNvPr id="4" name="Textplatzhalter 29">
            <a:extLst>
              <a:ext uri="{FF2B5EF4-FFF2-40B4-BE49-F238E27FC236}">
                <a16:creationId xmlns:a16="http://schemas.microsoft.com/office/drawing/2014/main" id="{1D6116A2-0AA9-7849-CEFF-CADEE45274CD}"/>
              </a:ext>
            </a:extLst>
          </p:cNvPr>
          <p:cNvSpPr>
            <a:spLocks noGrp="1"/>
          </p:cNvSpPr>
          <p:nvPr>
            <p:ph type="body" sz="quarter" idx="24" hasCustomPrompt="1"/>
          </p:nvPr>
        </p:nvSpPr>
        <p:spPr>
          <a:xfrm>
            <a:off x="913926" y="2605166"/>
            <a:ext cx="10785002" cy="2834867"/>
          </a:xfrm>
        </p:spPr>
        <p:txBody>
          <a:bodyPr/>
          <a:lstStyle>
            <a:lvl1pPr>
              <a:spcAft>
                <a:spcPts val="400"/>
              </a:spcAft>
              <a:defRPr sz="1000" b="0">
                <a:solidFill>
                  <a:schemeClr val="tx1"/>
                </a:solidFill>
              </a:defRPr>
            </a:lvl1pPr>
            <a:lvl2pPr marL="171450" indent="-171450">
              <a:spcAft>
                <a:spcPts val="400"/>
              </a:spcAft>
              <a:buFont typeface="Arial" panose="020B0604020202020204" pitchFamily="34" charset="0"/>
              <a:buChar char="•"/>
              <a:defRPr sz="1000"/>
            </a:lvl2pPr>
            <a:lvl3pPr marL="361950" indent="-177800">
              <a:buFont typeface="Symbol" panose="05050102010706020507" pitchFamily="18" charset="2"/>
              <a:buChar char="-"/>
              <a:defRPr sz="1000"/>
            </a:lvl3p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p:txBody>
      </p:sp>
      <p:sp>
        <p:nvSpPr>
          <p:cNvPr id="6" name="Textplatzhalter 34">
            <a:extLst>
              <a:ext uri="{FF2B5EF4-FFF2-40B4-BE49-F238E27FC236}">
                <a16:creationId xmlns:a16="http://schemas.microsoft.com/office/drawing/2014/main" id="{E06C2AE5-5737-9F6D-E48B-CA320387740B}"/>
              </a:ext>
            </a:extLst>
          </p:cNvPr>
          <p:cNvSpPr>
            <a:spLocks noGrp="1"/>
          </p:cNvSpPr>
          <p:nvPr>
            <p:ph type="body" sz="quarter" idx="25" hasCustomPrompt="1"/>
          </p:nvPr>
        </p:nvSpPr>
        <p:spPr>
          <a:xfrm>
            <a:off x="913926"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8" name="Textplatzhalter 34">
            <a:extLst>
              <a:ext uri="{FF2B5EF4-FFF2-40B4-BE49-F238E27FC236}">
                <a16:creationId xmlns:a16="http://schemas.microsoft.com/office/drawing/2014/main" id="{97C51E9F-F366-4B4F-D0F8-9C5DD296A2FF}"/>
              </a:ext>
            </a:extLst>
          </p:cNvPr>
          <p:cNvSpPr>
            <a:spLocks noGrp="1"/>
          </p:cNvSpPr>
          <p:nvPr>
            <p:ph type="body" sz="quarter" idx="26" hasCustomPrompt="1"/>
          </p:nvPr>
        </p:nvSpPr>
        <p:spPr>
          <a:xfrm>
            <a:off x="3471599" y="5621510"/>
            <a:ext cx="2206625" cy="363366"/>
          </a:xfrm>
        </p:spPr>
        <p:txBody>
          <a:bodyPr/>
          <a:lstStyle>
            <a:lvl1pPr>
              <a:spcAft>
                <a:spcPts val="0"/>
              </a:spcAft>
              <a:defRPr sz="1000" b="1">
                <a:solidFill>
                  <a:schemeClr val="accent1"/>
                </a:solidFill>
              </a:defRPr>
            </a:lvl1pPr>
            <a:lvl2pPr>
              <a:defRPr sz="1000"/>
            </a:lvl2pPr>
          </a:lstStyle>
          <a:p>
            <a:pPr lvl="0"/>
            <a:r>
              <a:rPr lang="de-DE"/>
              <a:t>Vorname Nachname</a:t>
            </a:r>
          </a:p>
          <a:p>
            <a:pPr lvl="1"/>
            <a:r>
              <a:rPr lang="de-DE"/>
              <a:t>Berufsbezeichnung, Karrierestufe</a:t>
            </a:r>
          </a:p>
        </p:txBody>
      </p:sp>
      <p:sp>
        <p:nvSpPr>
          <p:cNvPr id="9" name="Textplatzhalter 29">
            <a:extLst>
              <a:ext uri="{FF2B5EF4-FFF2-40B4-BE49-F238E27FC236}">
                <a16:creationId xmlns:a16="http://schemas.microsoft.com/office/drawing/2014/main" id="{CD22AD0A-EC0F-C9A5-662A-561F7B164303}"/>
              </a:ext>
            </a:extLst>
          </p:cNvPr>
          <p:cNvSpPr>
            <a:spLocks noGrp="1"/>
          </p:cNvSpPr>
          <p:nvPr>
            <p:ph type="body" sz="quarter" idx="28" hasCustomPrompt="1"/>
          </p:nvPr>
        </p:nvSpPr>
        <p:spPr>
          <a:xfrm>
            <a:off x="8828347" y="750816"/>
            <a:ext cx="2870581" cy="1173518"/>
          </a:xfrm>
        </p:spPr>
        <p:txBody>
          <a:bodyPr/>
          <a:lstStyle>
            <a:lvl1pPr>
              <a:spcAft>
                <a:spcPts val="0"/>
              </a:spcAft>
              <a:defRPr sz="1000" b="1">
                <a:solidFill>
                  <a:schemeClr val="tx1"/>
                </a:solidFill>
              </a:defRPr>
            </a:lvl1pPr>
            <a:lvl2pPr>
              <a:spcAft>
                <a:spcPts val="0"/>
              </a:spcAft>
              <a:defRPr sz="1000"/>
            </a:lvl2pPr>
          </a:lstStyle>
          <a:p>
            <a:pPr lvl="0"/>
            <a:r>
              <a:rPr lang="de-DE"/>
              <a:t>Grant Thornton AG</a:t>
            </a:r>
          </a:p>
          <a:p>
            <a:pPr lvl="1"/>
            <a:r>
              <a:rPr lang="de-DE"/>
              <a:t>Wirtschaftsprüfungsgesellschaft</a:t>
            </a:r>
          </a:p>
        </p:txBody>
      </p:sp>
    </p:spTree>
    <p:extLst>
      <p:ext uri="{BB962C8B-B14F-4D97-AF65-F5344CB8AC3E}">
        <p14:creationId xmlns:p14="http://schemas.microsoft.com/office/powerpoint/2010/main" val="1506511516"/>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Vs">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DFA3F1A6-B8CF-DE77-6D36-EE82A88A5742}"/>
              </a:ext>
            </a:extLst>
          </p:cNvPr>
          <p:cNvSpPr>
            <a:spLocks noGrp="1"/>
          </p:cNvSpPr>
          <p:nvPr>
            <p:ph type="body" sz="quarter" idx="23" hasCustomPrompt="1"/>
          </p:nvPr>
        </p:nvSpPr>
        <p:spPr>
          <a:xfrm>
            <a:off x="6216650"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1"/>
          <p:cNvSpPr>
            <a:spLocks noGrp="1"/>
          </p:cNvSpPr>
          <p:nvPr>
            <p:ph type="body" sz="quarter" idx="12" hasCustomPrompt="1"/>
          </p:nvPr>
        </p:nvSpPr>
        <p:spPr>
          <a:xfrm>
            <a:off x="508001" y="2658041"/>
            <a:ext cx="5465762" cy="3060700"/>
          </a:xfrm>
          <a:prstGeom prst="rect">
            <a:avLst/>
          </a:prstGeom>
        </p:spPr>
        <p:txBody>
          <a:bodyPr vert="horz" wrap="square" lIns="0" tIns="0" rIns="0" bIns="0" rtlCol="0" anchor="t" anchorCtr="0">
            <a:noAutofit/>
          </a:bodyPr>
          <a:lstStyle>
            <a:lvl1pPr>
              <a:spcAft>
                <a:spcPts val="400"/>
              </a:spcAft>
              <a:defRPr lang="en-GB" sz="1050" b="1" dirty="0">
                <a:solidFill>
                  <a:schemeClr val="accent1"/>
                </a:solidFill>
              </a:defRPr>
            </a:lvl1pPr>
            <a:lvl2pPr>
              <a:spcAft>
                <a:spcPts val="400"/>
              </a:spcAft>
              <a:defRPr lang="en-GB" sz="1050" dirty="0"/>
            </a:lvl2pPr>
            <a:lvl3pPr>
              <a:spcAft>
                <a:spcPts val="400"/>
              </a:spcAft>
              <a:defRPr lang="en-GB" sz="1050" dirty="0"/>
            </a:lvl3pPr>
            <a:lvl4pPr>
              <a:spcAft>
                <a:spcPts val="400"/>
              </a:spcAft>
              <a:defRPr lang="en-GB" sz="1050" dirty="0"/>
            </a:lvl4pPr>
            <a:lvl5pPr>
              <a:defRPr lang="en-GB" sz="1050"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50" b="0" dirty="0"/>
            </a:lvl3pPr>
            <a:lvl4pPr>
              <a:spcAft>
                <a:spcPts val="0"/>
              </a:spcAft>
              <a:defRPr lang="en-GB" sz="105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7999"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3" name="Text 1">
            <a:extLst>
              <a:ext uri="{FF2B5EF4-FFF2-40B4-BE49-F238E27FC236}">
                <a16:creationId xmlns:a16="http://schemas.microsoft.com/office/drawing/2014/main" id="{5F2D8555-3EED-3F06-4941-3218CDDC6288}"/>
              </a:ext>
            </a:extLst>
          </p:cNvPr>
          <p:cNvSpPr>
            <a:spLocks noGrp="1"/>
          </p:cNvSpPr>
          <p:nvPr>
            <p:ph type="body" sz="quarter" idx="18" hasCustomPrompt="1"/>
          </p:nvPr>
        </p:nvSpPr>
        <p:spPr>
          <a:xfrm>
            <a:off x="7375524" y="1459479"/>
            <a:ext cx="4306887" cy="971550"/>
          </a:xfrm>
          <a:prstGeom prst="rect">
            <a:avLst/>
          </a:prstGeom>
        </p:spPr>
        <p:txBody>
          <a:bodyPr vert="horz" wrap="square" lIns="0" tIns="0" rIns="0" bIns="0" rtlCol="0" anchor="t" anchorCtr="0">
            <a:noAutofit/>
          </a:bodyPr>
          <a:lstStyle>
            <a:lvl1pPr>
              <a:spcAft>
                <a:spcPts val="400"/>
              </a:spcAft>
              <a:defRPr lang="en-GB" sz="1400" b="1" dirty="0">
                <a:solidFill>
                  <a:schemeClr val="accent1"/>
                </a:solidFill>
              </a:defRPr>
            </a:lvl1pPr>
            <a:lvl2pPr>
              <a:spcAft>
                <a:spcPts val="0"/>
              </a:spcAft>
              <a:defRPr lang="en-GB" sz="1050" b="0" dirty="0"/>
            </a:lvl2pPr>
            <a:lvl3pPr>
              <a:spcAft>
                <a:spcPts val="0"/>
              </a:spcAft>
              <a:defRPr lang="en-GB" sz="1000" b="0" dirty="0"/>
            </a:lvl3pPr>
            <a:lvl4pPr>
              <a:spcAft>
                <a:spcPts val="0"/>
              </a:spcAft>
              <a:defRPr lang="en-GB" sz="1000" i="1" dirty="0"/>
            </a:lvl4pPr>
            <a:lvl5pPr marL="0" indent="0">
              <a:spcAft>
                <a:spcPts val="0"/>
              </a:spcAft>
              <a:buNone/>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76400">
              <a:spcAft>
                <a:spcPts val="0"/>
              </a:spcAft>
              <a:defRPr lang="en-GB" sz="1000" dirty="0"/>
            </a:lvl9pPr>
          </a:lstStyle>
          <a:p>
            <a:pPr lvl="0"/>
            <a:r>
              <a:rPr lang="en-GB" noProof="0"/>
              <a:t>First Level</a:t>
            </a:r>
          </a:p>
          <a:p>
            <a:pPr lvl="1"/>
            <a:r>
              <a:rPr lang="en-GB" noProof="0"/>
              <a:t>Second level</a:t>
            </a:r>
          </a:p>
        </p:txBody>
      </p:sp>
      <p:sp>
        <p:nvSpPr>
          <p:cNvPr id="14" name="Picture Placeholder 10">
            <a:extLst>
              <a:ext uri="{FF2B5EF4-FFF2-40B4-BE49-F238E27FC236}">
                <a16:creationId xmlns:a16="http://schemas.microsoft.com/office/drawing/2014/main" id="{70A67C77-C47A-6FD7-6D5F-A58534922092}"/>
              </a:ext>
            </a:extLst>
          </p:cNvPr>
          <p:cNvSpPr>
            <a:spLocks noGrp="1" noChangeAspect="1"/>
          </p:cNvSpPr>
          <p:nvPr>
            <p:ph type="pic" sz="quarter" idx="19" hasCustomPrompt="1"/>
          </p:nvPr>
        </p:nvSpPr>
        <p:spPr>
          <a:xfrm>
            <a:off x="6216648" y="1459479"/>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9" name="Footer">
            <a:extLst>
              <a:ext uri="{FF2B5EF4-FFF2-40B4-BE49-F238E27FC236}">
                <a16:creationId xmlns:a16="http://schemas.microsoft.com/office/drawing/2014/main" id="{98059F07-C71C-759B-253C-A73EAE5DAD8A}"/>
              </a:ext>
            </a:extLst>
          </p:cNvPr>
          <p:cNvSpPr>
            <a:spLocks noGrp="1"/>
          </p:cNvSpPr>
          <p:nvPr>
            <p:ph type="ftr" sz="quarter" idx="20"/>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BCC897EE-E715-DB95-5E38-97EF16902233}"/>
              </a:ext>
            </a:extLst>
          </p:cNvPr>
          <p:cNvSpPr>
            <a:spLocks noGrp="1"/>
          </p:cNvSpPr>
          <p:nvPr>
            <p:ph type="sldNum" sz="quarter" idx="2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2" name="ChapterTitle">
            <a:extLst>
              <a:ext uri="{FF2B5EF4-FFF2-40B4-BE49-F238E27FC236}">
                <a16:creationId xmlns:a16="http://schemas.microsoft.com/office/drawing/2014/main" id="{E7DE8C5E-70BC-B6DE-9E53-8A06173B86FB}"/>
              </a:ext>
            </a:extLst>
          </p:cNvPr>
          <p:cNvSpPr>
            <a:spLocks noGrp="1"/>
          </p:cNvSpPr>
          <p:nvPr>
            <p:ph type="body" sz="quarter" idx="2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269767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V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4313238" y="172402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1666875" y="1724024"/>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508000" y="1724024"/>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B2773A2B-1742-F890-A0B1-A46D58512064}"/>
              </a:ext>
            </a:extLst>
          </p:cNvPr>
          <p:cNvSpPr>
            <a:spLocks noGrp="1"/>
          </p:cNvSpPr>
          <p:nvPr>
            <p:ph type="body" sz="quarter" idx="17" hasCustomPrompt="1"/>
          </p:nvPr>
        </p:nvSpPr>
        <p:spPr>
          <a:xfrm>
            <a:off x="4313238" y="3246050"/>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Text 1">
            <a:extLst>
              <a:ext uri="{FF2B5EF4-FFF2-40B4-BE49-F238E27FC236}">
                <a16:creationId xmlns:a16="http://schemas.microsoft.com/office/drawing/2014/main" id="{E9ECEDAE-3B0E-8D41-F81C-0E27789E66E3}"/>
              </a:ext>
            </a:extLst>
          </p:cNvPr>
          <p:cNvSpPr>
            <a:spLocks noGrp="1"/>
          </p:cNvSpPr>
          <p:nvPr>
            <p:ph type="body" sz="quarter" idx="18" hasCustomPrompt="1"/>
          </p:nvPr>
        </p:nvSpPr>
        <p:spPr>
          <a:xfrm>
            <a:off x="1666875" y="3246050"/>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6" name="Picture Placeholder 10">
            <a:extLst>
              <a:ext uri="{FF2B5EF4-FFF2-40B4-BE49-F238E27FC236}">
                <a16:creationId xmlns:a16="http://schemas.microsoft.com/office/drawing/2014/main" id="{E1CE4FCB-9079-DFB9-BA21-70C6B76B11C2}"/>
              </a:ext>
            </a:extLst>
          </p:cNvPr>
          <p:cNvSpPr>
            <a:spLocks noGrp="1" noChangeAspect="1"/>
          </p:cNvSpPr>
          <p:nvPr>
            <p:ph type="pic" sz="quarter" idx="19" hasCustomPrompt="1"/>
          </p:nvPr>
        </p:nvSpPr>
        <p:spPr>
          <a:xfrm>
            <a:off x="508000" y="3246050"/>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7" name="Text 1">
            <a:extLst>
              <a:ext uri="{FF2B5EF4-FFF2-40B4-BE49-F238E27FC236}">
                <a16:creationId xmlns:a16="http://schemas.microsoft.com/office/drawing/2014/main" id="{DF89DF80-0C53-838C-A1CF-9D91E72372BD}"/>
              </a:ext>
            </a:extLst>
          </p:cNvPr>
          <p:cNvSpPr>
            <a:spLocks noGrp="1"/>
          </p:cNvSpPr>
          <p:nvPr>
            <p:ph type="body" sz="quarter" idx="20" hasCustomPrompt="1"/>
          </p:nvPr>
        </p:nvSpPr>
        <p:spPr>
          <a:xfrm>
            <a:off x="4313238" y="4768075"/>
            <a:ext cx="7370762" cy="12168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1050" dirty="0"/>
            </a:lvl6pPr>
            <a:lvl7pPr>
              <a:defRPr lang="en-GB" sz="1050" dirty="0"/>
            </a:lvl7pPr>
            <a:lvl8pPr>
              <a:defRPr lang="en-GB" sz="1100" dirty="0"/>
            </a:lvl8pPr>
            <a:lvl9pPr>
              <a:defRPr lang="en-GB" sz="11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8" name="Text 1">
            <a:extLst>
              <a:ext uri="{FF2B5EF4-FFF2-40B4-BE49-F238E27FC236}">
                <a16:creationId xmlns:a16="http://schemas.microsoft.com/office/drawing/2014/main" id="{6C23C1A8-FFB7-287F-04E1-98C39535EBC2}"/>
              </a:ext>
            </a:extLst>
          </p:cNvPr>
          <p:cNvSpPr>
            <a:spLocks noGrp="1"/>
          </p:cNvSpPr>
          <p:nvPr>
            <p:ph type="body" sz="quarter" idx="21" hasCustomPrompt="1"/>
          </p:nvPr>
        </p:nvSpPr>
        <p:spPr>
          <a:xfrm>
            <a:off x="1666875" y="4768075"/>
            <a:ext cx="2403475" cy="884237"/>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9" name="Picture Placeholder 10">
            <a:extLst>
              <a:ext uri="{FF2B5EF4-FFF2-40B4-BE49-F238E27FC236}">
                <a16:creationId xmlns:a16="http://schemas.microsoft.com/office/drawing/2014/main" id="{4416D6D6-FEB0-9322-3BD2-5096905E117E}"/>
              </a:ext>
            </a:extLst>
          </p:cNvPr>
          <p:cNvSpPr>
            <a:spLocks noGrp="1" noChangeAspect="1"/>
          </p:cNvSpPr>
          <p:nvPr>
            <p:ph type="pic" sz="quarter" idx="22" hasCustomPrompt="1"/>
          </p:nvPr>
        </p:nvSpPr>
        <p:spPr>
          <a:xfrm>
            <a:off x="508000" y="4768075"/>
            <a:ext cx="884238" cy="884237"/>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1BBA663D-FEF2-DAF9-E363-A573055EB3A9}"/>
              </a:ext>
            </a:extLst>
          </p:cNvPr>
          <p:cNvSpPr>
            <a:spLocks noGrp="1"/>
          </p:cNvSpPr>
          <p:nvPr>
            <p:ph type="ftr" sz="quarter" idx="23"/>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164439F2-C0C5-2AEA-4ACD-2E3548BB20FE}"/>
              </a:ext>
            </a:extLst>
          </p:cNvPr>
          <p:cNvSpPr>
            <a:spLocks noGrp="1"/>
          </p:cNvSpPr>
          <p:nvPr>
            <p:ph type="sldNum" sz="quarter" idx="24"/>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E7745FE-3416-C6EF-63CA-CD87E1A6F9FD}"/>
              </a:ext>
            </a:extLst>
          </p:cNvPr>
          <p:cNvSpPr>
            <a:spLocks noGrp="1"/>
          </p:cNvSpPr>
          <p:nvPr>
            <p:ph type="body" sz="quarter" idx="25"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146643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Master 1">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11" name="Rectangle 10">
            <a:extLst>
              <a:ext uri="{FF2B5EF4-FFF2-40B4-BE49-F238E27FC236}">
                <a16:creationId xmlns:a16="http://schemas.microsoft.com/office/drawing/2014/main" id="{40ED17D9-B241-1B44-99CF-7FE14BE57CB9}"/>
              </a:ext>
            </a:extLst>
          </p:cNvPr>
          <p:cNvSpPr/>
          <p:nvPr userDrawn="1"/>
        </p:nvSpPr>
        <p:spPr>
          <a:xfrm>
            <a:off x="-95415" y="1808162"/>
            <a:ext cx="12389992" cy="460851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52" name="Text Placeholder 4">
            <a:extLst>
              <a:ext uri="{FF2B5EF4-FFF2-40B4-BE49-F238E27FC236}">
                <a16:creationId xmlns:a16="http://schemas.microsoft.com/office/drawing/2014/main" id="{DA36C5F7-33EC-3647-AACA-9532803D62CC}"/>
              </a:ext>
            </a:extLst>
          </p:cNvPr>
          <p:cNvSpPr>
            <a:spLocks noGrp="1"/>
          </p:cNvSpPr>
          <p:nvPr>
            <p:ph type="body" sz="quarter" idx="22"/>
          </p:nvPr>
        </p:nvSpPr>
        <p:spPr>
          <a:xfrm>
            <a:off x="911225" y="2044462"/>
            <a:ext cx="4532549" cy="1243374"/>
          </a:xfrm>
          <a:prstGeom prst="roundRect">
            <a:avLst>
              <a:gd name="adj" fmla="val 6695"/>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4" name="Text Placeholder 4">
            <a:extLst>
              <a:ext uri="{FF2B5EF4-FFF2-40B4-BE49-F238E27FC236}">
                <a16:creationId xmlns:a16="http://schemas.microsoft.com/office/drawing/2014/main" id="{1B05D8C2-6F3E-8540-8AF2-D5A4FB562B71}"/>
              </a:ext>
            </a:extLst>
          </p:cNvPr>
          <p:cNvSpPr>
            <a:spLocks noGrp="1"/>
          </p:cNvSpPr>
          <p:nvPr>
            <p:ph type="body" sz="quarter" idx="23"/>
          </p:nvPr>
        </p:nvSpPr>
        <p:spPr>
          <a:xfrm>
            <a:off x="911225" y="3490590"/>
            <a:ext cx="4512456" cy="1243374"/>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55" name="Text Placeholder 4">
            <a:extLst>
              <a:ext uri="{FF2B5EF4-FFF2-40B4-BE49-F238E27FC236}">
                <a16:creationId xmlns:a16="http://schemas.microsoft.com/office/drawing/2014/main" id="{FF85D120-05FA-F04A-B604-893240D7527C}"/>
              </a:ext>
            </a:extLst>
          </p:cNvPr>
          <p:cNvSpPr>
            <a:spLocks noGrp="1"/>
          </p:cNvSpPr>
          <p:nvPr>
            <p:ph type="body" sz="quarter" idx="24"/>
          </p:nvPr>
        </p:nvSpPr>
        <p:spPr>
          <a:xfrm>
            <a:off x="911225" y="4936719"/>
            <a:ext cx="4512452" cy="1243375"/>
          </a:xfrm>
          <a:prstGeom prst="roundRect">
            <a:avLst>
              <a:gd name="adj" fmla="val 6072"/>
            </a:avLst>
          </a:prstGeom>
          <a:solidFill>
            <a:srgbClr val="FFFFFF"/>
          </a:solidFill>
        </p:spPr>
        <p:txBody>
          <a:bodyPr lIns="1044000" tIns="108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8" name="Text Placeholder 4">
            <a:extLst>
              <a:ext uri="{FF2B5EF4-FFF2-40B4-BE49-F238E27FC236}">
                <a16:creationId xmlns:a16="http://schemas.microsoft.com/office/drawing/2014/main" id="{3CA384FC-FBA3-B745-B48A-3BEF5B95C9D0}"/>
              </a:ext>
            </a:extLst>
          </p:cNvPr>
          <p:cNvSpPr>
            <a:spLocks noGrp="1"/>
          </p:cNvSpPr>
          <p:nvPr>
            <p:ph type="body" sz="quarter" idx="28"/>
          </p:nvPr>
        </p:nvSpPr>
        <p:spPr>
          <a:xfrm>
            <a:off x="5571647" y="2044461"/>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99" name="Text Placeholder 4">
            <a:extLst>
              <a:ext uri="{FF2B5EF4-FFF2-40B4-BE49-F238E27FC236}">
                <a16:creationId xmlns:a16="http://schemas.microsoft.com/office/drawing/2014/main" id="{E4699F73-932A-604C-A045-7B87377076DD}"/>
              </a:ext>
            </a:extLst>
          </p:cNvPr>
          <p:cNvSpPr>
            <a:spLocks noGrp="1"/>
          </p:cNvSpPr>
          <p:nvPr>
            <p:ph type="body" sz="quarter" idx="29"/>
          </p:nvPr>
        </p:nvSpPr>
        <p:spPr>
          <a:xfrm>
            <a:off x="5571647" y="3490590"/>
            <a:ext cx="4333803" cy="1242536"/>
          </a:xfrm>
          <a:prstGeom prst="roundRect">
            <a:avLst>
              <a:gd name="adj" fmla="val 7312"/>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100" name="Text Placeholder 4">
            <a:extLst>
              <a:ext uri="{FF2B5EF4-FFF2-40B4-BE49-F238E27FC236}">
                <a16:creationId xmlns:a16="http://schemas.microsoft.com/office/drawing/2014/main" id="{2E85E377-4AD3-0B4A-974F-7A4D7F9E2A9C}"/>
              </a:ext>
            </a:extLst>
          </p:cNvPr>
          <p:cNvSpPr>
            <a:spLocks noGrp="1"/>
          </p:cNvSpPr>
          <p:nvPr>
            <p:ph type="body" sz="quarter" idx="30"/>
          </p:nvPr>
        </p:nvSpPr>
        <p:spPr>
          <a:xfrm>
            <a:off x="5571647" y="4936719"/>
            <a:ext cx="4333803" cy="1242536"/>
          </a:xfrm>
          <a:prstGeom prst="roundRect">
            <a:avLst>
              <a:gd name="adj" fmla="val 6065"/>
            </a:avLst>
          </a:prstGeom>
          <a:solidFill>
            <a:srgbClr val="FFFFFF"/>
          </a:solidFill>
        </p:spPr>
        <p:txBody>
          <a:bodyPr lIns="1044000" tIns="108000" rIns="90000" anchor="ctr"/>
          <a:lstStyle>
            <a:lvl1pPr marL="0" indent="0">
              <a:lnSpc>
                <a:spcPct val="100000"/>
              </a:lnSpc>
              <a:buNone/>
              <a:defRPr sz="1400" b="0" i="0">
                <a:solidFill>
                  <a:srgbClr val="383838"/>
                </a:solidFill>
                <a:latin typeface="Montserrat" pitchFamily="2" charset="77"/>
              </a:defRPr>
            </a:lvl1pPr>
            <a:lvl2pPr marL="269875" indent="-131763">
              <a:lnSpc>
                <a:spcPct val="100000"/>
              </a:lnSpc>
              <a:buFont typeface="Arial" panose="020B0604020202020204" pitchFamily="34" charset="0"/>
              <a:buChar char="•"/>
              <a:tabLst/>
              <a:defRPr sz="1400" b="0" i="0">
                <a:solidFill>
                  <a:srgbClr val="383838"/>
                </a:solidFill>
                <a:latin typeface="Montserrat" pitchFamily="2" charset="77"/>
              </a:defRPr>
            </a:lvl2pPr>
            <a:lvl3pPr marL="914400" indent="0">
              <a:buNone/>
              <a:defRPr sz="1200" b="0" i="0">
                <a:latin typeface="Montserrat" pitchFamily="2" charset="77"/>
              </a:defRPr>
            </a:lvl3pPr>
            <a:lvl4pPr marL="1371600" indent="0">
              <a:buNone/>
              <a:defRPr sz="1200" b="0" i="0">
                <a:latin typeface="Montserrat" pitchFamily="2" charset="77"/>
              </a:defRPr>
            </a:lvl4pPr>
            <a:lvl5pPr marL="1828800" indent="0">
              <a:buNone/>
              <a:defRPr sz="1200" b="0" i="0">
                <a:latin typeface="Montserrat" pitchFamily="2" charset="77"/>
              </a:defRPr>
            </a:lvl5pPr>
          </a:lstStyle>
          <a:p>
            <a:pPr lvl="0"/>
            <a:r>
              <a:rPr lang="en-US"/>
              <a:t>Edit Master text styles</a:t>
            </a:r>
          </a:p>
          <a:p>
            <a:pPr lvl="1"/>
            <a:r>
              <a:rPr lang="en-US"/>
              <a:t>Second level</a:t>
            </a:r>
          </a:p>
        </p:txBody>
      </p:sp>
      <p:sp>
        <p:nvSpPr>
          <p:cNvPr id="40" name="Title Placeholder 1">
            <a:extLst>
              <a:ext uri="{FF2B5EF4-FFF2-40B4-BE49-F238E27FC236}">
                <a16:creationId xmlns:a16="http://schemas.microsoft.com/office/drawing/2014/main" id="{BC51454C-A6E4-BB4D-B7D0-A1DE4C831E3A}"/>
              </a:ext>
            </a:extLst>
          </p:cNvPr>
          <p:cNvSpPr>
            <a:spLocks noGrp="1"/>
          </p:cNvSpPr>
          <p:nvPr>
            <p:ph type="title" hasCustomPrompt="1"/>
          </p:nvPr>
        </p:nvSpPr>
        <p:spPr>
          <a:xfrm>
            <a:off x="911224" y="644740"/>
            <a:ext cx="10945813"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39" name="Picture Placeholder 5">
            <a:extLst>
              <a:ext uri="{FF2B5EF4-FFF2-40B4-BE49-F238E27FC236}">
                <a16:creationId xmlns:a16="http://schemas.microsoft.com/office/drawing/2014/main" id="{60E44BAC-3454-EB49-A6FD-C8C9E3E8310B}"/>
              </a:ext>
            </a:extLst>
          </p:cNvPr>
          <p:cNvSpPr>
            <a:spLocks noGrp="1"/>
          </p:cNvSpPr>
          <p:nvPr>
            <p:ph type="pic" sz="quarter" idx="17"/>
          </p:nvPr>
        </p:nvSpPr>
        <p:spPr>
          <a:xfrm>
            <a:off x="10033323" y="2044461"/>
            <a:ext cx="2688902" cy="4134794"/>
          </a:xfrm>
          <a:prstGeom prst="roundRect">
            <a:avLst>
              <a:gd name="adj" fmla="val 5340"/>
            </a:avLst>
          </a:prstGeom>
        </p:spPr>
        <p:txBody>
          <a:bodyPr wrap="square">
            <a:noAutofit/>
          </a:bodyPr>
          <a:lstStyle>
            <a:lvl1pPr>
              <a:defRPr b="1" i="0">
                <a:latin typeface="Montserrat" pitchFamily="2" charset="77"/>
              </a:defRPr>
            </a:lvl1pPr>
          </a:lstStyle>
          <a:p>
            <a:endParaRPr lang="en-US"/>
          </a:p>
        </p:txBody>
      </p:sp>
    </p:spTree>
    <p:extLst>
      <p:ext uri="{BB962C8B-B14F-4D97-AF65-F5344CB8AC3E}">
        <p14:creationId xmlns:p14="http://schemas.microsoft.com/office/powerpoint/2010/main" val="124205559"/>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436">
          <p15:clr>
            <a:srgbClr val="FBAE40"/>
          </p15:clr>
        </p15:guide>
        <p15:guide id="3" pos="57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7" name="Text 1"/>
          <p:cNvSpPr>
            <a:spLocks noGrp="1"/>
          </p:cNvSpPr>
          <p:nvPr>
            <p:ph type="body" sz="quarter" idx="12" hasCustomPrompt="1"/>
          </p:nvPr>
        </p:nvSpPr>
        <p:spPr>
          <a:xfrm>
            <a:off x="508000" y="1725613"/>
            <a:ext cx="3562349" cy="4259262"/>
          </a:xfrm>
          <a:prstGeom prst="rect">
            <a:avLst/>
          </a:prstGeom>
        </p:spPr>
        <p:txBody>
          <a:bodyPr vert="horz" wrap="square" lIns="0" tIns="0" rIns="0" bIns="0" rtlCol="0" anchor="t" anchorCtr="0">
            <a:noAutofit/>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Title"/>
          <p:cNvSpPr>
            <a:spLocks noGrp="1"/>
          </p:cNvSpPr>
          <p:nvPr>
            <p:ph type="title"/>
          </p:nvPr>
        </p:nvSpPr>
        <p:spPr/>
        <p:txBody>
          <a:bodyPr/>
          <a:lstStyle/>
          <a:p>
            <a:r>
              <a:rPr lang="en-US"/>
              <a:t>Click to edit Master title style</a:t>
            </a:r>
            <a:endParaRPr lang="en-GB"/>
          </a:p>
        </p:txBody>
      </p:sp>
      <p:sp>
        <p:nvSpPr>
          <p:cNvPr id="8" name="Text 1">
            <a:extLst>
              <a:ext uri="{FF2B5EF4-FFF2-40B4-BE49-F238E27FC236}">
                <a16:creationId xmlns:a16="http://schemas.microsoft.com/office/drawing/2014/main" id="{EC4A0402-7396-053D-AA37-CDFAF3B9632F}"/>
              </a:ext>
            </a:extLst>
          </p:cNvPr>
          <p:cNvSpPr>
            <a:spLocks noGrp="1"/>
          </p:cNvSpPr>
          <p:nvPr>
            <p:ph type="body" sz="quarter" idx="15" hasCustomPrompt="1"/>
          </p:nvPr>
        </p:nvSpPr>
        <p:spPr>
          <a:xfrm>
            <a:off x="5473701"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1" name="Picture Placeholder 10">
            <a:extLst>
              <a:ext uri="{FF2B5EF4-FFF2-40B4-BE49-F238E27FC236}">
                <a16:creationId xmlns:a16="http://schemas.microsoft.com/office/drawing/2014/main" id="{7E8AEB13-3929-5620-674D-79DA562D3C91}"/>
              </a:ext>
            </a:extLst>
          </p:cNvPr>
          <p:cNvSpPr>
            <a:spLocks noGrp="1" noChangeAspect="1"/>
          </p:cNvSpPr>
          <p:nvPr>
            <p:ph type="pic" sz="quarter" idx="16" hasCustomPrompt="1"/>
          </p:nvPr>
        </p:nvSpPr>
        <p:spPr>
          <a:xfrm>
            <a:off x="4314825"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6" name="Text 1">
            <a:extLst>
              <a:ext uri="{FF2B5EF4-FFF2-40B4-BE49-F238E27FC236}">
                <a16:creationId xmlns:a16="http://schemas.microsoft.com/office/drawing/2014/main" id="{548028FB-DA90-43CF-84C1-BFB5B320DA16}"/>
              </a:ext>
            </a:extLst>
          </p:cNvPr>
          <p:cNvSpPr>
            <a:spLocks noGrp="1"/>
          </p:cNvSpPr>
          <p:nvPr>
            <p:ph type="body" sz="quarter" idx="17" hasCustomPrompt="1"/>
          </p:nvPr>
        </p:nvSpPr>
        <p:spPr>
          <a:xfrm>
            <a:off x="9280526" y="1725613"/>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9" name="Picture Placeholder 10">
            <a:extLst>
              <a:ext uri="{FF2B5EF4-FFF2-40B4-BE49-F238E27FC236}">
                <a16:creationId xmlns:a16="http://schemas.microsoft.com/office/drawing/2014/main" id="{D33D821A-95C2-6040-EBD3-7BF508CBC4F1}"/>
              </a:ext>
            </a:extLst>
          </p:cNvPr>
          <p:cNvSpPr>
            <a:spLocks noGrp="1" noChangeAspect="1"/>
          </p:cNvSpPr>
          <p:nvPr>
            <p:ph type="pic" sz="quarter" idx="18" hasCustomPrompt="1"/>
          </p:nvPr>
        </p:nvSpPr>
        <p:spPr>
          <a:xfrm>
            <a:off x="8121650" y="1725613"/>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0" name="Text 1">
            <a:extLst>
              <a:ext uri="{FF2B5EF4-FFF2-40B4-BE49-F238E27FC236}">
                <a16:creationId xmlns:a16="http://schemas.microsoft.com/office/drawing/2014/main" id="{AF7AA4FF-18C6-689C-B80A-40C3FF98C0D4}"/>
              </a:ext>
            </a:extLst>
          </p:cNvPr>
          <p:cNvSpPr>
            <a:spLocks noGrp="1"/>
          </p:cNvSpPr>
          <p:nvPr>
            <p:ph type="body" sz="quarter" idx="19" hasCustomPrompt="1"/>
          </p:nvPr>
        </p:nvSpPr>
        <p:spPr>
          <a:xfrm>
            <a:off x="5473701"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5" name="Picture Placeholder 10">
            <a:extLst>
              <a:ext uri="{FF2B5EF4-FFF2-40B4-BE49-F238E27FC236}">
                <a16:creationId xmlns:a16="http://schemas.microsoft.com/office/drawing/2014/main" id="{A8E5A670-A2B6-13DD-4C66-8567E11C7796}"/>
              </a:ext>
            </a:extLst>
          </p:cNvPr>
          <p:cNvSpPr>
            <a:spLocks noGrp="1" noChangeAspect="1"/>
          </p:cNvSpPr>
          <p:nvPr>
            <p:ph type="pic" sz="quarter" idx="20" hasCustomPrompt="1"/>
          </p:nvPr>
        </p:nvSpPr>
        <p:spPr>
          <a:xfrm>
            <a:off x="4314825"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1">
            <a:extLst>
              <a:ext uri="{FF2B5EF4-FFF2-40B4-BE49-F238E27FC236}">
                <a16:creationId xmlns:a16="http://schemas.microsoft.com/office/drawing/2014/main" id="{199F64A4-9EDA-BF73-CD73-D5F5D66EFD04}"/>
              </a:ext>
            </a:extLst>
          </p:cNvPr>
          <p:cNvSpPr>
            <a:spLocks noGrp="1"/>
          </p:cNvSpPr>
          <p:nvPr>
            <p:ph type="body" sz="quarter" idx="21" hasCustomPrompt="1"/>
          </p:nvPr>
        </p:nvSpPr>
        <p:spPr>
          <a:xfrm>
            <a:off x="9280526" y="3287415"/>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7" name="Picture Placeholder 10">
            <a:extLst>
              <a:ext uri="{FF2B5EF4-FFF2-40B4-BE49-F238E27FC236}">
                <a16:creationId xmlns:a16="http://schemas.microsoft.com/office/drawing/2014/main" id="{74A51D79-A6D0-2A7A-4355-263F55F25E0B}"/>
              </a:ext>
            </a:extLst>
          </p:cNvPr>
          <p:cNvSpPr>
            <a:spLocks noGrp="1" noChangeAspect="1"/>
          </p:cNvSpPr>
          <p:nvPr>
            <p:ph type="pic" sz="quarter" idx="22" hasCustomPrompt="1"/>
          </p:nvPr>
        </p:nvSpPr>
        <p:spPr>
          <a:xfrm>
            <a:off x="8121650" y="3287415"/>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8" name="Text 1">
            <a:extLst>
              <a:ext uri="{FF2B5EF4-FFF2-40B4-BE49-F238E27FC236}">
                <a16:creationId xmlns:a16="http://schemas.microsoft.com/office/drawing/2014/main" id="{5FB193B9-3BD9-65A6-FC0E-A481550B47D9}"/>
              </a:ext>
            </a:extLst>
          </p:cNvPr>
          <p:cNvSpPr>
            <a:spLocks noGrp="1"/>
          </p:cNvSpPr>
          <p:nvPr>
            <p:ph type="body" sz="quarter" idx="23" hasCustomPrompt="1"/>
          </p:nvPr>
        </p:nvSpPr>
        <p:spPr>
          <a:xfrm>
            <a:off x="5473701"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00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9" name="Picture Placeholder 10">
            <a:extLst>
              <a:ext uri="{FF2B5EF4-FFF2-40B4-BE49-F238E27FC236}">
                <a16:creationId xmlns:a16="http://schemas.microsoft.com/office/drawing/2014/main" id="{4DCA9D31-4E83-B565-2771-6CFAB731E5C0}"/>
              </a:ext>
            </a:extLst>
          </p:cNvPr>
          <p:cNvSpPr>
            <a:spLocks noGrp="1" noChangeAspect="1"/>
          </p:cNvSpPr>
          <p:nvPr>
            <p:ph type="pic" sz="quarter" idx="24" hasCustomPrompt="1"/>
          </p:nvPr>
        </p:nvSpPr>
        <p:spPr>
          <a:xfrm>
            <a:off x="4314825"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0" name="Text 1">
            <a:extLst>
              <a:ext uri="{FF2B5EF4-FFF2-40B4-BE49-F238E27FC236}">
                <a16:creationId xmlns:a16="http://schemas.microsoft.com/office/drawing/2014/main" id="{EA48B93D-EE77-0BF7-E1EC-78CC63DA3D99}"/>
              </a:ext>
            </a:extLst>
          </p:cNvPr>
          <p:cNvSpPr>
            <a:spLocks noGrp="1"/>
          </p:cNvSpPr>
          <p:nvPr>
            <p:ph type="body" sz="quarter" idx="25" hasCustomPrompt="1"/>
          </p:nvPr>
        </p:nvSpPr>
        <p:spPr>
          <a:xfrm>
            <a:off x="9280526" y="4768850"/>
            <a:ext cx="2403474" cy="971550"/>
          </a:xfrm>
          <a:prstGeom prst="rect">
            <a:avLst/>
          </a:prstGeom>
        </p:spPr>
        <p:txBody>
          <a:bodyPr vert="horz" wrap="square" lIns="0" tIns="0" rIns="0" bIns="0" rtlCol="0" anchor="t" anchorCtr="0">
            <a:noAutofit/>
          </a:bodyPr>
          <a:lstStyle>
            <a:lvl1pPr>
              <a:spcAft>
                <a:spcPts val="0"/>
              </a:spcAft>
              <a:defRPr lang="en-GB" sz="1200" b="1" i="0" dirty="0">
                <a:solidFill>
                  <a:schemeClr val="tx1"/>
                </a:solidFill>
              </a:defRPr>
            </a:lvl1pPr>
            <a:lvl2pPr>
              <a:spcAft>
                <a:spcPts val="400"/>
              </a:spcAft>
              <a:defRPr lang="en-GB" sz="1200" b="0" i="0" dirty="0"/>
            </a:lvl2pPr>
            <a:lvl3pPr>
              <a:spcAft>
                <a:spcPts val="0"/>
              </a:spcAft>
              <a:defRPr lang="en-GB" sz="1200" b="0" i="0" dirty="0"/>
            </a:lvl3pPr>
            <a:lvl4pPr>
              <a:spcAft>
                <a:spcPts val="0"/>
              </a:spcAft>
              <a:defRPr lang="en-GB" sz="1200" i="0" dirty="0"/>
            </a:lvl4pPr>
            <a:lvl5pPr>
              <a:spcAft>
                <a:spcPts val="0"/>
              </a:spcAft>
              <a:defRPr lang="en-GB" sz="1200" i="0" dirty="0"/>
            </a:lvl5pPr>
            <a:lvl6pPr>
              <a:spcAft>
                <a:spcPts val="0"/>
              </a:spcAft>
              <a:defRPr lang="en-GB" sz="1000" dirty="0"/>
            </a:lvl6pPr>
            <a:lvl7pPr>
              <a:spcAft>
                <a:spcPts val="0"/>
              </a:spcAft>
              <a:defRPr lang="en-GB" sz="1000" dirty="0"/>
            </a:lvl7pPr>
            <a:lvl8pPr marL="183600" indent="-183600">
              <a:spcAft>
                <a:spcPts val="0"/>
              </a:spcAft>
              <a:defRPr lang="en-GB" sz="1000" dirty="0"/>
            </a:lvl8pPr>
            <a:lvl9pPr marL="360000" indent="-183600">
              <a:spcAft>
                <a:spcPts val="0"/>
              </a:spcAft>
              <a:defRPr lang="en-GB" sz="10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1" name="Picture Placeholder 10">
            <a:extLst>
              <a:ext uri="{FF2B5EF4-FFF2-40B4-BE49-F238E27FC236}">
                <a16:creationId xmlns:a16="http://schemas.microsoft.com/office/drawing/2014/main" id="{A7FBE63D-CBD0-224F-8855-D30D80343910}"/>
              </a:ext>
            </a:extLst>
          </p:cNvPr>
          <p:cNvSpPr>
            <a:spLocks noGrp="1" noChangeAspect="1"/>
          </p:cNvSpPr>
          <p:nvPr>
            <p:ph type="pic" sz="quarter" idx="26" hasCustomPrompt="1"/>
          </p:nvPr>
        </p:nvSpPr>
        <p:spPr>
          <a:xfrm>
            <a:off x="8121650" y="4768850"/>
            <a:ext cx="971551" cy="971550"/>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Footer">
            <a:extLst>
              <a:ext uri="{FF2B5EF4-FFF2-40B4-BE49-F238E27FC236}">
                <a16:creationId xmlns:a16="http://schemas.microsoft.com/office/drawing/2014/main" id="{7A4CDB0E-BA79-E550-C006-2C48ADE2C0FE}"/>
              </a:ext>
            </a:extLst>
          </p:cNvPr>
          <p:cNvSpPr>
            <a:spLocks noGrp="1"/>
          </p:cNvSpPr>
          <p:nvPr>
            <p:ph type="ftr" sz="quarter" idx="27"/>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553CEE27-FB43-7B1A-BE59-645681233346}"/>
              </a:ext>
            </a:extLst>
          </p:cNvPr>
          <p:cNvSpPr>
            <a:spLocks noGrp="1"/>
          </p:cNvSpPr>
          <p:nvPr>
            <p:ph type="sldNum" sz="quarter" idx="28"/>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04E09429-4D17-6730-C92E-8234BD1261F7}"/>
              </a:ext>
            </a:extLst>
          </p:cNvPr>
          <p:cNvSpPr>
            <a:spLocks noGrp="1"/>
          </p:cNvSpPr>
          <p:nvPr>
            <p:ph type="body" sz="quarter" idx="29"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446432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header">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1117600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B1A00332-7359-8E85-12EA-596783E0EC30}"/>
              </a:ext>
            </a:extLst>
          </p:cNvPr>
          <p:cNvSpPr>
            <a:spLocks noGrp="1"/>
          </p:cNvSpPr>
          <p:nvPr>
            <p:ph type="ftr" sz="quarter" idx="22"/>
          </p:nvPr>
        </p:nvSpPr>
        <p:spPr>
          <a:xfrm>
            <a:off x="7210426" y="6460293"/>
            <a:ext cx="4032249" cy="143720"/>
          </a:xfrm>
          <a:prstGeom prst="rect">
            <a:avLst/>
          </a:prstGeom>
        </p:spPr>
        <p:txBody>
          <a:bodyPr/>
          <a:lstStyle/>
          <a:p>
            <a:endParaRPr lang="en-GB"/>
          </a:p>
        </p:txBody>
      </p:sp>
      <p:sp>
        <p:nvSpPr>
          <p:cNvPr id="13" name="SlideNumber">
            <a:extLst>
              <a:ext uri="{FF2B5EF4-FFF2-40B4-BE49-F238E27FC236}">
                <a16:creationId xmlns:a16="http://schemas.microsoft.com/office/drawing/2014/main" id="{A0E229E3-3BB9-90CB-AC85-FC2F363381F2}"/>
              </a:ext>
            </a:extLst>
          </p:cNvPr>
          <p:cNvSpPr>
            <a:spLocks noGrp="1"/>
          </p:cNvSpPr>
          <p:nvPr>
            <p:ph type="sldNum" sz="quarter" idx="23"/>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8436509F-4A96-512A-1DDE-C4958C951FFD}"/>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3A1417E-1C7D-E8AE-B65D-2B97FAC378C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4264167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shaded boxes with icons and three column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 name="Content">
            <a:extLst>
              <a:ext uri="{FF2B5EF4-FFF2-40B4-BE49-F238E27FC236}">
                <a16:creationId xmlns:a16="http://schemas.microsoft.com/office/drawing/2014/main" id="{660FF9CC-B1EF-7EAC-0516-96C6B0846D7E}"/>
              </a:ext>
            </a:extLst>
          </p:cNvPr>
          <p:cNvSpPr>
            <a:spLocks noGrp="1"/>
          </p:cNvSpPr>
          <p:nvPr>
            <p:ph sz="quarter" idx="16" hasCustomPrompt="1"/>
          </p:nvPr>
        </p:nvSpPr>
        <p:spPr>
          <a:xfrm>
            <a:off x="508000"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647701"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9" name="Content">
            <a:extLst>
              <a:ext uri="{FF2B5EF4-FFF2-40B4-BE49-F238E27FC236}">
                <a16:creationId xmlns:a16="http://schemas.microsoft.com/office/drawing/2014/main" id="{7D00D819-BF7F-D6B1-0819-0BFCF6D8FC0C}"/>
              </a:ext>
            </a:extLst>
          </p:cNvPr>
          <p:cNvSpPr>
            <a:spLocks noGrp="1"/>
          </p:cNvSpPr>
          <p:nvPr>
            <p:ph sz="quarter" idx="18" hasCustomPrompt="1"/>
          </p:nvPr>
        </p:nvSpPr>
        <p:spPr>
          <a:xfrm>
            <a:off x="4313238"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Picture Placeholder 6">
            <a:extLst>
              <a:ext uri="{FF2B5EF4-FFF2-40B4-BE49-F238E27FC236}">
                <a16:creationId xmlns:a16="http://schemas.microsoft.com/office/drawing/2014/main" id="{E2DF09A1-E9E6-245A-7051-6B2CFF97C226}"/>
              </a:ext>
            </a:extLst>
          </p:cNvPr>
          <p:cNvSpPr>
            <a:spLocks noGrp="1" noChangeAspect="1"/>
          </p:cNvSpPr>
          <p:nvPr>
            <p:ph type="pic" sz="quarter" idx="19" hasCustomPrompt="1"/>
          </p:nvPr>
        </p:nvSpPr>
        <p:spPr>
          <a:xfrm>
            <a:off x="4452939"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Content">
            <a:extLst>
              <a:ext uri="{FF2B5EF4-FFF2-40B4-BE49-F238E27FC236}">
                <a16:creationId xmlns:a16="http://schemas.microsoft.com/office/drawing/2014/main" id="{B9844EBF-5BC2-8136-C046-2DA1155B40F2}"/>
              </a:ext>
            </a:extLst>
          </p:cNvPr>
          <p:cNvSpPr>
            <a:spLocks noGrp="1"/>
          </p:cNvSpPr>
          <p:nvPr>
            <p:ph sz="quarter" idx="20" hasCustomPrompt="1"/>
          </p:nvPr>
        </p:nvSpPr>
        <p:spPr>
          <a:xfrm>
            <a:off x="8118476" y="3549650"/>
            <a:ext cx="3562350" cy="2435225"/>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a:solidFill>
            <a:schemeClr val="accent1"/>
          </a:solidFill>
        </p:spPr>
        <p:txBody>
          <a:bodyPr wrap="square" lIns="108000" tIns="828000" rIns="108000" bIns="108000">
            <a:noAutofit/>
          </a:bodyPr>
          <a:lstStyle>
            <a:lvl1pPr>
              <a:defRPr sz="1600">
                <a:solidFill>
                  <a:schemeClr val="accent2"/>
                </a:solidFill>
              </a:defRPr>
            </a:lvl1pPr>
            <a:lvl2pPr>
              <a:defRPr sz="1200">
                <a:solidFill>
                  <a:schemeClr val="bg1"/>
                </a:solidFill>
              </a:defRPr>
            </a:lvl2pPr>
            <a:lvl3pPr>
              <a:defRPr sz="1200">
                <a:solidFill>
                  <a:schemeClr val="accent5"/>
                </a:solidFill>
              </a:defRPr>
            </a:lvl3pPr>
            <a:lvl4pPr>
              <a:defRPr sz="1200">
                <a:solidFill>
                  <a:schemeClr val="bg1"/>
                </a:solidFill>
              </a:defRPr>
            </a:lvl4pPr>
            <a:lvl5pPr>
              <a:defRPr sz="1200">
                <a:solidFill>
                  <a:schemeClr val="bg1"/>
                </a:solidFill>
              </a:defRPr>
            </a:lvl5pPr>
            <a:lvl6pPr>
              <a:defRPr sz="1100">
                <a:solidFill>
                  <a:schemeClr val="bg1"/>
                </a:solidFill>
              </a:defRPr>
            </a:lvl6pPr>
            <a:lvl7pPr>
              <a:defRPr sz="1100">
                <a:solidFill>
                  <a:schemeClr val="bg1"/>
                </a:solidFill>
              </a:defRPr>
            </a:lvl7pPr>
            <a:lvl8pPr>
              <a:defRPr sz="1200">
                <a:solidFill>
                  <a:schemeClr val="bg1"/>
                </a:solidFill>
              </a:defRPr>
            </a:lvl8pPr>
            <a:lvl9pPr>
              <a:defRPr sz="1200">
                <a:solidFill>
                  <a:schemeClr val="bg1"/>
                </a:solidFill>
              </a:defRPr>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2" name="Picture Placeholder 6">
            <a:extLst>
              <a:ext uri="{FF2B5EF4-FFF2-40B4-BE49-F238E27FC236}">
                <a16:creationId xmlns:a16="http://schemas.microsoft.com/office/drawing/2014/main" id="{8B6D9B03-9749-C967-CCF2-122C188F6478}"/>
              </a:ext>
            </a:extLst>
          </p:cNvPr>
          <p:cNvSpPr>
            <a:spLocks noGrp="1" noChangeAspect="1"/>
          </p:cNvSpPr>
          <p:nvPr>
            <p:ph type="pic" sz="quarter" idx="21" hasCustomPrompt="1"/>
          </p:nvPr>
        </p:nvSpPr>
        <p:spPr>
          <a:xfrm>
            <a:off x="8258177" y="3667126"/>
            <a:ext cx="612000" cy="612000"/>
          </a:xfrm>
          <a:prstGeom prst="rect">
            <a:avLst/>
          </a:prstGeom>
          <a:noFill/>
        </p:spPr>
        <p:txBody>
          <a:bodyPr wrap="none"/>
          <a:lstStyle>
            <a:lvl1pPr>
              <a:spcAft>
                <a:spcPts val="0"/>
              </a:spcAft>
              <a:defRPr sz="800" b="0">
                <a:solidFill>
                  <a:schemeClr val="bg1"/>
                </a:solidFill>
              </a:defRPr>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Content">
            <a:extLst>
              <a:ext uri="{FF2B5EF4-FFF2-40B4-BE49-F238E27FC236}">
                <a16:creationId xmlns:a16="http://schemas.microsoft.com/office/drawing/2014/main" id="{40E03736-6EA5-BAEB-EEEA-86F797A7D425}"/>
              </a:ext>
            </a:extLst>
          </p:cNvPr>
          <p:cNvSpPr>
            <a:spLocks noGrp="1"/>
          </p:cNvSpPr>
          <p:nvPr>
            <p:ph sz="quarter" idx="22" hasCustomPrompt="1"/>
          </p:nvPr>
        </p:nvSpPr>
        <p:spPr>
          <a:xfrm>
            <a:off x="4313238"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3" name="Content">
            <a:extLst>
              <a:ext uri="{FF2B5EF4-FFF2-40B4-BE49-F238E27FC236}">
                <a16:creationId xmlns:a16="http://schemas.microsoft.com/office/drawing/2014/main" id="{8115F971-F54E-1418-EC2B-BC2EC28BD6C3}"/>
              </a:ext>
            </a:extLst>
          </p:cNvPr>
          <p:cNvSpPr>
            <a:spLocks noGrp="1"/>
          </p:cNvSpPr>
          <p:nvPr>
            <p:ph sz="quarter" idx="23" hasCustomPrompt="1"/>
          </p:nvPr>
        </p:nvSpPr>
        <p:spPr>
          <a:xfrm>
            <a:off x="8118476" y="1724025"/>
            <a:ext cx="3562350" cy="1560513"/>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14" name="Footer">
            <a:extLst>
              <a:ext uri="{FF2B5EF4-FFF2-40B4-BE49-F238E27FC236}">
                <a16:creationId xmlns:a16="http://schemas.microsoft.com/office/drawing/2014/main" id="{68151212-4540-35E8-B807-EF11C6B66278}"/>
              </a:ext>
            </a:extLst>
          </p:cNvPr>
          <p:cNvSpPr>
            <a:spLocks noGrp="1"/>
          </p:cNvSpPr>
          <p:nvPr>
            <p:ph type="ftr" sz="quarter" idx="24"/>
          </p:nvPr>
        </p:nvSpPr>
        <p:spPr>
          <a:xfrm>
            <a:off x="7210426" y="6460293"/>
            <a:ext cx="4032249" cy="143720"/>
          </a:xfrm>
          <a:prstGeom prst="rect">
            <a:avLst/>
          </a:prstGeom>
        </p:spPr>
        <p:txBody>
          <a:bodyPr/>
          <a:lstStyle/>
          <a:p>
            <a:endParaRPr lang="en-GB"/>
          </a:p>
        </p:txBody>
      </p:sp>
      <p:sp>
        <p:nvSpPr>
          <p:cNvPr id="15" name="SlideNumber">
            <a:extLst>
              <a:ext uri="{FF2B5EF4-FFF2-40B4-BE49-F238E27FC236}">
                <a16:creationId xmlns:a16="http://schemas.microsoft.com/office/drawing/2014/main" id="{20A7DDDA-9183-ACDB-C685-05AA381AE834}"/>
              </a:ext>
            </a:extLst>
          </p:cNvPr>
          <p:cNvSpPr>
            <a:spLocks noGrp="1"/>
          </p:cNvSpPr>
          <p:nvPr>
            <p:ph type="sldNum" sz="quarter" idx="2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47CE5FB-DD9D-C431-FC24-CBAB3934689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C8E7752E-C445-1B4B-63B5-DFFE9CD9B6C2}"/>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075832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56527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3" name="Text Placeholder 22">
            <a:extLst>
              <a:ext uri="{FF2B5EF4-FFF2-40B4-BE49-F238E27FC236}">
                <a16:creationId xmlns:a16="http://schemas.microsoft.com/office/drawing/2014/main" id="{57792425-3E6C-D66E-C700-AD6683EAC8DF}"/>
              </a:ext>
            </a:extLst>
          </p:cNvPr>
          <p:cNvSpPr>
            <a:spLocks noGrp="1"/>
          </p:cNvSpPr>
          <p:nvPr>
            <p:ph type="body" sz="quarter" idx="25" hasCustomPrompt="1"/>
          </p:nvPr>
        </p:nvSpPr>
        <p:spPr>
          <a:xfrm>
            <a:off x="4313238"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4" name="Content">
            <a:extLst>
              <a:ext uri="{FF2B5EF4-FFF2-40B4-BE49-F238E27FC236}">
                <a16:creationId xmlns:a16="http://schemas.microsoft.com/office/drawing/2014/main" id="{FF225BF4-2DA4-90C7-3E3E-0E8A1BCE19E4}"/>
              </a:ext>
            </a:extLst>
          </p:cNvPr>
          <p:cNvSpPr>
            <a:spLocks noGrp="1"/>
          </p:cNvSpPr>
          <p:nvPr>
            <p:ph sz="quarter" idx="26" hasCustomPrompt="1"/>
          </p:nvPr>
        </p:nvSpPr>
        <p:spPr>
          <a:xfrm>
            <a:off x="4313238"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25" name="Picture Placeholder 6">
            <a:extLst>
              <a:ext uri="{FF2B5EF4-FFF2-40B4-BE49-F238E27FC236}">
                <a16:creationId xmlns:a16="http://schemas.microsoft.com/office/drawing/2014/main" id="{6D3532F7-E6EA-5A2F-CC50-865BDFA783FA}"/>
              </a:ext>
            </a:extLst>
          </p:cNvPr>
          <p:cNvSpPr>
            <a:spLocks noGrp="1" noChangeAspect="1"/>
          </p:cNvSpPr>
          <p:nvPr>
            <p:ph type="pic" sz="quarter" idx="27" hasCustomPrompt="1"/>
          </p:nvPr>
        </p:nvSpPr>
        <p:spPr>
          <a:xfrm>
            <a:off x="5370514"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6" name="Text Placeholder 25">
            <a:extLst>
              <a:ext uri="{FF2B5EF4-FFF2-40B4-BE49-F238E27FC236}">
                <a16:creationId xmlns:a16="http://schemas.microsoft.com/office/drawing/2014/main" id="{D5E02425-D2F2-5844-14D8-F1E8E2848C72}"/>
              </a:ext>
            </a:extLst>
          </p:cNvPr>
          <p:cNvSpPr>
            <a:spLocks noGrp="1"/>
          </p:cNvSpPr>
          <p:nvPr>
            <p:ph type="body" sz="quarter" idx="28" hasCustomPrompt="1"/>
          </p:nvPr>
        </p:nvSpPr>
        <p:spPr>
          <a:xfrm>
            <a:off x="8121650" y="1724025"/>
            <a:ext cx="3562350" cy="2190750"/>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27" name="Content">
            <a:extLst>
              <a:ext uri="{FF2B5EF4-FFF2-40B4-BE49-F238E27FC236}">
                <a16:creationId xmlns:a16="http://schemas.microsoft.com/office/drawing/2014/main" id="{D6E204EA-8D75-1CF4-182C-8F5FF78B3809}"/>
              </a:ext>
            </a:extLst>
          </p:cNvPr>
          <p:cNvSpPr>
            <a:spLocks noGrp="1"/>
          </p:cNvSpPr>
          <p:nvPr>
            <p:ph sz="quarter" idx="29" hasCustomPrompt="1"/>
          </p:nvPr>
        </p:nvSpPr>
        <p:spPr>
          <a:xfrm>
            <a:off x="8121650" y="4159249"/>
            <a:ext cx="3562350" cy="1825626"/>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8" name="Picture Placeholder 6">
            <a:extLst>
              <a:ext uri="{FF2B5EF4-FFF2-40B4-BE49-F238E27FC236}">
                <a16:creationId xmlns:a16="http://schemas.microsoft.com/office/drawing/2014/main" id="{39AB54DF-B831-F65A-7028-C7ED7C990903}"/>
              </a:ext>
            </a:extLst>
          </p:cNvPr>
          <p:cNvSpPr>
            <a:spLocks noGrp="1" noChangeAspect="1"/>
          </p:cNvSpPr>
          <p:nvPr>
            <p:ph type="pic" sz="quarter" idx="30" hasCustomPrompt="1"/>
          </p:nvPr>
        </p:nvSpPr>
        <p:spPr>
          <a:xfrm>
            <a:off x="9178926" y="2095502"/>
            <a:ext cx="1447799" cy="1447799"/>
          </a:xfrm>
          <a:prstGeom prst="rect">
            <a:avLst/>
          </a:prstGeom>
          <a:noFill/>
        </p:spPr>
        <p:txBody>
          <a:bodyPr wrap="none" anchor="t" anchorCtr="0"/>
          <a:lstStyle>
            <a:lvl1pPr algn="ctr">
              <a:spcAft>
                <a:spcPts val="0"/>
              </a:spcAft>
              <a:defRPr sz="1400" b="0">
                <a:solidFill>
                  <a:schemeClr val="bg1"/>
                </a:solidFill>
              </a:defRPr>
            </a:lvl1pPr>
            <a:lvl2pPr>
              <a:spcAft>
                <a:spcPts val="0"/>
              </a:spcAft>
              <a:defRPr/>
            </a:lvl2pPr>
            <a:lvl3pPr>
              <a:spcAft>
                <a:spcPts val="0"/>
              </a:spcAft>
              <a:defRPr/>
            </a:lvl3pPr>
            <a:lvl4pPr algn="ctr">
              <a:spcAft>
                <a:spcPts val="0"/>
              </a:spcAft>
              <a:defRPr>
                <a:solidFill>
                  <a:schemeClr val="bg1"/>
                </a:solidFill>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Footer">
            <a:extLst>
              <a:ext uri="{FF2B5EF4-FFF2-40B4-BE49-F238E27FC236}">
                <a16:creationId xmlns:a16="http://schemas.microsoft.com/office/drawing/2014/main" id="{C5BEA561-2FF1-A191-855C-99ACF91F23ED}"/>
              </a:ext>
            </a:extLst>
          </p:cNvPr>
          <p:cNvSpPr>
            <a:spLocks noGrp="1"/>
          </p:cNvSpPr>
          <p:nvPr>
            <p:ph type="ftr" sz="quarter" idx="31"/>
          </p:nvPr>
        </p:nvSpPr>
        <p:spPr>
          <a:xfrm>
            <a:off x="7210426" y="6460293"/>
            <a:ext cx="4032249" cy="143720"/>
          </a:xfrm>
          <a:prstGeom prst="rect">
            <a:avLst/>
          </a:prstGeom>
        </p:spPr>
        <p:txBody>
          <a:bodyPr/>
          <a:lstStyle/>
          <a:p>
            <a:endParaRPr lang="en-GB"/>
          </a:p>
        </p:txBody>
      </p:sp>
      <p:sp>
        <p:nvSpPr>
          <p:cNvPr id="6" name="SlideNumber">
            <a:extLst>
              <a:ext uri="{FF2B5EF4-FFF2-40B4-BE49-F238E27FC236}">
                <a16:creationId xmlns:a16="http://schemas.microsoft.com/office/drawing/2014/main" id="{8654E124-CA22-ED44-74F0-BC05A928B480}"/>
              </a:ext>
            </a:extLst>
          </p:cNvPr>
          <p:cNvSpPr>
            <a:spLocks noGrp="1"/>
          </p:cNvSpPr>
          <p:nvPr>
            <p:ph type="sldNum" sz="quarter" idx="3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76468E51-5544-A5B9-0A0B-471A008F6CA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7A55A549-3359-A824-8984-DC673B285C45}"/>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2188404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lumn text with large icons">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1CB52C8-982D-BC49-1BD3-EAC9C95A006F}"/>
              </a:ext>
            </a:extLst>
          </p:cNvPr>
          <p:cNvSpPr>
            <a:spLocks noGrp="1"/>
          </p:cNvSpPr>
          <p:nvPr>
            <p:ph type="body" sz="quarter" idx="24" hasCustomPrompt="1"/>
          </p:nvPr>
        </p:nvSpPr>
        <p:spPr>
          <a:xfrm>
            <a:off x="508000"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2"/>
              </a:gs>
              <a:gs pos="84000">
                <a:schemeClr val="accent6"/>
              </a:gs>
            </a:gsLst>
            <a:lin ang="8100000" scaled="0"/>
          </a:gradFill>
        </p:spPr>
        <p:txBody>
          <a:bodyPr vert="horz" wrap="square" lIns="108000" tIns="828000" rIns="108000" bIns="108000" rtlCol="0" anchor="t" anchorCtr="0">
            <a:noAutofit/>
          </a:bodyPr>
          <a:lstStyle>
            <a:lvl1pPr algn="l">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hasCustomPrompt="1"/>
          </p:nvPr>
        </p:nvSpPr>
        <p:spPr>
          <a:xfrm>
            <a:off x="508000"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6">
            <a:extLst>
              <a:ext uri="{FF2B5EF4-FFF2-40B4-BE49-F238E27FC236}">
                <a16:creationId xmlns:a16="http://schemas.microsoft.com/office/drawing/2014/main" id="{DFB94147-36CB-B4BD-A9F1-37FB1EFDF042}"/>
              </a:ext>
            </a:extLst>
          </p:cNvPr>
          <p:cNvSpPr>
            <a:spLocks noGrp="1" noChangeAspect="1"/>
          </p:cNvSpPr>
          <p:nvPr>
            <p:ph type="pic" sz="quarter" idx="17" hasCustomPrompt="1"/>
          </p:nvPr>
        </p:nvSpPr>
        <p:spPr>
          <a:xfrm>
            <a:off x="1236663" y="1932782"/>
            <a:ext cx="1142999" cy="1142999"/>
          </a:xfrm>
          <a:prstGeom prst="rect">
            <a:avLst/>
          </a:prstGeom>
          <a:noFill/>
        </p:spPr>
        <p:txBody>
          <a:bodyPr wrap="none"/>
          <a:lstStyle>
            <a:lvl1pPr algn="ctr">
              <a:spcAft>
                <a:spcPts val="0"/>
              </a:spcAft>
              <a:defRPr sz="1000" b="0">
                <a:solidFill>
                  <a:schemeClr val="bg1"/>
                </a:solidFill>
              </a:defRPr>
            </a:lvl1pPr>
            <a:lvl2pPr algn="ctr">
              <a:spcAft>
                <a:spcPts val="0"/>
              </a:spcAft>
              <a:defRPr/>
            </a:lvl2pPr>
            <a:lvl3pPr algn="ctr">
              <a:spcAft>
                <a:spcPts val="0"/>
              </a:spcAft>
              <a:defRPr/>
            </a:lvl3pPr>
            <a:lvl4pPr marL="0" indent="0" algn="ctr">
              <a:spcAft>
                <a:spcPts val="0"/>
              </a:spcAft>
              <a:buFont typeface="Arial" panose="020B0604020202020204" pitchFamily="34" charset="0"/>
              <a:buNone/>
              <a:defRPr lang="en-US" sz="1050" dirty="0">
                <a:solidFill>
                  <a:schemeClr val="bg1"/>
                </a:solidFill>
              </a:defRPr>
            </a:lvl4pPr>
            <a:lvl5pPr algn="ctr">
              <a:spcAft>
                <a:spcPts val="0"/>
              </a:spcAft>
              <a:defRPr/>
            </a:lvl5pPr>
            <a:lvl6pPr algn="ctr">
              <a:spcAft>
                <a:spcPts val="0"/>
              </a:spcAft>
              <a:defRPr/>
            </a:lvl6pPr>
            <a:lvl7pPr algn="ctr">
              <a:spcAft>
                <a:spcPts val="0"/>
              </a:spcAft>
              <a:defRPr/>
            </a:lvl7pPr>
            <a:lvl8pPr algn="ctr">
              <a:spcAft>
                <a:spcPts val="0"/>
              </a:spcAft>
              <a:defRPr/>
            </a:lvl8pPr>
            <a:lvl9pPr algn="ctr">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 name="Text Placeholder 1">
            <a:extLst>
              <a:ext uri="{FF2B5EF4-FFF2-40B4-BE49-F238E27FC236}">
                <a16:creationId xmlns:a16="http://schemas.microsoft.com/office/drawing/2014/main" id="{CF284347-7DFB-11ED-EAC8-F8177D976018}"/>
              </a:ext>
            </a:extLst>
          </p:cNvPr>
          <p:cNvSpPr>
            <a:spLocks noGrp="1"/>
          </p:cNvSpPr>
          <p:nvPr>
            <p:ph type="body" sz="quarter" idx="25" hasCustomPrompt="1"/>
          </p:nvPr>
        </p:nvSpPr>
        <p:spPr>
          <a:xfrm>
            <a:off x="3373438"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5"/>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6" name="Content">
            <a:extLst>
              <a:ext uri="{FF2B5EF4-FFF2-40B4-BE49-F238E27FC236}">
                <a16:creationId xmlns:a16="http://schemas.microsoft.com/office/drawing/2014/main" id="{CE70FCE5-7CE8-E2BA-6F74-4C330D27325F}"/>
              </a:ext>
            </a:extLst>
          </p:cNvPr>
          <p:cNvSpPr>
            <a:spLocks noGrp="1"/>
          </p:cNvSpPr>
          <p:nvPr>
            <p:ph sz="quarter" idx="26" hasCustomPrompt="1"/>
          </p:nvPr>
        </p:nvSpPr>
        <p:spPr>
          <a:xfrm>
            <a:off x="3373438"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9" name="Picture Placeholder 6">
            <a:extLst>
              <a:ext uri="{FF2B5EF4-FFF2-40B4-BE49-F238E27FC236}">
                <a16:creationId xmlns:a16="http://schemas.microsoft.com/office/drawing/2014/main" id="{97AB2105-5DD1-B13B-999E-9AF3403C062F}"/>
              </a:ext>
            </a:extLst>
          </p:cNvPr>
          <p:cNvSpPr>
            <a:spLocks noGrp="1" noChangeAspect="1"/>
          </p:cNvSpPr>
          <p:nvPr>
            <p:ph type="pic" sz="quarter" idx="27" hasCustomPrompt="1"/>
          </p:nvPr>
        </p:nvSpPr>
        <p:spPr>
          <a:xfrm>
            <a:off x="4102101"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0" name="Text Placeholder 9">
            <a:extLst>
              <a:ext uri="{FF2B5EF4-FFF2-40B4-BE49-F238E27FC236}">
                <a16:creationId xmlns:a16="http://schemas.microsoft.com/office/drawing/2014/main" id="{DDE4518D-5155-B2F5-AACE-5B63D8DE0792}"/>
              </a:ext>
            </a:extLst>
          </p:cNvPr>
          <p:cNvSpPr>
            <a:spLocks noGrp="1"/>
          </p:cNvSpPr>
          <p:nvPr>
            <p:ph type="body" sz="quarter" idx="28" hasCustomPrompt="1"/>
          </p:nvPr>
        </p:nvSpPr>
        <p:spPr>
          <a:xfrm>
            <a:off x="6238876"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3"/>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1" name="Content">
            <a:extLst>
              <a:ext uri="{FF2B5EF4-FFF2-40B4-BE49-F238E27FC236}">
                <a16:creationId xmlns:a16="http://schemas.microsoft.com/office/drawing/2014/main" id="{7CAA96B9-C304-7921-7735-68F388067079}"/>
              </a:ext>
            </a:extLst>
          </p:cNvPr>
          <p:cNvSpPr>
            <a:spLocks noGrp="1"/>
          </p:cNvSpPr>
          <p:nvPr>
            <p:ph sz="quarter" idx="29" hasCustomPrompt="1"/>
          </p:nvPr>
        </p:nvSpPr>
        <p:spPr>
          <a:xfrm>
            <a:off x="6238876"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2" name="Picture Placeholder 6">
            <a:extLst>
              <a:ext uri="{FF2B5EF4-FFF2-40B4-BE49-F238E27FC236}">
                <a16:creationId xmlns:a16="http://schemas.microsoft.com/office/drawing/2014/main" id="{4EF3D3B7-DB5C-8D9C-1317-E69995575304}"/>
              </a:ext>
            </a:extLst>
          </p:cNvPr>
          <p:cNvSpPr>
            <a:spLocks noGrp="1" noChangeAspect="1"/>
          </p:cNvSpPr>
          <p:nvPr>
            <p:ph type="pic" sz="quarter" idx="30" hasCustomPrompt="1"/>
          </p:nvPr>
        </p:nvSpPr>
        <p:spPr>
          <a:xfrm>
            <a:off x="6967539"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3" name="Text Placeholder 12">
            <a:extLst>
              <a:ext uri="{FF2B5EF4-FFF2-40B4-BE49-F238E27FC236}">
                <a16:creationId xmlns:a16="http://schemas.microsoft.com/office/drawing/2014/main" id="{9715705C-709B-1B27-B882-7E78C805BEC8}"/>
              </a:ext>
            </a:extLst>
          </p:cNvPr>
          <p:cNvSpPr>
            <a:spLocks noGrp="1"/>
          </p:cNvSpPr>
          <p:nvPr>
            <p:ph type="body" sz="quarter" idx="31" hasCustomPrompt="1"/>
          </p:nvPr>
        </p:nvSpPr>
        <p:spPr>
          <a:xfrm>
            <a:off x="9072563" y="1724025"/>
            <a:ext cx="2600325" cy="1560513"/>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gradFill>
            <a:gsLst>
              <a:gs pos="0">
                <a:schemeClr val="accent4"/>
              </a:gs>
              <a:gs pos="84000">
                <a:schemeClr val="accent6"/>
              </a:gs>
            </a:gsLst>
            <a:lin ang="8100000" scaled="0"/>
          </a:gradFill>
        </p:spPr>
        <p:txBody>
          <a:bodyPr vert="horz" wrap="square" lIns="108000" tIns="828000" rIns="108000" bIns="108000" rtlCol="0" anchor="t" anchorCtr="0">
            <a:noAutofit/>
          </a:bodyPr>
          <a:lstStyle>
            <a:lvl1pPr>
              <a:defRPr lang="en-GB"/>
            </a:lvl1pPr>
          </a:lstStyle>
          <a:p>
            <a:pPr lvl="0"/>
            <a:r>
              <a:rPr lang="en-GB"/>
              <a:t> </a:t>
            </a:r>
          </a:p>
        </p:txBody>
      </p:sp>
      <p:sp>
        <p:nvSpPr>
          <p:cNvPr id="14" name="Content">
            <a:extLst>
              <a:ext uri="{FF2B5EF4-FFF2-40B4-BE49-F238E27FC236}">
                <a16:creationId xmlns:a16="http://schemas.microsoft.com/office/drawing/2014/main" id="{ABDA06F2-D14D-7955-AC5B-683CB8295A44}"/>
              </a:ext>
            </a:extLst>
          </p:cNvPr>
          <p:cNvSpPr>
            <a:spLocks noGrp="1"/>
          </p:cNvSpPr>
          <p:nvPr>
            <p:ph sz="quarter" idx="32" hasCustomPrompt="1"/>
          </p:nvPr>
        </p:nvSpPr>
        <p:spPr>
          <a:xfrm>
            <a:off x="9072563" y="3547018"/>
            <a:ext cx="2600325" cy="2437857"/>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15" name="Picture Placeholder 6">
            <a:extLst>
              <a:ext uri="{FF2B5EF4-FFF2-40B4-BE49-F238E27FC236}">
                <a16:creationId xmlns:a16="http://schemas.microsoft.com/office/drawing/2014/main" id="{8BF10BAF-6C35-FFDB-BC09-52660DBE1E6F}"/>
              </a:ext>
            </a:extLst>
          </p:cNvPr>
          <p:cNvSpPr>
            <a:spLocks noGrp="1" noChangeAspect="1"/>
          </p:cNvSpPr>
          <p:nvPr>
            <p:ph type="pic" sz="quarter" idx="33" hasCustomPrompt="1"/>
          </p:nvPr>
        </p:nvSpPr>
        <p:spPr>
          <a:xfrm>
            <a:off x="9801226" y="1932782"/>
            <a:ext cx="1142999" cy="1142999"/>
          </a:xfrm>
          <a:prstGeom prst="rect">
            <a:avLst/>
          </a:prstGeom>
          <a:noFill/>
        </p:spPr>
        <p:txBody>
          <a:bodyPr wrap="none"/>
          <a:lstStyle>
            <a:lvl1pPr algn="ctr">
              <a:lnSpc>
                <a:spcPct val="100000"/>
              </a:lnSpc>
              <a:spcAft>
                <a:spcPts val="0"/>
              </a:spcAft>
              <a:defRPr sz="1000" b="0">
                <a:solidFill>
                  <a:schemeClr val="bg1"/>
                </a:solidFill>
              </a:defRPr>
            </a:lvl1pPr>
            <a:lvl2pPr algn="ctr">
              <a:lnSpc>
                <a:spcPct val="100000"/>
              </a:lnSpc>
              <a:spcAft>
                <a:spcPts val="0"/>
              </a:spcAft>
              <a:defRPr/>
            </a:lvl2pPr>
            <a:lvl3pPr algn="ctr">
              <a:lnSpc>
                <a:spcPct val="100000"/>
              </a:lnSpc>
              <a:spcAft>
                <a:spcPts val="0"/>
              </a:spcAft>
              <a:defRPr/>
            </a:lvl3pPr>
            <a:lvl4pPr marL="0" indent="0" algn="ctr">
              <a:lnSpc>
                <a:spcPct val="100000"/>
              </a:lnSpc>
              <a:spcAft>
                <a:spcPts val="0"/>
              </a:spcAft>
              <a:buFont typeface="Arial" panose="020B0604020202020204" pitchFamily="34" charset="0"/>
              <a:buNone/>
              <a:defRPr lang="en-US" sz="1050" dirty="0">
                <a:solidFill>
                  <a:schemeClr val="bg1"/>
                </a:solidFill>
              </a:defRPr>
            </a:lvl4pPr>
            <a:lvl5pPr algn="ctr">
              <a:lnSpc>
                <a:spcPct val="100000"/>
              </a:lnSpc>
              <a:spcAft>
                <a:spcPts val="0"/>
              </a:spcAft>
              <a:defRPr/>
            </a:lvl5pPr>
            <a:lvl6pPr algn="ctr">
              <a:lnSpc>
                <a:spcPct val="100000"/>
              </a:lnSpc>
              <a:spcAft>
                <a:spcPts val="0"/>
              </a:spcAft>
              <a:defRPr/>
            </a:lvl6pPr>
            <a:lvl7pPr algn="ctr">
              <a:lnSpc>
                <a:spcPct val="100000"/>
              </a:lnSpc>
              <a:spcAft>
                <a:spcPts val="0"/>
              </a:spcAft>
              <a:defRPr/>
            </a:lvl7pPr>
            <a:lvl8pPr algn="ctr">
              <a:lnSpc>
                <a:spcPct val="100000"/>
              </a:lnSpc>
              <a:spcAft>
                <a:spcPts val="0"/>
              </a:spcAft>
              <a:defRPr/>
            </a:lvl8pPr>
            <a:lvl9pPr algn="ctr">
              <a:lnSpc>
                <a:spcPct val="100000"/>
              </a:lnSpc>
              <a:spcAft>
                <a:spcPts val="0"/>
              </a:spcAft>
              <a:defRPr/>
            </a:lvl9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6" name="Footer">
            <a:extLst>
              <a:ext uri="{FF2B5EF4-FFF2-40B4-BE49-F238E27FC236}">
                <a16:creationId xmlns:a16="http://schemas.microsoft.com/office/drawing/2014/main" id="{8155828C-A57C-4DD4-4076-716B04A50B67}"/>
              </a:ext>
            </a:extLst>
          </p:cNvPr>
          <p:cNvSpPr>
            <a:spLocks noGrp="1"/>
          </p:cNvSpPr>
          <p:nvPr>
            <p:ph type="ftr" sz="quarter" idx="34"/>
          </p:nvPr>
        </p:nvSpPr>
        <p:spPr>
          <a:xfrm>
            <a:off x="7210426" y="6460293"/>
            <a:ext cx="4032249" cy="143720"/>
          </a:xfrm>
          <a:prstGeom prst="rect">
            <a:avLst/>
          </a:prstGeom>
        </p:spPr>
        <p:txBody>
          <a:bodyPr/>
          <a:lstStyle/>
          <a:p>
            <a:endParaRPr lang="en-GB"/>
          </a:p>
        </p:txBody>
      </p:sp>
      <p:sp>
        <p:nvSpPr>
          <p:cNvPr id="17" name="SlideNumber">
            <a:extLst>
              <a:ext uri="{FF2B5EF4-FFF2-40B4-BE49-F238E27FC236}">
                <a16:creationId xmlns:a16="http://schemas.microsoft.com/office/drawing/2014/main" id="{043E0C16-4EA9-721E-A3EA-C9694240EA8D}"/>
              </a:ext>
            </a:extLst>
          </p:cNvPr>
          <p:cNvSpPr>
            <a:spLocks noGrp="1"/>
          </p:cNvSpPr>
          <p:nvPr>
            <p:ph type="sldNum" sz="quarter" idx="3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E54D270D-B935-9324-D1DF-5923A8F2A210}"/>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5AF1F0BE-5886-A901-0334-9F51C187B534}"/>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2256199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icons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noChangeAspect="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hasCustomPrompt="1"/>
          </p:nvPr>
        </p:nvSpPr>
        <p:spPr>
          <a:xfrm>
            <a:off x="6218240" y="1724024"/>
            <a:ext cx="5463646"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7" name="Picture Placeholder 10">
            <a:extLst>
              <a:ext uri="{FF2B5EF4-FFF2-40B4-BE49-F238E27FC236}">
                <a16:creationId xmlns:a16="http://schemas.microsoft.com/office/drawing/2014/main" id="{4949B985-57F5-B0CC-EEEB-59E9F1B13F34}"/>
              </a:ext>
            </a:extLst>
          </p:cNvPr>
          <p:cNvSpPr>
            <a:spLocks noGrp="1" noChangeAspect="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noChangeAspect="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402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noChangeAspect="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noChangeAspect="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4" name="Picture Placeholder 10">
            <a:extLst>
              <a:ext uri="{FF2B5EF4-FFF2-40B4-BE49-F238E27FC236}">
                <a16:creationId xmlns:a16="http://schemas.microsoft.com/office/drawing/2014/main" id="{43EC35B7-D6A4-BE47-941F-73AD353D872C}"/>
              </a:ext>
            </a:extLst>
          </p:cNvPr>
          <p:cNvSpPr>
            <a:spLocks noGrp="1" noChangeAspect="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noChangeAspect="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4175"/>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noChangeAspect="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noChangeAspect="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noChangeAspect="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noChangeAspect="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49726"/>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marL="0" indent="0">
              <a:spcAft>
                <a:spcPts val="0"/>
              </a:spcAft>
              <a:buNone/>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49" name="Picture Placeholder 10">
            <a:extLst>
              <a:ext uri="{FF2B5EF4-FFF2-40B4-BE49-F238E27FC236}">
                <a16:creationId xmlns:a16="http://schemas.microsoft.com/office/drawing/2014/main" id="{1671D716-8844-F63D-8C7D-71BFEA3BBADD}"/>
              </a:ext>
            </a:extLst>
          </p:cNvPr>
          <p:cNvSpPr>
            <a:spLocks noGrp="1" noChangeAspect="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6" name="Footer">
            <a:extLst>
              <a:ext uri="{FF2B5EF4-FFF2-40B4-BE49-F238E27FC236}">
                <a16:creationId xmlns:a16="http://schemas.microsoft.com/office/drawing/2014/main" id="{586F4E90-5CE2-9070-BE4D-856C2FB69DBD}"/>
              </a:ext>
            </a:extLst>
          </p:cNvPr>
          <p:cNvSpPr>
            <a:spLocks noGrp="1"/>
          </p:cNvSpPr>
          <p:nvPr>
            <p:ph type="ftr" sz="quarter" idx="40"/>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9EF20418-F7FE-34E2-E9D7-DD620772EA62}"/>
              </a:ext>
            </a:extLst>
          </p:cNvPr>
          <p:cNvSpPr>
            <a:spLocks noGrp="1"/>
          </p:cNvSpPr>
          <p:nvPr>
            <p:ph type="sldNum" sz="quarter" idx="41"/>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418A4D13-795C-77CA-A4FC-198FDFC3D44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ACFAABED-9630-AB98-D5FE-CB72405322E0}"/>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783331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 icons with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C4F705-AFB3-2AE2-FBD5-ABC87FC05E3F}"/>
              </a:ext>
            </a:extLst>
          </p:cNvPr>
          <p:cNvSpPr>
            <a:spLocks noGrp="1"/>
          </p:cNvSpPr>
          <p:nvPr>
            <p:ph type="body" sz="quarter" idx="24" hasCustomPrompt="1"/>
          </p:nvPr>
        </p:nvSpPr>
        <p:spPr>
          <a:xfrm>
            <a:off x="508000"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dirty="0"/>
            </a:lvl1pPr>
          </a:lstStyle>
          <a:p>
            <a:pPr lvl="0"/>
            <a:r>
              <a:rPr lang="en-GB"/>
              <a:t> </a:t>
            </a:r>
          </a:p>
        </p:txBody>
      </p:sp>
      <p:sp>
        <p:nvSpPr>
          <p:cNvPr id="3" name="Title"/>
          <p:cNvSpPr>
            <a:spLocks noGrp="1"/>
          </p:cNvSpPr>
          <p:nvPr>
            <p:ph type="title"/>
          </p:nvPr>
        </p:nvSpPr>
        <p:spPr/>
        <p:txBody>
          <a:bodyPr/>
          <a:lstStyle/>
          <a:p>
            <a:r>
              <a:rPr lang="en-US"/>
              <a:t>Click to edit Master title style</a:t>
            </a:r>
            <a:endParaRPr lang="en-GB"/>
          </a:p>
        </p:txBody>
      </p:sp>
      <p:sp>
        <p:nvSpPr>
          <p:cNvPr id="2" name="Text 1">
            <a:extLst>
              <a:ext uri="{FF2B5EF4-FFF2-40B4-BE49-F238E27FC236}">
                <a16:creationId xmlns:a16="http://schemas.microsoft.com/office/drawing/2014/main" id="{2949FD37-0749-945F-834F-877B2C076C6A}"/>
              </a:ext>
            </a:extLst>
          </p:cNvPr>
          <p:cNvSpPr>
            <a:spLocks noGrp="1"/>
          </p:cNvSpPr>
          <p:nvPr>
            <p:ph type="body" sz="quarter" idx="15" hasCustomPrompt="1"/>
          </p:nvPr>
        </p:nvSpPr>
        <p:spPr>
          <a:xfrm>
            <a:off x="1458912"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7" name="Picture Placeholder 10">
            <a:extLst>
              <a:ext uri="{FF2B5EF4-FFF2-40B4-BE49-F238E27FC236}">
                <a16:creationId xmlns:a16="http://schemas.microsoft.com/office/drawing/2014/main" id="{4949B985-57F5-B0CC-EEEB-59E9F1B13F34}"/>
              </a:ext>
            </a:extLst>
          </p:cNvPr>
          <p:cNvSpPr>
            <a:spLocks noGrp="1"/>
          </p:cNvSpPr>
          <p:nvPr>
            <p:ph type="pic" sz="quarter" idx="18" hasCustomPrompt="1"/>
          </p:nvPr>
        </p:nvSpPr>
        <p:spPr>
          <a:xfrm>
            <a:off x="633120"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29" name="Text Placeholder 28">
            <a:extLst>
              <a:ext uri="{FF2B5EF4-FFF2-40B4-BE49-F238E27FC236}">
                <a16:creationId xmlns:a16="http://schemas.microsoft.com/office/drawing/2014/main" id="{DCB984E8-2180-87AE-F038-4A3C23A80080}"/>
              </a:ext>
            </a:extLst>
          </p:cNvPr>
          <p:cNvSpPr>
            <a:spLocks noGrp="1"/>
          </p:cNvSpPr>
          <p:nvPr>
            <p:ph type="body" sz="quarter" idx="25" hasCustomPrompt="1"/>
          </p:nvPr>
        </p:nvSpPr>
        <p:spPr>
          <a:xfrm>
            <a:off x="3373438" y="172402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0" name="Text 1">
            <a:extLst>
              <a:ext uri="{FF2B5EF4-FFF2-40B4-BE49-F238E27FC236}">
                <a16:creationId xmlns:a16="http://schemas.microsoft.com/office/drawing/2014/main" id="{8C74CE68-8E06-448F-1AC9-209DF427BF63}"/>
              </a:ext>
            </a:extLst>
          </p:cNvPr>
          <p:cNvSpPr>
            <a:spLocks noGrp="1"/>
          </p:cNvSpPr>
          <p:nvPr>
            <p:ph type="body" sz="quarter" idx="26" hasCustomPrompt="1"/>
          </p:nvPr>
        </p:nvSpPr>
        <p:spPr>
          <a:xfrm>
            <a:off x="4324350" y="172561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1" name="Picture Placeholder 10">
            <a:extLst>
              <a:ext uri="{FF2B5EF4-FFF2-40B4-BE49-F238E27FC236}">
                <a16:creationId xmlns:a16="http://schemas.microsoft.com/office/drawing/2014/main" id="{6F73E224-EE96-96BD-4FB2-C3AFA77AB809}"/>
              </a:ext>
            </a:extLst>
          </p:cNvPr>
          <p:cNvSpPr>
            <a:spLocks noGrp="1"/>
          </p:cNvSpPr>
          <p:nvPr>
            <p:ph type="pic" sz="quarter" idx="27" hasCustomPrompt="1"/>
          </p:nvPr>
        </p:nvSpPr>
        <p:spPr>
          <a:xfrm>
            <a:off x="3498558" y="184979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2" name="Text Placeholder 31">
            <a:extLst>
              <a:ext uri="{FF2B5EF4-FFF2-40B4-BE49-F238E27FC236}">
                <a16:creationId xmlns:a16="http://schemas.microsoft.com/office/drawing/2014/main" id="{F955B085-787E-7CE6-2CC7-EF4E2F7460B9}"/>
              </a:ext>
            </a:extLst>
          </p:cNvPr>
          <p:cNvSpPr>
            <a:spLocks noGrp="1"/>
          </p:cNvSpPr>
          <p:nvPr>
            <p:ph type="body" sz="quarter" idx="28" hasCustomPrompt="1"/>
          </p:nvPr>
        </p:nvSpPr>
        <p:spPr>
          <a:xfrm>
            <a:off x="508000"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3" name="Text 1">
            <a:extLst>
              <a:ext uri="{FF2B5EF4-FFF2-40B4-BE49-F238E27FC236}">
                <a16:creationId xmlns:a16="http://schemas.microsoft.com/office/drawing/2014/main" id="{F7D63918-335B-89B5-9CAD-613E0276C8EE}"/>
              </a:ext>
            </a:extLst>
          </p:cNvPr>
          <p:cNvSpPr>
            <a:spLocks noGrp="1"/>
          </p:cNvSpPr>
          <p:nvPr>
            <p:ph type="body" sz="quarter" idx="29" hasCustomPrompt="1"/>
          </p:nvPr>
        </p:nvSpPr>
        <p:spPr>
          <a:xfrm>
            <a:off x="1458912"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1200" i="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endParaRPr lang="en-GB" noProof="0"/>
          </a:p>
        </p:txBody>
      </p:sp>
      <p:sp>
        <p:nvSpPr>
          <p:cNvPr id="34" name="Picture Placeholder 10">
            <a:extLst>
              <a:ext uri="{FF2B5EF4-FFF2-40B4-BE49-F238E27FC236}">
                <a16:creationId xmlns:a16="http://schemas.microsoft.com/office/drawing/2014/main" id="{43EC35B7-D6A4-BE47-941F-73AD353D872C}"/>
              </a:ext>
            </a:extLst>
          </p:cNvPr>
          <p:cNvSpPr>
            <a:spLocks noGrp="1"/>
          </p:cNvSpPr>
          <p:nvPr>
            <p:ph type="pic" sz="quarter" idx="30" hasCustomPrompt="1"/>
          </p:nvPr>
        </p:nvSpPr>
        <p:spPr>
          <a:xfrm>
            <a:off x="633120"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35" name="Text Placeholder 34">
            <a:extLst>
              <a:ext uri="{FF2B5EF4-FFF2-40B4-BE49-F238E27FC236}">
                <a16:creationId xmlns:a16="http://schemas.microsoft.com/office/drawing/2014/main" id="{10AB073F-F602-CDC4-A47A-5393E55103D7}"/>
              </a:ext>
            </a:extLst>
          </p:cNvPr>
          <p:cNvSpPr>
            <a:spLocks noGrp="1"/>
          </p:cNvSpPr>
          <p:nvPr>
            <p:ph type="body" sz="quarter" idx="31" hasCustomPrompt="1"/>
          </p:nvPr>
        </p:nvSpPr>
        <p:spPr>
          <a:xfrm>
            <a:off x="3373438" y="2924175"/>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36" name="Text 1">
            <a:extLst>
              <a:ext uri="{FF2B5EF4-FFF2-40B4-BE49-F238E27FC236}">
                <a16:creationId xmlns:a16="http://schemas.microsoft.com/office/drawing/2014/main" id="{D3750153-55D7-EF80-D769-656234795748}"/>
              </a:ext>
            </a:extLst>
          </p:cNvPr>
          <p:cNvSpPr>
            <a:spLocks noGrp="1"/>
          </p:cNvSpPr>
          <p:nvPr>
            <p:ph type="body" sz="quarter" idx="32" hasCustomPrompt="1"/>
          </p:nvPr>
        </p:nvSpPr>
        <p:spPr>
          <a:xfrm>
            <a:off x="4324350" y="2925763"/>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37" name="Picture Placeholder 10">
            <a:extLst>
              <a:ext uri="{FF2B5EF4-FFF2-40B4-BE49-F238E27FC236}">
                <a16:creationId xmlns:a16="http://schemas.microsoft.com/office/drawing/2014/main" id="{25B616FE-BB55-32C3-23A9-29C476B9F68C}"/>
              </a:ext>
            </a:extLst>
          </p:cNvPr>
          <p:cNvSpPr>
            <a:spLocks noGrp="1"/>
          </p:cNvSpPr>
          <p:nvPr>
            <p:ph type="pic" sz="quarter" idx="33" hasCustomPrompt="1"/>
          </p:nvPr>
        </p:nvSpPr>
        <p:spPr>
          <a:xfrm>
            <a:off x="3498558" y="3049941"/>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4" name="Text Placeholder 43">
            <a:extLst>
              <a:ext uri="{FF2B5EF4-FFF2-40B4-BE49-F238E27FC236}">
                <a16:creationId xmlns:a16="http://schemas.microsoft.com/office/drawing/2014/main" id="{1A7BCA48-7247-3D86-50FF-747CD4C23227}"/>
              </a:ext>
            </a:extLst>
          </p:cNvPr>
          <p:cNvSpPr>
            <a:spLocks noGrp="1"/>
          </p:cNvSpPr>
          <p:nvPr>
            <p:ph type="body" sz="quarter" idx="34" hasCustomPrompt="1"/>
          </p:nvPr>
        </p:nvSpPr>
        <p:spPr>
          <a:xfrm>
            <a:off x="508000"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5" name="Text 1">
            <a:extLst>
              <a:ext uri="{FF2B5EF4-FFF2-40B4-BE49-F238E27FC236}">
                <a16:creationId xmlns:a16="http://schemas.microsoft.com/office/drawing/2014/main" id="{277028E0-E7FB-1413-A3F7-34F61F1A9CF8}"/>
              </a:ext>
            </a:extLst>
          </p:cNvPr>
          <p:cNvSpPr>
            <a:spLocks noGrp="1"/>
          </p:cNvSpPr>
          <p:nvPr>
            <p:ph type="body" sz="quarter" idx="35" hasCustomPrompt="1"/>
          </p:nvPr>
        </p:nvSpPr>
        <p:spPr>
          <a:xfrm>
            <a:off x="1458912"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6" name="Picture Placeholder 10">
            <a:extLst>
              <a:ext uri="{FF2B5EF4-FFF2-40B4-BE49-F238E27FC236}">
                <a16:creationId xmlns:a16="http://schemas.microsoft.com/office/drawing/2014/main" id="{4A3E7866-088B-5983-93F9-FC3A1D9EB152}"/>
              </a:ext>
            </a:extLst>
          </p:cNvPr>
          <p:cNvSpPr>
            <a:spLocks noGrp="1"/>
          </p:cNvSpPr>
          <p:nvPr>
            <p:ph type="pic" sz="quarter" idx="36" hasCustomPrompt="1"/>
          </p:nvPr>
        </p:nvSpPr>
        <p:spPr>
          <a:xfrm>
            <a:off x="633120"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47" name="Text Placeholder 46">
            <a:extLst>
              <a:ext uri="{FF2B5EF4-FFF2-40B4-BE49-F238E27FC236}">
                <a16:creationId xmlns:a16="http://schemas.microsoft.com/office/drawing/2014/main" id="{9EB92709-E853-D8A4-AD14-AE75C0C5D89E}"/>
              </a:ext>
            </a:extLst>
          </p:cNvPr>
          <p:cNvSpPr>
            <a:spLocks noGrp="1"/>
          </p:cNvSpPr>
          <p:nvPr>
            <p:ph type="body" sz="quarter" idx="37" hasCustomPrompt="1"/>
          </p:nvPr>
        </p:nvSpPr>
        <p:spPr>
          <a:xfrm>
            <a:off x="3373438" y="4149726"/>
            <a:ext cx="789285" cy="790575"/>
          </a:xfrm>
          <a:custGeom>
            <a:avLst/>
            <a:gdLst>
              <a:gd name="connsiteX0" fmla="*/ 0 w 3562350"/>
              <a:gd name="connsiteY0" fmla="*/ 0 h 2190750"/>
              <a:gd name="connsiteX1" fmla="*/ 3562350 w 3562350"/>
              <a:gd name="connsiteY1" fmla="*/ 0 h 2190750"/>
              <a:gd name="connsiteX2" fmla="*/ 3562350 w 3562350"/>
              <a:gd name="connsiteY2" fmla="*/ 2190750 h 2190750"/>
              <a:gd name="connsiteX3" fmla="*/ 0 w 35623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562350" h="2190750">
                <a:moveTo>
                  <a:pt x="0" y="0"/>
                </a:moveTo>
                <a:lnTo>
                  <a:pt x="3562350" y="0"/>
                </a:lnTo>
                <a:lnTo>
                  <a:pt x="3562350" y="2190750"/>
                </a:lnTo>
                <a:lnTo>
                  <a:pt x="0" y="2190750"/>
                </a:lnTo>
                <a:close/>
              </a:path>
            </a:pathLst>
          </a:custGeom>
          <a:solidFill>
            <a:schemeClr val="bg2"/>
          </a:solidFill>
        </p:spPr>
        <p:txBody>
          <a:bodyPr vert="horz" wrap="square" lIns="108000" tIns="108000" rIns="108000" bIns="108000" rtlCol="0" anchor="t" anchorCtr="0">
            <a:noAutofit/>
          </a:bodyPr>
          <a:lstStyle>
            <a:lvl1pPr>
              <a:defRPr lang="en-GB"/>
            </a:lvl1pPr>
          </a:lstStyle>
          <a:p>
            <a:pPr lvl="0"/>
            <a:r>
              <a:rPr lang="en-GB"/>
              <a:t> </a:t>
            </a:r>
          </a:p>
        </p:txBody>
      </p:sp>
      <p:sp>
        <p:nvSpPr>
          <p:cNvPr id="48" name="Text 1">
            <a:extLst>
              <a:ext uri="{FF2B5EF4-FFF2-40B4-BE49-F238E27FC236}">
                <a16:creationId xmlns:a16="http://schemas.microsoft.com/office/drawing/2014/main" id="{29BA12A9-6E38-F618-BB44-FBF193B6B84C}"/>
              </a:ext>
            </a:extLst>
          </p:cNvPr>
          <p:cNvSpPr>
            <a:spLocks noGrp="1"/>
          </p:cNvSpPr>
          <p:nvPr>
            <p:ph type="body" sz="quarter" idx="38" hasCustomPrompt="1"/>
          </p:nvPr>
        </p:nvSpPr>
        <p:spPr>
          <a:xfrm>
            <a:off x="4324350" y="4151314"/>
            <a:ext cx="1649413" cy="788987"/>
          </a:xfrm>
          <a:prstGeom prst="rect">
            <a:avLst/>
          </a:prstGeom>
        </p:spPr>
        <p:txBody>
          <a:bodyPr vert="horz" wrap="square" lIns="0" tIns="0" rIns="0" bIns="0" rtlCol="0" anchor="t" anchorCtr="0">
            <a:noAutofit/>
          </a:bodyPr>
          <a:lstStyle>
            <a:lvl1pPr>
              <a:spcAft>
                <a:spcPts val="400"/>
              </a:spcAft>
              <a:defRPr lang="en-GB" sz="1200" b="1" i="0" dirty="0">
                <a:solidFill>
                  <a:schemeClr val="tx1"/>
                </a:solidFill>
              </a:defRPr>
            </a:lvl1pPr>
            <a:lvl2pPr>
              <a:spcAft>
                <a:spcPts val="400"/>
              </a:spcAft>
              <a:defRPr lang="en-GB" sz="1200" b="0" i="0" dirty="0">
                <a:solidFill>
                  <a:schemeClr val="tx1"/>
                </a:solidFill>
              </a:defRPr>
            </a:lvl2pPr>
            <a:lvl3pPr>
              <a:spcAft>
                <a:spcPts val="400"/>
              </a:spcAft>
              <a:defRPr lang="en-GB" sz="1200" b="0" i="0" dirty="0"/>
            </a:lvl3pPr>
            <a:lvl4pPr>
              <a:spcAft>
                <a:spcPts val="400"/>
              </a:spcAft>
              <a:defRPr lang="en-GB" sz="1200" i="0" dirty="0"/>
            </a:lvl4pPr>
            <a:lvl5pPr>
              <a:spcAft>
                <a:spcPts val="0"/>
              </a:spcAft>
              <a:defRPr lang="en-GB" sz="900" dirty="0"/>
            </a:lvl5pPr>
            <a:lvl6pPr>
              <a:spcAft>
                <a:spcPts val="0"/>
              </a:spcAft>
              <a:defRPr lang="en-GB" sz="900" dirty="0"/>
            </a:lvl6pPr>
            <a:lvl7pPr>
              <a:spcAft>
                <a:spcPts val="0"/>
              </a:spcAft>
              <a:defRPr lang="en-GB" sz="900" dirty="0"/>
            </a:lvl7pPr>
            <a:lvl8pPr marL="183600" indent="-183600">
              <a:spcAft>
                <a:spcPts val="0"/>
              </a:spcAft>
              <a:defRPr lang="en-GB" sz="900" dirty="0"/>
            </a:lvl8pPr>
            <a:lvl9pPr marL="360000" indent="-176400">
              <a:spcAft>
                <a:spcPts val="0"/>
              </a:spcAft>
              <a:defRPr lang="en-GB" sz="900" dirty="0"/>
            </a:lvl9p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49" name="Picture Placeholder 10">
            <a:extLst>
              <a:ext uri="{FF2B5EF4-FFF2-40B4-BE49-F238E27FC236}">
                <a16:creationId xmlns:a16="http://schemas.microsoft.com/office/drawing/2014/main" id="{1671D716-8844-F63D-8C7D-71BFEA3BBADD}"/>
              </a:ext>
            </a:extLst>
          </p:cNvPr>
          <p:cNvSpPr>
            <a:spLocks noGrp="1"/>
          </p:cNvSpPr>
          <p:nvPr>
            <p:ph type="pic" sz="quarter" idx="39" hasCustomPrompt="1"/>
          </p:nvPr>
        </p:nvSpPr>
        <p:spPr>
          <a:xfrm>
            <a:off x="3498558" y="4275492"/>
            <a:ext cx="539044" cy="539043"/>
          </a:xfrm>
          <a:prstGeom prst="rect">
            <a:avLst/>
          </a:prstGeom>
          <a:noFill/>
          <a:ln>
            <a:noFill/>
          </a:ln>
        </p:spPr>
        <p:txBody>
          <a:bodyPr anchor="ctr"/>
          <a:lstStyle>
            <a:lvl1pPr algn="ctr">
              <a:defRPr sz="1000"/>
            </a:lvl1pPr>
          </a:lstStyle>
          <a:p>
            <a:pPr marL="0" marR="0" lvl="0" indent="0" algn="l" defTabSz="73665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icon</a:t>
            </a:r>
          </a:p>
        </p:txBody>
      </p:sp>
      <p:sp>
        <p:nvSpPr>
          <p:cNvPr id="11" name="Picture Placeholder 10">
            <a:extLst>
              <a:ext uri="{FF2B5EF4-FFF2-40B4-BE49-F238E27FC236}">
                <a16:creationId xmlns:a16="http://schemas.microsoft.com/office/drawing/2014/main" id="{AFDDBDBB-B54F-6E93-96DA-103CCF1CF18C}"/>
              </a:ext>
            </a:extLst>
          </p:cNvPr>
          <p:cNvSpPr>
            <a:spLocks noGrp="1"/>
          </p:cNvSpPr>
          <p:nvPr>
            <p:ph type="pic" sz="quarter" idx="40" hasCustomPrompt="1"/>
          </p:nvPr>
        </p:nvSpPr>
        <p:spPr>
          <a:xfrm>
            <a:off x="6216650" y="1724025"/>
            <a:ext cx="5481863" cy="4260850"/>
          </a:xfrm>
          <a:custGeom>
            <a:avLst/>
            <a:gdLst>
              <a:gd name="connsiteX0" fmla="*/ 271224 w 5481863"/>
              <a:gd name="connsiteY0" fmla="*/ 0 h 4260850"/>
              <a:gd name="connsiteX1" fmla="*/ 1672709 w 5481863"/>
              <a:gd name="connsiteY1" fmla="*/ 0 h 4260850"/>
              <a:gd name="connsiteX2" fmla="*/ 3809155 w 5481863"/>
              <a:gd name="connsiteY2" fmla="*/ 0 h 4260850"/>
              <a:gd name="connsiteX3" fmla="*/ 5210640 w 5481863"/>
              <a:gd name="connsiteY3" fmla="*/ 0 h 4260850"/>
              <a:gd name="connsiteX4" fmla="*/ 5481863 w 5481863"/>
              <a:gd name="connsiteY4" fmla="*/ 271223 h 4260850"/>
              <a:gd name="connsiteX5" fmla="*/ 5481863 w 5481863"/>
              <a:gd name="connsiteY5" fmla="*/ 3989628 h 4260850"/>
              <a:gd name="connsiteX6" fmla="*/ 5210640 w 5481863"/>
              <a:gd name="connsiteY6" fmla="*/ 4260850 h 4260850"/>
              <a:gd name="connsiteX7" fmla="*/ 3809161 w 5481863"/>
              <a:gd name="connsiteY7" fmla="*/ 4260850 h 4260850"/>
              <a:gd name="connsiteX8" fmla="*/ 3809155 w 5481863"/>
              <a:gd name="connsiteY8" fmla="*/ 4260850 h 4260850"/>
              <a:gd name="connsiteX9" fmla="*/ 1619901 w 5481863"/>
              <a:gd name="connsiteY9" fmla="*/ 4260849 h 4260850"/>
              <a:gd name="connsiteX10" fmla="*/ 0 w 5481863"/>
              <a:gd name="connsiteY10" fmla="*/ 2640948 h 4260850"/>
              <a:gd name="connsiteX11" fmla="*/ 0 w 5481863"/>
              <a:gd name="connsiteY11" fmla="*/ 2139622 h 4260850"/>
              <a:gd name="connsiteX12" fmla="*/ 1 w 5481863"/>
              <a:gd name="connsiteY12" fmla="*/ 2139604 h 4260850"/>
              <a:gd name="connsiteX13" fmla="*/ 1 w 5481863"/>
              <a:gd name="connsiteY13" fmla="*/ 1896715 h 4260850"/>
              <a:gd name="connsiteX14" fmla="*/ 1 w 5481863"/>
              <a:gd name="connsiteY14" fmla="*/ 271223 h 4260850"/>
              <a:gd name="connsiteX15" fmla="*/ 271224 w 5481863"/>
              <a:gd name="connsiteY15" fmla="*/ 0 h 42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1863" h="4260850">
                <a:moveTo>
                  <a:pt x="271224" y="0"/>
                </a:moveTo>
                <a:lnTo>
                  <a:pt x="1672709" y="0"/>
                </a:lnTo>
                <a:lnTo>
                  <a:pt x="3809155" y="0"/>
                </a:lnTo>
                <a:lnTo>
                  <a:pt x="5210640" y="0"/>
                </a:lnTo>
                <a:cubicBezTo>
                  <a:pt x="5360432" y="0"/>
                  <a:pt x="5481863" y="121431"/>
                  <a:pt x="5481863" y="271223"/>
                </a:cubicBezTo>
                <a:lnTo>
                  <a:pt x="5481863" y="3989628"/>
                </a:lnTo>
                <a:cubicBezTo>
                  <a:pt x="5481863" y="4139419"/>
                  <a:pt x="5360432" y="4260850"/>
                  <a:pt x="5210640" y="4260850"/>
                </a:cubicBezTo>
                <a:lnTo>
                  <a:pt x="3809161" y="4260850"/>
                </a:lnTo>
                <a:lnTo>
                  <a:pt x="3809155" y="4260850"/>
                </a:lnTo>
                <a:lnTo>
                  <a:pt x="1619901" y="4260849"/>
                </a:lnTo>
                <a:cubicBezTo>
                  <a:pt x="725254" y="4260849"/>
                  <a:pt x="0" y="3535595"/>
                  <a:pt x="0" y="2640948"/>
                </a:cubicBezTo>
                <a:lnTo>
                  <a:pt x="0" y="2139622"/>
                </a:lnTo>
                <a:cubicBezTo>
                  <a:pt x="0" y="2139617"/>
                  <a:pt x="1" y="2139610"/>
                  <a:pt x="1" y="2139604"/>
                </a:cubicBezTo>
                <a:lnTo>
                  <a:pt x="1" y="1896715"/>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7C57FF6D-7F92-1378-61C2-90949DA5A56C}"/>
              </a:ext>
            </a:extLst>
          </p:cNvPr>
          <p:cNvSpPr>
            <a:spLocks noGrp="1"/>
          </p:cNvSpPr>
          <p:nvPr>
            <p:ph type="ftr" sz="quarter" idx="41"/>
          </p:nvPr>
        </p:nvSpPr>
        <p:spPr>
          <a:xfrm>
            <a:off x="7210426" y="6460293"/>
            <a:ext cx="4032249" cy="143720"/>
          </a:xfrm>
          <a:prstGeom prst="rect">
            <a:avLst/>
          </a:prstGeom>
        </p:spPr>
        <p:txBody>
          <a:bodyPr/>
          <a:lstStyle/>
          <a:p>
            <a:endParaRPr lang="en-GB"/>
          </a:p>
        </p:txBody>
      </p:sp>
      <p:sp>
        <p:nvSpPr>
          <p:cNvPr id="9" name="SlideNumber">
            <a:extLst>
              <a:ext uri="{FF2B5EF4-FFF2-40B4-BE49-F238E27FC236}">
                <a16:creationId xmlns:a16="http://schemas.microsoft.com/office/drawing/2014/main" id="{6BEEA6E6-0118-24ED-4CE7-3C281204A3E8}"/>
              </a:ext>
            </a:extLst>
          </p:cNvPr>
          <p:cNvSpPr>
            <a:spLocks noGrp="1"/>
          </p:cNvSpPr>
          <p:nvPr>
            <p:ph type="sldNum" sz="quarter" idx="4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D488BA68-A7C4-6624-5128-DBE33828309C}"/>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Rectangle 4">
            <a:extLst>
              <a:ext uri="{FF2B5EF4-FFF2-40B4-BE49-F238E27FC236}">
                <a16:creationId xmlns:a16="http://schemas.microsoft.com/office/drawing/2014/main" id="{9D36DCF0-3C91-2E97-44E4-1896857917D7}"/>
              </a:ext>
            </a:extLst>
          </p:cNvPr>
          <p:cNvSpPr/>
          <p:nvPr userDrawn="1"/>
        </p:nvSpPr>
        <p:spPr>
          <a:xfrm>
            <a:off x="12318023" y="508000"/>
            <a:ext cx="1397977" cy="27533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a:solidFill>
                  <a:schemeClr val="bg1"/>
                </a:solidFill>
              </a:rPr>
              <a:t>NOTE:</a:t>
            </a:r>
            <a:br>
              <a:rPr lang="en-GB" sz="1600" noProof="0">
                <a:solidFill>
                  <a:schemeClr val="bg1"/>
                </a:solidFill>
              </a:rPr>
            </a:br>
            <a:r>
              <a:rPr lang="en-GB" sz="1600" noProof="0">
                <a:solidFill>
                  <a:schemeClr val="bg1"/>
                </a:solidFill>
              </a:rPr>
              <a:t>To change icons, select the icon, open the icon library and choose your icon. Select Insert or Replace</a:t>
            </a:r>
            <a:endParaRPr lang="en-GB" sz="1600" b="1" noProof="0">
              <a:solidFill>
                <a:schemeClr val="bg1"/>
              </a:solidFill>
            </a:endParaRPr>
          </a:p>
        </p:txBody>
      </p:sp>
    </p:spTree>
    <p:extLst>
      <p:ext uri="{BB962C8B-B14F-4D97-AF65-F5344CB8AC3E}">
        <p14:creationId xmlns:p14="http://schemas.microsoft.com/office/powerpoint/2010/main" val="3986433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Heavy: Four columns with Header and Bann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3363384"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6218767" y="4160837"/>
            <a:ext cx="2609851" cy="1824037"/>
          </a:xfrm>
          <a:prstGeom prst="rect">
            <a:avLst/>
          </a:prstGeom>
        </p:spPr>
        <p:txBody>
          <a:bodyPr vert="horz" wrap="square" lIns="0" tIns="0" rIns="0" bIns="0" rtlCol="0" anchor="t" anchorCtr="0">
            <a:noAutofit/>
          </a:bodyPr>
          <a:lstStyle>
            <a:lvl1pPr>
              <a:defRPr lang="en-GB" sz="1400" dirty="0"/>
            </a:lvl1pPr>
            <a:lvl2pPr>
              <a:defRPr lang="en-GB" sz="1100" dirty="0"/>
            </a:lvl2pPr>
            <a:lvl3pPr>
              <a:defRPr lang="en-GB" sz="900" dirty="0"/>
            </a:lvl3pPr>
            <a:lvl4pPr>
              <a:defRPr lang="en-GB" sz="900" dirty="0"/>
            </a:lvl4pPr>
            <a:lvl5pPr>
              <a:defRPr lang="en-GB" sz="9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8" name="Text 1">
            <a:extLst>
              <a:ext uri="{FF2B5EF4-FFF2-40B4-BE49-F238E27FC236}">
                <a16:creationId xmlns:a16="http://schemas.microsoft.com/office/drawing/2014/main" id="{FCC25EE5-EBA4-7260-6D99-656309E62D9F}"/>
              </a:ext>
            </a:extLst>
          </p:cNvPr>
          <p:cNvSpPr>
            <a:spLocks noGrp="1"/>
          </p:cNvSpPr>
          <p:nvPr>
            <p:ph type="body" sz="quarter" idx="21" hasCustomPrompt="1"/>
          </p:nvPr>
        </p:nvSpPr>
        <p:spPr>
          <a:xfrm>
            <a:off x="9074150" y="4160837"/>
            <a:ext cx="2609851" cy="1824037"/>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836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3" name="Picture Placeholder 8">
            <a:extLst>
              <a:ext uri="{FF2B5EF4-FFF2-40B4-BE49-F238E27FC236}">
                <a16:creationId xmlns:a16="http://schemas.microsoft.com/office/drawing/2014/main" id="{D2D9D3FD-940D-E4F4-C51B-784EC5879B51}"/>
              </a:ext>
            </a:extLst>
          </p:cNvPr>
          <p:cNvSpPr>
            <a:spLocks noGrp="1"/>
          </p:cNvSpPr>
          <p:nvPr>
            <p:ph type="pic" sz="quarter" idx="23" hasCustomPrompt="1"/>
          </p:nvPr>
        </p:nvSpPr>
        <p:spPr>
          <a:xfrm>
            <a:off x="507999" y="2456941"/>
            <a:ext cx="11176001" cy="1457834"/>
          </a:xfrm>
          <a:prstGeom prst="rect">
            <a:avLst/>
          </a:prstGeom>
          <a:solidFill>
            <a:schemeClr val="bg2"/>
          </a:solidFill>
        </p:spPr>
        <p:txBody>
          <a:bodyPr vert="horz" wrap="square" lIns="0" tIns="0" rIns="0" bIns="0" rtlCol="0" anchor="t" anchorCtr="0">
            <a:noAutofit/>
          </a:bodyPr>
          <a:lstStyle>
            <a:lvl1pPr algn="ctr">
              <a:defRPr lang="en-GB" b="0" dirty="0"/>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AEDD03A8-45A7-F009-33CD-70652AAD1EC5}"/>
              </a:ext>
            </a:extLst>
          </p:cNvPr>
          <p:cNvSpPr>
            <a:spLocks noGrp="1"/>
          </p:cNvSpPr>
          <p:nvPr>
            <p:ph type="ftr" sz="quarter" idx="24"/>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DF042032-C6EC-5CF4-0D8F-64A9A61A4562}"/>
              </a:ext>
            </a:extLst>
          </p:cNvPr>
          <p:cNvSpPr>
            <a:spLocks noGrp="1"/>
          </p:cNvSpPr>
          <p:nvPr>
            <p:ph type="sldNum" sz="quarter" idx="25"/>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CD906D69-F981-0E0E-D2E6-2F42AE6C95A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2" name="Text 1">
            <a:extLst>
              <a:ext uri="{FF2B5EF4-FFF2-40B4-BE49-F238E27FC236}">
                <a16:creationId xmlns:a16="http://schemas.microsoft.com/office/drawing/2014/main" id="{B482A635-305C-A813-4FC1-2CD06AF045C2}"/>
              </a:ext>
            </a:extLst>
          </p:cNvPr>
          <p:cNvSpPr>
            <a:spLocks noGrp="1"/>
          </p:cNvSpPr>
          <p:nvPr>
            <p:ph type="body" sz="quarter" idx="22" hasCustomPrompt="1"/>
          </p:nvPr>
        </p:nvSpPr>
        <p:spPr>
          <a:xfrm>
            <a:off x="508001" y="1724026"/>
            <a:ext cx="11175999" cy="48949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marL="0" indent="0">
              <a:buNone/>
              <a:defRPr lang="en-GB" sz="1000" dirty="0"/>
            </a:lvl5pPr>
            <a:lvl6pPr>
              <a:defRPr lang="en-GB" sz="900" dirty="0"/>
            </a:lvl6pPr>
            <a:lvl7pPr>
              <a:defRPr lang="en-GB" sz="900" dirty="0"/>
            </a:lvl7pPr>
            <a:lvl8pPr>
              <a:defRPr lang="en-GB" sz="900" dirty="0"/>
            </a:lvl8pPr>
            <a:lvl9pPr>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Tree>
    <p:extLst>
      <p:ext uri="{BB962C8B-B14F-4D97-AF65-F5344CB8AC3E}">
        <p14:creationId xmlns:p14="http://schemas.microsoft.com/office/powerpoint/2010/main" val="118602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Heavy: Three columns with Large Head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hasCustomPrompt="1"/>
          </p:nvPr>
        </p:nvSpPr>
        <p:spPr>
          <a:xfrm>
            <a:off x="50800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hasCustomPrompt="1"/>
          </p:nvPr>
        </p:nvSpPr>
        <p:spPr>
          <a:xfrm>
            <a:off x="4313238"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hasCustomPrompt="1"/>
          </p:nvPr>
        </p:nvSpPr>
        <p:spPr>
          <a:xfrm>
            <a:off x="8121651" y="2894013"/>
            <a:ext cx="3562349" cy="3090862"/>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7" name="Text Placeholder 6">
            <a:extLst>
              <a:ext uri="{FF2B5EF4-FFF2-40B4-BE49-F238E27FC236}">
                <a16:creationId xmlns:a16="http://schemas.microsoft.com/office/drawing/2014/main" id="{0C6B0A6A-7644-2AE9-B4F5-9439ED81F094}"/>
              </a:ext>
            </a:extLst>
          </p:cNvPr>
          <p:cNvSpPr>
            <a:spLocks noGrp="1"/>
          </p:cNvSpPr>
          <p:nvPr>
            <p:ph type="body" sz="quarter" idx="22" hasCustomPrompt="1"/>
          </p:nvPr>
        </p:nvSpPr>
        <p:spPr>
          <a:xfrm>
            <a:off x="508000" y="1724025"/>
            <a:ext cx="11176000" cy="925513"/>
          </a:xfrm>
          <a:prstGeom prst="rect">
            <a:avLst/>
          </a:prstGeom>
        </p:spPr>
        <p:txBody>
          <a:bodyPr/>
          <a:lstStyle>
            <a:lvl1pPr>
              <a:defRPr sz="1600"/>
            </a:lvl1pPr>
            <a:lvl2pPr>
              <a:defRPr sz="1200"/>
            </a:lvl2pPr>
            <a:lvl3pPr>
              <a:defRPr sz="1000"/>
            </a:lvl3pPr>
            <a:lvl4pPr>
              <a:defRPr sz="1000"/>
            </a:lvl4pPr>
            <a:lvl5pPr>
              <a:defRPr sz="900"/>
            </a:lvl5pPr>
            <a:lvl6pPr>
              <a:defRPr sz="900"/>
            </a:lvl6pPr>
            <a:lvl7pPr>
              <a:defRPr sz="900"/>
            </a:lvl7pPr>
            <a:lvl8pPr marL="183600" indent="-183600">
              <a:defRPr sz="900"/>
            </a:lvl8pPr>
            <a:lvl9pPr marL="360000" indent="-176400">
              <a:defRPr sz="900"/>
            </a:lvl9pPr>
          </a:lstStyle>
          <a:p>
            <a:pPr lvl="0"/>
            <a:r>
              <a:rPr lang="en-GB"/>
              <a:t>First Level</a:t>
            </a:r>
          </a:p>
          <a:p>
            <a:pPr lvl="1"/>
            <a:r>
              <a:rPr lang="en-GB"/>
              <a:t>Second level</a:t>
            </a:r>
          </a:p>
          <a:p>
            <a:pPr lvl="2"/>
            <a:r>
              <a:rPr lang="en-GB"/>
              <a:t>Third Level</a:t>
            </a:r>
          </a:p>
          <a:p>
            <a:pPr lvl="3"/>
            <a:r>
              <a:rPr lang="en-GB"/>
              <a:t>Fourth level</a:t>
            </a:r>
          </a:p>
        </p:txBody>
      </p:sp>
      <p:sp>
        <p:nvSpPr>
          <p:cNvPr id="2" name="Footer">
            <a:extLst>
              <a:ext uri="{FF2B5EF4-FFF2-40B4-BE49-F238E27FC236}">
                <a16:creationId xmlns:a16="http://schemas.microsoft.com/office/drawing/2014/main" id="{554E82FC-CF4A-53E1-82C3-F1AA1552FD9D}"/>
              </a:ext>
            </a:extLst>
          </p:cNvPr>
          <p:cNvSpPr>
            <a:spLocks noGrp="1"/>
          </p:cNvSpPr>
          <p:nvPr>
            <p:ph type="ftr" sz="quarter" idx="23"/>
          </p:nvPr>
        </p:nvSpPr>
        <p:spPr>
          <a:xfrm>
            <a:off x="7210426" y="6460293"/>
            <a:ext cx="4032249" cy="143720"/>
          </a:xfrm>
          <a:prstGeom prst="rect">
            <a:avLst/>
          </a:prstGeom>
        </p:spPr>
        <p:txBody>
          <a:bodyPr/>
          <a:lstStyle/>
          <a:p>
            <a:endParaRPr lang="en-GB"/>
          </a:p>
        </p:txBody>
      </p:sp>
      <p:sp>
        <p:nvSpPr>
          <p:cNvPr id="3" name="SlideNumber">
            <a:extLst>
              <a:ext uri="{FF2B5EF4-FFF2-40B4-BE49-F238E27FC236}">
                <a16:creationId xmlns:a16="http://schemas.microsoft.com/office/drawing/2014/main" id="{B05F8BEB-543F-6726-7EB2-4F88DDF7AFBF}"/>
              </a:ext>
            </a:extLst>
          </p:cNvPr>
          <p:cNvSpPr>
            <a:spLocks noGrp="1"/>
          </p:cNvSpPr>
          <p:nvPr>
            <p:ph type="sldNum" sz="quarter" idx="24"/>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164C6635-C953-F5BC-E5E5-5F807B00892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342546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Heavy: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9" name="Picture Placeholder 9">
            <a:extLst>
              <a:ext uri="{FF2B5EF4-FFF2-40B4-BE49-F238E27FC236}">
                <a16:creationId xmlns:a16="http://schemas.microsoft.com/office/drawing/2014/main" id="{3D76B8B9-B09F-9427-4CA2-997EA784FECD}"/>
              </a:ext>
            </a:extLst>
          </p:cNvPr>
          <p:cNvSpPr>
            <a:spLocks noGrp="1"/>
          </p:cNvSpPr>
          <p:nvPr>
            <p:ph type="pic" sz="quarter" idx="18" hasCustomPrompt="1"/>
          </p:nvPr>
        </p:nvSpPr>
        <p:spPr>
          <a:xfrm>
            <a:off x="508001" y="1724025"/>
            <a:ext cx="3561293"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6" name="Footer">
            <a:extLst>
              <a:ext uri="{FF2B5EF4-FFF2-40B4-BE49-F238E27FC236}">
                <a16:creationId xmlns:a16="http://schemas.microsoft.com/office/drawing/2014/main" id="{91FA6B53-61C6-8C7D-FEBC-D1921CE90425}"/>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7" name="SlideNumber">
            <a:extLst>
              <a:ext uri="{FF2B5EF4-FFF2-40B4-BE49-F238E27FC236}">
                <a16:creationId xmlns:a16="http://schemas.microsoft.com/office/drawing/2014/main" id="{7BAD4BA9-5224-476A-5C23-DB7CBD774AD3}"/>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11902A60-BF2C-61D9-DC72-97C5E3192D96}"/>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
        <p:nvSpPr>
          <p:cNvPr id="8" name="Text Placeholder 15">
            <a:extLst>
              <a:ext uri="{FF2B5EF4-FFF2-40B4-BE49-F238E27FC236}">
                <a16:creationId xmlns:a16="http://schemas.microsoft.com/office/drawing/2014/main" id="{8201506C-199E-FED3-CCEB-EC4E9C5FE29E}"/>
              </a:ext>
            </a:extLst>
          </p:cNvPr>
          <p:cNvSpPr>
            <a:spLocks noGrp="1"/>
          </p:cNvSpPr>
          <p:nvPr>
            <p:ph type="body" sz="quarter" idx="21" hasCustomPrompt="1"/>
          </p:nvPr>
        </p:nvSpPr>
        <p:spPr>
          <a:xfrm>
            <a:off x="4374107" y="1724025"/>
            <a:ext cx="7309894" cy="4260850"/>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7799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IG WATERMARK">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DC21D4-31BA-B848-A7B9-E5CD7589B532}"/>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89213568-0FB9-0F4A-95C5-F56B580B73CE}"/>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3" name="Text Placeholder 2">
            <a:extLst>
              <a:ext uri="{FF2B5EF4-FFF2-40B4-BE49-F238E27FC236}">
                <a16:creationId xmlns:a16="http://schemas.microsoft.com/office/drawing/2014/main" id="{B3A2E938-D0DA-6749-9B31-DB4C0F98BC03}"/>
              </a:ext>
            </a:extLst>
          </p:cNvPr>
          <p:cNvSpPr>
            <a:spLocks noGrp="1"/>
          </p:cNvSpPr>
          <p:nvPr>
            <p:ph type="body" sz="quarter" idx="19" hasCustomPrompt="1"/>
          </p:nvPr>
        </p:nvSpPr>
        <p:spPr>
          <a:xfrm>
            <a:off x="8975724" y="549276"/>
            <a:ext cx="2881313" cy="576018"/>
          </a:xfrm>
          <a:prstGeom prst="rect">
            <a:avLst/>
          </a:prstGeom>
        </p:spPr>
        <p:txBody>
          <a:bodyPr lIns="0" tIns="216000" rIns="0" bIns="46800"/>
          <a:lstStyle>
            <a:lvl1pPr marL="0" indent="0">
              <a:buNone/>
              <a:defRPr sz="1200" b="1" i="0">
                <a:latin typeface="Montserrat" pitchFamily="2" charset="77"/>
              </a:defRPr>
            </a:lvl1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6" name="Text Placeholder 1">
            <a:extLst>
              <a:ext uri="{FF2B5EF4-FFF2-40B4-BE49-F238E27FC236}">
                <a16:creationId xmlns:a16="http://schemas.microsoft.com/office/drawing/2014/main" id="{0107D150-49E7-4FF7-9896-2EF1FE0A96CB}"/>
              </a:ext>
            </a:extLst>
          </p:cNvPr>
          <p:cNvSpPr>
            <a:spLocks noGrp="1"/>
          </p:cNvSpPr>
          <p:nvPr>
            <p:ph idx="1"/>
          </p:nvPr>
        </p:nvSpPr>
        <p:spPr>
          <a:xfrm>
            <a:off x="911225" y="1825625"/>
            <a:ext cx="1094581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2796612214"/>
      </p:ext>
    </p:extLst>
  </p:cSld>
  <p:clrMapOvr>
    <a:masterClrMapping/>
  </p:clrMapOvr>
  <p:extLst>
    <p:ext uri="{DCECCB84-F9BA-43D5-87BE-67443E8EF086}">
      <p15:sldGuideLst xmlns:p15="http://schemas.microsoft.com/office/powerpoint/2012/main">
        <p15:guide id="1" pos="574">
          <p15:clr>
            <a:srgbClr val="FBAE40"/>
          </p15:clr>
        </p15:guide>
        <p15:guide id="2" pos="7106"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Heavy: Sidebar and Shad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4"/>
            <a:ext cx="2609851" cy="4262400"/>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3362325" y="1724025"/>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3362325" y="3247212"/>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3362325" y="4770398"/>
            <a:ext cx="8321674"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200" dirty="0"/>
            </a:lvl3pPr>
            <a:lvl4pPr>
              <a:defRPr lang="en-GB" sz="1200" dirty="0"/>
            </a:lvl4pPr>
            <a:lvl5pPr>
              <a:defRPr lang="en-GB" sz="12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AC883BB5-694A-9923-5A4E-8E959112F57F}"/>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10" name="SlideNumber">
            <a:extLst>
              <a:ext uri="{FF2B5EF4-FFF2-40B4-BE49-F238E27FC236}">
                <a16:creationId xmlns:a16="http://schemas.microsoft.com/office/drawing/2014/main" id="{A589DB5C-FF57-DCA5-5873-F734E4D0C230}"/>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01121FFF-E588-F602-2E45-4906791D8847}"/>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latin typeface="+mn-lt"/>
              </a:defRPr>
            </a:lvl1pPr>
          </a:lstStyle>
          <a:p>
            <a:pPr lvl="0"/>
            <a:r>
              <a:rPr lang="en-GB"/>
              <a:t>Chapter title (optional)</a:t>
            </a:r>
          </a:p>
        </p:txBody>
      </p:sp>
    </p:spTree>
    <p:extLst>
      <p:ext uri="{BB962C8B-B14F-4D97-AF65-F5344CB8AC3E}">
        <p14:creationId xmlns:p14="http://schemas.microsoft.com/office/powerpoint/2010/main" val="1345694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Heavy: Multi-siz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94B5-CC98-C901-994F-A9C81E0234E3}"/>
              </a:ext>
            </a:extLst>
          </p:cNvPr>
          <p:cNvSpPr>
            <a:spLocks noGrp="1"/>
          </p:cNvSpPr>
          <p:nvPr>
            <p:ph type="title"/>
          </p:nvPr>
        </p:nvSpPr>
        <p:spPr/>
        <p:txBody>
          <a:bodyPr/>
          <a:lstStyle/>
          <a:p>
            <a:r>
              <a:rPr lang="en-US"/>
              <a:t>Click to edit Master title style</a:t>
            </a:r>
            <a:endParaRPr lang="en-GB"/>
          </a:p>
        </p:txBody>
      </p:sp>
      <p:sp>
        <p:nvSpPr>
          <p:cNvPr id="5" name="Text 1">
            <a:extLst>
              <a:ext uri="{FF2B5EF4-FFF2-40B4-BE49-F238E27FC236}">
                <a16:creationId xmlns:a16="http://schemas.microsoft.com/office/drawing/2014/main" id="{7929B154-427C-30DA-7CF1-7CCDD58D350D}"/>
              </a:ext>
            </a:extLst>
          </p:cNvPr>
          <p:cNvSpPr>
            <a:spLocks noGrp="1"/>
          </p:cNvSpPr>
          <p:nvPr>
            <p:ph type="body" sz="quarter" idx="15" hasCustomPrompt="1"/>
          </p:nvPr>
        </p:nvSpPr>
        <p:spPr>
          <a:xfrm>
            <a:off x="508001"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6" name="Text 1">
            <a:extLst>
              <a:ext uri="{FF2B5EF4-FFF2-40B4-BE49-F238E27FC236}">
                <a16:creationId xmlns:a16="http://schemas.microsoft.com/office/drawing/2014/main" id="{F1E87C15-83E2-6A43-0EE0-F027F18CC960}"/>
              </a:ext>
            </a:extLst>
          </p:cNvPr>
          <p:cNvSpPr>
            <a:spLocks noGrp="1"/>
          </p:cNvSpPr>
          <p:nvPr>
            <p:ph type="body" sz="quarter" idx="16" hasCustomPrompt="1"/>
          </p:nvPr>
        </p:nvSpPr>
        <p:spPr>
          <a:xfrm>
            <a:off x="8120063" y="1724025"/>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7" name="Text 1">
            <a:extLst>
              <a:ext uri="{FF2B5EF4-FFF2-40B4-BE49-F238E27FC236}">
                <a16:creationId xmlns:a16="http://schemas.microsoft.com/office/drawing/2014/main" id="{7DCC4265-7F73-404F-62A7-4F4CDB52235F}"/>
              </a:ext>
            </a:extLst>
          </p:cNvPr>
          <p:cNvSpPr>
            <a:spLocks noGrp="1"/>
          </p:cNvSpPr>
          <p:nvPr>
            <p:ph type="body" sz="quarter" idx="17" hasCustomPrompt="1"/>
          </p:nvPr>
        </p:nvSpPr>
        <p:spPr>
          <a:xfrm>
            <a:off x="8120063" y="3246437"/>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p:txBody>
      </p:sp>
      <p:sp>
        <p:nvSpPr>
          <p:cNvPr id="8" name="Text 1">
            <a:extLst>
              <a:ext uri="{FF2B5EF4-FFF2-40B4-BE49-F238E27FC236}">
                <a16:creationId xmlns:a16="http://schemas.microsoft.com/office/drawing/2014/main" id="{4185EDA2-2DD2-160C-EAF6-62F9ED1CFC4C}"/>
              </a:ext>
            </a:extLst>
          </p:cNvPr>
          <p:cNvSpPr>
            <a:spLocks noGrp="1"/>
          </p:cNvSpPr>
          <p:nvPr>
            <p:ph type="body" sz="quarter" idx="18" hasCustomPrompt="1"/>
          </p:nvPr>
        </p:nvSpPr>
        <p:spPr>
          <a:xfrm>
            <a:off x="8120063" y="4768849"/>
            <a:ext cx="3563936"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0" name="Text 1">
            <a:extLst>
              <a:ext uri="{FF2B5EF4-FFF2-40B4-BE49-F238E27FC236}">
                <a16:creationId xmlns:a16="http://schemas.microsoft.com/office/drawing/2014/main" id="{93C7B744-BEF5-7717-514C-283241DF255B}"/>
              </a:ext>
            </a:extLst>
          </p:cNvPr>
          <p:cNvSpPr>
            <a:spLocks noGrp="1"/>
          </p:cNvSpPr>
          <p:nvPr>
            <p:ph type="body" sz="quarter" idx="19" hasCustomPrompt="1"/>
          </p:nvPr>
        </p:nvSpPr>
        <p:spPr>
          <a:xfrm>
            <a:off x="4314032" y="1724025"/>
            <a:ext cx="3563936" cy="2738438"/>
          </a:xfrm>
          <a:prstGeom prst="rect">
            <a:avLst/>
          </a:prstGeom>
        </p:spPr>
        <p:txBody>
          <a:bodyPr vert="horz" wrap="square" lIns="0" tIns="0" rIns="0" bIns="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9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11" name="Text 1">
            <a:extLst>
              <a:ext uri="{FF2B5EF4-FFF2-40B4-BE49-F238E27FC236}">
                <a16:creationId xmlns:a16="http://schemas.microsoft.com/office/drawing/2014/main" id="{4417C54B-07E7-F5E6-9D1F-5C32FCE6A1C5}"/>
              </a:ext>
            </a:extLst>
          </p:cNvPr>
          <p:cNvSpPr>
            <a:spLocks noGrp="1"/>
          </p:cNvSpPr>
          <p:nvPr>
            <p:ph type="body" sz="quarter" idx="20" hasCustomPrompt="1"/>
          </p:nvPr>
        </p:nvSpPr>
        <p:spPr>
          <a:xfrm>
            <a:off x="508000" y="4768849"/>
            <a:ext cx="7369967" cy="1216026"/>
          </a:xfrm>
          <a:prstGeom prst="rect">
            <a:avLst/>
          </a:prstGeom>
          <a:solidFill>
            <a:schemeClr val="bg2"/>
          </a:solidFill>
        </p:spPr>
        <p:txBody>
          <a:bodyPr vert="horz" wrap="square" lIns="108000" tIns="108000" rIns="108000" bIns="108000" rtlCol="0" anchor="t" anchorCtr="0">
            <a:noAutofit/>
          </a:bodyPr>
          <a:lstStyle>
            <a:lvl1pPr>
              <a:defRPr lang="en-GB" sz="1600" dirty="0"/>
            </a:lvl1pPr>
            <a:lvl2pPr>
              <a:defRPr lang="en-GB" sz="1200" dirty="0"/>
            </a:lvl2pPr>
            <a:lvl3pPr>
              <a:defRPr lang="en-GB" sz="1000" dirty="0"/>
            </a:lvl3pPr>
            <a:lvl4pPr>
              <a:defRPr lang="en-GB" sz="1000" dirty="0"/>
            </a:lvl4pPr>
            <a:lvl5pPr>
              <a:defRPr lang="en-GB" sz="1000" dirty="0"/>
            </a:lvl5pPr>
            <a:lvl6pPr>
              <a:defRPr lang="en-GB" sz="900" dirty="0"/>
            </a:lvl6pPr>
            <a:lvl7pPr>
              <a:defRPr lang="en-GB" sz="900" dirty="0"/>
            </a:lvl7pPr>
            <a:lvl8pPr marL="183600" indent="-183600">
              <a:defRPr lang="en-GB" sz="900" dirty="0"/>
            </a:lvl8pPr>
            <a:lvl9pPr marL="360000" indent="-176400">
              <a:defRPr lang="en-GB" sz="900" dirty="0"/>
            </a:lvl9pPr>
          </a:lstStyle>
          <a:p>
            <a:pPr lvl="0"/>
            <a:r>
              <a:rPr lang="en-GB"/>
              <a:t>First Level</a:t>
            </a:r>
          </a:p>
          <a:p>
            <a:pPr lvl="1"/>
            <a:r>
              <a:rPr lang="en-GB"/>
              <a:t>Second level</a:t>
            </a:r>
          </a:p>
          <a:p>
            <a:pPr lvl="2"/>
            <a:r>
              <a:rPr lang="en-GB"/>
              <a:t>Third Level</a:t>
            </a:r>
          </a:p>
          <a:p>
            <a:pPr lvl="3"/>
            <a:r>
              <a:rPr lang="en-GB"/>
              <a:t>Fourth level</a:t>
            </a:r>
          </a:p>
          <a:p>
            <a:pPr lvl="4"/>
            <a:endParaRPr lang="en-GB"/>
          </a:p>
        </p:txBody>
      </p:sp>
      <p:sp>
        <p:nvSpPr>
          <p:cNvPr id="9" name="Footer">
            <a:extLst>
              <a:ext uri="{FF2B5EF4-FFF2-40B4-BE49-F238E27FC236}">
                <a16:creationId xmlns:a16="http://schemas.microsoft.com/office/drawing/2014/main" id="{95D49A05-59DD-6EA6-8A54-F5320B3F82D5}"/>
              </a:ext>
            </a:extLst>
          </p:cNvPr>
          <p:cNvSpPr>
            <a:spLocks noGrp="1"/>
          </p:cNvSpPr>
          <p:nvPr>
            <p:ph type="ftr" sz="quarter" idx="21"/>
          </p:nvPr>
        </p:nvSpPr>
        <p:spPr>
          <a:xfrm>
            <a:off x="7210426" y="6460293"/>
            <a:ext cx="4032249" cy="143720"/>
          </a:xfrm>
          <a:prstGeom prst="rect">
            <a:avLst/>
          </a:prstGeom>
        </p:spPr>
        <p:txBody>
          <a:bodyPr/>
          <a:lstStyle/>
          <a:p>
            <a:endParaRPr lang="en-GB"/>
          </a:p>
        </p:txBody>
      </p:sp>
      <p:sp>
        <p:nvSpPr>
          <p:cNvPr id="12" name="SlideNumber">
            <a:extLst>
              <a:ext uri="{FF2B5EF4-FFF2-40B4-BE49-F238E27FC236}">
                <a16:creationId xmlns:a16="http://schemas.microsoft.com/office/drawing/2014/main" id="{0B5069CA-AA5A-CE33-58F9-162AA1EA36E9}"/>
              </a:ext>
            </a:extLst>
          </p:cNvPr>
          <p:cNvSpPr>
            <a:spLocks noGrp="1"/>
          </p:cNvSpPr>
          <p:nvPr>
            <p:ph type="sldNum" sz="quarter" idx="22"/>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3" name="ChapterTitle">
            <a:extLst>
              <a:ext uri="{FF2B5EF4-FFF2-40B4-BE49-F238E27FC236}">
                <a16:creationId xmlns:a16="http://schemas.microsoft.com/office/drawing/2014/main" id="{BAC90EAC-6C9E-CECC-0459-D8EBB2DAA479}"/>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Tree>
    <p:extLst>
      <p:ext uri="{BB962C8B-B14F-4D97-AF65-F5344CB8AC3E}">
        <p14:creationId xmlns:p14="http://schemas.microsoft.com/office/powerpoint/2010/main" val="2149464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Heavy: Introduction with Two Headshots">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endParaRPr lang="en-GB"/>
          </a:p>
        </p:txBody>
      </p:sp>
      <p:sp>
        <p:nvSpPr>
          <p:cNvPr id="11" name="Picture Placeholder 10">
            <a:extLst>
              <a:ext uri="{FF2B5EF4-FFF2-40B4-BE49-F238E27FC236}">
                <a16:creationId xmlns:a16="http://schemas.microsoft.com/office/drawing/2014/main" id="{7E8AEB13-3929-5620-674D-79DA562D3C91}"/>
              </a:ext>
            </a:extLst>
          </p:cNvPr>
          <p:cNvSpPr>
            <a:spLocks noGrp="1"/>
          </p:cNvSpPr>
          <p:nvPr>
            <p:ph type="pic" sz="quarter" idx="16" hasCustomPrompt="1"/>
          </p:nvPr>
        </p:nvSpPr>
        <p:spPr>
          <a:xfrm>
            <a:off x="1027905" y="1724025"/>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2" name="Picture Placeholder 10">
            <a:extLst>
              <a:ext uri="{FF2B5EF4-FFF2-40B4-BE49-F238E27FC236}">
                <a16:creationId xmlns:a16="http://schemas.microsoft.com/office/drawing/2014/main" id="{AA7F243A-7227-F005-ADE9-C34357690F4B}"/>
              </a:ext>
            </a:extLst>
          </p:cNvPr>
          <p:cNvSpPr>
            <a:spLocks noGrp="1"/>
          </p:cNvSpPr>
          <p:nvPr>
            <p:ph type="pic" sz="quarter" idx="17" hasCustomPrompt="1"/>
          </p:nvPr>
        </p:nvSpPr>
        <p:spPr>
          <a:xfrm>
            <a:off x="1027905" y="3571876"/>
            <a:ext cx="1560515" cy="1560513"/>
          </a:xfrm>
          <a:prstGeom prst="ellipse">
            <a:avLst/>
          </a:prstGeom>
          <a:solidFill>
            <a:schemeClr val="bg2"/>
          </a:solidFill>
          <a:ln w="19050">
            <a:solidFill>
              <a:schemeClr val="tx2"/>
            </a:solidFill>
          </a:ln>
        </p:spPr>
        <p:txBody>
          <a:bodyPr anchor="ctr"/>
          <a:lstStyle>
            <a:lvl1pPr algn="ctr">
              <a:defRPr sz="1000"/>
            </a:lvl1pPr>
          </a:lstStyle>
          <a:p>
            <a:r>
              <a:rPr lang="en-GB"/>
              <a:t>Insert headshot</a:t>
            </a:r>
          </a:p>
        </p:txBody>
      </p:sp>
      <p:sp>
        <p:nvSpPr>
          <p:cNvPr id="16" name="Text Placeholder 15">
            <a:extLst>
              <a:ext uri="{FF2B5EF4-FFF2-40B4-BE49-F238E27FC236}">
                <a16:creationId xmlns:a16="http://schemas.microsoft.com/office/drawing/2014/main" id="{326003B6-C5A8-75A3-67E0-561C58AB0E64}"/>
              </a:ext>
            </a:extLst>
          </p:cNvPr>
          <p:cNvSpPr>
            <a:spLocks noGrp="1"/>
          </p:cNvSpPr>
          <p:nvPr>
            <p:ph type="body" sz="quarter" idx="18" hasCustomPrompt="1"/>
          </p:nvPr>
        </p:nvSpPr>
        <p:spPr>
          <a:xfrm>
            <a:off x="3362325" y="1724025"/>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
        <p:nvSpPr>
          <p:cNvPr id="7" name="Footer">
            <a:extLst>
              <a:ext uri="{FF2B5EF4-FFF2-40B4-BE49-F238E27FC236}">
                <a16:creationId xmlns:a16="http://schemas.microsoft.com/office/drawing/2014/main" id="{F384BFA1-3D71-E5A4-3F8F-D7797BD19DE4}"/>
              </a:ext>
            </a:extLst>
          </p:cNvPr>
          <p:cNvSpPr>
            <a:spLocks noGrp="1"/>
          </p:cNvSpPr>
          <p:nvPr>
            <p:ph type="ftr" sz="quarter" idx="19"/>
          </p:nvPr>
        </p:nvSpPr>
        <p:spPr>
          <a:xfrm>
            <a:off x="7210426" y="6460293"/>
            <a:ext cx="4032249" cy="143720"/>
          </a:xfrm>
          <a:prstGeom prst="rect">
            <a:avLst/>
          </a:prstGeom>
        </p:spPr>
        <p:txBody>
          <a:bodyPr/>
          <a:lstStyle/>
          <a:p>
            <a:endParaRPr lang="en-GB"/>
          </a:p>
        </p:txBody>
      </p:sp>
      <p:sp>
        <p:nvSpPr>
          <p:cNvPr id="8" name="SlideNumber">
            <a:extLst>
              <a:ext uri="{FF2B5EF4-FFF2-40B4-BE49-F238E27FC236}">
                <a16:creationId xmlns:a16="http://schemas.microsoft.com/office/drawing/2014/main" id="{103AEAF1-0805-DC0F-3652-A14C5D784446}"/>
              </a:ext>
            </a:extLst>
          </p:cNvPr>
          <p:cNvSpPr>
            <a:spLocks noGrp="1"/>
          </p:cNvSpPr>
          <p:nvPr>
            <p:ph type="sldNum" sz="quarter" idx="20"/>
          </p:nvPr>
        </p:nvSpPr>
        <p:spPr>
          <a:xfrm>
            <a:off x="11412536" y="6460293"/>
            <a:ext cx="271463" cy="143720"/>
          </a:xfrm>
          <a:prstGeom prst="rect">
            <a:avLst/>
          </a:prstGeom>
        </p:spPr>
        <p:txBody>
          <a:bodyPr/>
          <a:lstStyle/>
          <a:p>
            <a:fld id="{1AB31D9B-80B6-41F8-B283-556E26E6158E}" type="slidenum">
              <a:rPr lang="en-GB"/>
              <a:pPr/>
              <a:t>‹Nr.›</a:t>
            </a:fld>
            <a:endParaRPr lang="en-GB"/>
          </a:p>
        </p:txBody>
      </p:sp>
      <p:sp>
        <p:nvSpPr>
          <p:cNvPr id="4" name="ChapterTitle">
            <a:extLst>
              <a:ext uri="{FF2B5EF4-FFF2-40B4-BE49-F238E27FC236}">
                <a16:creationId xmlns:a16="http://schemas.microsoft.com/office/drawing/2014/main" id="{3EF752A1-3D4E-F37C-B369-B7FF74F27265}"/>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2"/>
                </a:solidFill>
                <a:latin typeface="+mn-lt"/>
              </a:defRPr>
            </a:lvl1pPr>
          </a:lstStyle>
          <a:p>
            <a:pPr lvl="0"/>
            <a:r>
              <a:rPr lang="en-GB"/>
              <a:t>Chapter title (optional)</a:t>
            </a:r>
          </a:p>
        </p:txBody>
      </p:sp>
      <p:sp>
        <p:nvSpPr>
          <p:cNvPr id="5" name="Text Placeholder 15">
            <a:extLst>
              <a:ext uri="{FF2B5EF4-FFF2-40B4-BE49-F238E27FC236}">
                <a16:creationId xmlns:a16="http://schemas.microsoft.com/office/drawing/2014/main" id="{4A44E075-EDC5-2CE6-908A-78B6EDBD2869}"/>
              </a:ext>
            </a:extLst>
          </p:cNvPr>
          <p:cNvSpPr>
            <a:spLocks noGrp="1"/>
          </p:cNvSpPr>
          <p:nvPr>
            <p:ph type="body" sz="quarter" idx="21" hasCustomPrompt="1"/>
          </p:nvPr>
        </p:nvSpPr>
        <p:spPr>
          <a:xfrm>
            <a:off x="3362325" y="3571876"/>
            <a:ext cx="8321675" cy="365125"/>
          </a:xfrm>
          <a:prstGeom prst="rect">
            <a:avLst/>
          </a:prstGeom>
        </p:spPr>
        <p:txBody>
          <a:bodyPr/>
          <a:lstStyle>
            <a:lvl1pPr>
              <a:defRPr lang="en-GB" dirty="0"/>
            </a:lvl1pPr>
            <a:lvl2pPr>
              <a:defRPr lang="en-GB" dirty="0"/>
            </a:lvl2pPr>
            <a:lvl3pPr>
              <a:defRPr lang="en-GB" dirty="0"/>
            </a:lvl3pPr>
            <a:lvl4pPr>
              <a:defRPr lang="en-GB" dirty="0"/>
            </a:lvl4pPr>
            <a:lvl5pPr>
              <a:defRPr lang="en-GB" dirty="0"/>
            </a:lvl5pPr>
            <a:lvl6pPr>
              <a:defRPr lang="en-GB" dirty="0"/>
            </a:lvl6pPr>
            <a:lvl7pPr>
              <a:defRPr lang="en-GB" dirty="0"/>
            </a:lvl7pPr>
            <a:lvl8pPr>
              <a:defRPr lang="en-GB" dirty="0"/>
            </a:lvl8pPr>
            <a:lvl9pPr>
              <a:defRPr lang="en-GB" dirty="0"/>
            </a:lvl9pPr>
          </a:lstStyle>
          <a:p>
            <a:pPr lvl="0"/>
            <a:r>
              <a:rPr lang="en-GB"/>
              <a:t>First Level</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259047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50ACB6F-9A85-F169-F291-E04F4767E09D}"/>
              </a:ext>
            </a:extLst>
          </p:cNvPr>
          <p:cNvSpPr>
            <a:spLocks noGrp="1"/>
          </p:cNvSpPr>
          <p:nvPr>
            <p:ph type="pic" sz="quarter" idx="17" hasCustomPrompt="1"/>
          </p:nvPr>
        </p:nvSpPr>
        <p:spPr>
          <a:xfrm>
            <a:off x="0" y="0"/>
            <a:ext cx="12192000" cy="6858001"/>
          </a:xfrm>
          <a:prstGeom prst="rect">
            <a:avLst/>
          </a:prstGeom>
          <a:noFill/>
        </p:spPr>
        <p:txBody>
          <a:bodyPr wrap="square">
            <a:noAutofit/>
          </a:bodyPr>
          <a:lstStyle>
            <a:lvl1pPr algn="ctr">
              <a:defRPr b="0">
                <a:solidFill>
                  <a:schemeClr val="tx1"/>
                </a:solidFill>
              </a:defRPr>
            </a:lvl1pPr>
          </a:lstStyle>
          <a:p>
            <a:r>
              <a:rPr lang="en-GB"/>
              <a:t>To insert photo, please select placeholder, then access BrandCentral through the </a:t>
            </a:r>
            <a:r>
              <a:rPr lang="en-GB" err="1"/>
              <a:t>BrandCentral</a:t>
            </a:r>
            <a:r>
              <a:rPr lang="en-GB"/>
              <a:t> ribbon</a:t>
            </a:r>
          </a:p>
        </p:txBody>
      </p:sp>
      <p:sp>
        <p:nvSpPr>
          <p:cNvPr id="2" name="Rectangle 1">
            <a:extLst>
              <a:ext uri="{FF2B5EF4-FFF2-40B4-BE49-F238E27FC236}">
                <a16:creationId xmlns:a16="http://schemas.microsoft.com/office/drawing/2014/main" id="{4AF1E024-5CE5-181A-CD2B-669813944354}"/>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Image only</a:t>
            </a:r>
          </a:p>
        </p:txBody>
      </p:sp>
      <p:sp>
        <p:nvSpPr>
          <p:cNvPr id="3" name="Draft" hidden="1">
            <a:extLst>
              <a:ext uri="{FF2B5EF4-FFF2-40B4-BE49-F238E27FC236}">
                <a16:creationId xmlns:a16="http://schemas.microsoft.com/office/drawing/2014/main" id="{86026FAC-DFDF-6D3C-BB73-D4DD9223618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7" name="Footer">
            <a:extLst>
              <a:ext uri="{FF2B5EF4-FFF2-40B4-BE49-F238E27FC236}">
                <a16:creationId xmlns:a16="http://schemas.microsoft.com/office/drawing/2014/main" id="{75244E0B-E1E8-0471-BAB4-FC7BB0B6FC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8" name="SlideNumber">
            <a:extLst>
              <a:ext uri="{FF2B5EF4-FFF2-40B4-BE49-F238E27FC236}">
                <a16:creationId xmlns:a16="http://schemas.microsoft.com/office/drawing/2014/main" id="{2AD99ADD-6266-A580-32EC-00D2B7A2007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8B800BB7-3D6F-546A-0C0A-4B80B1762968}"/>
              </a:ext>
            </a:extLst>
          </p:cNvPr>
          <p:cNvSpPr txBox="1">
            <a:spLocks/>
          </p:cNvSpPr>
          <p:nvPr userDrawn="1"/>
        </p:nvSpPr>
        <p:spPr>
          <a:xfrm>
            <a:off x="11390096" y="6480903"/>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4" name="GT#white_16x9_footerPlaceholderNoTag" hidden="1">
            <a:extLst>
              <a:ext uri="{FF2B5EF4-FFF2-40B4-BE49-F238E27FC236}">
                <a16:creationId xmlns:a16="http://schemas.microsoft.com/office/drawing/2014/main" id="{F7A67F0D-5539-0228-C47D-1A0D559DDB55}"/>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2166387410"/>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page video">
    <p:bg>
      <p:bgPr>
        <a:solidFill>
          <a:schemeClr val="accent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062D793-31FA-BAA9-36D4-F50DD7385A1D}"/>
              </a:ext>
            </a:extLst>
          </p:cNvPr>
          <p:cNvSpPr>
            <a:spLocks noGrp="1"/>
          </p:cNvSpPr>
          <p:nvPr>
            <p:ph type="media" sz="quarter" idx="18"/>
          </p:nvPr>
        </p:nvSpPr>
        <p:spPr>
          <a:xfrm>
            <a:off x="0" y="0"/>
            <a:ext cx="12192000" cy="6858000"/>
          </a:xfrm>
          <a:prstGeom prst="rect">
            <a:avLst/>
          </a:prstGeom>
        </p:spPr>
        <p:txBody>
          <a:bodyPr/>
          <a:lstStyle>
            <a:lvl1pPr algn="ctr">
              <a:defRPr b="0">
                <a:solidFill>
                  <a:schemeClr val="tx1"/>
                </a:solidFill>
              </a:defRPr>
            </a:lvl1pPr>
          </a:lstStyle>
          <a:p>
            <a:r>
              <a:rPr lang="en-US"/>
              <a:t>Click icon to add media</a:t>
            </a:r>
            <a:endParaRPr lang="en-GB"/>
          </a:p>
        </p:txBody>
      </p:sp>
      <p:sp>
        <p:nvSpPr>
          <p:cNvPr id="2" name="Rectangle 1">
            <a:extLst>
              <a:ext uri="{FF2B5EF4-FFF2-40B4-BE49-F238E27FC236}">
                <a16:creationId xmlns:a16="http://schemas.microsoft.com/office/drawing/2014/main" id="{FF0D04D5-880D-85F5-BD31-1E88CD0C8377}"/>
              </a:ext>
            </a:extLst>
          </p:cNvPr>
          <p:cNvSpPr/>
          <p:nvPr userDrawn="1"/>
        </p:nvSpPr>
        <p:spPr>
          <a:xfrm>
            <a:off x="12318023" y="508000"/>
            <a:ext cx="1397977" cy="671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Video only</a:t>
            </a:r>
          </a:p>
        </p:txBody>
      </p:sp>
      <p:sp>
        <p:nvSpPr>
          <p:cNvPr id="4" name="Draft" hidden="1">
            <a:extLst>
              <a:ext uri="{FF2B5EF4-FFF2-40B4-BE49-F238E27FC236}">
                <a16:creationId xmlns:a16="http://schemas.microsoft.com/office/drawing/2014/main" id="{499082E0-DA76-C6A7-29D2-486296A55B4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6" name="Footer">
            <a:extLst>
              <a:ext uri="{FF2B5EF4-FFF2-40B4-BE49-F238E27FC236}">
                <a16:creationId xmlns:a16="http://schemas.microsoft.com/office/drawing/2014/main" id="{AB80E226-7CDE-591A-B5A9-48E8C1753D2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7" name="SlideNumber">
            <a:extLst>
              <a:ext uri="{FF2B5EF4-FFF2-40B4-BE49-F238E27FC236}">
                <a16:creationId xmlns:a16="http://schemas.microsoft.com/office/drawing/2014/main" id="{29297C8E-6B31-FB50-E471-D381065A2C98}"/>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205A4DB1-A29D-1F7D-511B-9F581C20192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
        <p:nvSpPr>
          <p:cNvPr id="13" name="GT#white_16x9_footerPlaceholderNoTag" hidden="1">
            <a:extLst>
              <a:ext uri="{FF2B5EF4-FFF2-40B4-BE49-F238E27FC236}">
                <a16:creationId xmlns:a16="http://schemas.microsoft.com/office/drawing/2014/main" id="{4544B2B1-8D51-6598-698B-F1E36D09CE25}"/>
              </a:ext>
            </a:extLst>
          </p:cNvPr>
          <p:cNvSpPr>
            <a:spLocks noGrp="1"/>
          </p:cNvSpPr>
          <p:nvPr>
            <p:ph type="body" sz="quarter" idx="19"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1873441665"/>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Line Photo">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E9EA06B2-3FA1-C84A-AD88-98BD980339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7320" y="0"/>
            <a:ext cx="9674679" cy="6858000"/>
          </a:xfrm>
          <a:prstGeom prst="rect">
            <a:avLst/>
          </a:prstGeom>
        </p:spPr>
      </p:pic>
      <p:sp>
        <p:nvSpPr>
          <p:cNvPr id="5" name="Rectangle 4">
            <a:extLst>
              <a:ext uri="{FF2B5EF4-FFF2-40B4-BE49-F238E27FC236}">
                <a16:creationId xmlns:a16="http://schemas.microsoft.com/office/drawing/2014/main" id="{1F349633-5AA0-587A-3243-E331CAFB4F41}"/>
              </a:ext>
            </a:extLst>
          </p:cNvPr>
          <p:cNvSpPr/>
          <p:nvPr userDrawn="1"/>
        </p:nvSpPr>
        <p:spPr>
          <a:xfrm>
            <a:off x="12318023" y="508000"/>
            <a:ext cx="1397977" cy="36512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tx1"/>
                </a:solidFill>
              </a:rPr>
              <a:t>NOTE:</a:t>
            </a:r>
            <a:br>
              <a:rPr lang="en-GB" sz="1600">
                <a:solidFill>
                  <a:schemeClr val="tx1"/>
                </a:solidFill>
              </a:rPr>
            </a:br>
            <a:r>
              <a:rPr lang="en-GB" sz="1600">
                <a:solidFill>
                  <a:schemeClr val="tx1"/>
                </a:solidFill>
              </a:rPr>
              <a:t>To change image, right-click slide and go to </a:t>
            </a:r>
            <a:r>
              <a:rPr lang="en-GB" sz="1600" b="1">
                <a:solidFill>
                  <a:schemeClr val="tx1"/>
                </a:solidFill>
              </a:rPr>
              <a:t>Format Background &gt; Picture or texture fill </a:t>
            </a:r>
            <a:r>
              <a:rPr lang="en-GB" sz="1600" b="0">
                <a:solidFill>
                  <a:schemeClr val="tx1"/>
                </a:solidFill>
              </a:rPr>
              <a:t>and use the sidebar to choose your image</a:t>
            </a:r>
            <a:endParaRPr lang="en-GB" sz="1600" b="1">
              <a:solidFill>
                <a:schemeClr val="tx1"/>
              </a:solidFill>
            </a:endParaRPr>
          </a:p>
        </p:txBody>
      </p:sp>
      <p:sp>
        <p:nvSpPr>
          <p:cNvPr id="7" name="Draft" hidden="1">
            <a:extLst>
              <a:ext uri="{FF2B5EF4-FFF2-40B4-BE49-F238E27FC236}">
                <a16:creationId xmlns:a16="http://schemas.microsoft.com/office/drawing/2014/main" id="{DCCA76B4-BD62-65CC-9B5D-20F736479770}"/>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FF97FC4E-9645-4A16-7431-4E9C5DD276B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A8A43D56-1E9F-FAD4-F349-CA9169CEC19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E7FAC559-B649-901F-4731-F753AA27032A}"/>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GT#white_16x9_footerPlaceholderNoTag" hidden="1">
            <a:extLst>
              <a:ext uri="{FF2B5EF4-FFF2-40B4-BE49-F238E27FC236}">
                <a16:creationId xmlns:a16="http://schemas.microsoft.com/office/drawing/2014/main" id="{79027B75-64B1-929B-CB0A-E1F6028F45FB}"/>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3386104605"/>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99511CE-F6E9-6375-7EB7-7782134C6DFE}"/>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020E25E0-8D03-AB6F-A62E-E7A1D0B97879}"/>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3" name="Draft" hidden="1">
            <a:extLst>
              <a:ext uri="{FF2B5EF4-FFF2-40B4-BE49-F238E27FC236}">
                <a16:creationId xmlns:a16="http://schemas.microsoft.com/office/drawing/2014/main" id="{47A4D385-BC35-00DB-C970-D9499854497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3A274F89-FBA2-4E0E-C87F-C486BC43518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8E131A25-DA6E-7723-43C8-FA009110843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23319AC-CE58-ED7D-D1A9-7D0C98A6B2BE}"/>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1782975850"/>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2" name="Text Placeholder 11">
            <a:extLst>
              <a:ext uri="{FF2B5EF4-FFF2-40B4-BE49-F238E27FC236}">
                <a16:creationId xmlns:a16="http://schemas.microsoft.com/office/drawing/2014/main" id="{411B257A-4515-48EC-A892-E1742532F206}"/>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4CFD61BF-6DF4-8160-E43B-90684D41FD36}"/>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7D1011C5-4908-3481-1ADA-B3D0C028FE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8" name="SlideNumber">
            <a:extLst>
              <a:ext uri="{FF2B5EF4-FFF2-40B4-BE49-F238E27FC236}">
                <a16:creationId xmlns:a16="http://schemas.microsoft.com/office/drawing/2014/main" id="{6F0DDC27-2CA3-F7AF-D3DD-79EB204AC21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BFC950C8-7684-94AE-69A4-34F9CE5382E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097533274"/>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Cor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CAD1EA-858E-1B6D-7CF9-D7C50519EF7C}"/>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284BCA8E-2E48-AE99-6F18-D7A8411F708C}"/>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1FABC57-977A-21A9-FBB1-9750FAE317F5}"/>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92E8A9C1-7AE5-6029-E3CC-40C5A83D9DE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endParaRPr lang="en-GB"/>
          </a:p>
        </p:txBody>
      </p:sp>
      <p:sp>
        <p:nvSpPr>
          <p:cNvPr id="12" name="SlideNumber">
            <a:extLst>
              <a:ext uri="{FF2B5EF4-FFF2-40B4-BE49-F238E27FC236}">
                <a16:creationId xmlns:a16="http://schemas.microsoft.com/office/drawing/2014/main" id="{5BEECE51-32D3-FA20-511D-650E953DD87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latin typeface="+mn-lt"/>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ED47BE6E-58AB-D0E9-5D7B-0584A5A8C1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latin typeface="+mn-lt"/>
              </a:rPr>
              <a:t>|</a:t>
            </a:r>
          </a:p>
        </p:txBody>
      </p:sp>
    </p:spTree>
    <p:extLst>
      <p:ext uri="{BB962C8B-B14F-4D97-AF65-F5344CB8AC3E}">
        <p14:creationId xmlns:p14="http://schemas.microsoft.com/office/powerpoint/2010/main" val="981402509"/>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Yellow">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7177015E-1E51-B2B2-CF82-E98AC274249A}"/>
              </a:ext>
            </a:extLst>
          </p:cNvPr>
          <p:cNvSpPr>
            <a:spLocks noGrp="1"/>
          </p:cNvSpPr>
          <p:nvPr>
            <p:ph type="title" hasCustomPrompt="1"/>
          </p:nvPr>
        </p:nvSpPr>
        <p:spPr>
          <a:xfrm>
            <a:off x="1458913" y="2924175"/>
            <a:ext cx="5466821" cy="1128514"/>
          </a:xfrm>
        </p:spPr>
        <p:txBody>
          <a:bodyPr>
            <a:noAutofit/>
          </a:bodyPr>
          <a:lstStyle>
            <a:lvl1pPr>
              <a:lnSpc>
                <a:spcPct val="85000"/>
              </a:lnSpc>
              <a:spcBef>
                <a:spcPts val="0"/>
              </a:spcBef>
              <a:spcAft>
                <a:spcPts val="0"/>
              </a:spcAft>
              <a:defRPr sz="4000" b="1">
                <a:solidFill>
                  <a:schemeClr val="tx1"/>
                </a:solidFill>
              </a:defRPr>
            </a:lvl1pPr>
          </a:lstStyle>
          <a:p>
            <a:r>
              <a:rPr lang="en-GB"/>
              <a:t>Divider title</a:t>
            </a:r>
          </a:p>
        </p:txBody>
      </p:sp>
      <p:sp>
        <p:nvSpPr>
          <p:cNvPr id="11" name="Text Placeholder 11">
            <a:extLst>
              <a:ext uri="{FF2B5EF4-FFF2-40B4-BE49-F238E27FC236}">
                <a16:creationId xmlns:a16="http://schemas.microsoft.com/office/drawing/2014/main" id="{63BE8564-9A6A-9796-2775-07E9DE2D390D}"/>
              </a:ext>
            </a:extLst>
          </p:cNvPr>
          <p:cNvSpPr>
            <a:spLocks noGrp="1"/>
          </p:cNvSpPr>
          <p:nvPr>
            <p:ph type="body" sz="quarter" idx="15" hasCustomPrompt="1"/>
          </p:nvPr>
        </p:nvSpPr>
        <p:spPr>
          <a:xfrm>
            <a:off x="508000" y="2924175"/>
            <a:ext cx="706438" cy="504825"/>
          </a:xfrm>
          <a:prstGeom prst="rect">
            <a:avLst/>
          </a:prstGeom>
        </p:spPr>
        <p:txBody>
          <a:bodyPr/>
          <a:lstStyle>
            <a:lvl1pPr marL="0" indent="0">
              <a:lnSpc>
                <a:spcPct val="85000"/>
              </a:lnSpc>
              <a:spcBef>
                <a:spcPts val="0"/>
              </a:spcBef>
              <a:spcAft>
                <a:spcPts val="0"/>
              </a:spcAft>
              <a:buNone/>
              <a:defRPr sz="4000" b="1">
                <a:solidFill>
                  <a:schemeClr val="tx1"/>
                </a:solidFill>
                <a:latin typeface="+mn-lt"/>
              </a:defRPr>
            </a:lvl1pPr>
            <a:lvl5pPr>
              <a:defRPr/>
            </a:lvl5pPr>
          </a:lstStyle>
          <a:p>
            <a:pPr lvl="0"/>
            <a:r>
              <a:rPr lang="en-GB"/>
              <a:t>1.</a:t>
            </a:r>
          </a:p>
        </p:txBody>
      </p:sp>
      <p:sp>
        <p:nvSpPr>
          <p:cNvPr id="7" name="Draft" hidden="1">
            <a:extLst>
              <a:ext uri="{FF2B5EF4-FFF2-40B4-BE49-F238E27FC236}">
                <a16:creationId xmlns:a16="http://schemas.microsoft.com/office/drawing/2014/main" id="{8A52452A-230D-C81E-BD31-3D931D98049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8" name="Footer">
            <a:extLst>
              <a:ext uri="{FF2B5EF4-FFF2-40B4-BE49-F238E27FC236}">
                <a16:creationId xmlns:a16="http://schemas.microsoft.com/office/drawing/2014/main" id="{67FFB785-E400-1BE9-0A04-8FC4C0FA771B}"/>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2" name="SlideNumber">
            <a:extLst>
              <a:ext uri="{FF2B5EF4-FFF2-40B4-BE49-F238E27FC236}">
                <a16:creationId xmlns:a16="http://schemas.microsoft.com/office/drawing/2014/main" id="{64D9BA27-F377-2654-0371-FD1B007C73A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8B6113F-6068-A719-86F0-4FE99F26A232}"/>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108373141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DB204EB-24EF-3542-B73F-5AD9ADC79A6C}"/>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E8665AA8-3726-C344-8768-A6F7DFC9FEBC}"/>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0"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8"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1978972"/>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sp>
        <p:nvSpPr>
          <p:cNvPr id="9" name="Text Placeholder 1">
            <a:extLst>
              <a:ext uri="{FF2B5EF4-FFF2-40B4-BE49-F238E27FC236}">
                <a16:creationId xmlns:a16="http://schemas.microsoft.com/office/drawing/2014/main" id="{48E0C2FA-6ECA-466C-ABCE-E03CC99A2097}"/>
              </a:ext>
            </a:extLst>
          </p:cNvPr>
          <p:cNvSpPr>
            <a:spLocks noGrp="1"/>
          </p:cNvSpPr>
          <p:nvPr>
            <p:ph idx="1"/>
          </p:nvPr>
        </p:nvSpPr>
        <p:spPr>
          <a:xfrm>
            <a:off x="911225" y="1978972"/>
            <a:ext cx="9455933" cy="42703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2449168012"/>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and Text Mobius Overlay">
    <p:bg>
      <p:bgPr>
        <a:solidFill>
          <a:schemeClr val="accent1"/>
        </a:solidFill>
        <a:effectLst/>
      </p:bgPr>
    </p:bg>
    <p:spTree>
      <p:nvGrpSpPr>
        <p:cNvPr id="1" name=""/>
        <p:cNvGrpSpPr/>
        <p:nvPr/>
      </p:nvGrpSpPr>
      <p:grpSpPr>
        <a:xfrm>
          <a:off x="0" y="0"/>
          <a:ext cx="0" cy="0"/>
          <a:chOff x="0" y="0"/>
          <a:chExt cx="0" cy="0"/>
        </a:xfrm>
      </p:grpSpPr>
      <p:sp>
        <p:nvSpPr>
          <p:cNvPr id="15" name="Picture Placeholder 22">
            <a:extLst>
              <a:ext uri="{FF2B5EF4-FFF2-40B4-BE49-F238E27FC236}">
                <a16:creationId xmlns:a16="http://schemas.microsoft.com/office/drawing/2014/main" id="{A6014233-BC2C-CA55-E7BF-FA3E9BB3770A}"/>
              </a:ext>
            </a:extLst>
          </p:cNvPr>
          <p:cNvSpPr>
            <a:spLocks noGrp="1"/>
          </p:cNvSpPr>
          <p:nvPr>
            <p:ph type="pic" sz="quarter" idx="19"/>
          </p:nvPr>
        </p:nvSpPr>
        <p:spPr>
          <a:xfrm>
            <a:off x="0" y="0"/>
            <a:ext cx="12192000" cy="6858000"/>
          </a:xfrm>
          <a:prstGeom prst="rect">
            <a:avLst/>
          </a:prstGeom>
        </p:spPr>
        <p:txBody>
          <a:bodyPr/>
          <a:lstStyle/>
          <a:p>
            <a:r>
              <a:rPr lang="en-US"/>
              <a:t>Click icon to add picture</a:t>
            </a:r>
            <a:endParaRPr lang="en-GB"/>
          </a:p>
        </p:txBody>
      </p:sp>
      <p:sp>
        <p:nvSpPr>
          <p:cNvPr id="13" name="Mobius">
            <a:extLst>
              <a:ext uri="{FF2B5EF4-FFF2-40B4-BE49-F238E27FC236}">
                <a16:creationId xmlns:a16="http://schemas.microsoft.com/office/drawing/2014/main" id="{BFA02902-481D-0824-7FDB-B844B609772D}"/>
              </a:ext>
            </a:extLst>
          </p:cNvPr>
          <p:cNvSpPr>
            <a:spLocks noGrp="1"/>
          </p:cNvSpPr>
          <p:nvPr>
            <p:ph type="body" sz="quarter" idx="21" hasCustomPrompt="1"/>
          </p:nvPr>
        </p:nvSpPr>
        <p:spPr>
          <a:xfrm>
            <a:off x="0" y="0"/>
            <a:ext cx="8053160" cy="6858000"/>
          </a:xfrm>
          <a:custGeom>
            <a:avLst/>
            <a:gdLst>
              <a:gd name="connsiteX0" fmla="*/ 0 w 8053160"/>
              <a:gd name="connsiteY0" fmla="*/ 0 h 6858000"/>
              <a:gd name="connsiteX1" fmla="*/ 8053160 w 8053160"/>
              <a:gd name="connsiteY1" fmla="*/ 0 h 6858000"/>
              <a:gd name="connsiteX2" fmla="*/ 8053160 w 8053160"/>
              <a:gd name="connsiteY2" fmla="*/ 6858000 h 6858000"/>
              <a:gd name="connsiteX3" fmla="*/ 0 w 8053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3160" h="6858000">
                <a:moveTo>
                  <a:pt x="0" y="0"/>
                </a:moveTo>
                <a:lnTo>
                  <a:pt x="8053160" y="0"/>
                </a:lnTo>
                <a:lnTo>
                  <a:pt x="8053160" y="6858000"/>
                </a:lnTo>
                <a:lnTo>
                  <a:pt x="0" y="6858000"/>
                </a:lnTo>
                <a:close/>
              </a:path>
            </a:pathLst>
          </a:custGeom>
          <a:blipFill>
            <a:blip r:embed="rId3" cstate="screen">
              <a:extLst>
                <a:ext uri="{28A0092B-C50C-407E-A947-70E740481C1C}">
                  <a14:useLocalDpi xmlns:a14="http://schemas.microsoft.com/office/drawing/2010/main"/>
                </a:ext>
              </a:extLst>
            </a:blip>
            <a:stretch>
              <a:fillRect l="1" t="-19472" r="-2392" b="-2858"/>
            </a:stretch>
          </a:blipFill>
        </p:spPr>
        <p:txBody>
          <a:bodyPr wrap="square">
            <a:noAutofit/>
          </a:bodyPr>
          <a:lstStyle>
            <a:lvl1pPr marL="0" indent="0">
              <a:buFont typeface="Arial" panose="020B0604020202020204" pitchFamily="34" charset="0"/>
              <a:buNone/>
              <a:defRPr/>
            </a:lvl1pPr>
          </a:lstStyle>
          <a:p>
            <a:pPr lvl="0"/>
            <a:r>
              <a:rPr lang="en-GB"/>
              <a:t> </a:t>
            </a:r>
          </a:p>
        </p:txBody>
      </p:sp>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FD82CDF-20BD-2CD2-08B1-88943A007D88}"/>
              </a:ext>
            </a:extLst>
          </p:cNvPr>
          <p:cNvSpPr>
            <a:spLocks noGrp="1"/>
          </p:cNvSpPr>
          <p:nvPr>
            <p:ph type="body" sz="quarter" idx="15" hasCustomPrompt="1"/>
          </p:nvPr>
        </p:nvSpPr>
        <p:spPr>
          <a:xfrm>
            <a:off x="508000" y="1724025"/>
            <a:ext cx="6416675"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0" name="Draft" hidden="1">
            <a:extLst>
              <a:ext uri="{FF2B5EF4-FFF2-40B4-BE49-F238E27FC236}">
                <a16:creationId xmlns:a16="http://schemas.microsoft.com/office/drawing/2014/main" id="{7DCB64B9-31BE-49CC-F0B6-2F9AC81B0AE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1D641E1D-E9B2-5070-CEEF-EB4A16916AC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E9E97CCF-B5DE-6F47-BBB6-1EF7301691A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7" name="TextBox 6">
            <a:extLst>
              <a:ext uri="{FF2B5EF4-FFF2-40B4-BE49-F238E27FC236}">
                <a16:creationId xmlns:a16="http://schemas.microsoft.com/office/drawing/2014/main" id="{519681FE-6645-D07C-66B0-F9CC1383618B}"/>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1" name="ChapterTitle">
            <a:extLst>
              <a:ext uri="{FF2B5EF4-FFF2-40B4-BE49-F238E27FC236}">
                <a16:creationId xmlns:a16="http://schemas.microsoft.com/office/drawing/2014/main" id="{D1AC27F1-B24C-24A3-5EC1-CCB4C113AAA4}"/>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GT#white_16x9_footerPlaceholderNoTag" hidden="1">
            <a:extLst>
              <a:ext uri="{FF2B5EF4-FFF2-40B4-BE49-F238E27FC236}">
                <a16:creationId xmlns:a16="http://schemas.microsoft.com/office/drawing/2014/main" id="{EA6F9BBE-0025-DD95-E2CC-09DC91498363}"/>
              </a:ext>
            </a:extLst>
          </p:cNvPr>
          <p:cNvSpPr>
            <a:spLocks noGrp="1"/>
          </p:cNvSpPr>
          <p:nvPr>
            <p:ph type="body" sz="quarter" idx="18" hasCustomPrompt="1"/>
          </p:nvPr>
        </p:nvSpPr>
        <p:spPr>
          <a:xfrm>
            <a:off x="508003" y="6939275"/>
            <a:ext cx="36000" cy="36000"/>
          </a:xfrm>
          <a:prstGeom prst="rect">
            <a:avLst/>
          </a:prstGeom>
          <a:noFill/>
        </p:spPr>
        <p:txBody>
          <a:bodyPr/>
          <a:lstStyle>
            <a:lvl1pPr marL="0" indent="0">
              <a:buFont typeface="Arial" panose="020B0604020202020204" pitchFamily="34" charset="0"/>
              <a:buNone/>
              <a:defRPr sz="800">
                <a:solidFill>
                  <a:schemeClr val="tx1"/>
                </a:solidFill>
              </a:defRPr>
            </a:lvl1pPr>
          </a:lstStyle>
          <a:p>
            <a:pPr marL="288000" lvl="0" indent="-288000" algn="l" defTabSz="736656" rtl="0" eaLnBrk="1" latinLnBrk="0" hangingPunct="1">
              <a:lnSpc>
                <a:spcPct val="100000"/>
              </a:lnSpc>
              <a:spcBef>
                <a:spcPts val="0"/>
              </a:spcBef>
              <a:spcAft>
                <a:spcPts val="600"/>
              </a:spcAft>
            </a:pPr>
            <a:r>
              <a:rPr lang="en-GB"/>
              <a:t> </a:t>
            </a:r>
          </a:p>
        </p:txBody>
      </p:sp>
    </p:spTree>
    <p:extLst>
      <p:ext uri="{BB962C8B-B14F-4D97-AF65-F5344CB8AC3E}">
        <p14:creationId xmlns:p14="http://schemas.microsoft.com/office/powerpoint/2010/main" val="344901167"/>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urple Graphic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60C20592-677F-CA0A-5E00-2C325350BA4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1" name="ChapterTitle">
            <a:extLst>
              <a:ext uri="{FF2B5EF4-FFF2-40B4-BE49-F238E27FC236}">
                <a16:creationId xmlns:a16="http://schemas.microsoft.com/office/drawing/2014/main" id="{96CD4906-F63D-0CD9-18ED-F887BF40E5A2}"/>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341289BA-67D4-4758-2B70-36629F652CF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A227FFF-486F-AF4E-8393-7BB9ADFD5D33}"/>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774729B-D732-0BB6-8B56-2F691409BE0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145675363"/>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urple Graphic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050907A4-7984-BD1A-390B-6634CAC2D841}"/>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87EE34FB-AD40-B00B-B425-870C1D4CCE9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6" name="SlideNumber">
            <a:extLst>
              <a:ext uri="{FF2B5EF4-FFF2-40B4-BE49-F238E27FC236}">
                <a16:creationId xmlns:a16="http://schemas.microsoft.com/office/drawing/2014/main" id="{DF48273A-E7D2-C887-7DD5-0416E98C662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4BC64479-802C-5FBA-C893-DB3DD9DCEDE5}"/>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27796538-D401-68F5-5956-0AD6E975582F}"/>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3610773683"/>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dient Core Purple-Bright Purple">
    <p:bg>
      <p:bgPr>
        <a:gradFill>
          <a:gsLst>
            <a:gs pos="0">
              <a:srgbClr val="4F2D7F"/>
            </a:gs>
            <a:gs pos="28000">
              <a:srgbClr val="502E81"/>
            </a:gs>
            <a:gs pos="45000">
              <a:srgbClr val="553289"/>
            </a:gs>
            <a:gs pos="59000">
              <a:srgbClr val="5E3998"/>
            </a:gs>
            <a:gs pos="72000">
              <a:srgbClr val="6B43AC"/>
            </a:gs>
            <a:gs pos="83000">
              <a:srgbClr val="7C50C6"/>
            </a:gs>
            <a:gs pos="93000">
              <a:srgbClr val="9060E6"/>
            </a:gs>
            <a:gs pos="100000">
              <a:srgbClr val="A06DFF"/>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12B06707-7AB9-9FE4-2E05-3B806D810D0B}"/>
              </a:ext>
            </a:extLst>
          </p:cNvPr>
          <p:cNvSpPr>
            <a:spLocks noGrp="1"/>
          </p:cNvSpPr>
          <p:nvPr>
            <p:ph type="body" sz="quarter" idx="15" hasCustomPrompt="1"/>
          </p:nvPr>
        </p:nvSpPr>
        <p:spPr>
          <a:xfrm>
            <a:off x="508000" y="1724025"/>
            <a:ext cx="11176000" cy="4260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466FDBB-8197-DA8A-A5B4-D8DF7962BF38}"/>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69E9A39-C850-224D-0CFF-811AB64B9E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3391BF85-6B4D-D79B-6E85-1F31BBDCFE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5E917F4E-7531-FAB5-7E9C-A0FA8FCEE3A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
        <p:nvSpPr>
          <p:cNvPr id="10" name="ChapterTitle">
            <a:extLst>
              <a:ext uri="{FF2B5EF4-FFF2-40B4-BE49-F238E27FC236}">
                <a16:creationId xmlns:a16="http://schemas.microsoft.com/office/drawing/2014/main" id="{76F6C583-3614-9714-E1CD-93ED4A7B44CB}"/>
              </a:ext>
            </a:extLst>
          </p:cNvPr>
          <p:cNvSpPr>
            <a:spLocks noGrp="1"/>
          </p:cNvSpPr>
          <p:nvPr>
            <p:ph type="body" sz="quarter" idx="12" hasCustomPrompt="1"/>
          </p:nvPr>
        </p:nvSpPr>
        <p:spPr>
          <a:xfrm>
            <a:off x="508000" y="240853"/>
            <a:ext cx="5465763" cy="153888"/>
          </a:xfrm>
          <a:prstGeom prst="rect">
            <a:avLst/>
          </a:prstGeo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Tree>
    <p:extLst>
      <p:ext uri="{BB962C8B-B14F-4D97-AF65-F5344CB8AC3E}">
        <p14:creationId xmlns:p14="http://schemas.microsoft.com/office/powerpoint/2010/main" val="4166671353"/>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dient Core Purple-Yellow">
    <p:bg>
      <p:bgPr>
        <a:gradFill>
          <a:gsLst>
            <a:gs pos="0">
              <a:srgbClr val="4F2D7F"/>
            </a:gs>
            <a:gs pos="26000">
              <a:srgbClr val="512F7E"/>
            </a:gs>
            <a:gs pos="41000">
              <a:srgbClr val="59367A"/>
            </a:gs>
            <a:gs pos="54000">
              <a:srgbClr val="684275"/>
            </a:gs>
            <a:gs pos="65000">
              <a:srgbClr val="7C536D"/>
            </a:gs>
            <a:gs pos="75000">
              <a:srgbClr val="966964"/>
            </a:gs>
            <a:gs pos="84000">
              <a:srgbClr val="B78557"/>
            </a:gs>
            <a:gs pos="93000">
              <a:srgbClr val="DCA449"/>
            </a:gs>
            <a:gs pos="100000">
              <a:srgbClr val="FFC23D"/>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F4C118EF-FF4C-0FB7-FE99-C5F3692451AD}"/>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2F797B89-90E5-E3D7-A460-6E6AD46FDF2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7A2C8EB9-F4D9-D378-FDEF-8B95D46A085B}"/>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075530A-6D67-B5E3-9233-371486CF4709}"/>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1BA1C1C9-A2F5-377A-D165-F38396D746F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A7F0DEF8-F8BE-F56B-81DA-CE6064EF7F8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32430641"/>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dient Core Purple-Coral">
    <p:bg>
      <p:bgPr>
        <a:gradFill>
          <a:gsLst>
            <a:gs pos="0">
              <a:srgbClr val="4F2D7F"/>
            </a:gs>
            <a:gs pos="26000">
              <a:srgbClr val="512D7E"/>
            </a:gs>
            <a:gs pos="41000">
              <a:srgbClr val="592F7B"/>
            </a:gs>
            <a:gs pos="54000">
              <a:srgbClr val="683277"/>
            </a:gs>
            <a:gs pos="65000">
              <a:srgbClr val="7C3671"/>
            </a:gs>
            <a:gs pos="75000">
              <a:srgbClr val="963B68"/>
            </a:gs>
            <a:gs pos="84000">
              <a:srgbClr val="B7425F"/>
            </a:gs>
            <a:gs pos="93000">
              <a:srgbClr val="DC4953"/>
            </a:gs>
            <a:gs pos="100000">
              <a:srgbClr val="FF5149"/>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0ACA804B-BDA4-A7A9-C5A3-C9ACD633B671}"/>
              </a:ext>
            </a:extLst>
          </p:cNvPr>
          <p:cNvSpPr>
            <a:spLocks noGrp="1"/>
          </p:cNvSpPr>
          <p:nvPr>
            <p:ph type="body" sz="quarter" idx="15"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8" name="Draft" hidden="1">
            <a:extLst>
              <a:ext uri="{FF2B5EF4-FFF2-40B4-BE49-F238E27FC236}">
                <a16:creationId xmlns:a16="http://schemas.microsoft.com/office/drawing/2014/main" id="{3938931B-8D3C-B955-F0B5-BA15F5BAC0F3}"/>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0107267-E3E2-7111-B84E-DE960DE3E343}"/>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982BACE9-558C-9139-1C48-914C30D2BA30}"/>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443CDCB1-8E3B-2620-2B42-A0A530292BD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66A5F89F-C619-88A9-3667-721AD10A81A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519607694"/>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dient Core Purple-Teal">
    <p:bg>
      <p:bgPr>
        <a:gradFill>
          <a:gsLst>
            <a:gs pos="0">
              <a:srgbClr val="4F2D7F"/>
            </a:gs>
            <a:gs pos="29000">
              <a:srgbClr val="4D2F80"/>
            </a:gs>
            <a:gs pos="46000">
              <a:srgbClr val="473783"/>
            </a:gs>
            <a:gs pos="61000">
              <a:srgbClr val="3E468A"/>
            </a:gs>
            <a:gs pos="73000">
              <a:srgbClr val="305A92"/>
            </a:gs>
            <a:gs pos="85000">
              <a:srgbClr val="1F749E"/>
            </a:gs>
            <a:gs pos="96000">
              <a:srgbClr val="0A94AC"/>
            </a:gs>
            <a:gs pos="100000">
              <a:srgbClr val="00A4B3"/>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A1886AB7-2922-07B0-4490-1338F8F008D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18FE4399-97C7-CB8C-1018-883346C47A6D}"/>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17096404-C147-8EF0-219E-86C9E4C68E45}"/>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0876728D-CE05-1948-B30C-5377A35A19C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7039368A-05A3-3049-8D1B-6E2AE619A7E0}"/>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53A3136B-7168-C24E-AB2D-DD839BEECCA7}"/>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77577773"/>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adient Core Purple-Dark Purple">
    <p:bg>
      <p:bgPr>
        <a:gradFill>
          <a:gsLst>
            <a:gs pos="0">
              <a:srgbClr val="4F2D7F"/>
            </a:gs>
            <a:gs pos="38000">
              <a:srgbClr val="4D2B7C"/>
            </a:gs>
            <a:gs pos="61000">
              <a:srgbClr val="472774"/>
            </a:gs>
            <a:gs pos="80000">
              <a:srgbClr val="3D2065"/>
            </a:gs>
            <a:gs pos="96000">
              <a:srgbClr val="2F1651"/>
            </a:gs>
            <a:gs pos="100000">
              <a:srgbClr val="2B144C"/>
            </a:gs>
          </a:gsLst>
          <a:lin ang="18900000" scaled="1"/>
        </a:gradFill>
        <a:effectLst/>
      </p:bgPr>
    </p:bg>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9E33E900-1FB7-867A-9BC0-2DBEDB64F09F}"/>
              </a:ext>
            </a:extLst>
          </p:cNvPr>
          <p:cNvSpPr>
            <a:spLocks noGrp="1"/>
          </p:cNvSpPr>
          <p:nvPr>
            <p:ph type="body" sz="quarter" idx="15" hasCustomPrompt="1"/>
          </p:nvPr>
        </p:nvSpPr>
        <p:spPr>
          <a:xfrm>
            <a:off x="508000" y="1724025"/>
            <a:ext cx="11176000" cy="4260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9" name="Draft" hidden="1">
            <a:extLst>
              <a:ext uri="{FF2B5EF4-FFF2-40B4-BE49-F238E27FC236}">
                <a16:creationId xmlns:a16="http://schemas.microsoft.com/office/drawing/2014/main" id="{9AC146D7-672B-765E-2936-7007317B24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0" name="ChapterTitle">
            <a:extLst>
              <a:ext uri="{FF2B5EF4-FFF2-40B4-BE49-F238E27FC236}">
                <a16:creationId xmlns:a16="http://schemas.microsoft.com/office/drawing/2014/main" id="{23B63156-CF8B-A77B-9B62-F63491B709E0}"/>
              </a:ext>
            </a:extLst>
          </p:cNvPr>
          <p:cNvSpPr>
            <a:spLocks noGrp="1"/>
          </p:cNvSpPr>
          <p:nvPr>
            <p:ph type="body" sz="quarter" idx="12" hasCustomPrompt="1"/>
          </p:nvPr>
        </p:nvSpPr>
        <p:spPr>
          <a:xfrm>
            <a:off x="508000" y="240853"/>
            <a:ext cx="5465763" cy="153888"/>
          </a:xfrm>
        </p:spPr>
        <p:txBody>
          <a:bodyPr>
            <a:noAutofit/>
          </a:bodyPr>
          <a:lstStyle>
            <a:lvl1pPr marL="0" indent="0">
              <a:buFont typeface="Arial" panose="020B0604020202020204" pitchFamily="34" charset="0"/>
              <a:buNone/>
              <a:defRPr sz="1000" b="0" baseline="0">
                <a:solidFill>
                  <a:schemeClr val="tx1"/>
                </a:solidFill>
                <a:latin typeface="+mn-lt"/>
              </a:defRPr>
            </a:lvl1pPr>
          </a:lstStyle>
          <a:p>
            <a:pPr lvl="0"/>
            <a:r>
              <a:rPr lang="en-GB"/>
              <a:t>Chapter title (optional)</a:t>
            </a:r>
          </a:p>
        </p:txBody>
      </p:sp>
      <p:sp>
        <p:nvSpPr>
          <p:cNvPr id="12" name="Footer">
            <a:extLst>
              <a:ext uri="{FF2B5EF4-FFF2-40B4-BE49-F238E27FC236}">
                <a16:creationId xmlns:a16="http://schemas.microsoft.com/office/drawing/2014/main" id="{5160F05A-0C39-A51F-4C85-A94C1F57F554}"/>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3" name="SlideNumber">
            <a:extLst>
              <a:ext uri="{FF2B5EF4-FFF2-40B4-BE49-F238E27FC236}">
                <a16:creationId xmlns:a16="http://schemas.microsoft.com/office/drawing/2014/main" id="{C12C5D2F-81B7-E18B-A0E4-A53EC665E812}"/>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075555C9-8AE1-B7EA-1B7E-A038640CD6A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56611807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Purp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tx1"/>
                </a:solidFill>
              </a:defRPr>
            </a:lvl1pPr>
            <a:lvl2pPr marL="0" indent="0" algn="ctr">
              <a:lnSpc>
                <a:spcPct val="100000"/>
              </a:lnSpc>
              <a:buNone/>
              <a:defRPr sz="2400" b="0">
                <a:solidFill>
                  <a:schemeClr val="accent3"/>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a:p>
            <a:pPr lvl="1"/>
            <a:endParaRPr lang="en-GB"/>
          </a:p>
        </p:txBody>
      </p:sp>
      <p:sp>
        <p:nvSpPr>
          <p:cNvPr id="8" name="Draft" hidden="1">
            <a:extLst>
              <a:ext uri="{FF2B5EF4-FFF2-40B4-BE49-F238E27FC236}">
                <a16:creationId xmlns:a16="http://schemas.microsoft.com/office/drawing/2014/main" id="{19261637-FE3D-2ABE-E096-D5107E8DD1A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4662B99E-78AB-BB77-3394-DFC79EC748E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E3BCECBA-EBBA-B8A3-1312-CBF68A3E210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A60CD6BC-32D6-2158-BD96-D3171A86B55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15535996"/>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Purpl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8EE23B16-DB7E-EEA3-5FD5-F54227A7D2F2}"/>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0AE9D700-8AF2-A7F7-F0CD-E2F79ACE24C1}"/>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3" name="SlideNumber">
            <a:extLst>
              <a:ext uri="{FF2B5EF4-FFF2-40B4-BE49-F238E27FC236}">
                <a16:creationId xmlns:a16="http://schemas.microsoft.com/office/drawing/2014/main" id="{72BF30A0-0E05-AE37-EF42-8C77AF89C2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0" name="TextBox 9">
            <a:extLst>
              <a:ext uri="{FF2B5EF4-FFF2-40B4-BE49-F238E27FC236}">
                <a16:creationId xmlns:a16="http://schemas.microsoft.com/office/drawing/2014/main" id="{62DA9860-65A0-899D-11A4-65B51AE9F94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371951577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drop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95D8C1-8468-9548-BF75-AC406CDFAE3D}"/>
              </a:ext>
            </a:extLst>
          </p:cNvPr>
          <p:cNvSpPr/>
          <p:nvPr userDrawn="1"/>
        </p:nvSpPr>
        <p:spPr>
          <a:xfrm>
            <a:off x="-1" y="1821364"/>
            <a:ext cx="12294577" cy="459531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Montserrat" pitchFamily="2" charset="77"/>
            </a:endParaRPr>
          </a:p>
        </p:txBody>
      </p:sp>
      <p:sp>
        <p:nvSpPr>
          <p:cNvPr id="14" name="Title Placeholder 1">
            <a:extLst>
              <a:ext uri="{FF2B5EF4-FFF2-40B4-BE49-F238E27FC236}">
                <a16:creationId xmlns:a16="http://schemas.microsoft.com/office/drawing/2014/main" id="{3F175078-AA70-334D-9F2C-63734EAEEE66}"/>
              </a:ext>
            </a:extLst>
          </p:cNvPr>
          <p:cNvSpPr>
            <a:spLocks noGrp="1"/>
          </p:cNvSpPr>
          <p:nvPr>
            <p:ph type="title" hasCustomPrompt="1"/>
          </p:nvPr>
        </p:nvSpPr>
        <p:spPr>
          <a:xfrm>
            <a:off x="911225" y="644740"/>
            <a:ext cx="7473358" cy="461665"/>
          </a:xfrm>
          <a:prstGeom prst="rect">
            <a:avLst/>
          </a:prstGeom>
        </p:spPr>
        <p:txBody>
          <a:bodyPr vert="horz" wrap="square" lIns="72000" tIns="0" rIns="0" bIns="0" rtlCol="0" anchor="t">
            <a:spAutoFit/>
          </a:bodyPr>
          <a:lstStyle>
            <a:lvl1pPr algn="l">
              <a:lnSpc>
                <a:spcPct val="100000"/>
              </a:lnSpc>
              <a:defRPr sz="3000" b="1" i="0">
                <a:solidFill>
                  <a:srgbClr val="383838"/>
                </a:solidFill>
                <a:latin typeface="Montserrat" panose="02000505000000020004" pitchFamily="2" charset="77"/>
              </a:defRPr>
            </a:lvl1pPr>
          </a:lstStyle>
          <a:p>
            <a:r>
              <a:rPr lang="en-US"/>
              <a:t>CLICK TO EDIT MASTER TITLE STYLE</a:t>
            </a:r>
          </a:p>
        </p:txBody>
      </p:sp>
      <p:sp>
        <p:nvSpPr>
          <p:cNvPr id="17" name="Text Placeholder 2">
            <a:extLst>
              <a:ext uri="{FF2B5EF4-FFF2-40B4-BE49-F238E27FC236}">
                <a16:creationId xmlns:a16="http://schemas.microsoft.com/office/drawing/2014/main" id="{2F51A737-95B6-2948-9890-E26CC574AB23}"/>
              </a:ext>
            </a:extLst>
          </p:cNvPr>
          <p:cNvSpPr>
            <a:spLocks noGrp="1"/>
          </p:cNvSpPr>
          <p:nvPr>
            <p:ph type="body" sz="quarter" idx="18" hasCustomPrompt="1"/>
          </p:nvPr>
        </p:nvSpPr>
        <p:spPr>
          <a:xfrm>
            <a:off x="911424" y="1125293"/>
            <a:ext cx="5184576" cy="257369"/>
          </a:xfrm>
          <a:prstGeom prst="rect">
            <a:avLst/>
          </a:prstGeom>
        </p:spPr>
        <p:txBody>
          <a:bodyPr wrap="square" lIns="72000" tIns="72000" rIns="0" bIns="0" anchor="t" anchorCtr="0">
            <a:spAutoFit/>
          </a:bodyPr>
          <a:lstStyle>
            <a:lvl1pPr marL="0" indent="0" algn="l">
              <a:lnSpc>
                <a:spcPct val="100000"/>
              </a:lnSpc>
              <a:buNone/>
              <a:defRPr sz="1200" b="1" i="0">
                <a:solidFill>
                  <a:srgbClr val="383838"/>
                </a:solidFill>
                <a:latin typeface="Montserrat Light" pitchFamily="2" charset="77"/>
              </a:defRPr>
            </a:lvl1pPr>
            <a:lvl2pPr marL="457200" indent="0">
              <a:buNone/>
              <a:defRPr b="1" i="0">
                <a:solidFill>
                  <a:srgbClr val="FFFFFF"/>
                </a:solidFill>
                <a:latin typeface="Montserrat SemiBold" panose="02000505000000020004" pitchFamily="2" charset="77"/>
              </a:defRPr>
            </a:lvl2pPr>
            <a:lvl3pPr marL="914400" indent="0">
              <a:buNone/>
              <a:defRPr b="1" i="0">
                <a:solidFill>
                  <a:srgbClr val="FFFFFF"/>
                </a:solidFill>
                <a:latin typeface="Montserrat SemiBold" panose="02000505000000020004" pitchFamily="2" charset="77"/>
              </a:defRPr>
            </a:lvl3pPr>
            <a:lvl4pPr marL="1371600" indent="0">
              <a:buNone/>
              <a:defRPr b="1" i="0">
                <a:solidFill>
                  <a:srgbClr val="FFFFFF"/>
                </a:solidFill>
                <a:latin typeface="Montserrat SemiBold" panose="02000505000000020004" pitchFamily="2" charset="77"/>
              </a:defRPr>
            </a:lvl4pPr>
            <a:lvl5pPr marL="1828800" indent="0">
              <a:buNone/>
              <a:defRPr b="1" i="0">
                <a:solidFill>
                  <a:srgbClr val="FFFFFF"/>
                </a:solidFill>
                <a:latin typeface="Montserrat SemiBold" panose="02000505000000020004" pitchFamily="2" charset="77"/>
              </a:defRPr>
            </a:lvl5pPr>
          </a:lstStyle>
          <a:p>
            <a:pPr lvl="0"/>
            <a:r>
              <a:rPr lang="en-US"/>
              <a:t>EDIT MASTER TEXT STYLES</a:t>
            </a:r>
          </a:p>
        </p:txBody>
      </p:sp>
      <p:sp>
        <p:nvSpPr>
          <p:cNvPr id="10" name="Picture Placeholder 5">
            <a:extLst>
              <a:ext uri="{FF2B5EF4-FFF2-40B4-BE49-F238E27FC236}">
                <a16:creationId xmlns:a16="http://schemas.microsoft.com/office/drawing/2014/main" id="{6F55F9A7-A472-4F45-A0DD-0D7BF84B0D20}"/>
              </a:ext>
            </a:extLst>
          </p:cNvPr>
          <p:cNvSpPr>
            <a:spLocks noGrp="1"/>
          </p:cNvSpPr>
          <p:nvPr>
            <p:ph type="pic" sz="quarter" idx="17"/>
          </p:nvPr>
        </p:nvSpPr>
        <p:spPr>
          <a:xfrm>
            <a:off x="10540843" y="1978972"/>
            <a:ext cx="2181382" cy="4270373"/>
          </a:xfrm>
          <a:prstGeom prst="roundRect">
            <a:avLst>
              <a:gd name="adj" fmla="val 5628"/>
            </a:avLst>
          </a:prstGeom>
        </p:spPr>
        <p:txBody>
          <a:bodyPr wrap="square">
            <a:noAutofit/>
          </a:bodyPr>
          <a:lstStyle>
            <a:lvl1pPr>
              <a:defRPr b="1" i="0">
                <a:latin typeface="Montserrat" pitchFamily="2" charset="77"/>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7" name="Text Placeholder 1">
            <a:extLst>
              <a:ext uri="{FF2B5EF4-FFF2-40B4-BE49-F238E27FC236}">
                <a16:creationId xmlns:a16="http://schemas.microsoft.com/office/drawing/2014/main" id="{48E0C2FA-6ECA-466C-ABCE-E03CC99A2097}"/>
              </a:ext>
            </a:extLst>
          </p:cNvPr>
          <p:cNvSpPr>
            <a:spLocks noGrp="1"/>
          </p:cNvSpPr>
          <p:nvPr>
            <p:ph idx="1"/>
          </p:nvPr>
        </p:nvSpPr>
        <p:spPr>
          <a:xfrm>
            <a:off x="911225" y="1978972"/>
            <a:ext cx="9455933" cy="42703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1549484318"/>
      </p:ext>
    </p:extLst>
  </p:cSld>
  <p:clrMapOvr>
    <a:masterClrMapping/>
  </p:clrMapOvr>
  <p:extLst>
    <p:ext uri="{DCECCB84-F9BA-43D5-87BE-67443E8EF086}">
      <p15:sldGuideLst xmlns:p15="http://schemas.microsoft.com/office/powerpoint/2012/main">
        <p15:guide id="2" orient="horz" pos="436">
          <p15:clr>
            <a:srgbClr val="FBAE40"/>
          </p15:clr>
        </p15:guide>
        <p15:guide id="3" pos="574">
          <p15:clr>
            <a:srgbClr val="FBAE40"/>
          </p15:clr>
        </p15:guide>
        <p15:guide id="4" orient="horz" pos="867" userDrawn="1">
          <p15:clr>
            <a:srgbClr val="FBAE40"/>
          </p15:clr>
        </p15:guide>
        <p15:guide id="5" orient="horz" pos="4042"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urple 3">
    <p:bg>
      <p:bgPr>
        <a:solidFill>
          <a:schemeClr val="accent1"/>
        </a:solidFill>
        <a:effectLst/>
      </p:bgPr>
    </p:bg>
    <p:spTree>
      <p:nvGrpSpPr>
        <p:cNvPr id="1" name=""/>
        <p:cNvGrpSpPr/>
        <p:nvPr/>
      </p:nvGrpSpPr>
      <p:grpSpPr>
        <a:xfrm>
          <a:off x="0" y="0"/>
          <a:ext cx="0" cy="0"/>
          <a:chOff x="0" y="0"/>
          <a:chExt cx="0" cy="0"/>
        </a:xfrm>
      </p:grpSpPr>
      <p:pic>
        <p:nvPicPr>
          <p:cNvPr id="18" name="Mobius Keyline">
            <a:extLst>
              <a:ext uri="{FF2B5EF4-FFF2-40B4-BE49-F238E27FC236}">
                <a16:creationId xmlns:a16="http://schemas.microsoft.com/office/drawing/2014/main" id="{996A568A-2F61-B78B-410F-182F2481B6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2306206"/>
            <a:ext cx="7369173" cy="1746250"/>
          </a:xfrm>
          <a:prstGeom prst="rect">
            <a:avLst/>
          </a:prstGeom>
        </p:spPr>
        <p:txBody>
          <a:bodyPr anchor="ctr"/>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8" name="Draft" hidden="1">
            <a:extLst>
              <a:ext uri="{FF2B5EF4-FFF2-40B4-BE49-F238E27FC236}">
                <a16:creationId xmlns:a16="http://schemas.microsoft.com/office/drawing/2014/main" id="{1D3DB4BE-8FB9-51E3-E5C4-D280840BCF3A}"/>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13" name="Footer">
            <a:extLst>
              <a:ext uri="{FF2B5EF4-FFF2-40B4-BE49-F238E27FC236}">
                <a16:creationId xmlns:a16="http://schemas.microsoft.com/office/drawing/2014/main" id="{5D3FC665-7130-DFA3-F2C8-C507F5393B8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14" name="SlideNumber">
            <a:extLst>
              <a:ext uri="{FF2B5EF4-FFF2-40B4-BE49-F238E27FC236}">
                <a16:creationId xmlns:a16="http://schemas.microsoft.com/office/drawing/2014/main" id="{247D4714-15CB-25A6-F5D0-B0B18A96AC3F}"/>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15" name="TextBox 14">
            <a:extLst>
              <a:ext uri="{FF2B5EF4-FFF2-40B4-BE49-F238E27FC236}">
                <a16:creationId xmlns:a16="http://schemas.microsoft.com/office/drawing/2014/main" id="{8EA10FA4-1254-3CED-CC3D-FF97B1BE2D4F}"/>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282390694"/>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and Image Purple">
    <p:bg>
      <p:bgPr>
        <a:solidFill>
          <a:schemeClr val="accent1"/>
        </a:solidFill>
        <a:effectLst/>
      </p:bgPr>
    </p:bg>
    <p:spTree>
      <p:nvGrpSpPr>
        <p:cNvPr id="1" name=""/>
        <p:cNvGrpSpPr/>
        <p:nvPr/>
      </p:nvGrpSpPr>
      <p:grpSpPr>
        <a:xfrm>
          <a:off x="0" y="0"/>
          <a:ext cx="0" cy="0"/>
          <a:chOff x="0" y="0"/>
          <a:chExt cx="0" cy="0"/>
        </a:xfrm>
      </p:grpSpPr>
      <p:pic>
        <p:nvPicPr>
          <p:cNvPr id="13" name="Mobius Keyline">
            <a:extLst>
              <a:ext uri="{FF2B5EF4-FFF2-40B4-BE49-F238E27FC236}">
                <a16:creationId xmlns:a16="http://schemas.microsoft.com/office/drawing/2014/main" id="{184F6537-48C1-481D-9F7B-7A5E1261E2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2709862"/>
          </a:xfrm>
          <a:prstGeom prst="rect">
            <a:avLst/>
          </a:prstGeom>
        </p:spPr>
        <p:txBody>
          <a:bodyPr anchor="t"/>
          <a:lstStyle>
            <a:lvl1pPr marL="0" indent="0" algn="l">
              <a:lnSpc>
                <a:spcPct val="100000"/>
              </a:lnSpc>
              <a:spcAft>
                <a:spcPts val="3000"/>
              </a:spcAft>
              <a:buNone/>
              <a:defRPr sz="4000" b="1">
                <a:solidFill>
                  <a:schemeClr val="tx1"/>
                </a:solidFill>
              </a:defRPr>
            </a:lvl1pPr>
            <a:lvl2pPr marL="0" indent="0" algn="l">
              <a:lnSpc>
                <a:spcPct val="100000"/>
              </a:lnSpc>
              <a:buNone/>
              <a:defRPr sz="2400" b="0">
                <a:solidFill>
                  <a:schemeClr val="accent3"/>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3" name="Picture Placeholder 5">
            <a:extLst>
              <a:ext uri="{FF2B5EF4-FFF2-40B4-BE49-F238E27FC236}">
                <a16:creationId xmlns:a16="http://schemas.microsoft.com/office/drawing/2014/main" id="{7EBED0B1-0B4D-904A-93D2-7232863331C7}"/>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tx2"/>
          </a:solidFill>
        </p:spPr>
        <p:txBody>
          <a:bodyPr vert="horz" wrap="square" lIns="0" tIns="0" rIns="0" bIns="0" rtlCol="0" anchor="t" anchorCtr="0">
            <a:noAutofit/>
          </a:bodyPr>
          <a:lstStyle>
            <a:lvl1pPr algn="ctr">
              <a:defRPr lang="en-GB" b="0">
                <a:solidFill>
                  <a:schemeClr val="bg1"/>
                </a:solidFill>
              </a:defRPr>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8" name="Draft" hidden="1">
            <a:extLst>
              <a:ext uri="{FF2B5EF4-FFF2-40B4-BE49-F238E27FC236}">
                <a16:creationId xmlns:a16="http://schemas.microsoft.com/office/drawing/2014/main" id="{FBB0F52E-7C8F-A76D-857F-44404496416B}"/>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2" name="Footer">
            <a:extLst>
              <a:ext uri="{FF2B5EF4-FFF2-40B4-BE49-F238E27FC236}">
                <a16:creationId xmlns:a16="http://schemas.microsoft.com/office/drawing/2014/main" id="{A67AD7A8-0FC7-063C-275D-9A4B7BF5BF27}"/>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7" name="SlideNumber">
            <a:extLst>
              <a:ext uri="{FF2B5EF4-FFF2-40B4-BE49-F238E27FC236}">
                <a16:creationId xmlns:a16="http://schemas.microsoft.com/office/drawing/2014/main" id="{FE75F8BC-0CAF-EDEA-DEA2-83B81301304A}"/>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93A31B85-AEF0-8E5F-1C83-D6CC30960C06}"/>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422904372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Keyli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7" name="Footer">
            <a:extLst>
              <a:ext uri="{FF2B5EF4-FFF2-40B4-BE49-F238E27FC236}">
                <a16:creationId xmlns:a16="http://schemas.microsoft.com/office/drawing/2014/main" id="{A357730D-0BFD-021C-BEE5-05CCBA27F93A}"/>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5D74306F-F7C9-D096-BCF9-B8200FC92E11}"/>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3" name="TextBox 12">
            <a:extLst>
              <a:ext uri="{FF2B5EF4-FFF2-40B4-BE49-F238E27FC236}">
                <a16:creationId xmlns:a16="http://schemas.microsoft.com/office/drawing/2014/main" id="{90C2B4A8-DDFE-AD23-EDDD-1E1CEDC8AD48}"/>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pic>
        <p:nvPicPr>
          <p:cNvPr id="14" name="Mobius Keyline">
            <a:extLst>
              <a:ext uri="{FF2B5EF4-FFF2-40B4-BE49-F238E27FC236}">
                <a16:creationId xmlns:a16="http://schemas.microsoft.com/office/drawing/2014/main" id="{17A47B2C-7F04-B99F-AA4E-1413DEBAF2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689" y="0"/>
            <a:ext cx="12209689" cy="6858000"/>
          </a:xfrm>
          <a:prstGeom prst="rect">
            <a:avLst/>
          </a:prstGeom>
        </p:spPr>
      </p:pic>
    </p:spTree>
    <p:extLst>
      <p:ext uri="{BB962C8B-B14F-4D97-AF65-F5344CB8AC3E}">
        <p14:creationId xmlns:p14="http://schemas.microsoft.com/office/powerpoint/2010/main" val="32506040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Keyline 2">
    <p:spTree>
      <p:nvGrpSpPr>
        <p:cNvPr id="1" name=""/>
        <p:cNvGrpSpPr/>
        <p:nvPr/>
      </p:nvGrpSpPr>
      <p:grpSpPr>
        <a:xfrm>
          <a:off x="0" y="0"/>
          <a:ext cx="0" cy="0"/>
          <a:chOff x="0" y="0"/>
          <a:chExt cx="0" cy="0"/>
        </a:xfrm>
      </p:grpSpPr>
      <p:pic>
        <p:nvPicPr>
          <p:cNvPr id="7" name="Mobius Keyline">
            <a:extLst>
              <a:ext uri="{FF2B5EF4-FFF2-40B4-BE49-F238E27FC236}">
                <a16:creationId xmlns:a16="http://schemas.microsoft.com/office/drawing/2014/main" id="{F0C66DEF-8116-7B6C-7227-E5349204F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5211" y="0"/>
            <a:ext cx="3359279"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Footer">
            <a:extLst>
              <a:ext uri="{FF2B5EF4-FFF2-40B4-BE49-F238E27FC236}">
                <a16:creationId xmlns:a16="http://schemas.microsoft.com/office/drawing/2014/main" id="{02F5A268-AE49-292B-0680-9D503C244EF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3" name="SlideNumber">
            <a:extLst>
              <a:ext uri="{FF2B5EF4-FFF2-40B4-BE49-F238E27FC236}">
                <a16:creationId xmlns:a16="http://schemas.microsoft.com/office/drawing/2014/main" id="{35DAB2DF-51E4-6393-5912-2B2A3048FD49}"/>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1" name="TextBox 10">
            <a:extLst>
              <a:ext uri="{FF2B5EF4-FFF2-40B4-BE49-F238E27FC236}">
                <a16:creationId xmlns:a16="http://schemas.microsoft.com/office/drawing/2014/main" id="{7C04046A-B0CA-2609-2CF1-796C8F4477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2791180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Keyline 3">
    <p:spTree>
      <p:nvGrpSpPr>
        <p:cNvPr id="1" name=""/>
        <p:cNvGrpSpPr/>
        <p:nvPr/>
      </p:nvGrpSpPr>
      <p:grpSpPr>
        <a:xfrm>
          <a:off x="0" y="0"/>
          <a:ext cx="0" cy="0"/>
          <a:chOff x="0" y="0"/>
          <a:chExt cx="0" cy="0"/>
        </a:xfrm>
      </p:grpSpPr>
      <p:pic>
        <p:nvPicPr>
          <p:cNvPr id="3" name="Mobius Keyline">
            <a:extLst>
              <a:ext uri="{FF2B5EF4-FFF2-40B4-BE49-F238E27FC236}">
                <a16:creationId xmlns:a16="http://schemas.microsoft.com/office/drawing/2014/main" id="{2E7DF266-CB71-304D-C3BB-19292CDE14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7329" y="1"/>
            <a:ext cx="7984671"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0" y="2306206"/>
            <a:ext cx="7369175" cy="1746250"/>
          </a:xfrm>
          <a:prstGeom prst="rect">
            <a:avLst/>
          </a:prstGeom>
        </p:spPr>
        <p:txBody>
          <a:bodyPr anchor="ctr"/>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10" name="Footer">
            <a:extLst>
              <a:ext uri="{FF2B5EF4-FFF2-40B4-BE49-F238E27FC236}">
                <a16:creationId xmlns:a16="http://schemas.microsoft.com/office/drawing/2014/main" id="{F8D03952-91FE-C96E-83F5-B0AFE2333776}"/>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85CD27B1-2131-ACCE-3E66-3C3EDD91E4AC}"/>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4" name="TextBox 13">
            <a:extLst>
              <a:ext uri="{FF2B5EF4-FFF2-40B4-BE49-F238E27FC236}">
                <a16:creationId xmlns:a16="http://schemas.microsoft.com/office/drawing/2014/main" id="{928DA87A-14E2-3F41-BFDB-E9773701237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3749658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and Image Keyline">
    <p:spTree>
      <p:nvGrpSpPr>
        <p:cNvPr id="1" name=""/>
        <p:cNvGrpSpPr/>
        <p:nvPr/>
      </p:nvGrpSpPr>
      <p:grpSpPr>
        <a:xfrm>
          <a:off x="0" y="0"/>
          <a:ext cx="0" cy="0"/>
          <a:chOff x="0" y="0"/>
          <a:chExt cx="0" cy="0"/>
        </a:xfrm>
      </p:grpSpPr>
      <p:pic>
        <p:nvPicPr>
          <p:cNvPr id="9" name="Mobius Keyline">
            <a:extLst>
              <a:ext uri="{FF2B5EF4-FFF2-40B4-BE49-F238E27FC236}">
                <a16:creationId xmlns:a16="http://schemas.microsoft.com/office/drawing/2014/main" id="{8730D63F-8AF6-A505-6DCE-2E182F88B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4345" y="0"/>
            <a:ext cx="8987656" cy="6858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508002" y="1449388"/>
            <a:ext cx="5465761" cy="1746250"/>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tabLst/>
              <a:defRPr sz="2400" b="0">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vl6pPr algn="l">
              <a:defRPr>
                <a:solidFill>
                  <a:schemeClr val="tx1"/>
                </a:solidFill>
              </a:defRPr>
            </a:lvl6pPr>
            <a:lvl7pPr algn="l">
              <a:defRPr>
                <a:solidFill>
                  <a:schemeClr val="tx1"/>
                </a:solidFill>
              </a:defRPr>
            </a:lvl7pPr>
            <a:lvl8pPr algn="l">
              <a:defRPr>
                <a:solidFill>
                  <a:schemeClr val="tx1"/>
                </a:solidFill>
              </a:defRPr>
            </a:lvl8pPr>
            <a:lvl9pPr algn="l">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2" name="Picture Placeholder 5">
            <a:extLst>
              <a:ext uri="{FF2B5EF4-FFF2-40B4-BE49-F238E27FC236}">
                <a16:creationId xmlns:a16="http://schemas.microsoft.com/office/drawing/2014/main" id="{24F5F227-FF59-B8D6-7FCD-45FD510AFFBB}"/>
              </a:ext>
            </a:extLst>
          </p:cNvPr>
          <p:cNvSpPr>
            <a:spLocks noGrp="1"/>
          </p:cNvSpPr>
          <p:nvPr>
            <p:ph type="pic" sz="quarter" idx="20" hasCustomPrompt="1"/>
          </p:nvPr>
        </p:nvSpPr>
        <p:spPr>
          <a:xfrm>
            <a:off x="6559266" y="507999"/>
            <a:ext cx="5139248" cy="5476876"/>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t" anchorCtr="0">
            <a:noAutofit/>
          </a:bodyPr>
          <a:lstStyle>
            <a:lvl1pPr algn="ctr">
              <a:defRPr lang="en-GB" b="0"/>
            </a:lvl1pPr>
          </a:lstStyle>
          <a:p>
            <a:pPr lvl="0"/>
            <a:r>
              <a:rPr lang="en-GB"/>
              <a:t>To insert photo, please select placeholder, then access </a:t>
            </a:r>
            <a:r>
              <a:rPr lang="en-GB" err="1"/>
              <a:t>BrandCentral</a:t>
            </a:r>
            <a:r>
              <a:rPr lang="en-GB"/>
              <a:t> through the </a:t>
            </a:r>
            <a:r>
              <a:rPr lang="en-GB" err="1"/>
              <a:t>BrandCentral</a:t>
            </a:r>
            <a:r>
              <a:rPr lang="en-GB"/>
              <a:t> ribbon</a:t>
            </a:r>
          </a:p>
        </p:txBody>
      </p:sp>
      <p:sp>
        <p:nvSpPr>
          <p:cNvPr id="3" name="Footer">
            <a:extLst>
              <a:ext uri="{FF2B5EF4-FFF2-40B4-BE49-F238E27FC236}">
                <a16:creationId xmlns:a16="http://schemas.microsoft.com/office/drawing/2014/main" id="{10EA24C6-6C62-0651-A727-CAD5FA71F875}"/>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4" name="SlideNumber">
            <a:extLst>
              <a:ext uri="{FF2B5EF4-FFF2-40B4-BE49-F238E27FC236}">
                <a16:creationId xmlns:a16="http://schemas.microsoft.com/office/drawing/2014/main" id="{C6B371E3-9F06-08D5-50D7-C8C021D79B95}"/>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B18CDF7-9B0D-3274-E8F7-6C2F4AB7809D}"/>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2020964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Warm Gre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460502" y="2306206"/>
            <a:ext cx="9270998" cy="1746250"/>
          </a:xfrm>
          <a:prstGeom prst="rect">
            <a:avLst/>
          </a:prstGeom>
        </p:spPr>
        <p:txBody>
          <a:bodyPr anchor="ctr"/>
          <a:lstStyle>
            <a:lvl1pPr marL="0" indent="0" algn="ctr">
              <a:lnSpc>
                <a:spcPct val="100000"/>
              </a:lnSpc>
              <a:spcAft>
                <a:spcPts val="3000"/>
              </a:spcAft>
              <a:buNone/>
              <a:defRPr sz="4000" b="1">
                <a:solidFill>
                  <a:schemeClr val="accent1"/>
                </a:solidFill>
              </a:defRPr>
            </a:lvl1pPr>
            <a:lvl2pPr marL="0" indent="0" algn="ctr">
              <a:lnSpc>
                <a:spcPct val="100000"/>
              </a:lnSpc>
              <a:buNone/>
              <a:defRPr sz="2400" b="0">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vl6pPr algn="ctr">
              <a:defRPr>
                <a:solidFill>
                  <a:schemeClr val="tx1"/>
                </a:solidFill>
              </a:defRPr>
            </a:lvl6pPr>
            <a:lvl7pPr algn="ctr">
              <a:defRPr>
                <a:solidFill>
                  <a:schemeClr val="tx1"/>
                </a:solidFill>
              </a:defRPr>
            </a:lvl7pPr>
            <a:lvl8pPr algn="ctr">
              <a:defRPr>
                <a:solidFill>
                  <a:schemeClr val="tx1"/>
                </a:solidFill>
              </a:defRPr>
            </a:lvl8pPr>
            <a:lvl9pPr algn="ctr">
              <a:defRPr>
                <a:solidFill>
                  <a:schemeClr val="tx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D258DDE4-5BA3-FF3E-F8F9-12E451DC24F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13" name="Footer">
            <a:extLst>
              <a:ext uri="{FF2B5EF4-FFF2-40B4-BE49-F238E27FC236}">
                <a16:creationId xmlns:a16="http://schemas.microsoft.com/office/drawing/2014/main" id="{E9CACF29-22C4-9734-1238-2418E65DC38D}"/>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4" name="SlideNumber">
            <a:extLst>
              <a:ext uri="{FF2B5EF4-FFF2-40B4-BE49-F238E27FC236}">
                <a16:creationId xmlns:a16="http://schemas.microsoft.com/office/drawing/2014/main" id="{71965E44-3F4A-45D1-7D18-9C66ABE69DC7}"/>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6" name="TextBox 15">
            <a:extLst>
              <a:ext uri="{FF2B5EF4-FFF2-40B4-BE49-F238E27FC236}">
                <a16:creationId xmlns:a16="http://schemas.microsoft.com/office/drawing/2014/main" id="{20AA4985-49FA-34F3-3DD0-CD61D8E788B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31241081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Cutout Whit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74A7F45-BF8B-8C99-F081-F997169E6C69}"/>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5" name="Text Placeholder 5">
            <a:extLst>
              <a:ext uri="{FF2B5EF4-FFF2-40B4-BE49-F238E27FC236}">
                <a16:creationId xmlns:a16="http://schemas.microsoft.com/office/drawing/2014/main" id="{47054FC0-2720-B0EF-ACC6-5F82CB5B4C5A}"/>
              </a:ext>
            </a:extLst>
          </p:cNvPr>
          <p:cNvSpPr>
            <a:spLocks noGrp="1"/>
          </p:cNvSpPr>
          <p:nvPr>
            <p:ph type="body" sz="quarter" idx="18"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bg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4" name="Draft" hidden="1">
            <a:extLst>
              <a:ext uri="{FF2B5EF4-FFF2-40B4-BE49-F238E27FC236}">
                <a16:creationId xmlns:a16="http://schemas.microsoft.com/office/drawing/2014/main" id="{B71DE009-627A-2596-E0AC-FA70A0B6AE1F}"/>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sp>
        <p:nvSpPr>
          <p:cNvPr id="6" name="Footer">
            <a:extLst>
              <a:ext uri="{FF2B5EF4-FFF2-40B4-BE49-F238E27FC236}">
                <a16:creationId xmlns:a16="http://schemas.microsoft.com/office/drawing/2014/main" id="{898597B5-B6D0-3A18-ECA4-B6F5C1427688}"/>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0" name="SlideNumber">
            <a:extLst>
              <a:ext uri="{FF2B5EF4-FFF2-40B4-BE49-F238E27FC236}">
                <a16:creationId xmlns:a16="http://schemas.microsoft.com/office/drawing/2014/main" id="{40B3694D-983A-6970-280D-730C580F8A84}"/>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fld id="{1AB31D9B-80B6-41F8-B283-556E26E6158E}" type="slidenum">
              <a:rPr lang="en-GB"/>
              <a:pPr/>
              <a:t>‹Nr.›</a:t>
            </a:fld>
            <a:endParaRPr lang="en-GB"/>
          </a:p>
        </p:txBody>
      </p:sp>
      <p:sp>
        <p:nvSpPr>
          <p:cNvPr id="12" name="TextBox 11">
            <a:extLst>
              <a:ext uri="{FF2B5EF4-FFF2-40B4-BE49-F238E27FC236}">
                <a16:creationId xmlns:a16="http://schemas.microsoft.com/office/drawing/2014/main" id="{37CDB90D-382D-149C-8651-7DCA0C4DC7E0}"/>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t>|</a:t>
            </a:r>
          </a:p>
        </p:txBody>
      </p:sp>
    </p:spTree>
    <p:extLst>
      <p:ext uri="{BB962C8B-B14F-4D97-AF65-F5344CB8AC3E}">
        <p14:creationId xmlns:p14="http://schemas.microsoft.com/office/powerpoint/2010/main" val="17491882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Cutout Purple">
    <p:bg>
      <p:bgPr>
        <a:solidFill>
          <a:schemeClr val="accent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E73CC51-4165-7E08-9616-B2683AB14CF2}"/>
              </a:ext>
            </a:extLst>
          </p:cNvPr>
          <p:cNvSpPr/>
          <p:nvPr userDrawn="1"/>
        </p:nvSpPr>
        <p:spPr>
          <a:xfrm>
            <a:off x="6559266" y="507998"/>
            <a:ext cx="5139248" cy="5476876"/>
          </a:xfrm>
          <a:custGeom>
            <a:avLst/>
            <a:gdLst>
              <a:gd name="connsiteX0" fmla="*/ 254272 w 5139248"/>
              <a:gd name="connsiteY0" fmla="*/ 0 h 5476876"/>
              <a:gd name="connsiteX1" fmla="*/ 1568165 w 5139248"/>
              <a:gd name="connsiteY1" fmla="*/ 0 h 5476876"/>
              <a:gd name="connsiteX2" fmla="*/ 3571084 w 5139248"/>
              <a:gd name="connsiteY2" fmla="*/ 0 h 5476876"/>
              <a:gd name="connsiteX3" fmla="*/ 4884976 w 5139248"/>
              <a:gd name="connsiteY3" fmla="*/ 0 h 5476876"/>
              <a:gd name="connsiteX4" fmla="*/ 5139248 w 5139248"/>
              <a:gd name="connsiteY4" fmla="*/ 254272 h 5476876"/>
              <a:gd name="connsiteX5" fmla="*/ 5139248 w 5139248"/>
              <a:gd name="connsiteY5" fmla="*/ 1508892 h 5476876"/>
              <a:gd name="connsiteX6" fmla="*/ 5139248 w 5139248"/>
              <a:gd name="connsiteY6" fmla="*/ 3967986 h 5476876"/>
              <a:gd name="connsiteX7" fmla="*/ 5139248 w 5139248"/>
              <a:gd name="connsiteY7" fmla="*/ 5222606 h 5476876"/>
              <a:gd name="connsiteX8" fmla="*/ 4884976 w 5139248"/>
              <a:gd name="connsiteY8" fmla="*/ 5476876 h 5476876"/>
              <a:gd name="connsiteX9" fmla="*/ 3571090 w 5139248"/>
              <a:gd name="connsiteY9" fmla="*/ 5476876 h 5476876"/>
              <a:gd name="connsiteX10" fmla="*/ 3571084 w 5139248"/>
              <a:gd name="connsiteY10" fmla="*/ 5476876 h 5476876"/>
              <a:gd name="connsiteX11" fmla="*/ 1518658 w 5139248"/>
              <a:gd name="connsiteY11" fmla="*/ 5476875 h 5476876"/>
              <a:gd name="connsiteX12" fmla="*/ 0 w 5139248"/>
              <a:gd name="connsiteY12" fmla="*/ 3958218 h 5476876"/>
              <a:gd name="connsiteX13" fmla="*/ 0 w 5139248"/>
              <a:gd name="connsiteY13" fmla="*/ 3260516 h 5476876"/>
              <a:gd name="connsiteX14" fmla="*/ 1 w 5139248"/>
              <a:gd name="connsiteY14" fmla="*/ 3260499 h 5476876"/>
              <a:gd name="connsiteX15" fmla="*/ 1 w 5139248"/>
              <a:gd name="connsiteY15" fmla="*/ 2703617 h 5476876"/>
              <a:gd name="connsiteX16" fmla="*/ 0 w 5139248"/>
              <a:gd name="connsiteY16" fmla="*/ 2703598 h 5476876"/>
              <a:gd name="connsiteX17" fmla="*/ 0 w 5139248"/>
              <a:gd name="connsiteY17" fmla="*/ 2005896 h 5476876"/>
              <a:gd name="connsiteX18" fmla="*/ 1 w 5139248"/>
              <a:gd name="connsiteY18" fmla="*/ 2005879 h 5476876"/>
              <a:gd name="connsiteX19" fmla="*/ 1 w 5139248"/>
              <a:gd name="connsiteY19" fmla="*/ 1508892 h 5476876"/>
              <a:gd name="connsiteX20" fmla="*/ 1 w 5139248"/>
              <a:gd name="connsiteY20" fmla="*/ 254272 h 5476876"/>
              <a:gd name="connsiteX21" fmla="*/ 254272 w 5139248"/>
              <a:gd name="connsiteY21" fmla="*/ 0 h 54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9248" h="5476876">
                <a:moveTo>
                  <a:pt x="254272" y="0"/>
                </a:moveTo>
                <a:lnTo>
                  <a:pt x="1568165" y="0"/>
                </a:lnTo>
                <a:lnTo>
                  <a:pt x="3571084" y="0"/>
                </a:lnTo>
                <a:lnTo>
                  <a:pt x="4884976" y="0"/>
                </a:lnTo>
                <a:cubicBezTo>
                  <a:pt x="5025406" y="0"/>
                  <a:pt x="5139248" y="113842"/>
                  <a:pt x="5139248" y="254272"/>
                </a:cubicBezTo>
                <a:lnTo>
                  <a:pt x="5139248" y="1508892"/>
                </a:lnTo>
                <a:lnTo>
                  <a:pt x="5139248" y="3967986"/>
                </a:lnTo>
                <a:lnTo>
                  <a:pt x="5139248" y="5222606"/>
                </a:lnTo>
                <a:cubicBezTo>
                  <a:pt x="5139248" y="5363035"/>
                  <a:pt x="5025406" y="5476876"/>
                  <a:pt x="4884976" y="5476876"/>
                </a:cubicBezTo>
                <a:lnTo>
                  <a:pt x="3571090" y="5476876"/>
                </a:lnTo>
                <a:lnTo>
                  <a:pt x="3571084" y="5476876"/>
                </a:lnTo>
                <a:lnTo>
                  <a:pt x="1518658" y="5476875"/>
                </a:lnTo>
                <a:cubicBezTo>
                  <a:pt x="679926" y="5476875"/>
                  <a:pt x="0" y="4796950"/>
                  <a:pt x="0" y="3958218"/>
                </a:cubicBezTo>
                <a:lnTo>
                  <a:pt x="0" y="3260516"/>
                </a:lnTo>
                <a:cubicBezTo>
                  <a:pt x="0" y="3260511"/>
                  <a:pt x="1" y="3260505"/>
                  <a:pt x="1" y="3260499"/>
                </a:cubicBezTo>
                <a:lnTo>
                  <a:pt x="1" y="2703617"/>
                </a:lnTo>
                <a:lnTo>
                  <a:pt x="0" y="2703598"/>
                </a:lnTo>
                <a:lnTo>
                  <a:pt x="0" y="2005896"/>
                </a:lnTo>
                <a:cubicBezTo>
                  <a:pt x="0" y="2005891"/>
                  <a:pt x="1" y="2005885"/>
                  <a:pt x="1" y="2005879"/>
                </a:cubicBezTo>
                <a:lnTo>
                  <a:pt x="1" y="1508892"/>
                </a:lnTo>
                <a:lnTo>
                  <a:pt x="1" y="254272"/>
                </a:lnTo>
                <a:cubicBezTo>
                  <a:pt x="1" y="113842"/>
                  <a:pt x="113842" y="0"/>
                  <a:pt x="254272"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GB"/>
          </a:p>
        </p:txBody>
      </p:sp>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6924675" y="1160463"/>
            <a:ext cx="4468911" cy="3273424"/>
          </a:xfrm>
          <a:prstGeom prst="rect">
            <a:avLst/>
          </a:prstGeom>
        </p:spPr>
        <p:txBody>
          <a:bodyPr anchor="t"/>
          <a:lstStyle>
            <a:lvl1pPr marL="0" indent="0" algn="l">
              <a:lnSpc>
                <a:spcPct val="100000"/>
              </a:lnSpc>
              <a:spcAft>
                <a:spcPts val="3000"/>
              </a:spcAft>
              <a:buNone/>
              <a:defRPr sz="4000" b="1">
                <a:solidFill>
                  <a:schemeClr val="accent1"/>
                </a:solidFill>
              </a:defRPr>
            </a:lvl1pPr>
            <a:lvl2pPr marL="0" indent="0" algn="l">
              <a:lnSpc>
                <a:spcPct val="100000"/>
              </a:lnSpc>
              <a:buNone/>
              <a:defRPr sz="2400" b="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vl6pPr algn="l">
              <a:defRPr>
                <a:solidFill>
                  <a:schemeClr val="bg1"/>
                </a:solidFill>
              </a:defRPr>
            </a:lvl6pPr>
            <a:lvl7pPr algn="l">
              <a:defRPr>
                <a:solidFill>
                  <a:schemeClr val="bg1"/>
                </a:solidFill>
              </a:defRPr>
            </a:lvl7pPr>
            <a:lvl8pPr algn="l">
              <a:defRPr>
                <a:solidFill>
                  <a:schemeClr val="bg1"/>
                </a:solidFill>
              </a:defRPr>
            </a:lvl8pPr>
            <a:lvl9pPr algn="l">
              <a:defRPr>
                <a:solidFill>
                  <a:schemeClr val="bg1"/>
                </a:solidFill>
              </a:defRPr>
            </a:lvl9pPr>
          </a:lstStyle>
          <a:p>
            <a:pPr lvl="0"/>
            <a:r>
              <a:rPr lang="en-GB"/>
              <a:t>“Pull quote. Duis </a:t>
            </a:r>
            <a:r>
              <a:rPr lang="en-GB" err="1"/>
              <a:t>ornare</a:t>
            </a:r>
            <a:endParaRPr lang="en-GB"/>
          </a:p>
          <a:p>
            <a:pPr lvl="1"/>
            <a:r>
              <a:rPr lang="en-GB"/>
              <a:t>Subhead over one line</a:t>
            </a:r>
          </a:p>
        </p:txBody>
      </p:sp>
      <p:sp>
        <p:nvSpPr>
          <p:cNvPr id="7" name="Draft" hidden="1">
            <a:extLst>
              <a:ext uri="{FF2B5EF4-FFF2-40B4-BE49-F238E27FC236}">
                <a16:creationId xmlns:a16="http://schemas.microsoft.com/office/drawing/2014/main" id="{723915F1-33A7-0236-0C6B-ABDD08BC9F5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chemeClr val="tx1"/>
                </a:solidFill>
                <a:latin typeface="+mn-lt"/>
                <a:ea typeface="+mn-ea"/>
                <a:cs typeface="+mn-cs"/>
              </a:rPr>
              <a:t>DRAFT</a:t>
            </a:r>
          </a:p>
        </p:txBody>
      </p:sp>
      <p:sp>
        <p:nvSpPr>
          <p:cNvPr id="4" name="Footer">
            <a:extLst>
              <a:ext uri="{FF2B5EF4-FFF2-40B4-BE49-F238E27FC236}">
                <a16:creationId xmlns:a16="http://schemas.microsoft.com/office/drawing/2014/main" id="{6A304C9A-1222-1655-0075-32C3AE90B853}"/>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chemeClr val="tx1"/>
                </a:solidFill>
              </a:defRPr>
            </a:lvl1pPr>
          </a:lstStyle>
          <a:p>
            <a:endParaRPr lang="en-GB"/>
          </a:p>
        </p:txBody>
      </p:sp>
      <p:sp>
        <p:nvSpPr>
          <p:cNvPr id="5" name="SlideNumber">
            <a:extLst>
              <a:ext uri="{FF2B5EF4-FFF2-40B4-BE49-F238E27FC236}">
                <a16:creationId xmlns:a16="http://schemas.microsoft.com/office/drawing/2014/main" id="{861B2271-AD6C-E2B4-FC98-64DAECEB9EAB}"/>
              </a:ext>
            </a:extLst>
          </p:cNvPr>
          <p:cNvSpPr>
            <a:spLocks noGrp="1"/>
          </p:cNvSpPr>
          <p:nvPr>
            <p:ph type="sldNum" sz="quarter" idx="4"/>
          </p:nvPr>
        </p:nvSpPr>
        <p:spPr>
          <a:xfrm>
            <a:off x="11328400" y="6460293"/>
            <a:ext cx="355600" cy="143720"/>
          </a:xfrm>
          <a:prstGeom prst="rect">
            <a:avLst/>
          </a:prstGeom>
        </p:spPr>
        <p:txBody>
          <a:bodyPr vert="horz" wrap="none" lIns="0" tIns="0" rIns="0" bIns="0" rtlCol="0" anchor="b" anchorCtr="0">
            <a:noAutofit/>
          </a:bodyPr>
          <a:lstStyle>
            <a:lvl1pPr algn="r">
              <a:defRPr sz="800">
                <a:solidFill>
                  <a:schemeClr val="tx1"/>
                </a:solidFill>
              </a:defRPr>
            </a:lvl1pPr>
          </a:lstStyle>
          <a:p>
            <a:fld id="{1AB31D9B-80B6-41F8-B283-556E26E6158E}" type="slidenum">
              <a:rPr lang="en-GB"/>
              <a:pPr/>
              <a:t>‹Nr.›</a:t>
            </a:fld>
            <a:endParaRPr lang="en-GB"/>
          </a:p>
        </p:txBody>
      </p:sp>
      <p:sp>
        <p:nvSpPr>
          <p:cNvPr id="9" name="TextBox 8">
            <a:extLst>
              <a:ext uri="{FF2B5EF4-FFF2-40B4-BE49-F238E27FC236}">
                <a16:creationId xmlns:a16="http://schemas.microsoft.com/office/drawing/2014/main" id="{F232C232-75E1-2998-CB99-B2034CE5D96C}"/>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611671037"/>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ack cover white design EN">
    <p:spTree>
      <p:nvGrpSpPr>
        <p:cNvPr id="1" name=""/>
        <p:cNvGrpSpPr/>
        <p:nvPr/>
      </p:nvGrpSpPr>
      <p:grpSpPr>
        <a:xfrm>
          <a:off x="0" y="0"/>
          <a:ext cx="0" cy="0"/>
          <a:chOff x="0" y="0"/>
          <a:chExt cx="0" cy="0"/>
        </a:xfrm>
      </p:grpSpPr>
      <p:pic>
        <p:nvPicPr>
          <p:cNvPr id="63" name="MobiusKeyline">
            <a:extLst>
              <a:ext uri="{FF2B5EF4-FFF2-40B4-BE49-F238E27FC236}">
                <a16:creationId xmlns:a16="http://schemas.microsoft.com/office/drawing/2014/main" id="{7D67EAAD-C437-545A-C0B9-A138A44A82C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3205" y="0"/>
            <a:ext cx="6698796" cy="6858000"/>
          </a:xfrm>
          <a:prstGeom prst="rect">
            <a:avLst/>
          </a:prstGeom>
        </p:spPr>
      </p:pic>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lgn="l">
              <a:defRPr lang="en-GB" sz="100">
                <a:solidFill>
                  <a:srgbClr val="F0F0F0"/>
                </a:solidFill>
              </a:defRPr>
            </a:lvl1pPr>
          </a:lstStyle>
          <a:p>
            <a:endParaRPr lang="en-GB"/>
          </a:p>
        </p:txBody>
      </p:sp>
      <p:sp>
        <p:nvSpPr>
          <p:cNvPr id="6" name="Slide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‹Nr.›</a:t>
            </a:fld>
            <a:endParaRPr lang="en-GB"/>
          </a:p>
        </p:txBody>
      </p:sp>
      <p:sp>
        <p:nvSpPr>
          <p:cNvPr id="7" name="Draft" hidden="1">
            <a:extLst>
              <a:ext uri="{FF2B5EF4-FFF2-40B4-BE49-F238E27FC236}">
                <a16:creationId xmlns:a16="http://schemas.microsoft.com/office/drawing/2014/main" id="{2DD05087-CDB8-0111-D369-5C97A2B46A97}"/>
              </a:ext>
            </a:extLst>
          </p:cNvPr>
          <p:cNvSpPr txBox="1"/>
          <p:nvPr userDrawn="1">
            <p:custDataLst>
              <p:tags r:id="rId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a:solidFill>
                  <a:srgbClr val="7F7F7F"/>
                </a:solidFill>
                <a:latin typeface="+mn-lt"/>
                <a:ea typeface="+mn-ea"/>
                <a:cs typeface="+mn-cs"/>
              </a:rPr>
              <a:t>DRAFT</a:t>
            </a:r>
          </a:p>
        </p:txBody>
      </p:sp>
      <p:pic>
        <p:nvPicPr>
          <p:cNvPr id="8" name="MIO_LOGOPLACEHOLDER#standard_16x9_disclaimer" hidden="1">
            <a:extLst>
              <a:ext uri="{FF2B5EF4-FFF2-40B4-BE49-F238E27FC236}">
                <a16:creationId xmlns:a16="http://schemas.microsoft.com/office/drawing/2014/main" id="{5B9F2F54-3BE2-D0D4-C6A6-B1BC8694EC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8000" y="-508000"/>
            <a:ext cx="1879600" cy="621625"/>
          </a:xfrm>
          <a:prstGeom prst="rect">
            <a:avLst/>
          </a:prstGeom>
        </p:spPr>
      </p:pic>
      <p:sp>
        <p:nvSpPr>
          <p:cNvPr id="4" name="Disclaimer">
            <a:extLst>
              <a:ext uri="{FF2B5EF4-FFF2-40B4-BE49-F238E27FC236}">
                <a16:creationId xmlns:a16="http://schemas.microsoft.com/office/drawing/2014/main" id="{3A93C6C6-EDA0-960F-1126-D23438AFC9E3}"/>
              </a:ext>
            </a:extLst>
          </p:cNvPr>
          <p:cNvSpPr txBox="1"/>
          <p:nvPr userDrawn="1">
            <p:custDataLst>
              <p:tags r:id="rId2"/>
            </p:custDataLst>
          </p:nvPr>
        </p:nvSpPr>
        <p:spPr>
          <a:xfrm>
            <a:off x="508000" y="5241600"/>
            <a:ext cx="7612063" cy="831690"/>
          </a:xfrm>
          <a:prstGeom prst="rect">
            <a:avLst/>
          </a:prstGeom>
        </p:spPr>
        <p:txBody>
          <a:bodyPr vert="horz" wrap="square" lIns="0" tIns="0" rIns="0" bIns="0" rtlCol="0" anchor="t" anchorCtr="0">
            <a:noAutofit/>
          </a:bodyPr>
          <a:lstStyle>
            <a:lvl1pPr defTabSz="736656">
              <a:defRPr sz="800">
                <a:solidFill>
                  <a:schemeClr val="bg1"/>
                </a:solidFill>
              </a:defRPr>
            </a:lvl1pPr>
            <a:lvl2pPr marL="0" indent="0" defTabSz="736656">
              <a:buNone/>
              <a:tabLst/>
              <a:defRPr sz="1400" b="1">
                <a:solidFill>
                  <a:schemeClr val="accent1"/>
                </a:solidFill>
              </a:defRPr>
            </a:lvl2pPr>
            <a:lvl3pPr marL="0" indent="0" defTabSz="901700">
              <a:buNone/>
              <a:defRPr sz="1400" b="1"/>
            </a:lvl3pPr>
            <a:lvl4pPr marL="0" indent="0" defTabSz="736656">
              <a:buNone/>
              <a:defRPr lang="en-GB" sz="1400" b="0" dirty="0"/>
            </a:lvl4pPr>
            <a:lvl5pPr marL="182563" indent="-182563" defTabSz="736656">
              <a:buFont typeface="Arial" panose="020B0604020202020204" pitchFamily="34" charset="0"/>
              <a:buChar char="•"/>
              <a:defRPr sz="1400"/>
            </a:lvl5pPr>
            <a:lvl6pPr marL="358775" indent="-176213" defTabSz="736656">
              <a:buFont typeface="Arial" panose="020B0604020202020204" pitchFamily="34" charset="0"/>
              <a:buChar char="–"/>
              <a:tabLst/>
              <a:defRPr sz="1200"/>
            </a:lvl6pPr>
            <a:lvl7pPr marL="541338" indent="-182563" defTabSz="736656">
              <a:buChar char="–"/>
              <a:defRPr sz="1200" b="0">
                <a:solidFill>
                  <a:schemeClr val="tx1"/>
                </a:solidFill>
              </a:defRPr>
            </a:lvl7pPr>
            <a:lvl8pPr marL="266700" indent="-266700" defTabSz="736656">
              <a:spcAft>
                <a:spcPts val="600"/>
              </a:spcAft>
              <a:buFont typeface="+mj-lt"/>
              <a:buAutoNum type="arabicPeriod"/>
              <a:defRPr sz="1400" b="0">
                <a:solidFill>
                  <a:schemeClr val="tx1"/>
                </a:solidFill>
              </a:defRPr>
            </a:lvl8pPr>
            <a:lvl9pPr marL="541338" indent="-266700" defTabSz="736656">
              <a:buFont typeface="+mj-lt"/>
              <a:buAutoNum type="alphaLcPeriod"/>
              <a:defRPr sz="1400" b="0"/>
            </a:lvl9pPr>
          </a:lstStyle>
          <a:p>
            <a:r>
              <a:rPr lang="en-US">
                <a:solidFill>
                  <a:schemeClr val="tx1"/>
                </a:solidFill>
              </a:rPr>
              <a:t>© 202</a:t>
            </a:r>
            <a:r>
              <a:rPr lang="pl-PL">
                <a:solidFill>
                  <a:schemeClr val="tx1"/>
                </a:solidFill>
              </a:rPr>
              <a:t>5</a:t>
            </a:r>
            <a:r>
              <a:rPr lang="en-US">
                <a:solidFill>
                  <a:schemeClr val="tx1"/>
                </a:solidFill>
              </a:rPr>
              <a:t> Grant Thornton AG </a:t>
            </a:r>
            <a:r>
              <a:rPr lang="en-US" err="1">
                <a:solidFill>
                  <a:schemeClr val="tx1"/>
                </a:solidFill>
              </a:rPr>
              <a:t>Wirtschaftsprüfungsgesellschaft</a:t>
            </a:r>
            <a:r>
              <a:rPr lang="en-US">
                <a:solidFill>
                  <a:schemeClr val="tx1"/>
                </a:solidFill>
              </a:rPr>
              <a:t>
All rights reserved.
“Grant Thornton” refers to the brand under which the Grant Thornton International Ltd (GTIL) member firms provide audit, tax and advisory services to their clients (together the “services”). Grant Thornton AG </a:t>
            </a:r>
            <a:r>
              <a:rPr lang="en-US" err="1">
                <a:solidFill>
                  <a:schemeClr val="tx1"/>
                </a:solidFill>
              </a:rPr>
              <a:t>Wirtschaftsprüfungsgesellschaft</a:t>
            </a:r>
            <a:r>
              <a:rPr lang="en-US">
                <a:solidFill>
                  <a:schemeClr val="tx1"/>
                </a:solidFill>
              </a:rPr>
              <a:t> is the German member firm of GTIL. GTIL and its member firms are not a worldwide partnership but legally independent entities. Services are delivered by the member firms in their own name and independent of GTIL or other member firms. As a non-</a:t>
            </a:r>
            <a:r>
              <a:rPr lang="en-US" err="1">
                <a:solidFill>
                  <a:schemeClr val="tx1"/>
                </a:solidFill>
              </a:rPr>
              <a:t>practising</a:t>
            </a:r>
            <a:r>
              <a:rPr lang="en-US">
                <a:solidFill>
                  <a:schemeClr val="tx1"/>
                </a:solidFill>
              </a:rPr>
              <a:t> umbrella </a:t>
            </a:r>
            <a:r>
              <a:rPr lang="en-US" err="1">
                <a:solidFill>
                  <a:schemeClr val="tx1"/>
                </a:solidFill>
              </a:rPr>
              <a:t>organisation</a:t>
            </a:r>
            <a:r>
              <a:rPr lang="en-US">
                <a:solidFill>
                  <a:schemeClr val="tx1"/>
                </a:solidFill>
              </a:rPr>
              <a:t>, GTIL does not deliver services to clients. Any references herein to any gender shall include references to all genders.
grantthornton.de</a:t>
            </a:r>
            <a:endParaRPr lang="en-GB">
              <a:solidFill>
                <a:schemeClr val="tx1"/>
              </a:solidFill>
            </a:endParaRPr>
          </a:p>
        </p:txBody>
      </p:sp>
      <p:pic>
        <p:nvPicPr>
          <p:cNvPr id="2" name="GT#standard_16x9_disclaimer">
            <a:extLst>
              <a:ext uri="{FF2B5EF4-FFF2-40B4-BE49-F238E27FC236}">
                <a16:creationId xmlns:a16="http://schemas.microsoft.com/office/drawing/2014/main" id="{E43AA5FD-D2F5-C275-672D-4F87D25664D9}"/>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366184" y="4544667"/>
            <a:ext cx="2350139" cy="750739"/>
          </a:xfrm>
          <a:prstGeom prst="rect">
            <a:avLst/>
          </a:prstGeom>
        </p:spPr>
      </p:pic>
    </p:spTree>
    <p:extLst>
      <p:ext uri="{BB962C8B-B14F-4D97-AF65-F5344CB8AC3E}">
        <p14:creationId xmlns:p14="http://schemas.microsoft.com/office/powerpoint/2010/main" val="27462080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84" Type="http://schemas.openxmlformats.org/officeDocument/2006/relationships/image" Target="../media/image2.png"/><Relationship Id="rId16" Type="http://schemas.openxmlformats.org/officeDocument/2006/relationships/slideLayout" Target="../slideLayouts/slideLayout44.xml"/><Relationship Id="rId11" Type="http://schemas.openxmlformats.org/officeDocument/2006/relationships/slideLayout" Target="../slideLayouts/slideLayout39.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74" Type="http://schemas.openxmlformats.org/officeDocument/2006/relationships/slideLayout" Target="../slideLayouts/slideLayout102.xml"/><Relationship Id="rId79" Type="http://schemas.openxmlformats.org/officeDocument/2006/relationships/tags" Target="../tags/tag3.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77" Type="http://schemas.openxmlformats.org/officeDocument/2006/relationships/slideLayout" Target="../slideLayouts/slideLayout105.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slideLayout" Target="../slideLayouts/slideLayout100.xml"/><Relationship Id="rId80" Type="http://schemas.openxmlformats.org/officeDocument/2006/relationships/tags" Target="../tags/tag4.xml"/><Relationship Id="rId85" Type="http://schemas.openxmlformats.org/officeDocument/2006/relationships/image" Target="../media/image20.png"/><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75" Type="http://schemas.openxmlformats.org/officeDocument/2006/relationships/slideLayout" Target="../slideLayouts/slideLayout103.xml"/><Relationship Id="rId83" Type="http://schemas.openxmlformats.org/officeDocument/2006/relationships/image" Target="../media/image19.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73" Type="http://schemas.openxmlformats.org/officeDocument/2006/relationships/slideLayout" Target="../slideLayouts/slideLayout101.xml"/><Relationship Id="rId78" Type="http://schemas.openxmlformats.org/officeDocument/2006/relationships/theme" Target="../theme/theme2.xml"/><Relationship Id="rId81" Type="http://schemas.openxmlformats.org/officeDocument/2006/relationships/tags" Target="../tags/tag5.xml"/><Relationship Id="rId86" Type="http://schemas.openxmlformats.org/officeDocument/2006/relationships/image" Target="../media/image7.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6" Type="http://schemas.openxmlformats.org/officeDocument/2006/relationships/slideLayout" Target="../slideLayouts/slideLayout104.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2" Type="http://schemas.openxmlformats.org/officeDocument/2006/relationships/slideLayout" Target="../slideLayouts/slideLayout30.xml"/><Relationship Id="rId29" Type="http://schemas.openxmlformats.org/officeDocument/2006/relationships/slideLayout" Target="../slideLayouts/slideLayout57.xml"/><Relationship Id="rId24" Type="http://schemas.openxmlformats.org/officeDocument/2006/relationships/slideLayout" Target="../slideLayouts/slideLayout52.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66" Type="http://schemas.openxmlformats.org/officeDocument/2006/relationships/slideLayout" Target="../slideLayouts/slideLayout94.xml"/><Relationship Id="rId61" Type="http://schemas.openxmlformats.org/officeDocument/2006/relationships/slideLayout" Target="../slideLayouts/slideLayout89.xml"/><Relationship Id="rId82"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1.xml"/><Relationship Id="rId21" Type="http://schemas.openxmlformats.org/officeDocument/2006/relationships/slideLayout" Target="../slideLayouts/slideLayout126.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63" Type="http://schemas.openxmlformats.org/officeDocument/2006/relationships/slideLayout" Target="../slideLayouts/slideLayout168.xml"/><Relationship Id="rId68" Type="http://schemas.openxmlformats.org/officeDocument/2006/relationships/slideLayout" Target="../slideLayouts/slideLayout173.xml"/><Relationship Id="rId84" Type="http://schemas.openxmlformats.org/officeDocument/2006/relationships/image" Target="../media/image20.png"/><Relationship Id="rId16" Type="http://schemas.openxmlformats.org/officeDocument/2006/relationships/slideLayout" Target="../slideLayouts/slideLayout121.xml"/><Relationship Id="rId11" Type="http://schemas.openxmlformats.org/officeDocument/2006/relationships/slideLayout" Target="../slideLayouts/slideLayout116.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53" Type="http://schemas.openxmlformats.org/officeDocument/2006/relationships/slideLayout" Target="../slideLayouts/slideLayout158.xml"/><Relationship Id="rId58" Type="http://schemas.openxmlformats.org/officeDocument/2006/relationships/slideLayout" Target="../slideLayouts/slideLayout163.xml"/><Relationship Id="rId74" Type="http://schemas.openxmlformats.org/officeDocument/2006/relationships/slideLayout" Target="../slideLayouts/slideLayout179.xml"/><Relationship Id="rId79" Type="http://schemas.openxmlformats.org/officeDocument/2006/relationships/tags" Target="../tags/tag78.xml"/><Relationship Id="rId5" Type="http://schemas.openxmlformats.org/officeDocument/2006/relationships/slideLayout" Target="../slideLayouts/slideLayout110.xml"/><Relationship Id="rId19" Type="http://schemas.openxmlformats.org/officeDocument/2006/relationships/slideLayout" Target="../slideLayouts/slideLayout12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56" Type="http://schemas.openxmlformats.org/officeDocument/2006/relationships/slideLayout" Target="../slideLayouts/slideLayout161.xml"/><Relationship Id="rId64" Type="http://schemas.openxmlformats.org/officeDocument/2006/relationships/slideLayout" Target="../slideLayouts/slideLayout169.xml"/><Relationship Id="rId69" Type="http://schemas.openxmlformats.org/officeDocument/2006/relationships/slideLayout" Target="../slideLayouts/slideLayout174.xml"/><Relationship Id="rId77" Type="http://schemas.openxmlformats.org/officeDocument/2006/relationships/tags" Target="../tags/tag76.xml"/><Relationship Id="rId8" Type="http://schemas.openxmlformats.org/officeDocument/2006/relationships/slideLayout" Target="../slideLayouts/slideLayout113.xml"/><Relationship Id="rId51" Type="http://schemas.openxmlformats.org/officeDocument/2006/relationships/slideLayout" Target="../slideLayouts/slideLayout156.xml"/><Relationship Id="rId72" Type="http://schemas.openxmlformats.org/officeDocument/2006/relationships/slideLayout" Target="../slideLayouts/slideLayout177.xml"/><Relationship Id="rId80" Type="http://schemas.openxmlformats.org/officeDocument/2006/relationships/tags" Target="../tags/tag79.xml"/><Relationship Id="rId85" Type="http://schemas.openxmlformats.org/officeDocument/2006/relationships/image" Target="../media/image7.png"/><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59" Type="http://schemas.openxmlformats.org/officeDocument/2006/relationships/slideLayout" Target="../slideLayouts/slideLayout164.xml"/><Relationship Id="rId67" Type="http://schemas.openxmlformats.org/officeDocument/2006/relationships/slideLayout" Target="../slideLayouts/slideLayout172.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62" Type="http://schemas.openxmlformats.org/officeDocument/2006/relationships/slideLayout" Target="../slideLayouts/slideLayout167.xml"/><Relationship Id="rId70" Type="http://schemas.openxmlformats.org/officeDocument/2006/relationships/slideLayout" Target="../slideLayouts/slideLayout175.xml"/><Relationship Id="rId75" Type="http://schemas.openxmlformats.org/officeDocument/2006/relationships/slideLayout" Target="../slideLayouts/slideLayout180.xml"/><Relationship Id="rId83" Type="http://schemas.openxmlformats.org/officeDocument/2006/relationships/image" Target="../media/image2.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57" Type="http://schemas.openxmlformats.org/officeDocument/2006/relationships/slideLayout" Target="../slideLayouts/slideLayout162.xml"/><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 Id="rId60" Type="http://schemas.openxmlformats.org/officeDocument/2006/relationships/slideLayout" Target="../slideLayouts/slideLayout165.xml"/><Relationship Id="rId65" Type="http://schemas.openxmlformats.org/officeDocument/2006/relationships/slideLayout" Target="../slideLayouts/slideLayout170.xml"/><Relationship Id="rId73" Type="http://schemas.openxmlformats.org/officeDocument/2006/relationships/slideLayout" Target="../slideLayouts/slideLayout178.xml"/><Relationship Id="rId78" Type="http://schemas.openxmlformats.org/officeDocument/2006/relationships/tags" Target="../tags/tag77.xml"/><Relationship Id="rId81" Type="http://schemas.openxmlformats.org/officeDocument/2006/relationships/oleObject" Target="../embeddings/oleObject3.bin"/><Relationship Id="rId4" Type="http://schemas.openxmlformats.org/officeDocument/2006/relationships/slideLayout" Target="../slideLayouts/slideLayout109.xml"/><Relationship Id="rId9" Type="http://schemas.openxmlformats.org/officeDocument/2006/relationships/slideLayout" Target="../slideLayouts/slideLayout114.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9" Type="http://schemas.openxmlformats.org/officeDocument/2006/relationships/slideLayout" Target="../slideLayouts/slideLayout144.xml"/><Relationship Id="rId34" Type="http://schemas.openxmlformats.org/officeDocument/2006/relationships/slideLayout" Target="../slideLayouts/slideLayout139.xml"/><Relationship Id="rId50" Type="http://schemas.openxmlformats.org/officeDocument/2006/relationships/slideLayout" Target="../slideLayouts/slideLayout155.xml"/><Relationship Id="rId55" Type="http://schemas.openxmlformats.org/officeDocument/2006/relationships/slideLayout" Target="../slideLayouts/slideLayout160.xml"/><Relationship Id="rId76" Type="http://schemas.openxmlformats.org/officeDocument/2006/relationships/theme" Target="../theme/theme3.xml"/><Relationship Id="rId7" Type="http://schemas.openxmlformats.org/officeDocument/2006/relationships/slideLayout" Target="../slideLayouts/slideLayout112.xml"/><Relationship Id="rId71" Type="http://schemas.openxmlformats.org/officeDocument/2006/relationships/slideLayout" Target="../slideLayouts/slideLayout176.xml"/><Relationship Id="rId2" Type="http://schemas.openxmlformats.org/officeDocument/2006/relationships/slideLayout" Target="../slideLayouts/slideLayout107.xml"/><Relationship Id="rId29" Type="http://schemas.openxmlformats.org/officeDocument/2006/relationships/slideLayout" Target="../slideLayouts/slideLayout134.xml"/><Relationship Id="rId24" Type="http://schemas.openxmlformats.org/officeDocument/2006/relationships/slideLayout" Target="../slideLayouts/slideLayout129.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66" Type="http://schemas.openxmlformats.org/officeDocument/2006/relationships/slideLayout" Target="../slideLayouts/slideLayout171.xml"/><Relationship Id="rId61" Type="http://schemas.openxmlformats.org/officeDocument/2006/relationships/slideLayout" Target="../slideLayouts/slideLayout166.xml"/><Relationship Id="rId82" Type="http://schemas.openxmlformats.org/officeDocument/2006/relationships/image" Target="../media/image19.emf"/></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06.xml"/><Relationship Id="rId21" Type="http://schemas.openxmlformats.org/officeDocument/2006/relationships/slideLayout" Target="../slideLayouts/slideLayout201.xml"/><Relationship Id="rId42" Type="http://schemas.openxmlformats.org/officeDocument/2006/relationships/slideLayout" Target="../slideLayouts/slideLayout222.xml"/><Relationship Id="rId47" Type="http://schemas.openxmlformats.org/officeDocument/2006/relationships/slideLayout" Target="../slideLayouts/slideLayout227.xml"/><Relationship Id="rId63" Type="http://schemas.openxmlformats.org/officeDocument/2006/relationships/slideLayout" Target="../slideLayouts/slideLayout243.xml"/><Relationship Id="rId68" Type="http://schemas.openxmlformats.org/officeDocument/2006/relationships/slideLayout" Target="../slideLayouts/slideLayout248.xml"/><Relationship Id="rId16" Type="http://schemas.openxmlformats.org/officeDocument/2006/relationships/slideLayout" Target="../slideLayouts/slideLayout196.xml"/><Relationship Id="rId11" Type="http://schemas.openxmlformats.org/officeDocument/2006/relationships/slideLayout" Target="../slideLayouts/slideLayout191.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53" Type="http://schemas.openxmlformats.org/officeDocument/2006/relationships/slideLayout" Target="../slideLayouts/slideLayout233.xml"/><Relationship Id="rId58" Type="http://schemas.openxmlformats.org/officeDocument/2006/relationships/slideLayout" Target="../slideLayouts/slideLayout238.xml"/><Relationship Id="rId74" Type="http://schemas.openxmlformats.org/officeDocument/2006/relationships/slideLayout" Target="../slideLayouts/slideLayout254.xml"/><Relationship Id="rId79" Type="http://schemas.openxmlformats.org/officeDocument/2006/relationships/tags" Target="../tags/tag151.xml"/><Relationship Id="rId5" Type="http://schemas.openxmlformats.org/officeDocument/2006/relationships/slideLayout" Target="../slideLayouts/slideLayout185.xml"/><Relationship Id="rId61" Type="http://schemas.openxmlformats.org/officeDocument/2006/relationships/slideLayout" Target="../slideLayouts/slideLayout241.xml"/><Relationship Id="rId82" Type="http://schemas.openxmlformats.org/officeDocument/2006/relationships/oleObject" Target="../embeddings/oleObject3.bin"/><Relationship Id="rId19" Type="http://schemas.openxmlformats.org/officeDocument/2006/relationships/slideLayout" Target="../slideLayouts/slideLayout19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43" Type="http://schemas.openxmlformats.org/officeDocument/2006/relationships/slideLayout" Target="../slideLayouts/slideLayout223.xml"/><Relationship Id="rId48" Type="http://schemas.openxmlformats.org/officeDocument/2006/relationships/slideLayout" Target="../slideLayouts/slideLayout228.xml"/><Relationship Id="rId56" Type="http://schemas.openxmlformats.org/officeDocument/2006/relationships/slideLayout" Target="../slideLayouts/slideLayout236.xml"/><Relationship Id="rId64" Type="http://schemas.openxmlformats.org/officeDocument/2006/relationships/slideLayout" Target="../slideLayouts/slideLayout244.xml"/><Relationship Id="rId69" Type="http://schemas.openxmlformats.org/officeDocument/2006/relationships/slideLayout" Target="../slideLayouts/slideLayout249.xml"/><Relationship Id="rId77" Type="http://schemas.openxmlformats.org/officeDocument/2006/relationships/theme" Target="../theme/theme4.xml"/><Relationship Id="rId8" Type="http://schemas.openxmlformats.org/officeDocument/2006/relationships/slideLayout" Target="../slideLayouts/slideLayout188.xml"/><Relationship Id="rId51" Type="http://schemas.openxmlformats.org/officeDocument/2006/relationships/slideLayout" Target="../slideLayouts/slideLayout231.xml"/><Relationship Id="rId72" Type="http://schemas.openxmlformats.org/officeDocument/2006/relationships/slideLayout" Target="../slideLayouts/slideLayout252.xml"/><Relationship Id="rId80" Type="http://schemas.openxmlformats.org/officeDocument/2006/relationships/tags" Target="../tags/tag152.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 Id="rId46" Type="http://schemas.openxmlformats.org/officeDocument/2006/relationships/slideLayout" Target="../slideLayouts/slideLayout226.xml"/><Relationship Id="rId59" Type="http://schemas.openxmlformats.org/officeDocument/2006/relationships/slideLayout" Target="../slideLayouts/slideLayout239.xml"/><Relationship Id="rId67" Type="http://schemas.openxmlformats.org/officeDocument/2006/relationships/slideLayout" Target="../slideLayouts/slideLayout247.xml"/><Relationship Id="rId20" Type="http://schemas.openxmlformats.org/officeDocument/2006/relationships/slideLayout" Target="../slideLayouts/slideLayout200.xml"/><Relationship Id="rId41" Type="http://schemas.openxmlformats.org/officeDocument/2006/relationships/slideLayout" Target="../slideLayouts/slideLayout221.xml"/><Relationship Id="rId54" Type="http://schemas.openxmlformats.org/officeDocument/2006/relationships/slideLayout" Target="../slideLayouts/slideLayout234.xml"/><Relationship Id="rId62" Type="http://schemas.openxmlformats.org/officeDocument/2006/relationships/slideLayout" Target="../slideLayouts/slideLayout242.xml"/><Relationship Id="rId70" Type="http://schemas.openxmlformats.org/officeDocument/2006/relationships/slideLayout" Target="../slideLayouts/slideLayout250.xml"/><Relationship Id="rId75" Type="http://schemas.openxmlformats.org/officeDocument/2006/relationships/slideLayout" Target="../slideLayouts/slideLayout255.xml"/><Relationship Id="rId83" Type="http://schemas.openxmlformats.org/officeDocument/2006/relationships/image" Target="../media/image19.emf"/><Relationship Id="rId1" Type="http://schemas.openxmlformats.org/officeDocument/2006/relationships/slideLayout" Target="../slideLayouts/slideLayout181.xml"/><Relationship Id="rId6" Type="http://schemas.openxmlformats.org/officeDocument/2006/relationships/slideLayout" Target="../slideLayouts/slideLayout186.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49" Type="http://schemas.openxmlformats.org/officeDocument/2006/relationships/slideLayout" Target="../slideLayouts/slideLayout229.xml"/><Relationship Id="rId57" Type="http://schemas.openxmlformats.org/officeDocument/2006/relationships/slideLayout" Target="../slideLayouts/slideLayout237.xml"/><Relationship Id="rId10" Type="http://schemas.openxmlformats.org/officeDocument/2006/relationships/slideLayout" Target="../slideLayouts/slideLayout190.xml"/><Relationship Id="rId31" Type="http://schemas.openxmlformats.org/officeDocument/2006/relationships/slideLayout" Target="../slideLayouts/slideLayout211.xml"/><Relationship Id="rId44" Type="http://schemas.openxmlformats.org/officeDocument/2006/relationships/slideLayout" Target="../slideLayouts/slideLayout224.xml"/><Relationship Id="rId52" Type="http://schemas.openxmlformats.org/officeDocument/2006/relationships/slideLayout" Target="../slideLayouts/slideLayout232.xml"/><Relationship Id="rId60" Type="http://schemas.openxmlformats.org/officeDocument/2006/relationships/slideLayout" Target="../slideLayouts/slideLayout240.xml"/><Relationship Id="rId65" Type="http://schemas.openxmlformats.org/officeDocument/2006/relationships/slideLayout" Target="../slideLayouts/slideLayout245.xml"/><Relationship Id="rId73" Type="http://schemas.openxmlformats.org/officeDocument/2006/relationships/slideLayout" Target="../slideLayouts/slideLayout253.xml"/><Relationship Id="rId78" Type="http://schemas.openxmlformats.org/officeDocument/2006/relationships/tags" Target="../tags/tag150.xml"/><Relationship Id="rId81" Type="http://schemas.openxmlformats.org/officeDocument/2006/relationships/tags" Target="../tags/tag153.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9" Type="http://schemas.openxmlformats.org/officeDocument/2006/relationships/slideLayout" Target="../slideLayouts/slideLayout219.xml"/><Relationship Id="rId34" Type="http://schemas.openxmlformats.org/officeDocument/2006/relationships/slideLayout" Target="../slideLayouts/slideLayout214.xml"/><Relationship Id="rId50" Type="http://schemas.openxmlformats.org/officeDocument/2006/relationships/slideLayout" Target="../slideLayouts/slideLayout230.xml"/><Relationship Id="rId55" Type="http://schemas.openxmlformats.org/officeDocument/2006/relationships/slideLayout" Target="../slideLayouts/slideLayout235.xml"/><Relationship Id="rId76" Type="http://schemas.openxmlformats.org/officeDocument/2006/relationships/slideLayout" Target="../slideLayouts/slideLayout256.xml"/><Relationship Id="rId7" Type="http://schemas.openxmlformats.org/officeDocument/2006/relationships/slideLayout" Target="../slideLayouts/slideLayout187.xml"/><Relationship Id="rId71" Type="http://schemas.openxmlformats.org/officeDocument/2006/relationships/slideLayout" Target="../slideLayouts/slideLayout251.xml"/><Relationship Id="rId2" Type="http://schemas.openxmlformats.org/officeDocument/2006/relationships/slideLayout" Target="../slideLayouts/slideLayout182.xml"/><Relationship Id="rId29" Type="http://schemas.openxmlformats.org/officeDocument/2006/relationships/slideLayout" Target="../slideLayouts/slideLayout209.xml"/><Relationship Id="rId24" Type="http://schemas.openxmlformats.org/officeDocument/2006/relationships/slideLayout" Target="../slideLayouts/slideLayout204.xml"/><Relationship Id="rId40" Type="http://schemas.openxmlformats.org/officeDocument/2006/relationships/slideLayout" Target="../slideLayouts/slideLayout220.xml"/><Relationship Id="rId45" Type="http://schemas.openxmlformats.org/officeDocument/2006/relationships/slideLayout" Target="../slideLayouts/slideLayout225.xml"/><Relationship Id="rId66" Type="http://schemas.openxmlformats.org/officeDocument/2006/relationships/slideLayout" Target="../slideLayouts/slideLayout2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image" Target="../media/image1.emf"/><Relationship Id="rId3" Type="http://schemas.openxmlformats.org/officeDocument/2006/relationships/slideLayout" Target="../slideLayouts/slideLayout259.xml"/><Relationship Id="rId21" Type="http://schemas.openxmlformats.org/officeDocument/2006/relationships/image" Target="../media/image2.png"/><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oleObject" Target="../embeddings/oleObject4.bin"/><Relationship Id="rId2" Type="http://schemas.openxmlformats.org/officeDocument/2006/relationships/slideLayout" Target="../slideLayouts/slideLayout258.xml"/><Relationship Id="rId16" Type="http://schemas.openxmlformats.org/officeDocument/2006/relationships/tags" Target="../tags/tag224.xml"/><Relationship Id="rId20" Type="http://schemas.openxmlformats.org/officeDocument/2006/relationships/image" Target="../media/image66.svg"/><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heme" Target="../theme/theme5.xml"/><Relationship Id="rId10" Type="http://schemas.openxmlformats.org/officeDocument/2006/relationships/slideLayout" Target="../slideLayouts/slideLayout266.xml"/><Relationship Id="rId19" Type="http://schemas.openxmlformats.org/officeDocument/2006/relationships/image" Target="../media/image65.png"/><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tags" Target="../tags/tag225.xml"/><Relationship Id="rId3" Type="http://schemas.openxmlformats.org/officeDocument/2006/relationships/slideLayout" Target="../slideLayouts/slideLayout273.xml"/><Relationship Id="rId21" Type="http://schemas.openxmlformats.org/officeDocument/2006/relationships/image" Target="../media/image65.png"/><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theme" Target="../theme/theme6.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image" Target="../media/image1.emf"/><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image" Target="../media/image64.png"/><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image" Target="../media/image2.png"/><Relationship Id="rId10" Type="http://schemas.openxmlformats.org/officeDocument/2006/relationships/slideLayout" Target="../slideLayouts/slideLayout280.xml"/><Relationship Id="rId19" Type="http://schemas.openxmlformats.org/officeDocument/2006/relationships/oleObject" Target="../embeddings/oleObject4.bin"/><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image" Target="../media/image66.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oleObject" Target="../embeddings/oleObject5.bin"/><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tags" Target="../tags/tag226.xml"/><Relationship Id="rId2" Type="http://schemas.openxmlformats.org/officeDocument/2006/relationships/slideLayout" Target="../slideLayouts/slideLayout288.xml"/><Relationship Id="rId16" Type="http://schemas.openxmlformats.org/officeDocument/2006/relationships/theme" Target="../theme/theme7.xml"/><Relationship Id="rId20" Type="http://schemas.openxmlformats.org/officeDocument/2006/relationships/image" Target="../media/image2.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10" Type="http://schemas.openxmlformats.org/officeDocument/2006/relationships/slideLayout" Target="../slideLayouts/slideLayout296.xml"/><Relationship Id="rId19" Type="http://schemas.openxmlformats.org/officeDocument/2006/relationships/image" Target="../media/image1.emf"/><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34" Type="http://schemas.openxmlformats.org/officeDocument/2006/relationships/image" Target="../media/image1.emf"/><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33" Type="http://schemas.openxmlformats.org/officeDocument/2006/relationships/oleObject" Target="../embeddings/oleObject4.bin"/><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29" Type="http://schemas.openxmlformats.org/officeDocument/2006/relationships/slideLayout" Target="../slideLayouts/slideLayout330.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32" Type="http://schemas.openxmlformats.org/officeDocument/2006/relationships/tags" Target="../tags/tag228.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image" Target="../media/image20.png"/><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31" Type="http://schemas.openxmlformats.org/officeDocument/2006/relationships/tags" Target="../tags/tag227.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theme" Target="../theme/theme8.xml"/><Relationship Id="rId35" Type="http://schemas.openxmlformats.org/officeDocument/2006/relationships/image" Target="../media/image2.png"/><Relationship Id="rId8" Type="http://schemas.openxmlformats.org/officeDocument/2006/relationships/slideLayout" Target="../slideLayouts/slideLayout3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31E3E7-4A8D-44E7-8363-2BDA33CD3C03}"/>
              </a:ext>
            </a:extLst>
          </p:cNvPr>
          <p:cNvGraphicFramePr>
            <a:graphicFrameLocks noChangeAspect="1"/>
          </p:cNvGraphicFramePr>
          <p:nvPr userDrawn="1">
            <p:custDataLst>
              <p:tags r:id="rId30"/>
            </p:custDataLst>
            <p:extLst>
              <p:ext uri="{D42A27DB-BD31-4B8C-83A1-F6EECF244321}">
                <p14:modId xmlns:p14="http://schemas.microsoft.com/office/powerpoint/2010/main" val="3124466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1" imgW="473" imgH="476" progId="TCLayout.ActiveDocument.1">
                  <p:embed/>
                </p:oleObj>
              </mc:Choice>
              <mc:Fallback>
                <p:oleObj name="think-cell Folie" r:id="rId31" imgW="473" imgH="476" progId="TCLayout.ActiveDocument.1">
                  <p:embed/>
                  <p:pic>
                    <p:nvPicPr>
                      <p:cNvPr id="3" name="Object 2" hidden="1">
                        <a:extLst>
                          <a:ext uri="{FF2B5EF4-FFF2-40B4-BE49-F238E27FC236}">
                            <a16:creationId xmlns:a16="http://schemas.microsoft.com/office/drawing/2014/main" id="{8731E3E7-4A8D-44E7-8363-2BDA33CD3C03}"/>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6A1400D-1C8C-D94D-9BE5-BE5AA74AEEBF}"/>
              </a:ext>
            </a:extLst>
          </p:cNvPr>
          <p:cNvSpPr txBox="1"/>
          <p:nvPr userDrawn="1"/>
        </p:nvSpPr>
        <p:spPr>
          <a:xfrm>
            <a:off x="389965" y="-2891118"/>
            <a:ext cx="184731" cy="369332"/>
          </a:xfrm>
          <a:prstGeom prst="rect">
            <a:avLst/>
          </a:prstGeom>
          <a:noFill/>
        </p:spPr>
        <p:txBody>
          <a:bodyPr wrap="none" rtlCol="0">
            <a:spAutoFit/>
          </a:bodyPr>
          <a:lstStyle/>
          <a:p>
            <a:endParaRPr lang="en-US" b="1" i="0">
              <a:latin typeface="Montserrat" panose="02000505000000020004" pitchFamily="2" charset="77"/>
            </a:endParaRPr>
          </a:p>
        </p:txBody>
      </p:sp>
      <p:pic>
        <p:nvPicPr>
          <p:cNvPr id="6" name="Picture 5">
            <a:extLst>
              <a:ext uri="{FF2B5EF4-FFF2-40B4-BE49-F238E27FC236}">
                <a16:creationId xmlns:a16="http://schemas.microsoft.com/office/drawing/2014/main" id="{AE7EFB9E-D876-3043-8D7E-D23FFF0E92DB}"/>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sp>
        <p:nvSpPr>
          <p:cNvPr id="2" name="Text Placeholder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8" name="Slide Number Placeholder 5">
            <a:extLst>
              <a:ext uri="{FF2B5EF4-FFF2-40B4-BE49-F238E27FC236}">
                <a16:creationId xmlns:a16="http://schemas.microsoft.com/office/drawing/2014/main" id="{F62F357E-0E40-410C-ADAF-D039C12A57EF}"/>
              </a:ext>
            </a:extLst>
          </p:cNvPr>
          <p:cNvSpPr txBox="1">
            <a:spLocks/>
          </p:cNvSpPr>
          <p:nvPr userDrawn="1"/>
        </p:nvSpPr>
        <p:spPr>
          <a:xfrm>
            <a:off x="10707902"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a:solidFill>
                <a:schemeClr val="tx2"/>
              </a:solidFill>
            </a:endParaRPr>
          </a:p>
        </p:txBody>
      </p:sp>
    </p:spTree>
    <p:extLst>
      <p:ext uri="{BB962C8B-B14F-4D97-AF65-F5344CB8AC3E}">
        <p14:creationId xmlns:p14="http://schemas.microsoft.com/office/powerpoint/2010/main" val="2384870354"/>
      </p:ext>
    </p:extLst>
  </p:cSld>
  <p:clrMap bg1="lt1" tx1="dk1" bg2="lt2" tx2="dk2" accent1="accent1" accent2="accent2" accent3="accent3" accent4="accent4" accent5="accent5" accent6="accent6" hlink="hlink" folHlink="folHlink"/>
  <p:sldLayoutIdLst>
    <p:sldLayoutId id="2147483884" r:id="rId1"/>
    <p:sldLayoutId id="2147483839" r:id="rId2"/>
    <p:sldLayoutId id="2147483902" r:id="rId3"/>
    <p:sldLayoutId id="2147483911" r:id="rId4"/>
    <p:sldLayoutId id="2147483840" r:id="rId5"/>
    <p:sldLayoutId id="2147483881" r:id="rId6"/>
    <p:sldLayoutId id="2147483858" r:id="rId7"/>
    <p:sldLayoutId id="2147483843" r:id="rId8"/>
    <p:sldLayoutId id="2147483852" r:id="rId9"/>
    <p:sldLayoutId id="2147483844" r:id="rId10"/>
    <p:sldLayoutId id="2147483846" r:id="rId11"/>
    <p:sldLayoutId id="2147483848" r:id="rId12"/>
    <p:sldLayoutId id="2147483841" r:id="rId13"/>
    <p:sldLayoutId id="2147483912" r:id="rId14"/>
    <p:sldLayoutId id="2147483905" r:id="rId15"/>
    <p:sldLayoutId id="2147483910" r:id="rId16"/>
    <p:sldLayoutId id="2147483860" r:id="rId17"/>
    <p:sldLayoutId id="2147483906" r:id="rId18"/>
    <p:sldLayoutId id="2147483948" r:id="rId19"/>
    <p:sldLayoutId id="2147483949" r:id="rId20"/>
    <p:sldLayoutId id="2147483861" r:id="rId21"/>
    <p:sldLayoutId id="2147483872" r:id="rId22"/>
    <p:sldLayoutId id="2147483907" r:id="rId23"/>
    <p:sldLayoutId id="2147483908" r:id="rId24"/>
    <p:sldLayoutId id="2147483984" r:id="rId25"/>
    <p:sldLayoutId id="2147483985" r:id="rId26"/>
    <p:sldLayoutId id="2147483986" r:id="rId27"/>
    <p:sldLayoutId id="2147483849" r:id="rId28"/>
  </p:sldLayoutIdLst>
  <p:hf hdr="0" ftr="0"/>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62">
          <p15:clr>
            <a:srgbClr val="F26B43"/>
          </p15:clr>
        </p15:guide>
        <p15:guide id="2" pos="3840">
          <p15:clr>
            <a:srgbClr val="F26B43"/>
          </p15:clr>
        </p15:guide>
        <p15:guide id="3" pos="1118">
          <p15:clr>
            <a:srgbClr val="F26B43"/>
          </p15:clr>
        </p15:guide>
        <p15:guide id="4" orient="horz" pos="2160">
          <p15:clr>
            <a:srgbClr val="F26B43"/>
          </p15:clr>
        </p15:guide>
        <p15:guide id="5" orient="horz" pos="346" userDrawn="1">
          <p15:clr>
            <a:srgbClr val="F26B43"/>
          </p15:clr>
        </p15:guide>
        <p15:guide id="6" orient="horz" pos="4201">
          <p15:clr>
            <a:srgbClr val="F26B43"/>
          </p15:clr>
        </p15:guide>
        <p15:guide id="7" pos="7469">
          <p15:clr>
            <a:srgbClr val="F26B43"/>
          </p15:clr>
        </p15:guide>
        <p15:guide id="8" pos="211">
          <p15:clr>
            <a:srgbClr val="F26B43"/>
          </p15:clr>
        </p15:guide>
        <p15:guide id="11" pos="4747">
          <p15:clr>
            <a:srgbClr val="F26B43"/>
          </p15:clr>
        </p15:guide>
        <p15:guide id="12" pos="2933">
          <p15:clr>
            <a:srgbClr val="F26B43"/>
          </p15:clr>
        </p15:guide>
        <p15:guide id="14" pos="2026">
          <p15:clr>
            <a:srgbClr val="F26B43"/>
          </p15:clr>
        </p15:guide>
        <p15:guide id="15" pos="5654">
          <p15:clr>
            <a:srgbClr val="F26B43"/>
          </p15:clr>
        </p15:guide>
        <p15:guide id="16" orient="horz" pos="1139">
          <p15:clr>
            <a:srgbClr val="F26B43"/>
          </p15:clr>
        </p15:guide>
        <p15:guide id="17" orient="horz" pos="3181">
          <p15:clr>
            <a:srgbClr val="F26B43"/>
          </p15:clr>
        </p15:guide>
        <p15:guide id="18" orient="horz" pos="1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736F433-BDE2-C15A-9C7E-008EA9C39427}"/>
              </a:ext>
            </a:extLst>
          </p:cNvPr>
          <p:cNvGraphicFramePr>
            <a:graphicFrameLocks noChangeAspect="1"/>
          </p:cNvGraphicFramePr>
          <p:nvPr userDrawn="1">
            <p:custDataLst>
              <p:tags r:id="rId79"/>
            </p:custDataLst>
            <p:extLst>
              <p:ext uri="{D42A27DB-BD31-4B8C-83A1-F6EECF244321}">
                <p14:modId xmlns:p14="http://schemas.microsoft.com/office/powerpoint/2010/main" val="2633809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2" imgW="306" imgH="306" progId="TCLayout.ActiveDocument.1">
                  <p:embed/>
                </p:oleObj>
              </mc:Choice>
              <mc:Fallback>
                <p:oleObj name="think-cell Folie" r:id="rId82" imgW="306" imgH="306" progId="TCLayout.ActiveDocument.1">
                  <p:embed/>
                  <p:pic>
                    <p:nvPicPr>
                      <p:cNvPr id="7" name="think-cell data - do not delete" hidden="1">
                        <a:extLst>
                          <a:ext uri="{FF2B5EF4-FFF2-40B4-BE49-F238E27FC236}">
                            <a16:creationId xmlns:a16="http://schemas.microsoft.com/office/drawing/2014/main" id="{1736F433-BDE2-C15A-9C7E-008EA9C39427}"/>
                          </a:ext>
                        </a:extLst>
                      </p:cNvPr>
                      <p:cNvPicPr/>
                      <p:nvPr/>
                    </p:nvPicPr>
                    <p:blipFill>
                      <a:blip r:embed="rId83"/>
                      <a:stretch>
                        <a:fillRect/>
                      </a:stretch>
                    </p:blipFill>
                    <p:spPr>
                      <a:xfrm>
                        <a:off x="1588" y="1588"/>
                        <a:ext cx="1588" cy="1588"/>
                      </a:xfrm>
                      <a:prstGeom prst="rect">
                        <a:avLst/>
                      </a:prstGeom>
                    </p:spPr>
                  </p:pic>
                </p:oleObj>
              </mc:Fallback>
            </mc:AlternateContent>
          </a:graphicData>
        </a:graphic>
      </p:graphicFrame>
      <p:sp>
        <p:nvSpPr>
          <p:cNvPr id="12" name="Title"/>
          <p:cNvSpPr>
            <a:spLocks noGrp="1"/>
          </p:cNvSpPr>
          <p:nvPr>
            <p:ph type="title"/>
          </p:nvPr>
        </p:nvSpPr>
        <p:spPr>
          <a:xfrm>
            <a:off x="508003" y="508000"/>
            <a:ext cx="11175997" cy="941388"/>
          </a:xfrm>
          <a:prstGeom prst="rect">
            <a:avLst/>
          </a:prstGeom>
        </p:spPr>
        <p:txBody>
          <a:bodyPr vert="horz" wrap="square" lIns="0" tIns="0" rIns="0" bIns="0" rtlCol="0" anchor="t" anchorCtr="0">
            <a:noAutofit/>
          </a:bodyPr>
          <a:lstStyle/>
          <a:p>
            <a:r>
              <a:rPr lang="de-DE" noProof="0"/>
              <a:t>Mastertitelformat bearbeiten</a:t>
            </a:r>
            <a:endParaRPr lang="en-GB" noProof="0"/>
          </a:p>
        </p:txBody>
      </p:sp>
      <p:sp>
        <p:nvSpPr>
          <p:cNvPr id="13" name="Text"/>
          <p:cNvSpPr>
            <a:spLocks noGrp="1"/>
          </p:cNvSpPr>
          <p:nvPr>
            <p:ph type="body" idx="1"/>
          </p:nvPr>
        </p:nvSpPr>
        <p:spPr>
          <a:xfrm>
            <a:off x="508000" y="1724025"/>
            <a:ext cx="11176000" cy="4260850"/>
          </a:xfrm>
          <a:prstGeom prst="rect">
            <a:avLst/>
          </a:prstGeom>
        </p:spPr>
        <p:txBody>
          <a:bodyPr vert="horz" wrap="square" lIns="0" tIns="0" rIns="0" bIns="0" rtlCol="0" anchor="t" anchorCtr="0">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empower - DO NOT DELETE!!!" hidden="1">
            <a:extLst>
              <a:ext uri="{FF2B5EF4-FFF2-40B4-BE49-F238E27FC236}">
                <a16:creationId xmlns:a16="http://schemas.microsoft.com/office/drawing/2014/main" id="{C888AE42-7A2A-3887-4F25-F7373E35B431}"/>
              </a:ext>
            </a:extLst>
          </p:cNvPr>
          <p:cNvSpPr/>
          <p:nvPr userDrawn="1">
            <p:custDataLst>
              <p:tags r:id="rId80"/>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l"/>
            <a:endParaRPr lang="en-GB" sz="2400">
              <a:solidFill>
                <a:schemeClr val="bg1"/>
              </a:solidFill>
            </a:endParaRPr>
          </a:p>
        </p:txBody>
      </p:sp>
      <p:sp>
        <p:nvSpPr>
          <p:cNvPr id="6" name="Draft" hidden="1">
            <a:extLst>
              <a:ext uri="{FF2B5EF4-FFF2-40B4-BE49-F238E27FC236}">
                <a16:creationId xmlns:a16="http://schemas.microsoft.com/office/drawing/2014/main" id="{1B135DC2-EE52-E91A-5CFA-E352246D7457}"/>
              </a:ext>
            </a:extLst>
          </p:cNvPr>
          <p:cNvSpPr txBox="1"/>
          <p:nvPr userDrawn="1">
            <p:custDataLst>
              <p:tags r:id="rId81"/>
            </p:custDataLst>
          </p:nvPr>
        </p:nvSpPr>
        <p:spPr>
          <a:xfrm>
            <a:off x="9725022" y="52503"/>
            <a:ext cx="1958975" cy="341312"/>
          </a:xfrm>
          <a:prstGeom prst="rect">
            <a:avLst/>
          </a:prstGeom>
          <a:noFill/>
        </p:spPr>
        <p:txBody>
          <a:bodyPr wrap="square" lIns="0" tIns="0" rIns="0" bIns="0" rtlCol="0">
            <a:noAutofit/>
          </a:bodyPr>
          <a:lstStyle/>
          <a:p>
            <a:pPr algn="r"/>
            <a:r>
              <a:rPr lang="en-GB" sz="3200" b="1" kern="1200" noProof="0">
                <a:solidFill>
                  <a:srgbClr val="7F7F7F"/>
                </a:solidFill>
                <a:latin typeface="+mn-lt"/>
                <a:ea typeface="+mn-ea"/>
                <a:cs typeface="+mn-cs"/>
              </a:rPr>
              <a:t>DRAFT</a:t>
            </a:r>
          </a:p>
        </p:txBody>
      </p:sp>
      <p:pic>
        <p:nvPicPr>
          <p:cNvPr id="3" name="Picture 5">
            <a:extLst>
              <a:ext uri="{FF2B5EF4-FFF2-40B4-BE49-F238E27FC236}">
                <a16:creationId xmlns:a16="http://schemas.microsoft.com/office/drawing/2014/main" id="{8599BB2B-3429-50F4-C99C-3F049CD20AC2}"/>
              </a:ext>
            </a:extLst>
          </p:cNvPr>
          <p:cNvPicPr>
            <a:picLocks noChangeAspect="1"/>
          </p:cNvPicPr>
          <p:nvPr userDrawn="1"/>
        </p:nvPicPr>
        <p:blipFill>
          <a:blip r:embed="rId84"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sp>
        <p:nvSpPr>
          <p:cNvPr id="8" name="Slide Number Placeholder 5">
            <a:extLst>
              <a:ext uri="{FF2B5EF4-FFF2-40B4-BE49-F238E27FC236}">
                <a16:creationId xmlns:a16="http://schemas.microsoft.com/office/drawing/2014/main" id="{61A64165-599E-EB86-5DA8-DA722DAB79BF}"/>
              </a:ext>
            </a:extLst>
          </p:cNvPr>
          <p:cNvSpPr txBox="1">
            <a:spLocks/>
          </p:cNvSpPr>
          <p:nvPr userDrawn="1"/>
        </p:nvSpPr>
        <p:spPr>
          <a:xfrm>
            <a:off x="9566391"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a:solidFill>
                <a:schemeClr val="tx2"/>
              </a:solidFill>
            </a:endParaRPr>
          </a:p>
        </p:txBody>
      </p:sp>
      <p:pic>
        <p:nvPicPr>
          <p:cNvPr id="9" name="Grafik 8">
            <a:extLst>
              <a:ext uri="{FF2B5EF4-FFF2-40B4-BE49-F238E27FC236}">
                <a16:creationId xmlns:a16="http://schemas.microsoft.com/office/drawing/2014/main" id="{24D125D1-2993-E19A-BCAF-801A928559E0}"/>
              </a:ext>
            </a:extLst>
          </p:cNvPr>
          <p:cNvPicPr>
            <a:picLocks noChangeAspect="1"/>
          </p:cNvPicPr>
          <p:nvPr userDrawn="1"/>
        </p:nvPicPr>
        <p:blipFill>
          <a:blip r:embed="rId85"/>
          <a:stretch>
            <a:fillRect/>
          </a:stretch>
        </p:blipFill>
        <p:spPr>
          <a:xfrm>
            <a:off x="9843341" y="6502191"/>
            <a:ext cx="1053202" cy="225284"/>
          </a:xfrm>
          <a:prstGeom prst="rect">
            <a:avLst/>
          </a:prstGeom>
        </p:spPr>
      </p:pic>
      <p:pic>
        <p:nvPicPr>
          <p:cNvPr id="14" name="Picture 6">
            <a:extLst>
              <a:ext uri="{FF2B5EF4-FFF2-40B4-BE49-F238E27FC236}">
                <a16:creationId xmlns:a16="http://schemas.microsoft.com/office/drawing/2014/main" id="{EBF7B4C0-EA0F-DE8D-63D6-D0B40BAE4691}"/>
              </a:ext>
            </a:extLst>
          </p:cNvPr>
          <p:cNvPicPr>
            <a:picLocks noChangeAspect="1"/>
          </p:cNvPicPr>
          <p:nvPr userDrawn="1"/>
        </p:nvPicPr>
        <p:blipFill>
          <a:blip r:embed="rId86"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90976523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 id="2147484031" r:id="rId25"/>
    <p:sldLayoutId id="2147484032" r:id="rId26"/>
    <p:sldLayoutId id="2147484033" r:id="rId27"/>
    <p:sldLayoutId id="2147484034" r:id="rId28"/>
    <p:sldLayoutId id="2147484035" r:id="rId29"/>
    <p:sldLayoutId id="2147484036" r:id="rId30"/>
    <p:sldLayoutId id="2147484037" r:id="rId31"/>
    <p:sldLayoutId id="2147484038" r:id="rId32"/>
    <p:sldLayoutId id="2147484039" r:id="rId33"/>
    <p:sldLayoutId id="2147484040" r:id="rId34"/>
    <p:sldLayoutId id="2147484041" r:id="rId35"/>
    <p:sldLayoutId id="2147484042" r:id="rId36"/>
    <p:sldLayoutId id="2147484043" r:id="rId37"/>
    <p:sldLayoutId id="2147484044" r:id="rId38"/>
    <p:sldLayoutId id="2147484045" r:id="rId39"/>
    <p:sldLayoutId id="2147484046" r:id="rId40"/>
    <p:sldLayoutId id="2147484047" r:id="rId41"/>
    <p:sldLayoutId id="2147484048" r:id="rId42"/>
    <p:sldLayoutId id="2147484049" r:id="rId43"/>
    <p:sldLayoutId id="2147484050" r:id="rId44"/>
    <p:sldLayoutId id="2147484051" r:id="rId45"/>
    <p:sldLayoutId id="2147484052" r:id="rId46"/>
    <p:sldLayoutId id="2147484053" r:id="rId47"/>
    <p:sldLayoutId id="2147484054" r:id="rId48"/>
    <p:sldLayoutId id="2147484055" r:id="rId49"/>
    <p:sldLayoutId id="2147484056" r:id="rId50"/>
    <p:sldLayoutId id="2147484057" r:id="rId51"/>
    <p:sldLayoutId id="2147484058" r:id="rId52"/>
    <p:sldLayoutId id="2147484059" r:id="rId53"/>
    <p:sldLayoutId id="2147484060" r:id="rId54"/>
    <p:sldLayoutId id="2147484061" r:id="rId55"/>
    <p:sldLayoutId id="2147484062" r:id="rId56"/>
    <p:sldLayoutId id="2147484063" r:id="rId57"/>
    <p:sldLayoutId id="2147484064" r:id="rId58"/>
    <p:sldLayoutId id="2147484065" r:id="rId59"/>
    <p:sldLayoutId id="2147484066" r:id="rId60"/>
    <p:sldLayoutId id="2147484067" r:id="rId61"/>
    <p:sldLayoutId id="2147484068" r:id="rId62"/>
    <p:sldLayoutId id="2147484069" r:id="rId63"/>
    <p:sldLayoutId id="2147484070" r:id="rId64"/>
    <p:sldLayoutId id="2147484071" r:id="rId65"/>
    <p:sldLayoutId id="2147484072" r:id="rId66"/>
    <p:sldLayoutId id="2147484073" r:id="rId67"/>
    <p:sldLayoutId id="2147484074" r:id="rId68"/>
    <p:sldLayoutId id="2147484075" r:id="rId69"/>
    <p:sldLayoutId id="2147484076" r:id="rId70"/>
    <p:sldLayoutId id="2147484077" r:id="rId71"/>
    <p:sldLayoutId id="2147484078" r:id="rId72"/>
    <p:sldLayoutId id="2147484079" r:id="rId73"/>
    <p:sldLayoutId id="2147484080" r:id="rId74"/>
    <p:sldLayoutId id="2147484081" r:id="rId75"/>
    <p:sldLayoutId id="2147484287" r:id="rId76"/>
    <p:sldLayoutId id="2147484318" r:id="rId77"/>
  </p:sldLayoutIdLst>
  <p:hf hdr="0" dt="0"/>
  <p:txStyles>
    <p:title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p:titleStyle>
    <p:bodyStyle>
      <a:lvl1pPr marL="0" indent="0" algn="l" defTabSz="736656"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mn-lt"/>
          <a:ea typeface="+mn-ea"/>
          <a:cs typeface="+mn-cs"/>
        </a:defRPr>
      </a:lvl1pPr>
      <a:lvl2pPr marL="0" indent="0" algn="l" defTabSz="736656" rtl="0" eaLnBrk="1" latinLnBrk="0" hangingPunct="1">
        <a:lnSpc>
          <a:spcPct val="100000"/>
        </a:lnSpc>
        <a:spcBef>
          <a:spcPts val="0"/>
        </a:spcBef>
        <a:spcAft>
          <a:spcPts val="600"/>
        </a:spcAft>
        <a:buFont typeface="Arial" panose="020B0604020202020204" pitchFamily="34" charset="0"/>
        <a:buNone/>
        <a:tabLst/>
        <a:defRPr sz="1200" b="0" kern="1200">
          <a:solidFill>
            <a:schemeClr val="tx1"/>
          </a:solidFill>
          <a:latin typeface="+mn-lt"/>
          <a:ea typeface="+mn-ea"/>
          <a:cs typeface="+mn-cs"/>
        </a:defRPr>
      </a:lvl2pPr>
      <a:lvl3pPr marL="171450" indent="-171450" algn="l" defTabSz="901700" rtl="0" eaLnBrk="1" latinLnBrk="0" hangingPunct="1">
        <a:lnSpc>
          <a:spcPct val="100000"/>
        </a:lnSpc>
        <a:spcBef>
          <a:spcPts val="0"/>
        </a:spcBef>
        <a:spcAft>
          <a:spcPts val="600"/>
        </a:spcAft>
        <a:buFont typeface="Arial" panose="020B0604020202020204" pitchFamily="34" charset="0"/>
        <a:buChar char="•"/>
        <a:defRPr sz="1200" b="0" kern="1200">
          <a:solidFill>
            <a:schemeClr val="tx1"/>
          </a:solidFill>
          <a:latin typeface="+mn-lt"/>
          <a:ea typeface="+mn-ea"/>
          <a:cs typeface="+mn-cs"/>
        </a:defRPr>
      </a:lvl3pPr>
      <a:lvl4pPr marL="355600" indent="-177800" algn="l" defTabSz="736656" rtl="0" eaLnBrk="1" latinLnBrk="0" hangingPunct="1">
        <a:lnSpc>
          <a:spcPct val="100000"/>
        </a:lnSpc>
        <a:spcBef>
          <a:spcPts val="0"/>
        </a:spcBef>
        <a:spcAft>
          <a:spcPts val="600"/>
        </a:spcAft>
        <a:buFont typeface="Symbol" panose="05050102010706020507" pitchFamily="18" charset="2"/>
        <a:buChar char="-"/>
        <a:defRPr lang="en-GB" sz="1200" b="0" kern="1200" dirty="0">
          <a:solidFill>
            <a:schemeClr val="tx1"/>
          </a:solidFill>
          <a:latin typeface="+mn-lt"/>
          <a:ea typeface="+mn-ea"/>
          <a:cs typeface="+mn-cs"/>
        </a:defRPr>
      </a:lvl4pPr>
      <a:lvl5pPr marL="182563" indent="-182563" algn="l" defTabSz="736656"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200" b="0" kern="1200">
          <a:solidFill>
            <a:schemeClr val="tx1"/>
          </a:solidFill>
          <a:latin typeface="+mn-lt"/>
          <a:ea typeface="+mn-ea"/>
          <a:cs typeface="+mn-cs"/>
        </a:defRPr>
      </a:lvl6pPr>
      <a:lvl7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200" b="0" kern="1200" dirty="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4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400" b="0" kern="1200" dirty="0">
          <a:solidFill>
            <a:schemeClr val="tx1"/>
          </a:solidFill>
          <a:latin typeface="+mn-lt"/>
          <a:ea typeface="+mn-ea"/>
          <a:cs typeface="+mn-cs"/>
        </a:defRPr>
      </a:lvl9pPr>
    </p:bodyStyle>
    <p:otherStyle>
      <a:defPPr>
        <a:defRPr lang="en-GB"/>
      </a:defPPr>
      <a:lvl1pPr marL="0" indent="0" algn="l" defTabSz="736656" rtl="0" eaLnBrk="1" latinLnBrk="0" hangingPunct="1">
        <a:lnSpc>
          <a:spcPct val="100000"/>
        </a:lnSpc>
        <a:spcBef>
          <a:spcPts val="0"/>
        </a:spcBef>
        <a:spcAft>
          <a:spcPts val="600"/>
        </a:spcAft>
        <a:buFont typeface="Arial" panose="020B0604020202020204" pitchFamily="34" charset="0"/>
        <a:buNone/>
        <a:defRPr lang="en-GB" sz="1100" b="0" kern="1200" dirty="0">
          <a:solidFill>
            <a:schemeClr val="tx1"/>
          </a:solidFill>
          <a:latin typeface="+mn-lt"/>
          <a:ea typeface="+mn-ea"/>
          <a:cs typeface="+mn-cs"/>
        </a:defRPr>
      </a:lvl1pPr>
      <a:lvl2pPr marL="182563" indent="-182563" algn="l" defTabSz="736656"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100" b="0" kern="1200">
          <a:solidFill>
            <a:schemeClr val="tx1"/>
          </a:solidFill>
          <a:latin typeface="+mn-lt"/>
          <a:ea typeface="+mn-ea"/>
          <a:cs typeface="+mn-cs"/>
        </a:defRPr>
      </a:lvl3pPr>
      <a:lvl4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100" b="0" kern="1200" dirty="0">
          <a:solidFill>
            <a:schemeClr val="tx1"/>
          </a:solidFill>
          <a:latin typeface="+mn-lt"/>
          <a:ea typeface="+mn-ea"/>
          <a:cs typeface="+mn-cs"/>
        </a:defRPr>
      </a:lvl4pPr>
      <a:lvl5pPr marL="0" indent="0" algn="l" defTabSz="736656"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mn-cs"/>
        </a:defRPr>
      </a:lvl5pPr>
      <a:lvl6pPr marL="0" indent="0" algn="l" defTabSz="736656" rtl="0" eaLnBrk="1" latinLnBrk="0" hangingPunct="1">
        <a:lnSpc>
          <a:spcPct val="100000"/>
        </a:lnSpc>
        <a:spcBef>
          <a:spcPts val="0"/>
        </a:spcBef>
        <a:spcAft>
          <a:spcPts val="600"/>
        </a:spcAft>
        <a:buFont typeface="Arial" panose="020B0604020202020204" pitchFamily="34" charset="0"/>
        <a:buNone/>
        <a:tabLst/>
        <a:defRPr sz="1100" b="1" kern="1200">
          <a:solidFill>
            <a:schemeClr val="accent1"/>
          </a:solidFill>
          <a:latin typeface="+mn-lt"/>
          <a:ea typeface="+mn-ea"/>
          <a:cs typeface="+mn-cs"/>
        </a:defRPr>
      </a:lvl6pPr>
      <a:lvl7pPr marL="0" indent="0" algn="l" defTabSz="901700" rtl="0" eaLnBrk="1" latinLnBrk="0" hangingPunct="1">
        <a:lnSpc>
          <a:spcPct val="100000"/>
        </a:lnSpc>
        <a:spcBef>
          <a:spcPts val="0"/>
        </a:spcBef>
        <a:spcAft>
          <a:spcPts val="600"/>
        </a:spcAft>
        <a:buFont typeface="Arial" panose="020B0604020202020204" pitchFamily="34" charset="0"/>
        <a:buNone/>
        <a:defRPr sz="1100" b="1" kern="120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1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100" b="0"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p15:clr>
            <a:srgbClr val="F26B43"/>
          </p15:clr>
        </p15:guide>
        <p15:guide id="2" pos="320">
          <p15:clr>
            <a:srgbClr val="F26B43"/>
          </p15:clr>
        </p15:guide>
        <p15:guide id="3" orient="horz" pos="4000">
          <p15:clr>
            <a:srgbClr val="F26B43"/>
          </p15:clr>
        </p15:guide>
        <p15:guide id="4" pos="7360">
          <p15:clr>
            <a:srgbClr val="F26B43"/>
          </p15:clr>
        </p15:guide>
        <p15:guide id="5" pos="3763">
          <p15:clr>
            <a:srgbClr val="F26B43"/>
          </p15:clr>
        </p15:guide>
        <p15:guide id="6" pos="3916">
          <p15:clr>
            <a:srgbClr val="F26B43"/>
          </p15:clr>
        </p15:guide>
        <p15:guide id="30" orient="horz" pos="2466">
          <p15:clr>
            <a:srgbClr val="F26B43"/>
          </p15:clr>
        </p15:guide>
        <p15:guide id="32" orient="horz" pos="2620">
          <p15:clr>
            <a:srgbClr val="F26B43"/>
          </p15:clr>
        </p15:guide>
        <p15:guide id="37" orient="horz" pos="1086">
          <p15:clr>
            <a:srgbClr val="F26B43"/>
          </p15:clr>
        </p15:guide>
        <p15:guide id="39" orient="horz" pos="913">
          <p15:clr>
            <a:srgbClr val="F26B43"/>
          </p15:clr>
        </p15:guide>
        <p15:guide id="44"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8955562-9D93-CAAD-443B-6921010406E4}"/>
              </a:ext>
            </a:extLst>
          </p:cNvPr>
          <p:cNvGraphicFramePr>
            <a:graphicFrameLocks noChangeAspect="1"/>
          </p:cNvGraphicFramePr>
          <p:nvPr userDrawn="1">
            <p:custDataLst>
              <p:tags r:id="rId77"/>
            </p:custDataLst>
            <p:extLst>
              <p:ext uri="{D42A27DB-BD31-4B8C-83A1-F6EECF244321}">
                <p14:modId xmlns:p14="http://schemas.microsoft.com/office/powerpoint/2010/main" val="957607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1" imgW="306" imgH="306" progId="TCLayout.ActiveDocument.1">
                  <p:embed/>
                </p:oleObj>
              </mc:Choice>
              <mc:Fallback>
                <p:oleObj name="think-cell Folie" r:id="rId81" imgW="306" imgH="306" progId="TCLayout.ActiveDocument.1">
                  <p:embed/>
                  <p:pic>
                    <p:nvPicPr>
                      <p:cNvPr id="7" name="think-cell data - do not delete" hidden="1">
                        <a:extLst>
                          <a:ext uri="{FF2B5EF4-FFF2-40B4-BE49-F238E27FC236}">
                            <a16:creationId xmlns:a16="http://schemas.microsoft.com/office/drawing/2014/main" id="{38955562-9D93-CAAD-443B-6921010406E4}"/>
                          </a:ext>
                        </a:extLst>
                      </p:cNvPr>
                      <p:cNvPicPr/>
                      <p:nvPr/>
                    </p:nvPicPr>
                    <p:blipFill>
                      <a:blip r:embed="rId82"/>
                      <a:stretch>
                        <a:fillRect/>
                      </a:stretch>
                    </p:blipFill>
                    <p:spPr>
                      <a:xfrm>
                        <a:off x="1588" y="1588"/>
                        <a:ext cx="1588" cy="1588"/>
                      </a:xfrm>
                      <a:prstGeom prst="rect">
                        <a:avLst/>
                      </a:prstGeom>
                    </p:spPr>
                  </p:pic>
                </p:oleObj>
              </mc:Fallback>
            </mc:AlternateContent>
          </a:graphicData>
        </a:graphic>
      </p:graphicFrame>
      <p:sp>
        <p:nvSpPr>
          <p:cNvPr id="12" name="Title"/>
          <p:cNvSpPr>
            <a:spLocks noGrp="1"/>
          </p:cNvSpPr>
          <p:nvPr>
            <p:ph type="title"/>
          </p:nvPr>
        </p:nvSpPr>
        <p:spPr>
          <a:xfrm>
            <a:off x="508003" y="508000"/>
            <a:ext cx="11175997" cy="941388"/>
          </a:xfrm>
          <a:prstGeom prst="rect">
            <a:avLst/>
          </a:prstGeom>
        </p:spPr>
        <p:txBody>
          <a:bodyPr vert="horz" wrap="square" lIns="0" tIns="0" rIns="0" bIns="0" rtlCol="0" anchor="t" anchorCtr="0">
            <a:noAutofit/>
          </a:bodyPr>
          <a:lstStyle/>
          <a:p>
            <a:r>
              <a:rPr lang="de-DE" noProof="0"/>
              <a:t>Mastertitelformat bearbeiten</a:t>
            </a:r>
            <a:endParaRPr lang="en-GB" noProof="0"/>
          </a:p>
        </p:txBody>
      </p:sp>
      <p:sp>
        <p:nvSpPr>
          <p:cNvPr id="13" name="Text"/>
          <p:cNvSpPr>
            <a:spLocks noGrp="1"/>
          </p:cNvSpPr>
          <p:nvPr>
            <p:ph type="body" idx="1"/>
          </p:nvPr>
        </p:nvSpPr>
        <p:spPr>
          <a:xfrm>
            <a:off x="508000" y="1724025"/>
            <a:ext cx="11176000" cy="4260850"/>
          </a:xfrm>
          <a:prstGeom prst="rect">
            <a:avLst/>
          </a:prstGeom>
        </p:spPr>
        <p:txBody>
          <a:bodyPr vert="horz" wrap="square" lIns="0" tIns="0" rIns="0" bIns="0" rtlCol="0" anchor="t" anchorCtr="0">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empower - DO NOT DELETE!!!" hidden="1">
            <a:extLst>
              <a:ext uri="{FF2B5EF4-FFF2-40B4-BE49-F238E27FC236}">
                <a16:creationId xmlns:a16="http://schemas.microsoft.com/office/drawing/2014/main" id="{C888AE42-7A2A-3887-4F25-F7373E35B431}"/>
              </a:ext>
            </a:extLst>
          </p:cNvPr>
          <p:cNvSpPr/>
          <p:nvPr userDrawn="1">
            <p:custDataLst>
              <p:tags r:id="rId78"/>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l"/>
            <a:endParaRPr lang="en-GB" sz="2400">
              <a:solidFill>
                <a:schemeClr val="bg1"/>
              </a:solidFill>
            </a:endParaRPr>
          </a:p>
        </p:txBody>
      </p:sp>
      <p:sp>
        <p:nvSpPr>
          <p:cNvPr id="6" name="Draft" hidden="1">
            <a:extLst>
              <a:ext uri="{FF2B5EF4-FFF2-40B4-BE49-F238E27FC236}">
                <a16:creationId xmlns:a16="http://schemas.microsoft.com/office/drawing/2014/main" id="{1B135DC2-EE52-E91A-5CFA-E352246D7457}"/>
              </a:ext>
            </a:extLst>
          </p:cNvPr>
          <p:cNvSpPr txBox="1"/>
          <p:nvPr userDrawn="1">
            <p:custDataLst>
              <p:tags r:id="rId79"/>
            </p:custDataLst>
          </p:nvPr>
        </p:nvSpPr>
        <p:spPr>
          <a:xfrm>
            <a:off x="9725022" y="52503"/>
            <a:ext cx="1958975" cy="341312"/>
          </a:xfrm>
          <a:prstGeom prst="rect">
            <a:avLst/>
          </a:prstGeom>
          <a:noFill/>
        </p:spPr>
        <p:txBody>
          <a:bodyPr wrap="square" lIns="0" tIns="0" rIns="0" bIns="0" rtlCol="0">
            <a:noAutofit/>
          </a:bodyPr>
          <a:lstStyle/>
          <a:p>
            <a:pPr algn="r"/>
            <a:r>
              <a:rPr lang="en-GB" sz="3200" b="1" kern="1200" noProof="0">
                <a:solidFill>
                  <a:srgbClr val="7F7F7F"/>
                </a:solidFill>
                <a:latin typeface="+mn-lt"/>
                <a:ea typeface="+mn-ea"/>
                <a:cs typeface="+mn-cs"/>
              </a:rPr>
              <a:t>DRAFT</a:t>
            </a:r>
          </a:p>
        </p:txBody>
      </p:sp>
      <p:sp>
        <p:nvSpPr>
          <p:cNvPr id="4" name="Year">
            <a:extLst>
              <a:ext uri="{FF2B5EF4-FFF2-40B4-BE49-F238E27FC236}">
                <a16:creationId xmlns:a16="http://schemas.microsoft.com/office/drawing/2014/main" id="{5ED09061-23AC-96D3-27F2-E000C3BF19E8}"/>
              </a:ext>
            </a:extLst>
          </p:cNvPr>
          <p:cNvSpPr txBox="1"/>
          <p:nvPr userDrawn="1"/>
        </p:nvSpPr>
        <p:spPr>
          <a:xfrm>
            <a:off x="508003" y="6460291"/>
            <a:ext cx="268423" cy="143722"/>
          </a:xfrm>
          <a:prstGeom prst="rect">
            <a:avLst/>
          </a:prstGeom>
        </p:spPr>
        <p:txBody>
          <a:bodyPr vert="horz" wrap="none" lIns="0" tIns="0" rIns="0" bIns="0" rtlCol="0" anchor="b" anchorCtr="0">
            <a:noAutofit/>
          </a:bodyPr>
          <a:lstStyle>
            <a:defPPr>
              <a:defRPr lang="en-GB"/>
            </a:defPPr>
            <a:lvl1pPr marL="88900" lvl="0" indent="-88900">
              <a:buFont typeface="+mn-lt"/>
              <a:buChar char="©"/>
              <a:defRPr sz="600">
                <a:solidFill>
                  <a:sysClr val="windowText" lastClr="000000"/>
                </a:solidFill>
              </a:defRPr>
            </a:lvl1pPr>
          </a:lstStyle>
          <a:p>
            <a:pPr marL="88900" lvl="0" indent="-88900">
              <a:buFont typeface="+mn-lt"/>
              <a:buChar char="©"/>
            </a:pPr>
            <a:r>
              <a:rPr lang="en-GB" noProof="0">
                <a:solidFill>
                  <a:schemeClr val="tx1"/>
                </a:solidFill>
                <a:latin typeface="+mn-lt"/>
                <a:cs typeface="Arial" panose="020B0604020202020204" pitchFamily="34" charset="0"/>
              </a:rPr>
              <a:t>2025</a:t>
            </a:r>
          </a:p>
        </p:txBody>
      </p:sp>
      <p:sp>
        <p:nvSpPr>
          <p:cNvPr id="5" name="CompanyName">
            <a:extLst>
              <a:ext uri="{FF2B5EF4-FFF2-40B4-BE49-F238E27FC236}">
                <a16:creationId xmlns:a16="http://schemas.microsoft.com/office/drawing/2014/main" id="{B39E4473-FBDC-05E6-75CE-1D3BB00BCB40}"/>
              </a:ext>
            </a:extLst>
          </p:cNvPr>
          <p:cNvSpPr txBox="1"/>
          <p:nvPr userDrawn="1">
            <p:custDataLst>
              <p:tags r:id="rId80"/>
            </p:custDataLst>
          </p:nvPr>
        </p:nvSpPr>
        <p:spPr>
          <a:xfrm>
            <a:off x="819153" y="6460291"/>
            <a:ext cx="5154610" cy="143722"/>
          </a:xfrm>
          <a:prstGeom prst="rect">
            <a:avLst/>
          </a:prstGeom>
        </p:spPr>
        <p:txBody>
          <a:bodyPr vert="horz" wrap="none" lIns="0" tIns="0" rIns="0" bIns="0" rtlCol="0" anchor="b" anchorCtr="0">
            <a:noAutofit/>
          </a:bodyPr>
          <a:lstStyle>
            <a:defPPr>
              <a:defRPr lang="en-GB"/>
            </a:defPPr>
            <a:lvl1pPr algn="r">
              <a:defRPr sz="600">
                <a:solidFill>
                  <a:sysClr val="windowText" lastClr="000000"/>
                </a:solidFill>
              </a:defRPr>
            </a:lvl1pPr>
          </a:lstStyle>
          <a:p>
            <a:pPr marL="0" lvl="0" indent="0" algn="l">
              <a:buFont typeface="Arial" panose="020B0604020202020204" pitchFamily="34" charset="0"/>
              <a:buNone/>
            </a:pPr>
            <a:r>
              <a:rPr lang="en-GB" noProof="0">
                <a:solidFill>
                  <a:schemeClr val="tx1"/>
                </a:solidFill>
                <a:latin typeface="+mn-lt"/>
                <a:cs typeface="Arial" panose="020B0604020202020204" pitchFamily="34" charset="0"/>
              </a:rPr>
              <a:t>Grant Thornton Germany</a:t>
            </a:r>
          </a:p>
        </p:txBody>
      </p:sp>
      <p:pic>
        <p:nvPicPr>
          <p:cNvPr id="9" name="Picture 5">
            <a:extLst>
              <a:ext uri="{FF2B5EF4-FFF2-40B4-BE49-F238E27FC236}">
                <a16:creationId xmlns:a16="http://schemas.microsoft.com/office/drawing/2014/main" id="{E0C40C46-A05B-6019-2C65-3E8FBCC66278}"/>
              </a:ext>
            </a:extLst>
          </p:cNvPr>
          <p:cNvPicPr>
            <a:picLocks noChangeAspect="1"/>
          </p:cNvPicPr>
          <p:nvPr userDrawn="1"/>
        </p:nvPicPr>
        <p:blipFill>
          <a:blip r:embed="rId83"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sp>
        <p:nvSpPr>
          <p:cNvPr id="14" name="Slide Number Placeholder 5">
            <a:extLst>
              <a:ext uri="{FF2B5EF4-FFF2-40B4-BE49-F238E27FC236}">
                <a16:creationId xmlns:a16="http://schemas.microsoft.com/office/drawing/2014/main" id="{EEBF652B-4C2B-E266-A929-7C0D0885EF25}"/>
              </a:ext>
            </a:extLst>
          </p:cNvPr>
          <p:cNvSpPr txBox="1">
            <a:spLocks/>
          </p:cNvSpPr>
          <p:nvPr userDrawn="1"/>
        </p:nvSpPr>
        <p:spPr>
          <a:xfrm>
            <a:off x="9566391"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a:solidFill>
                <a:schemeClr val="tx2"/>
              </a:solidFill>
            </a:endParaRPr>
          </a:p>
        </p:txBody>
      </p:sp>
      <p:pic>
        <p:nvPicPr>
          <p:cNvPr id="16" name="Grafik 15">
            <a:extLst>
              <a:ext uri="{FF2B5EF4-FFF2-40B4-BE49-F238E27FC236}">
                <a16:creationId xmlns:a16="http://schemas.microsoft.com/office/drawing/2014/main" id="{652417B8-EACF-5CB3-4266-A40348E482F1}"/>
              </a:ext>
            </a:extLst>
          </p:cNvPr>
          <p:cNvPicPr>
            <a:picLocks noChangeAspect="1"/>
          </p:cNvPicPr>
          <p:nvPr userDrawn="1"/>
        </p:nvPicPr>
        <p:blipFill>
          <a:blip r:embed="rId84"/>
          <a:stretch>
            <a:fillRect/>
          </a:stretch>
        </p:blipFill>
        <p:spPr>
          <a:xfrm>
            <a:off x="9843341" y="6502191"/>
            <a:ext cx="1053202" cy="225284"/>
          </a:xfrm>
          <a:prstGeom prst="rect">
            <a:avLst/>
          </a:prstGeom>
        </p:spPr>
      </p:pic>
      <p:pic>
        <p:nvPicPr>
          <p:cNvPr id="17" name="Picture 6">
            <a:extLst>
              <a:ext uri="{FF2B5EF4-FFF2-40B4-BE49-F238E27FC236}">
                <a16:creationId xmlns:a16="http://schemas.microsoft.com/office/drawing/2014/main" id="{BB1C8DB2-65B9-883B-62D2-5F57E0E1B028}"/>
              </a:ext>
            </a:extLst>
          </p:cNvPr>
          <p:cNvPicPr>
            <a:picLocks noChangeAspect="1"/>
          </p:cNvPicPr>
          <p:nvPr userDrawn="1"/>
        </p:nvPicPr>
        <p:blipFill>
          <a:blip r:embed="rId85"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39119303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 id="2147484115" r:id="rId33"/>
    <p:sldLayoutId id="2147484116" r:id="rId34"/>
    <p:sldLayoutId id="2147484117" r:id="rId35"/>
    <p:sldLayoutId id="2147484118" r:id="rId36"/>
    <p:sldLayoutId id="2147484119" r:id="rId37"/>
    <p:sldLayoutId id="2147484120" r:id="rId38"/>
    <p:sldLayoutId id="2147484121" r:id="rId39"/>
    <p:sldLayoutId id="2147484122" r:id="rId40"/>
    <p:sldLayoutId id="2147484123" r:id="rId41"/>
    <p:sldLayoutId id="2147484124" r:id="rId42"/>
    <p:sldLayoutId id="2147484125" r:id="rId43"/>
    <p:sldLayoutId id="2147484126" r:id="rId44"/>
    <p:sldLayoutId id="2147484127" r:id="rId45"/>
    <p:sldLayoutId id="2147484128" r:id="rId46"/>
    <p:sldLayoutId id="2147484129" r:id="rId47"/>
    <p:sldLayoutId id="2147484130" r:id="rId48"/>
    <p:sldLayoutId id="2147484131" r:id="rId49"/>
    <p:sldLayoutId id="2147484132" r:id="rId50"/>
    <p:sldLayoutId id="2147484133" r:id="rId51"/>
    <p:sldLayoutId id="2147484134" r:id="rId52"/>
    <p:sldLayoutId id="2147484135" r:id="rId53"/>
    <p:sldLayoutId id="2147484136" r:id="rId54"/>
    <p:sldLayoutId id="2147484137" r:id="rId55"/>
    <p:sldLayoutId id="2147484138" r:id="rId56"/>
    <p:sldLayoutId id="2147484139" r:id="rId57"/>
    <p:sldLayoutId id="2147484140" r:id="rId58"/>
    <p:sldLayoutId id="2147484141" r:id="rId59"/>
    <p:sldLayoutId id="2147484142" r:id="rId60"/>
    <p:sldLayoutId id="2147484143" r:id="rId61"/>
    <p:sldLayoutId id="2147484144" r:id="rId62"/>
    <p:sldLayoutId id="2147484145" r:id="rId63"/>
    <p:sldLayoutId id="2147484146" r:id="rId64"/>
    <p:sldLayoutId id="2147484147" r:id="rId65"/>
    <p:sldLayoutId id="2147484148" r:id="rId66"/>
    <p:sldLayoutId id="2147484149" r:id="rId67"/>
    <p:sldLayoutId id="2147484150" r:id="rId68"/>
    <p:sldLayoutId id="2147484151" r:id="rId69"/>
    <p:sldLayoutId id="2147484152" r:id="rId70"/>
    <p:sldLayoutId id="2147484153" r:id="rId71"/>
    <p:sldLayoutId id="2147484154" r:id="rId72"/>
    <p:sldLayoutId id="2147484155" r:id="rId73"/>
    <p:sldLayoutId id="2147484156" r:id="rId74"/>
    <p:sldLayoutId id="2147484157" r:id="rId75"/>
  </p:sldLayoutIdLst>
  <p:hf hdr="0" dt="0"/>
  <p:txStyles>
    <p:title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p:titleStyle>
    <p:bodyStyle>
      <a:lvl1pPr marL="0" indent="0" algn="l" defTabSz="736656"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mn-lt"/>
          <a:ea typeface="+mn-ea"/>
          <a:cs typeface="+mn-cs"/>
        </a:defRPr>
      </a:lvl1pPr>
      <a:lvl2pPr marL="0" indent="0" algn="l" defTabSz="736656" rtl="0" eaLnBrk="1" latinLnBrk="0" hangingPunct="1">
        <a:lnSpc>
          <a:spcPct val="100000"/>
        </a:lnSpc>
        <a:spcBef>
          <a:spcPts val="0"/>
        </a:spcBef>
        <a:spcAft>
          <a:spcPts val="600"/>
        </a:spcAft>
        <a:buFont typeface="Arial" panose="020B0604020202020204" pitchFamily="34" charset="0"/>
        <a:buNone/>
        <a:tabLst/>
        <a:defRPr sz="1200" b="0" kern="1200">
          <a:solidFill>
            <a:schemeClr val="tx1"/>
          </a:solidFill>
          <a:latin typeface="+mn-lt"/>
          <a:ea typeface="+mn-ea"/>
          <a:cs typeface="+mn-cs"/>
        </a:defRPr>
      </a:lvl2pPr>
      <a:lvl3pPr marL="171450" indent="-171450" algn="l" defTabSz="901700" rtl="0" eaLnBrk="1" latinLnBrk="0" hangingPunct="1">
        <a:lnSpc>
          <a:spcPct val="100000"/>
        </a:lnSpc>
        <a:spcBef>
          <a:spcPts val="0"/>
        </a:spcBef>
        <a:spcAft>
          <a:spcPts val="600"/>
        </a:spcAft>
        <a:buFont typeface="Arial" panose="020B0604020202020204" pitchFamily="34" charset="0"/>
        <a:buChar char="•"/>
        <a:defRPr sz="1200" b="0" kern="1200">
          <a:solidFill>
            <a:schemeClr val="tx1"/>
          </a:solidFill>
          <a:latin typeface="+mn-lt"/>
          <a:ea typeface="+mn-ea"/>
          <a:cs typeface="+mn-cs"/>
        </a:defRPr>
      </a:lvl3pPr>
      <a:lvl4pPr marL="355600" indent="-177800" algn="l" defTabSz="736656" rtl="0" eaLnBrk="1" latinLnBrk="0" hangingPunct="1">
        <a:lnSpc>
          <a:spcPct val="100000"/>
        </a:lnSpc>
        <a:spcBef>
          <a:spcPts val="0"/>
        </a:spcBef>
        <a:spcAft>
          <a:spcPts val="600"/>
        </a:spcAft>
        <a:buFont typeface="Symbol" panose="05050102010706020507" pitchFamily="18" charset="2"/>
        <a:buChar char="-"/>
        <a:defRPr lang="en-GB" sz="1200" b="0" kern="1200" dirty="0">
          <a:solidFill>
            <a:schemeClr val="tx1"/>
          </a:solidFill>
          <a:latin typeface="+mn-lt"/>
          <a:ea typeface="+mn-ea"/>
          <a:cs typeface="+mn-cs"/>
        </a:defRPr>
      </a:lvl4pPr>
      <a:lvl5pPr marL="182563" indent="-182563" algn="l" defTabSz="736656"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200" b="0" kern="1200">
          <a:solidFill>
            <a:schemeClr val="tx1"/>
          </a:solidFill>
          <a:latin typeface="+mn-lt"/>
          <a:ea typeface="+mn-ea"/>
          <a:cs typeface="+mn-cs"/>
        </a:defRPr>
      </a:lvl6pPr>
      <a:lvl7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200" b="0" kern="1200" dirty="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4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400" b="0" kern="1200" dirty="0">
          <a:solidFill>
            <a:schemeClr val="tx1"/>
          </a:solidFill>
          <a:latin typeface="+mn-lt"/>
          <a:ea typeface="+mn-ea"/>
          <a:cs typeface="+mn-cs"/>
        </a:defRPr>
      </a:lvl9pPr>
    </p:bodyStyle>
    <p:otherStyle>
      <a:defPPr>
        <a:defRPr lang="en-GB"/>
      </a:defPPr>
      <a:lvl1pPr marL="0" indent="0" algn="l" defTabSz="736656" rtl="0" eaLnBrk="1" latinLnBrk="0" hangingPunct="1">
        <a:lnSpc>
          <a:spcPct val="100000"/>
        </a:lnSpc>
        <a:spcBef>
          <a:spcPts val="0"/>
        </a:spcBef>
        <a:spcAft>
          <a:spcPts val="600"/>
        </a:spcAft>
        <a:buFont typeface="Arial" panose="020B0604020202020204" pitchFamily="34" charset="0"/>
        <a:buNone/>
        <a:defRPr lang="en-GB" sz="1100" b="0" kern="1200" dirty="0">
          <a:solidFill>
            <a:schemeClr val="tx1"/>
          </a:solidFill>
          <a:latin typeface="+mn-lt"/>
          <a:ea typeface="+mn-ea"/>
          <a:cs typeface="+mn-cs"/>
        </a:defRPr>
      </a:lvl1pPr>
      <a:lvl2pPr marL="182563" indent="-182563" algn="l" defTabSz="736656"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100" b="0" kern="1200">
          <a:solidFill>
            <a:schemeClr val="tx1"/>
          </a:solidFill>
          <a:latin typeface="+mn-lt"/>
          <a:ea typeface="+mn-ea"/>
          <a:cs typeface="+mn-cs"/>
        </a:defRPr>
      </a:lvl3pPr>
      <a:lvl4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100" b="0" kern="1200" dirty="0">
          <a:solidFill>
            <a:schemeClr val="tx1"/>
          </a:solidFill>
          <a:latin typeface="+mn-lt"/>
          <a:ea typeface="+mn-ea"/>
          <a:cs typeface="+mn-cs"/>
        </a:defRPr>
      </a:lvl4pPr>
      <a:lvl5pPr marL="0" indent="0" algn="l" defTabSz="736656"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mn-cs"/>
        </a:defRPr>
      </a:lvl5pPr>
      <a:lvl6pPr marL="0" indent="0" algn="l" defTabSz="736656" rtl="0" eaLnBrk="1" latinLnBrk="0" hangingPunct="1">
        <a:lnSpc>
          <a:spcPct val="100000"/>
        </a:lnSpc>
        <a:spcBef>
          <a:spcPts val="0"/>
        </a:spcBef>
        <a:spcAft>
          <a:spcPts val="600"/>
        </a:spcAft>
        <a:buFont typeface="Arial" panose="020B0604020202020204" pitchFamily="34" charset="0"/>
        <a:buNone/>
        <a:tabLst/>
        <a:defRPr sz="1100" b="1" kern="1200">
          <a:solidFill>
            <a:schemeClr val="accent1"/>
          </a:solidFill>
          <a:latin typeface="+mn-lt"/>
          <a:ea typeface="+mn-ea"/>
          <a:cs typeface="+mn-cs"/>
        </a:defRPr>
      </a:lvl6pPr>
      <a:lvl7pPr marL="0" indent="0" algn="l" defTabSz="901700" rtl="0" eaLnBrk="1" latinLnBrk="0" hangingPunct="1">
        <a:lnSpc>
          <a:spcPct val="100000"/>
        </a:lnSpc>
        <a:spcBef>
          <a:spcPts val="0"/>
        </a:spcBef>
        <a:spcAft>
          <a:spcPts val="600"/>
        </a:spcAft>
        <a:buFont typeface="Arial" panose="020B0604020202020204" pitchFamily="34" charset="0"/>
        <a:buNone/>
        <a:defRPr sz="1100" b="1" kern="120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1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100" b="0"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p15:clr>
            <a:srgbClr val="F26B43"/>
          </p15:clr>
        </p15:guide>
        <p15:guide id="2" pos="320">
          <p15:clr>
            <a:srgbClr val="F26B43"/>
          </p15:clr>
        </p15:guide>
        <p15:guide id="3" orient="horz" pos="4000">
          <p15:clr>
            <a:srgbClr val="F26B43"/>
          </p15:clr>
        </p15:guide>
        <p15:guide id="4" pos="7360">
          <p15:clr>
            <a:srgbClr val="F26B43"/>
          </p15:clr>
        </p15:guide>
        <p15:guide id="5" pos="3763">
          <p15:clr>
            <a:srgbClr val="F26B43"/>
          </p15:clr>
        </p15:guide>
        <p15:guide id="6" pos="3916">
          <p15:clr>
            <a:srgbClr val="F26B43"/>
          </p15:clr>
        </p15:guide>
        <p15:guide id="30" orient="horz" pos="2466">
          <p15:clr>
            <a:srgbClr val="F26B43"/>
          </p15:clr>
        </p15:guide>
        <p15:guide id="32" orient="horz" pos="2620">
          <p15:clr>
            <a:srgbClr val="F26B43"/>
          </p15:clr>
        </p15:guide>
        <p15:guide id="37" orient="horz" pos="1086">
          <p15:clr>
            <a:srgbClr val="F26B43"/>
          </p15:clr>
        </p15:guide>
        <p15:guide id="39" orient="horz" pos="913">
          <p15:clr>
            <a:srgbClr val="F26B43"/>
          </p15:clr>
        </p15:guide>
        <p15:guide id="44" orient="horz" pos="37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8955562-9D93-CAAD-443B-6921010406E4}"/>
              </a:ext>
            </a:extLst>
          </p:cNvPr>
          <p:cNvGraphicFramePr>
            <a:graphicFrameLocks noChangeAspect="1"/>
          </p:cNvGraphicFramePr>
          <p:nvPr userDrawn="1">
            <p:custDataLst>
              <p:tags r:id="rId78"/>
            </p:custDataLst>
            <p:extLst>
              <p:ext uri="{D42A27DB-BD31-4B8C-83A1-F6EECF244321}">
                <p14:modId xmlns:p14="http://schemas.microsoft.com/office/powerpoint/2010/main" val="957607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2" imgW="306" imgH="306" progId="TCLayout.ActiveDocument.1">
                  <p:embed/>
                </p:oleObj>
              </mc:Choice>
              <mc:Fallback>
                <p:oleObj name="think-cell Folie" r:id="rId82" imgW="306" imgH="306" progId="TCLayout.ActiveDocument.1">
                  <p:embed/>
                  <p:pic>
                    <p:nvPicPr>
                      <p:cNvPr id="7" name="think-cell data - do not delete" hidden="1">
                        <a:extLst>
                          <a:ext uri="{FF2B5EF4-FFF2-40B4-BE49-F238E27FC236}">
                            <a16:creationId xmlns:a16="http://schemas.microsoft.com/office/drawing/2014/main" id="{38955562-9D93-CAAD-443B-6921010406E4}"/>
                          </a:ext>
                        </a:extLst>
                      </p:cNvPr>
                      <p:cNvPicPr/>
                      <p:nvPr/>
                    </p:nvPicPr>
                    <p:blipFill>
                      <a:blip r:embed="rId83"/>
                      <a:stretch>
                        <a:fillRect/>
                      </a:stretch>
                    </p:blipFill>
                    <p:spPr>
                      <a:xfrm>
                        <a:off x="1588" y="1588"/>
                        <a:ext cx="1588" cy="1588"/>
                      </a:xfrm>
                      <a:prstGeom prst="rect">
                        <a:avLst/>
                      </a:prstGeom>
                    </p:spPr>
                  </p:pic>
                </p:oleObj>
              </mc:Fallback>
            </mc:AlternateContent>
          </a:graphicData>
        </a:graphic>
      </p:graphicFrame>
      <p:sp>
        <p:nvSpPr>
          <p:cNvPr id="12" name="Title"/>
          <p:cNvSpPr>
            <a:spLocks noGrp="1"/>
          </p:cNvSpPr>
          <p:nvPr>
            <p:ph type="title"/>
          </p:nvPr>
        </p:nvSpPr>
        <p:spPr>
          <a:xfrm>
            <a:off x="508003" y="508000"/>
            <a:ext cx="11175997" cy="941388"/>
          </a:xfrm>
          <a:prstGeom prst="rect">
            <a:avLst/>
          </a:prstGeom>
        </p:spPr>
        <p:txBody>
          <a:bodyPr vert="horz" wrap="square" lIns="0" tIns="0" rIns="0" bIns="0" rtlCol="0" anchor="t" anchorCtr="0">
            <a:noAutofit/>
          </a:bodyPr>
          <a:lstStyle/>
          <a:p>
            <a:r>
              <a:rPr lang="de-DE" noProof="0"/>
              <a:t>Mastertitelformat bearbeiten</a:t>
            </a:r>
            <a:endParaRPr lang="en-GB" noProof="0"/>
          </a:p>
        </p:txBody>
      </p:sp>
      <p:sp>
        <p:nvSpPr>
          <p:cNvPr id="13" name="Text"/>
          <p:cNvSpPr>
            <a:spLocks noGrp="1"/>
          </p:cNvSpPr>
          <p:nvPr>
            <p:ph type="body" idx="1"/>
          </p:nvPr>
        </p:nvSpPr>
        <p:spPr>
          <a:xfrm>
            <a:off x="508000" y="1724025"/>
            <a:ext cx="11176000" cy="4260850"/>
          </a:xfrm>
          <a:prstGeom prst="rect">
            <a:avLst/>
          </a:prstGeom>
        </p:spPr>
        <p:txBody>
          <a:bodyPr vert="horz" wrap="square" lIns="0" tIns="0" rIns="0" bIns="0" rtlCol="0" anchor="t" anchorCtr="0">
            <a:noAutofit/>
          </a:bodyPr>
          <a:lstStyle/>
          <a:p>
            <a:pPr lvl="0"/>
            <a:r>
              <a:rPr lang="en-GB" noProof="0"/>
              <a:t>First Level</a:t>
            </a:r>
          </a:p>
          <a:p>
            <a:pPr lvl="1"/>
            <a:r>
              <a:rPr lang="en-GB" noProof="0"/>
              <a:t>Second level</a:t>
            </a:r>
          </a:p>
          <a:p>
            <a:pPr lvl="2"/>
            <a:r>
              <a:rPr lang="en-GB" noProof="0"/>
              <a:t>Third Level</a:t>
            </a:r>
          </a:p>
          <a:p>
            <a:pPr lvl="3"/>
            <a:r>
              <a:rPr lang="en-GB" noProof="0"/>
              <a:t>Fourth level</a:t>
            </a:r>
          </a:p>
        </p:txBody>
      </p:sp>
      <p:sp>
        <p:nvSpPr>
          <p:cNvPr id="2" name="empower - DO NOT DELETE!!!" hidden="1">
            <a:extLst>
              <a:ext uri="{FF2B5EF4-FFF2-40B4-BE49-F238E27FC236}">
                <a16:creationId xmlns:a16="http://schemas.microsoft.com/office/drawing/2014/main" id="{C888AE42-7A2A-3887-4F25-F7373E35B431}"/>
              </a:ext>
            </a:extLst>
          </p:cNvPr>
          <p:cNvSpPr/>
          <p:nvPr userDrawn="1">
            <p:custDataLst>
              <p:tags r:id="rId79"/>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l"/>
            <a:endParaRPr lang="en-GB" sz="2400">
              <a:solidFill>
                <a:schemeClr val="bg1"/>
              </a:solidFill>
            </a:endParaRPr>
          </a:p>
        </p:txBody>
      </p:sp>
      <p:sp>
        <p:nvSpPr>
          <p:cNvPr id="6" name="Draft" hidden="1">
            <a:extLst>
              <a:ext uri="{FF2B5EF4-FFF2-40B4-BE49-F238E27FC236}">
                <a16:creationId xmlns:a16="http://schemas.microsoft.com/office/drawing/2014/main" id="{1B135DC2-EE52-E91A-5CFA-E352246D7457}"/>
              </a:ext>
            </a:extLst>
          </p:cNvPr>
          <p:cNvSpPr txBox="1"/>
          <p:nvPr userDrawn="1">
            <p:custDataLst>
              <p:tags r:id="rId80"/>
            </p:custDataLst>
          </p:nvPr>
        </p:nvSpPr>
        <p:spPr>
          <a:xfrm>
            <a:off x="9725022" y="52503"/>
            <a:ext cx="1958975" cy="341312"/>
          </a:xfrm>
          <a:prstGeom prst="rect">
            <a:avLst/>
          </a:prstGeom>
          <a:noFill/>
        </p:spPr>
        <p:txBody>
          <a:bodyPr wrap="square" lIns="0" tIns="0" rIns="0" bIns="0" rtlCol="0">
            <a:noAutofit/>
          </a:bodyPr>
          <a:lstStyle/>
          <a:p>
            <a:pPr algn="r"/>
            <a:r>
              <a:rPr lang="en-GB" sz="3200" b="1" kern="1200" noProof="0">
                <a:solidFill>
                  <a:srgbClr val="7F7F7F"/>
                </a:solidFill>
                <a:latin typeface="+mn-lt"/>
                <a:ea typeface="+mn-ea"/>
                <a:cs typeface="+mn-cs"/>
              </a:rPr>
              <a:t>DRAFT</a:t>
            </a:r>
          </a:p>
        </p:txBody>
      </p:sp>
      <p:sp>
        <p:nvSpPr>
          <p:cNvPr id="10" name="Footer">
            <a:extLst>
              <a:ext uri="{FF2B5EF4-FFF2-40B4-BE49-F238E27FC236}">
                <a16:creationId xmlns:a16="http://schemas.microsoft.com/office/drawing/2014/main" id="{1E50CB42-5CED-12CE-BBD8-DE3C01D7FCE9}"/>
              </a:ext>
            </a:extLst>
          </p:cNvPr>
          <p:cNvSpPr>
            <a:spLocks noGrp="1"/>
          </p:cNvSpPr>
          <p:nvPr>
            <p:ph type="ftr" sz="quarter" idx="3"/>
          </p:nvPr>
        </p:nvSpPr>
        <p:spPr>
          <a:xfrm>
            <a:off x="7210426" y="6460293"/>
            <a:ext cx="4032249" cy="143720"/>
          </a:xfrm>
          <a:prstGeom prst="rect">
            <a:avLst/>
          </a:prstGeom>
        </p:spPr>
        <p:txBody>
          <a:bodyPr vert="horz" wrap="none" lIns="0" tIns="0" rIns="0" bIns="0" rtlCol="0" anchor="b" anchorCtr="0">
            <a:noAutofit/>
          </a:bodyPr>
          <a:lstStyle>
            <a:lvl1pPr algn="r">
              <a:defRPr sz="800">
                <a:solidFill>
                  <a:sysClr val="windowText" lastClr="000000"/>
                </a:solidFill>
              </a:defRPr>
            </a:lvl1pPr>
          </a:lstStyle>
          <a:p>
            <a:endParaRPr lang="en-GB"/>
          </a:p>
        </p:txBody>
      </p:sp>
      <p:sp>
        <p:nvSpPr>
          <p:cNvPr id="11" name="SlideNumber">
            <a:extLst>
              <a:ext uri="{FF2B5EF4-FFF2-40B4-BE49-F238E27FC236}">
                <a16:creationId xmlns:a16="http://schemas.microsoft.com/office/drawing/2014/main" id="{DE830459-01BF-CCC2-70D0-B738CA90540D}"/>
              </a:ext>
            </a:extLst>
          </p:cNvPr>
          <p:cNvSpPr>
            <a:spLocks noGrp="1"/>
          </p:cNvSpPr>
          <p:nvPr>
            <p:ph type="sldNum" sz="quarter" idx="4"/>
          </p:nvPr>
        </p:nvSpPr>
        <p:spPr>
          <a:xfrm>
            <a:off x="11412536" y="6460293"/>
            <a:ext cx="271463" cy="143720"/>
          </a:xfrm>
          <a:prstGeom prst="rect">
            <a:avLst/>
          </a:prstGeom>
        </p:spPr>
        <p:txBody>
          <a:bodyPr vert="horz" wrap="none" lIns="0" tIns="0" rIns="0" bIns="0" rtlCol="0" anchor="b" anchorCtr="0">
            <a:noAutofit/>
          </a:bodyPr>
          <a:lstStyle>
            <a:lvl1pPr algn="r">
              <a:defRPr sz="800" b="0" i="0">
                <a:solidFill>
                  <a:sysClr val="windowText" lastClr="000000"/>
                </a:solidFill>
              </a:defRPr>
            </a:lvl1pPr>
          </a:lstStyle>
          <a:p>
            <a:fld id="{1AB31D9B-80B6-41F8-B283-556E26E6158E}" type="slidenum">
              <a:rPr lang="de-DE" smtClean="0"/>
              <a:pPr/>
              <a:t>‹Nr.›</a:t>
            </a:fld>
            <a:endParaRPr lang="de-DE"/>
          </a:p>
        </p:txBody>
      </p:sp>
      <p:sp>
        <p:nvSpPr>
          <p:cNvPr id="15" name="TextBox 14">
            <a:extLst>
              <a:ext uri="{FF2B5EF4-FFF2-40B4-BE49-F238E27FC236}">
                <a16:creationId xmlns:a16="http://schemas.microsoft.com/office/drawing/2014/main" id="{DBDF59DD-DD4E-EF3C-0ADE-DA9873875EC9}"/>
              </a:ext>
            </a:extLst>
          </p:cNvPr>
          <p:cNvSpPr txBox="1"/>
          <p:nvPr userDrawn="1"/>
        </p:nvSpPr>
        <p:spPr>
          <a:xfrm>
            <a:off x="11390095" y="6480902"/>
            <a:ext cx="22442" cy="123111"/>
          </a:xfrm>
          <a:prstGeom prst="rect">
            <a:avLst/>
          </a:prstGeom>
        </p:spPr>
        <p:txBody>
          <a:bodyPr vert="horz" wrap="none" lIns="0" tIns="0" rIns="0" bIns="0" rtlCol="0" anchor="b" anchorCtr="0">
            <a:spAutoFit/>
          </a:bodyPr>
          <a:lstStyle>
            <a:defPPr>
              <a:defRPr lang="en-GB"/>
            </a:defPPr>
            <a:lvl1pPr algn="r">
              <a:defRPr sz="600">
                <a:solidFill>
                  <a:sysClr val="windowText" lastClr="000000"/>
                </a:solidFill>
              </a:defRPr>
            </a:lvl1pPr>
          </a:lstStyle>
          <a:p>
            <a:pPr lvl="0" algn="r"/>
            <a:r>
              <a:rPr lang="en-GB" sz="800" noProof="0"/>
              <a:t>|</a:t>
            </a:r>
          </a:p>
        </p:txBody>
      </p:sp>
      <p:sp>
        <p:nvSpPr>
          <p:cNvPr id="4" name="Year">
            <a:extLst>
              <a:ext uri="{FF2B5EF4-FFF2-40B4-BE49-F238E27FC236}">
                <a16:creationId xmlns:a16="http://schemas.microsoft.com/office/drawing/2014/main" id="{5ED09061-23AC-96D3-27F2-E000C3BF19E8}"/>
              </a:ext>
            </a:extLst>
          </p:cNvPr>
          <p:cNvSpPr txBox="1"/>
          <p:nvPr userDrawn="1"/>
        </p:nvSpPr>
        <p:spPr>
          <a:xfrm>
            <a:off x="508003" y="6460291"/>
            <a:ext cx="268423" cy="143722"/>
          </a:xfrm>
          <a:prstGeom prst="rect">
            <a:avLst/>
          </a:prstGeom>
        </p:spPr>
        <p:txBody>
          <a:bodyPr vert="horz" wrap="none" lIns="0" tIns="0" rIns="0" bIns="0" rtlCol="0" anchor="b" anchorCtr="0">
            <a:noAutofit/>
          </a:bodyPr>
          <a:lstStyle>
            <a:defPPr>
              <a:defRPr lang="en-GB"/>
            </a:defPPr>
            <a:lvl1pPr marL="88900" lvl="0" indent="-88900">
              <a:buFont typeface="+mn-lt"/>
              <a:buChar char="©"/>
              <a:defRPr sz="600">
                <a:solidFill>
                  <a:sysClr val="windowText" lastClr="000000"/>
                </a:solidFill>
              </a:defRPr>
            </a:lvl1pPr>
          </a:lstStyle>
          <a:p>
            <a:pPr marL="88900" lvl="0" indent="-88900">
              <a:buFont typeface="+mn-lt"/>
              <a:buChar char="©"/>
            </a:pPr>
            <a:r>
              <a:rPr lang="en-GB" noProof="0">
                <a:solidFill>
                  <a:schemeClr val="tx1"/>
                </a:solidFill>
                <a:latin typeface="+mn-lt"/>
                <a:cs typeface="Arial" panose="020B0604020202020204" pitchFamily="34" charset="0"/>
              </a:rPr>
              <a:t>2025</a:t>
            </a:r>
          </a:p>
        </p:txBody>
      </p:sp>
      <p:sp>
        <p:nvSpPr>
          <p:cNvPr id="5" name="CompanyName">
            <a:extLst>
              <a:ext uri="{FF2B5EF4-FFF2-40B4-BE49-F238E27FC236}">
                <a16:creationId xmlns:a16="http://schemas.microsoft.com/office/drawing/2014/main" id="{B39E4473-FBDC-05E6-75CE-1D3BB00BCB40}"/>
              </a:ext>
            </a:extLst>
          </p:cNvPr>
          <p:cNvSpPr txBox="1"/>
          <p:nvPr userDrawn="1">
            <p:custDataLst>
              <p:tags r:id="rId81"/>
            </p:custDataLst>
          </p:nvPr>
        </p:nvSpPr>
        <p:spPr>
          <a:xfrm>
            <a:off x="819153" y="6460291"/>
            <a:ext cx="5154610" cy="143722"/>
          </a:xfrm>
          <a:prstGeom prst="rect">
            <a:avLst/>
          </a:prstGeom>
        </p:spPr>
        <p:txBody>
          <a:bodyPr vert="horz" wrap="none" lIns="0" tIns="0" rIns="0" bIns="0" rtlCol="0" anchor="b" anchorCtr="0">
            <a:noAutofit/>
          </a:bodyPr>
          <a:lstStyle>
            <a:defPPr>
              <a:defRPr lang="en-GB"/>
            </a:defPPr>
            <a:lvl1pPr algn="r">
              <a:defRPr sz="600">
                <a:solidFill>
                  <a:sysClr val="windowText" lastClr="000000"/>
                </a:solidFill>
              </a:defRPr>
            </a:lvl1pPr>
          </a:lstStyle>
          <a:p>
            <a:pPr marL="0" lvl="0" indent="0" algn="l">
              <a:buFont typeface="Arial" panose="020B0604020202020204" pitchFamily="34" charset="0"/>
              <a:buNone/>
            </a:pPr>
            <a:r>
              <a:rPr lang="en-GB" noProof="0">
                <a:solidFill>
                  <a:schemeClr val="tx1"/>
                </a:solidFill>
                <a:latin typeface="+mn-lt"/>
                <a:cs typeface="Arial" panose="020B0604020202020204" pitchFamily="34" charset="0"/>
              </a:rPr>
              <a:t>Grant Thornton Germany</a:t>
            </a:r>
          </a:p>
        </p:txBody>
      </p:sp>
    </p:spTree>
    <p:extLst>
      <p:ext uri="{BB962C8B-B14F-4D97-AF65-F5344CB8AC3E}">
        <p14:creationId xmlns:p14="http://schemas.microsoft.com/office/powerpoint/2010/main" val="515292529"/>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 id="2147484185" r:id="rId27"/>
    <p:sldLayoutId id="2147484186" r:id="rId28"/>
    <p:sldLayoutId id="2147484187" r:id="rId29"/>
    <p:sldLayoutId id="2147484188" r:id="rId30"/>
    <p:sldLayoutId id="2147484189" r:id="rId31"/>
    <p:sldLayoutId id="2147484190" r:id="rId32"/>
    <p:sldLayoutId id="2147484191" r:id="rId33"/>
    <p:sldLayoutId id="2147484192" r:id="rId34"/>
    <p:sldLayoutId id="2147484193" r:id="rId35"/>
    <p:sldLayoutId id="2147484194" r:id="rId36"/>
    <p:sldLayoutId id="2147484195" r:id="rId37"/>
    <p:sldLayoutId id="2147484196" r:id="rId38"/>
    <p:sldLayoutId id="2147484197" r:id="rId39"/>
    <p:sldLayoutId id="2147484198" r:id="rId40"/>
    <p:sldLayoutId id="2147484199" r:id="rId41"/>
    <p:sldLayoutId id="2147484200" r:id="rId42"/>
    <p:sldLayoutId id="2147484201" r:id="rId43"/>
    <p:sldLayoutId id="2147484202" r:id="rId44"/>
    <p:sldLayoutId id="2147484203" r:id="rId45"/>
    <p:sldLayoutId id="2147484204" r:id="rId46"/>
    <p:sldLayoutId id="2147484205" r:id="rId47"/>
    <p:sldLayoutId id="2147484206" r:id="rId48"/>
    <p:sldLayoutId id="2147484207" r:id="rId49"/>
    <p:sldLayoutId id="2147484208" r:id="rId50"/>
    <p:sldLayoutId id="2147484209" r:id="rId51"/>
    <p:sldLayoutId id="2147484210" r:id="rId52"/>
    <p:sldLayoutId id="2147484211" r:id="rId53"/>
    <p:sldLayoutId id="2147484212" r:id="rId54"/>
    <p:sldLayoutId id="2147484213" r:id="rId55"/>
    <p:sldLayoutId id="2147484214" r:id="rId56"/>
    <p:sldLayoutId id="2147484215" r:id="rId57"/>
    <p:sldLayoutId id="2147484216" r:id="rId58"/>
    <p:sldLayoutId id="2147484217" r:id="rId59"/>
    <p:sldLayoutId id="2147484218" r:id="rId60"/>
    <p:sldLayoutId id="2147484219" r:id="rId61"/>
    <p:sldLayoutId id="2147484220" r:id="rId62"/>
    <p:sldLayoutId id="2147484221" r:id="rId63"/>
    <p:sldLayoutId id="2147484222" r:id="rId64"/>
    <p:sldLayoutId id="2147484223" r:id="rId65"/>
    <p:sldLayoutId id="2147484224" r:id="rId66"/>
    <p:sldLayoutId id="2147484225" r:id="rId67"/>
    <p:sldLayoutId id="2147484226" r:id="rId68"/>
    <p:sldLayoutId id="2147484227" r:id="rId69"/>
    <p:sldLayoutId id="2147484228" r:id="rId70"/>
    <p:sldLayoutId id="2147484229" r:id="rId71"/>
    <p:sldLayoutId id="2147484230" r:id="rId72"/>
    <p:sldLayoutId id="2147484231" r:id="rId73"/>
    <p:sldLayoutId id="2147484232" r:id="rId74"/>
    <p:sldLayoutId id="2147484233" r:id="rId75"/>
    <p:sldLayoutId id="2147484286" r:id="rId76"/>
  </p:sldLayoutIdLst>
  <p:hf hdr="0" dt="0"/>
  <p:txStyles>
    <p:title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p:titleStyle>
    <p:bodyStyle>
      <a:lvl1pPr marL="0" indent="0" algn="l" defTabSz="736656"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mn-lt"/>
          <a:ea typeface="+mn-ea"/>
          <a:cs typeface="+mn-cs"/>
        </a:defRPr>
      </a:lvl1pPr>
      <a:lvl2pPr marL="0" indent="0" algn="l" defTabSz="736656" rtl="0" eaLnBrk="1" latinLnBrk="0" hangingPunct="1">
        <a:lnSpc>
          <a:spcPct val="100000"/>
        </a:lnSpc>
        <a:spcBef>
          <a:spcPts val="0"/>
        </a:spcBef>
        <a:spcAft>
          <a:spcPts val="600"/>
        </a:spcAft>
        <a:buFont typeface="Arial" panose="020B0604020202020204" pitchFamily="34" charset="0"/>
        <a:buNone/>
        <a:tabLst/>
        <a:defRPr sz="1200" b="0" kern="1200">
          <a:solidFill>
            <a:schemeClr val="tx1"/>
          </a:solidFill>
          <a:latin typeface="+mn-lt"/>
          <a:ea typeface="+mn-ea"/>
          <a:cs typeface="+mn-cs"/>
        </a:defRPr>
      </a:lvl2pPr>
      <a:lvl3pPr marL="171450" indent="-171450" algn="l" defTabSz="901700" rtl="0" eaLnBrk="1" latinLnBrk="0" hangingPunct="1">
        <a:lnSpc>
          <a:spcPct val="100000"/>
        </a:lnSpc>
        <a:spcBef>
          <a:spcPts val="0"/>
        </a:spcBef>
        <a:spcAft>
          <a:spcPts val="600"/>
        </a:spcAft>
        <a:buFont typeface="Arial" panose="020B0604020202020204" pitchFamily="34" charset="0"/>
        <a:buChar char="•"/>
        <a:defRPr sz="1200" b="0" kern="1200">
          <a:solidFill>
            <a:schemeClr val="tx1"/>
          </a:solidFill>
          <a:latin typeface="+mn-lt"/>
          <a:ea typeface="+mn-ea"/>
          <a:cs typeface="+mn-cs"/>
        </a:defRPr>
      </a:lvl3pPr>
      <a:lvl4pPr marL="355600" indent="-177800" algn="l" defTabSz="736656" rtl="0" eaLnBrk="1" latinLnBrk="0" hangingPunct="1">
        <a:lnSpc>
          <a:spcPct val="100000"/>
        </a:lnSpc>
        <a:spcBef>
          <a:spcPts val="0"/>
        </a:spcBef>
        <a:spcAft>
          <a:spcPts val="600"/>
        </a:spcAft>
        <a:buFont typeface="Symbol" panose="05050102010706020507" pitchFamily="18" charset="2"/>
        <a:buChar char="-"/>
        <a:defRPr lang="en-GB" sz="1200" b="0" kern="1200" dirty="0">
          <a:solidFill>
            <a:schemeClr val="tx1"/>
          </a:solidFill>
          <a:latin typeface="+mn-lt"/>
          <a:ea typeface="+mn-ea"/>
          <a:cs typeface="+mn-cs"/>
        </a:defRPr>
      </a:lvl4pPr>
      <a:lvl5pPr marL="182563" indent="-182563" algn="l" defTabSz="736656"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200" b="0" kern="1200">
          <a:solidFill>
            <a:schemeClr val="tx1"/>
          </a:solidFill>
          <a:latin typeface="+mn-lt"/>
          <a:ea typeface="+mn-ea"/>
          <a:cs typeface="+mn-cs"/>
        </a:defRPr>
      </a:lvl6pPr>
      <a:lvl7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200" b="0" kern="1200" dirty="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4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400" b="0" kern="1200" dirty="0">
          <a:solidFill>
            <a:schemeClr val="tx1"/>
          </a:solidFill>
          <a:latin typeface="+mn-lt"/>
          <a:ea typeface="+mn-ea"/>
          <a:cs typeface="+mn-cs"/>
        </a:defRPr>
      </a:lvl9pPr>
    </p:bodyStyle>
    <p:otherStyle>
      <a:defPPr>
        <a:defRPr lang="en-GB"/>
      </a:defPPr>
      <a:lvl1pPr marL="0" indent="0" algn="l" defTabSz="736656" rtl="0" eaLnBrk="1" latinLnBrk="0" hangingPunct="1">
        <a:lnSpc>
          <a:spcPct val="100000"/>
        </a:lnSpc>
        <a:spcBef>
          <a:spcPts val="0"/>
        </a:spcBef>
        <a:spcAft>
          <a:spcPts val="600"/>
        </a:spcAft>
        <a:buFont typeface="Arial" panose="020B0604020202020204" pitchFamily="34" charset="0"/>
        <a:buNone/>
        <a:defRPr lang="en-GB" sz="1100" b="0" kern="1200" dirty="0">
          <a:solidFill>
            <a:schemeClr val="tx1"/>
          </a:solidFill>
          <a:latin typeface="+mn-lt"/>
          <a:ea typeface="+mn-ea"/>
          <a:cs typeface="+mn-cs"/>
        </a:defRPr>
      </a:lvl1pPr>
      <a:lvl2pPr marL="182563" indent="-182563" algn="l" defTabSz="736656"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100" b="0" kern="1200">
          <a:solidFill>
            <a:schemeClr val="tx1"/>
          </a:solidFill>
          <a:latin typeface="+mn-lt"/>
          <a:ea typeface="+mn-ea"/>
          <a:cs typeface="+mn-cs"/>
        </a:defRPr>
      </a:lvl3pPr>
      <a:lvl4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100" b="0" kern="1200" dirty="0">
          <a:solidFill>
            <a:schemeClr val="tx1"/>
          </a:solidFill>
          <a:latin typeface="+mn-lt"/>
          <a:ea typeface="+mn-ea"/>
          <a:cs typeface="+mn-cs"/>
        </a:defRPr>
      </a:lvl4pPr>
      <a:lvl5pPr marL="0" indent="0" algn="l" defTabSz="736656"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mn-cs"/>
        </a:defRPr>
      </a:lvl5pPr>
      <a:lvl6pPr marL="0" indent="0" algn="l" defTabSz="736656" rtl="0" eaLnBrk="1" latinLnBrk="0" hangingPunct="1">
        <a:lnSpc>
          <a:spcPct val="100000"/>
        </a:lnSpc>
        <a:spcBef>
          <a:spcPts val="0"/>
        </a:spcBef>
        <a:spcAft>
          <a:spcPts val="600"/>
        </a:spcAft>
        <a:buFont typeface="Arial" panose="020B0604020202020204" pitchFamily="34" charset="0"/>
        <a:buNone/>
        <a:tabLst/>
        <a:defRPr sz="1100" b="1" kern="1200">
          <a:solidFill>
            <a:schemeClr val="accent1"/>
          </a:solidFill>
          <a:latin typeface="+mn-lt"/>
          <a:ea typeface="+mn-ea"/>
          <a:cs typeface="+mn-cs"/>
        </a:defRPr>
      </a:lvl6pPr>
      <a:lvl7pPr marL="0" indent="0" algn="l" defTabSz="901700" rtl="0" eaLnBrk="1" latinLnBrk="0" hangingPunct="1">
        <a:lnSpc>
          <a:spcPct val="100000"/>
        </a:lnSpc>
        <a:spcBef>
          <a:spcPts val="0"/>
        </a:spcBef>
        <a:spcAft>
          <a:spcPts val="600"/>
        </a:spcAft>
        <a:buFont typeface="Arial" panose="020B0604020202020204" pitchFamily="34" charset="0"/>
        <a:buNone/>
        <a:defRPr sz="1100" b="1" kern="120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1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100" b="0"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p15:clr>
            <a:srgbClr val="F26B43"/>
          </p15:clr>
        </p15:guide>
        <p15:guide id="2" pos="320">
          <p15:clr>
            <a:srgbClr val="F26B43"/>
          </p15:clr>
        </p15:guide>
        <p15:guide id="3" orient="horz" pos="4000">
          <p15:clr>
            <a:srgbClr val="F26B43"/>
          </p15:clr>
        </p15:guide>
        <p15:guide id="4" pos="7360">
          <p15:clr>
            <a:srgbClr val="F26B43"/>
          </p15:clr>
        </p15:guide>
        <p15:guide id="5" pos="3763">
          <p15:clr>
            <a:srgbClr val="F26B43"/>
          </p15:clr>
        </p15:guide>
        <p15:guide id="6" pos="3916">
          <p15:clr>
            <a:srgbClr val="F26B43"/>
          </p15:clr>
        </p15:guide>
        <p15:guide id="30" orient="horz" pos="2466">
          <p15:clr>
            <a:srgbClr val="F26B43"/>
          </p15:clr>
        </p15:guide>
        <p15:guide id="32" orient="horz" pos="2620">
          <p15:clr>
            <a:srgbClr val="F26B43"/>
          </p15:clr>
        </p15:guide>
        <p15:guide id="37" orient="horz" pos="1086">
          <p15:clr>
            <a:srgbClr val="F26B43"/>
          </p15:clr>
        </p15:guide>
        <p15:guide id="39" orient="horz" pos="913">
          <p15:clr>
            <a:srgbClr val="F26B43"/>
          </p15:clr>
        </p15:guide>
        <p15:guide id="44" orient="horz" pos="37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31E3E7-4A8D-44E7-8363-2BDA33CD3C03}"/>
              </a:ext>
            </a:extLst>
          </p:cNvPr>
          <p:cNvGraphicFramePr>
            <a:graphicFrameLocks noChangeAspect="1"/>
          </p:cNvGraphicFramePr>
          <p:nvPr userDrawn="1">
            <p:custDataLst>
              <p:tags r:id="rId16"/>
            </p:custDataLst>
            <p:extLst>
              <p:ext uri="{D42A27DB-BD31-4B8C-83A1-F6EECF244321}">
                <p14:modId xmlns:p14="http://schemas.microsoft.com/office/powerpoint/2010/main" val="1646636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473" imgH="476" progId="TCLayout.ActiveDocument.1">
                  <p:embed/>
                </p:oleObj>
              </mc:Choice>
              <mc:Fallback>
                <p:oleObj name="think-cell Folie" r:id="rId17" imgW="473" imgH="476" progId="TCLayout.ActiveDocument.1">
                  <p:embed/>
                  <p:pic>
                    <p:nvPicPr>
                      <p:cNvPr id="3" name="Object 2" hidden="1">
                        <a:extLst>
                          <a:ext uri="{FF2B5EF4-FFF2-40B4-BE49-F238E27FC236}">
                            <a16:creationId xmlns:a16="http://schemas.microsoft.com/office/drawing/2014/main" id="{8731E3E7-4A8D-44E7-8363-2BDA33CD3C03}"/>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6A1400D-1C8C-D94D-9BE5-BE5AA74AEEBF}"/>
              </a:ext>
            </a:extLst>
          </p:cNvPr>
          <p:cNvSpPr txBox="1"/>
          <p:nvPr userDrawn="1"/>
        </p:nvSpPr>
        <p:spPr>
          <a:xfrm>
            <a:off x="389965" y="-2891118"/>
            <a:ext cx="184731" cy="369332"/>
          </a:xfrm>
          <a:prstGeom prst="rect">
            <a:avLst/>
          </a:prstGeom>
          <a:noFill/>
        </p:spPr>
        <p:txBody>
          <a:bodyPr wrap="none" rtlCol="0">
            <a:spAutoFit/>
          </a:bodyPr>
          <a:lstStyle/>
          <a:p>
            <a:endParaRPr lang="en-US" b="1" i="0">
              <a:latin typeface="Montserrat" panose="02000505000000020004" pitchFamily="2" charset="77"/>
            </a:endParaRPr>
          </a:p>
        </p:txBody>
      </p:sp>
      <p:pic>
        <p:nvPicPr>
          <p:cNvPr id="21" name="Clover Small" hidden="1">
            <a:extLst>
              <a:ext uri="{FF2B5EF4-FFF2-40B4-BE49-F238E27FC236}">
                <a16:creationId xmlns:a16="http://schemas.microsoft.com/office/drawing/2014/main" id="{BEA4C7BD-5CD4-394D-8A27-3A91DE9B99B4}"/>
              </a:ext>
            </a:extLst>
          </p:cNvPr>
          <p:cNvPicPr>
            <a:picLocks noChangeAspect="1"/>
          </p:cNvPicPr>
          <p:nvPr userDrawn="1"/>
        </p:nvPicPr>
        <p:blipFill rotWithShape="1">
          <a:blip r:embed="rId19" cstate="screen">
            <a:alphaModFix amt="9000"/>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351960" y="176464"/>
            <a:ext cx="406905" cy="391658"/>
          </a:xfrm>
          <a:prstGeom prst="rect">
            <a:avLst/>
          </a:prstGeom>
        </p:spPr>
      </p:pic>
      <p:pic>
        <p:nvPicPr>
          <p:cNvPr id="15" name="Picture 14">
            <a:extLst>
              <a:ext uri="{FF2B5EF4-FFF2-40B4-BE49-F238E27FC236}">
                <a16:creationId xmlns:a16="http://schemas.microsoft.com/office/drawing/2014/main" id="{8F6698CE-D4A4-C94C-AC77-F7FDBF3084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2" name="Picture 11"/>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Tree>
    <p:extLst>
      <p:ext uri="{BB962C8B-B14F-4D97-AF65-F5344CB8AC3E}">
        <p14:creationId xmlns:p14="http://schemas.microsoft.com/office/powerpoint/2010/main" val="147157184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9" r:id="rId14"/>
  </p:sldLayoutIdLst>
  <p:hf hdr="0" ftr="0"/>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62">
          <p15:clr>
            <a:srgbClr val="F26B43"/>
          </p15:clr>
        </p15:guide>
        <p15:guide id="2" pos="3840">
          <p15:clr>
            <a:srgbClr val="F26B43"/>
          </p15:clr>
        </p15:guide>
        <p15:guide id="3" pos="1118">
          <p15:clr>
            <a:srgbClr val="F26B43"/>
          </p15:clr>
        </p15:guide>
        <p15:guide id="4" orient="horz" pos="2160">
          <p15:clr>
            <a:srgbClr val="F26B43"/>
          </p15:clr>
        </p15:guide>
        <p15:guide id="6" orient="horz" pos="4201">
          <p15:clr>
            <a:srgbClr val="F26B43"/>
          </p15:clr>
        </p15:guide>
        <p15:guide id="7" pos="7469">
          <p15:clr>
            <a:srgbClr val="F26B43"/>
          </p15:clr>
        </p15:guide>
        <p15:guide id="8" pos="211">
          <p15:clr>
            <a:srgbClr val="F26B43"/>
          </p15:clr>
        </p15:guide>
        <p15:guide id="9" orient="horz" pos="119">
          <p15:clr>
            <a:srgbClr val="F26B43"/>
          </p15:clr>
        </p15:guide>
        <p15:guide id="11" pos="4747">
          <p15:clr>
            <a:srgbClr val="F26B43"/>
          </p15:clr>
        </p15:guide>
        <p15:guide id="12" pos="2933">
          <p15:clr>
            <a:srgbClr val="F26B43"/>
          </p15:clr>
        </p15:guide>
        <p15:guide id="13" orient="horz" pos="550">
          <p15:clr>
            <a:srgbClr val="F26B43"/>
          </p15:clr>
        </p15:guide>
        <p15:guide id="14" pos="2026">
          <p15:clr>
            <a:srgbClr val="F26B43"/>
          </p15:clr>
        </p15:guide>
        <p15:guide id="15" pos="5654">
          <p15:clr>
            <a:srgbClr val="F26B43"/>
          </p15:clr>
        </p15:guide>
        <p15:guide id="16" orient="horz" pos="1139">
          <p15:clr>
            <a:srgbClr val="F26B43"/>
          </p15:clr>
        </p15:guide>
        <p15:guide id="17" orient="horz" pos="3181">
          <p15:clr>
            <a:srgbClr val="F26B43"/>
          </p15:clr>
        </p15:guide>
        <p15:guide id="19" orient="horz" pos="40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31E3E7-4A8D-44E7-8363-2BDA33CD3C03}"/>
              </a:ext>
            </a:extLst>
          </p:cNvPr>
          <p:cNvGraphicFramePr>
            <a:graphicFrameLocks noChangeAspect="1"/>
          </p:cNvGraphicFramePr>
          <p:nvPr userDrawn="1">
            <p:custDataLst>
              <p:tags r:id="rId18"/>
            </p:custDataLst>
            <p:extLst>
              <p:ext uri="{D42A27DB-BD31-4B8C-83A1-F6EECF244321}">
                <p14:modId xmlns:p14="http://schemas.microsoft.com/office/powerpoint/2010/main" val="1646636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9" imgW="473" imgH="476" progId="TCLayout.ActiveDocument.1">
                  <p:embed/>
                </p:oleObj>
              </mc:Choice>
              <mc:Fallback>
                <p:oleObj name="think-cell Folie" r:id="rId19" imgW="473" imgH="476" progId="TCLayout.ActiveDocument.1">
                  <p:embed/>
                  <p:pic>
                    <p:nvPicPr>
                      <p:cNvPr id="3" name="Object 2" hidden="1">
                        <a:extLst>
                          <a:ext uri="{FF2B5EF4-FFF2-40B4-BE49-F238E27FC236}">
                            <a16:creationId xmlns:a16="http://schemas.microsoft.com/office/drawing/2014/main" id="{8731E3E7-4A8D-44E7-8363-2BDA33CD3C03}"/>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6A1400D-1C8C-D94D-9BE5-BE5AA74AEEBF}"/>
              </a:ext>
            </a:extLst>
          </p:cNvPr>
          <p:cNvSpPr txBox="1"/>
          <p:nvPr userDrawn="1"/>
        </p:nvSpPr>
        <p:spPr>
          <a:xfrm>
            <a:off x="389965" y="-2891118"/>
            <a:ext cx="184731" cy="369332"/>
          </a:xfrm>
          <a:prstGeom prst="rect">
            <a:avLst/>
          </a:prstGeom>
          <a:noFill/>
        </p:spPr>
        <p:txBody>
          <a:bodyPr wrap="none" rtlCol="0">
            <a:spAutoFit/>
          </a:bodyPr>
          <a:lstStyle/>
          <a:p>
            <a:endParaRPr lang="en-US" b="1" i="0">
              <a:latin typeface="Montserrat" panose="02000505000000020004" pitchFamily="2" charset="77"/>
            </a:endParaRPr>
          </a:p>
        </p:txBody>
      </p:sp>
      <p:pic>
        <p:nvPicPr>
          <p:cNvPr id="21" name="Clover Small" hidden="1">
            <a:extLst>
              <a:ext uri="{FF2B5EF4-FFF2-40B4-BE49-F238E27FC236}">
                <a16:creationId xmlns:a16="http://schemas.microsoft.com/office/drawing/2014/main" id="{BEA4C7BD-5CD4-394D-8A27-3A91DE9B99B4}"/>
              </a:ext>
            </a:extLst>
          </p:cNvPr>
          <p:cNvPicPr>
            <a:picLocks noChangeAspect="1"/>
          </p:cNvPicPr>
          <p:nvPr userDrawn="1"/>
        </p:nvPicPr>
        <p:blipFill rotWithShape="1">
          <a:blip r:embed="rId21" cstate="screen">
            <a:alphaModFix amt="9000"/>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51960" y="176464"/>
            <a:ext cx="406905" cy="391658"/>
          </a:xfrm>
          <a:prstGeom prst="rect">
            <a:avLst/>
          </a:prstGeom>
        </p:spPr>
      </p:pic>
      <p:pic>
        <p:nvPicPr>
          <p:cNvPr id="15" name="Picture 14">
            <a:extLst>
              <a:ext uri="{FF2B5EF4-FFF2-40B4-BE49-F238E27FC236}">
                <a16:creationId xmlns:a16="http://schemas.microsoft.com/office/drawing/2014/main" id="{8F6698CE-D4A4-C94C-AC77-F7FDBF30842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pic>
        <p:nvPicPr>
          <p:cNvPr id="12" name="Picture 11"/>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30510" y="292666"/>
            <a:ext cx="1198800" cy="1198800"/>
          </a:xfrm>
          <a:prstGeom prst="rect">
            <a:avLst/>
          </a:prstGeom>
        </p:spPr>
      </p:pic>
      <p:sp>
        <p:nvSpPr>
          <p:cNvPr id="2" name="Slide Number Placeholder 5">
            <a:extLst>
              <a:ext uri="{FF2B5EF4-FFF2-40B4-BE49-F238E27FC236}">
                <a16:creationId xmlns:a16="http://schemas.microsoft.com/office/drawing/2014/main" id="{9C6EF07E-77B8-4B40-18C5-95D761B827B9}"/>
              </a:ext>
            </a:extLst>
          </p:cNvPr>
          <p:cNvSpPr txBox="1">
            <a:spLocks/>
          </p:cNvSpPr>
          <p:nvPr userDrawn="1"/>
        </p:nvSpPr>
        <p:spPr>
          <a:xfrm>
            <a:off x="10707902"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a:solidFill>
                <a:schemeClr val="tx2"/>
              </a:solidFill>
            </a:endParaRPr>
          </a:p>
        </p:txBody>
      </p:sp>
    </p:spTree>
    <p:extLst>
      <p:ext uri="{BB962C8B-B14F-4D97-AF65-F5344CB8AC3E}">
        <p14:creationId xmlns:p14="http://schemas.microsoft.com/office/powerpoint/2010/main" val="1217225654"/>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5" r:id="rId14"/>
    <p:sldLayoutId id="2147484267" r:id="rId15"/>
    <p:sldLayoutId id="2147484268" r:id="rId16"/>
  </p:sldLayoutIdLst>
  <p:hf hdr="0" ftr="0"/>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62">
          <p15:clr>
            <a:srgbClr val="F26B43"/>
          </p15:clr>
        </p15:guide>
        <p15:guide id="2" pos="3840">
          <p15:clr>
            <a:srgbClr val="F26B43"/>
          </p15:clr>
        </p15:guide>
        <p15:guide id="3" pos="1118">
          <p15:clr>
            <a:srgbClr val="F26B43"/>
          </p15:clr>
        </p15:guide>
        <p15:guide id="4" orient="horz" pos="2160">
          <p15:clr>
            <a:srgbClr val="F26B43"/>
          </p15:clr>
        </p15:guide>
        <p15:guide id="6" orient="horz" pos="4201">
          <p15:clr>
            <a:srgbClr val="F26B43"/>
          </p15:clr>
        </p15:guide>
        <p15:guide id="7" pos="7469">
          <p15:clr>
            <a:srgbClr val="F26B43"/>
          </p15:clr>
        </p15:guide>
        <p15:guide id="8" pos="211">
          <p15:clr>
            <a:srgbClr val="F26B43"/>
          </p15:clr>
        </p15:guide>
        <p15:guide id="9" orient="horz" pos="119">
          <p15:clr>
            <a:srgbClr val="F26B43"/>
          </p15:clr>
        </p15:guide>
        <p15:guide id="11" pos="4747">
          <p15:clr>
            <a:srgbClr val="F26B43"/>
          </p15:clr>
        </p15:guide>
        <p15:guide id="12" pos="2933">
          <p15:clr>
            <a:srgbClr val="F26B43"/>
          </p15:clr>
        </p15:guide>
        <p15:guide id="13" orient="horz" pos="550">
          <p15:clr>
            <a:srgbClr val="F26B43"/>
          </p15:clr>
        </p15:guide>
        <p15:guide id="14" pos="2026">
          <p15:clr>
            <a:srgbClr val="F26B43"/>
          </p15:clr>
        </p15:guide>
        <p15:guide id="15" pos="5654">
          <p15:clr>
            <a:srgbClr val="F26B43"/>
          </p15:clr>
        </p15:guide>
        <p15:guide id="16" orient="horz" pos="1139">
          <p15:clr>
            <a:srgbClr val="F26B43"/>
          </p15:clr>
        </p15:guide>
        <p15:guide id="17" orient="horz" pos="3181">
          <p15:clr>
            <a:srgbClr val="F26B43"/>
          </p15:clr>
        </p15:guide>
        <p15:guide id="19" orient="horz" pos="404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31E3E7-4A8D-44E7-8363-2BDA33CD3C03}"/>
              </a:ext>
            </a:extLst>
          </p:cNvPr>
          <p:cNvGraphicFramePr>
            <a:graphicFrameLocks noChangeAspect="1"/>
          </p:cNvGraphicFramePr>
          <p:nvPr userDrawn="1">
            <p:custDataLst>
              <p:tags r:id="rId17"/>
            </p:custDataLst>
            <p:extLst>
              <p:ext uri="{D42A27DB-BD31-4B8C-83A1-F6EECF244321}">
                <p14:modId xmlns:p14="http://schemas.microsoft.com/office/powerpoint/2010/main" val="3124466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8" imgW="473" imgH="476" progId="TCLayout.ActiveDocument.1">
                  <p:embed/>
                </p:oleObj>
              </mc:Choice>
              <mc:Fallback>
                <p:oleObj name="think-cell Folie" r:id="rId18" imgW="473" imgH="476" progId="TCLayout.ActiveDocument.1">
                  <p:embed/>
                  <p:pic>
                    <p:nvPicPr>
                      <p:cNvPr id="3" name="Object 2" hidden="1">
                        <a:extLst>
                          <a:ext uri="{FF2B5EF4-FFF2-40B4-BE49-F238E27FC236}">
                            <a16:creationId xmlns:a16="http://schemas.microsoft.com/office/drawing/2014/main" id="{8731E3E7-4A8D-44E7-8363-2BDA33CD3C03}"/>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6A1400D-1C8C-D94D-9BE5-BE5AA74AEEBF}"/>
              </a:ext>
            </a:extLst>
          </p:cNvPr>
          <p:cNvSpPr txBox="1"/>
          <p:nvPr userDrawn="1"/>
        </p:nvSpPr>
        <p:spPr>
          <a:xfrm>
            <a:off x="389965" y="-2891118"/>
            <a:ext cx="184731" cy="369332"/>
          </a:xfrm>
          <a:prstGeom prst="rect">
            <a:avLst/>
          </a:prstGeom>
          <a:noFill/>
        </p:spPr>
        <p:txBody>
          <a:bodyPr wrap="none" rtlCol="0">
            <a:spAutoFit/>
          </a:bodyPr>
          <a:lstStyle/>
          <a:p>
            <a:endParaRPr lang="en-US" b="1" i="0">
              <a:latin typeface="Montserrat" panose="02000505000000020004" pitchFamily="2" charset="77"/>
            </a:endParaRPr>
          </a:p>
        </p:txBody>
      </p:sp>
      <p:pic>
        <p:nvPicPr>
          <p:cNvPr id="6" name="Picture 5">
            <a:extLst>
              <a:ext uri="{FF2B5EF4-FFF2-40B4-BE49-F238E27FC236}">
                <a16:creationId xmlns:a16="http://schemas.microsoft.com/office/drawing/2014/main" id="{AE7EFB9E-D876-3043-8D7E-D23FFF0E92D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sp>
        <p:nvSpPr>
          <p:cNvPr id="2" name="Slide Number Placeholder 5">
            <a:extLst>
              <a:ext uri="{FF2B5EF4-FFF2-40B4-BE49-F238E27FC236}">
                <a16:creationId xmlns:a16="http://schemas.microsoft.com/office/drawing/2014/main" id="{9EE49849-C130-65FA-E298-ECDC8CAE46E7}"/>
              </a:ext>
            </a:extLst>
          </p:cNvPr>
          <p:cNvSpPr txBox="1">
            <a:spLocks/>
          </p:cNvSpPr>
          <p:nvPr userDrawn="1"/>
        </p:nvSpPr>
        <p:spPr>
          <a:xfrm>
            <a:off x="10707902"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a:solidFill>
                <a:schemeClr val="tx2"/>
              </a:solidFill>
            </a:endParaRPr>
          </a:p>
        </p:txBody>
      </p:sp>
    </p:spTree>
    <p:extLst>
      <p:ext uri="{BB962C8B-B14F-4D97-AF65-F5344CB8AC3E}">
        <p14:creationId xmlns:p14="http://schemas.microsoft.com/office/powerpoint/2010/main" val="3799646712"/>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Lst>
  <p:hf hdr="0" ftr="0"/>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62">
          <p15:clr>
            <a:srgbClr val="F26B43"/>
          </p15:clr>
        </p15:guide>
        <p15:guide id="2" pos="3840">
          <p15:clr>
            <a:srgbClr val="F26B43"/>
          </p15:clr>
        </p15:guide>
        <p15:guide id="3" pos="1118">
          <p15:clr>
            <a:srgbClr val="F26B43"/>
          </p15:clr>
        </p15:guide>
        <p15:guide id="4" orient="horz" pos="2160">
          <p15:clr>
            <a:srgbClr val="F26B43"/>
          </p15:clr>
        </p15:guide>
        <p15:guide id="5" orient="horz" pos="346">
          <p15:clr>
            <a:srgbClr val="F26B43"/>
          </p15:clr>
        </p15:guide>
        <p15:guide id="6" orient="horz" pos="4201">
          <p15:clr>
            <a:srgbClr val="F26B43"/>
          </p15:clr>
        </p15:guide>
        <p15:guide id="7" pos="7469">
          <p15:clr>
            <a:srgbClr val="F26B43"/>
          </p15:clr>
        </p15:guide>
        <p15:guide id="8" pos="211">
          <p15:clr>
            <a:srgbClr val="F26B43"/>
          </p15:clr>
        </p15:guide>
        <p15:guide id="11" pos="4747">
          <p15:clr>
            <a:srgbClr val="F26B43"/>
          </p15:clr>
        </p15:guide>
        <p15:guide id="12" pos="2933">
          <p15:clr>
            <a:srgbClr val="F26B43"/>
          </p15:clr>
        </p15:guide>
        <p15:guide id="14" pos="2026">
          <p15:clr>
            <a:srgbClr val="F26B43"/>
          </p15:clr>
        </p15:guide>
        <p15:guide id="15" pos="5654">
          <p15:clr>
            <a:srgbClr val="F26B43"/>
          </p15:clr>
        </p15:guide>
        <p15:guide id="16" orient="horz" pos="1139">
          <p15:clr>
            <a:srgbClr val="F26B43"/>
          </p15:clr>
        </p15:guide>
        <p15:guide id="17" orient="horz" pos="3181">
          <p15:clr>
            <a:srgbClr val="F26B43"/>
          </p15:clr>
        </p15:guide>
        <p15:guide id="18" orient="horz" pos="1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31E3E7-4A8D-44E7-8363-2BDA33CD3C03}"/>
              </a:ext>
            </a:extLst>
          </p:cNvPr>
          <p:cNvGraphicFramePr>
            <a:graphicFrameLocks noChangeAspect="1"/>
          </p:cNvGraphicFramePr>
          <p:nvPr userDrawn="1">
            <p:custDataLst>
              <p:tags r:id="rId31"/>
            </p:custDataLst>
            <p:extLst>
              <p:ext uri="{D42A27DB-BD31-4B8C-83A1-F6EECF244321}">
                <p14:modId xmlns:p14="http://schemas.microsoft.com/office/powerpoint/2010/main" val="3124466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3" imgW="473" imgH="476" progId="TCLayout.ActiveDocument.1">
                  <p:embed/>
                </p:oleObj>
              </mc:Choice>
              <mc:Fallback>
                <p:oleObj name="think-cell Folie" r:id="rId33" imgW="473" imgH="476" progId="TCLayout.ActiveDocument.1">
                  <p:embed/>
                  <p:pic>
                    <p:nvPicPr>
                      <p:cNvPr id="3" name="Object 2" hidden="1">
                        <a:extLst>
                          <a:ext uri="{FF2B5EF4-FFF2-40B4-BE49-F238E27FC236}">
                            <a16:creationId xmlns:a16="http://schemas.microsoft.com/office/drawing/2014/main" id="{8731E3E7-4A8D-44E7-8363-2BDA33CD3C03}"/>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6A1400D-1C8C-D94D-9BE5-BE5AA74AEEBF}"/>
              </a:ext>
            </a:extLst>
          </p:cNvPr>
          <p:cNvSpPr txBox="1"/>
          <p:nvPr userDrawn="1"/>
        </p:nvSpPr>
        <p:spPr>
          <a:xfrm>
            <a:off x="389965" y="-2891118"/>
            <a:ext cx="184731" cy="369332"/>
          </a:xfrm>
          <a:prstGeom prst="rect">
            <a:avLst/>
          </a:prstGeom>
          <a:noFill/>
        </p:spPr>
        <p:txBody>
          <a:bodyPr wrap="none" rtlCol="0">
            <a:spAutoFit/>
          </a:bodyPr>
          <a:lstStyle/>
          <a:p>
            <a:endParaRPr lang="en-US" b="1" i="0">
              <a:latin typeface="Montserrat" panose="02000505000000020004" pitchFamily="2" charset="77"/>
            </a:endParaRPr>
          </a:p>
        </p:txBody>
      </p:sp>
      <p:sp>
        <p:nvSpPr>
          <p:cNvPr id="2" name="Text Placeholder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empower - DO NOT DELETE!!!" hidden="1">
            <a:extLst>
              <a:ext uri="{FF2B5EF4-FFF2-40B4-BE49-F238E27FC236}">
                <a16:creationId xmlns:a16="http://schemas.microsoft.com/office/drawing/2014/main" id="{26A2C745-F657-47B0-AB2C-343F13162EA2}"/>
              </a:ext>
            </a:extLst>
          </p:cNvPr>
          <p:cNvSpPr/>
          <p:nvPr userDrawn="1">
            <p:custDataLst>
              <p:tags r:id="rId32"/>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DB3EFFD7-70B2-F4E9-E2ED-964B11D5C10D}"/>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0921036" y="6534747"/>
            <a:ext cx="936000" cy="130227"/>
          </a:xfrm>
          <a:prstGeom prst="rect">
            <a:avLst/>
          </a:prstGeom>
        </p:spPr>
      </p:pic>
      <p:sp>
        <p:nvSpPr>
          <p:cNvPr id="7" name="Slide Number Placeholder 5">
            <a:extLst>
              <a:ext uri="{FF2B5EF4-FFF2-40B4-BE49-F238E27FC236}">
                <a16:creationId xmlns:a16="http://schemas.microsoft.com/office/drawing/2014/main" id="{16277C37-7B8A-B8E3-1B29-79B208A3D1B8}"/>
              </a:ext>
            </a:extLst>
          </p:cNvPr>
          <p:cNvSpPr txBox="1">
            <a:spLocks/>
          </p:cNvSpPr>
          <p:nvPr userDrawn="1"/>
        </p:nvSpPr>
        <p:spPr>
          <a:xfrm>
            <a:off x="9566391" y="6535618"/>
            <a:ext cx="803551" cy="138499"/>
          </a:xfrm>
          <a:prstGeom prst="rect">
            <a:avLst/>
          </a:prstGeom>
        </p:spPr>
        <p:txBody>
          <a:bodyPr lIns="0" tIns="0" rIns="0" bIns="0" anchor="b">
            <a:spAutoFit/>
          </a:bodyPr>
          <a:lstStyle>
            <a:defPPr>
              <a:defRPr lang="bg-BG"/>
            </a:defPPr>
            <a:lvl1pPr marL="0" algn="l" defTabSz="914400" rtl="0" eaLnBrk="1" latinLnBrk="0" hangingPunct="1">
              <a:defRPr sz="900" b="0" i="0" kern="1200">
                <a:solidFill>
                  <a:schemeClr val="bg1"/>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F8626A-3837-274D-8979-EDAB47EA4934}" type="slidenum">
              <a:rPr lang="en-US" smtClean="0">
                <a:solidFill>
                  <a:schemeClr val="tx2"/>
                </a:solidFill>
              </a:rPr>
              <a:pPr/>
              <a:t>‹Nr.›</a:t>
            </a:fld>
            <a:endParaRPr lang="en-US" dirty="0">
              <a:solidFill>
                <a:schemeClr val="tx2"/>
              </a:solidFill>
            </a:endParaRPr>
          </a:p>
        </p:txBody>
      </p:sp>
      <p:pic>
        <p:nvPicPr>
          <p:cNvPr id="8" name="Grafik 7">
            <a:extLst>
              <a:ext uri="{FF2B5EF4-FFF2-40B4-BE49-F238E27FC236}">
                <a16:creationId xmlns:a16="http://schemas.microsoft.com/office/drawing/2014/main" id="{4DFEA875-90C1-2B1D-2327-B77155DCE2D8}"/>
              </a:ext>
            </a:extLst>
          </p:cNvPr>
          <p:cNvPicPr>
            <a:picLocks noChangeAspect="1"/>
          </p:cNvPicPr>
          <p:nvPr userDrawn="1"/>
        </p:nvPicPr>
        <p:blipFill>
          <a:blip r:embed="rId36"/>
          <a:stretch>
            <a:fillRect/>
          </a:stretch>
        </p:blipFill>
        <p:spPr>
          <a:xfrm>
            <a:off x="9843341" y="6502191"/>
            <a:ext cx="1053202" cy="225284"/>
          </a:xfrm>
          <a:prstGeom prst="rect">
            <a:avLst/>
          </a:prstGeom>
        </p:spPr>
      </p:pic>
    </p:spTree>
    <p:extLst>
      <p:ext uri="{BB962C8B-B14F-4D97-AF65-F5344CB8AC3E}">
        <p14:creationId xmlns:p14="http://schemas.microsoft.com/office/powerpoint/2010/main" val="1386143306"/>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 id="2147484302" r:id="rId14"/>
    <p:sldLayoutId id="2147484303" r:id="rId15"/>
    <p:sldLayoutId id="2147484304" r:id="rId16"/>
    <p:sldLayoutId id="2147484305" r:id="rId17"/>
    <p:sldLayoutId id="2147484306" r:id="rId18"/>
    <p:sldLayoutId id="2147484307" r:id="rId19"/>
    <p:sldLayoutId id="2147484308" r:id="rId20"/>
    <p:sldLayoutId id="2147484309" r:id="rId21"/>
    <p:sldLayoutId id="2147484310" r:id="rId22"/>
    <p:sldLayoutId id="2147484311" r:id="rId23"/>
    <p:sldLayoutId id="2147484312" r:id="rId24"/>
    <p:sldLayoutId id="2147484313" r:id="rId25"/>
    <p:sldLayoutId id="2147484314" r:id="rId26"/>
    <p:sldLayoutId id="2147484315" r:id="rId27"/>
    <p:sldLayoutId id="2147484316" r:id="rId28"/>
    <p:sldLayoutId id="2147484317" r:id="rId29"/>
  </p:sldLayoutIdLst>
  <p:hf hdr="0" ftr="0"/>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62">
          <p15:clr>
            <a:srgbClr val="F26B43"/>
          </p15:clr>
        </p15:guide>
        <p15:guide id="2" pos="3840">
          <p15:clr>
            <a:srgbClr val="F26B43"/>
          </p15:clr>
        </p15:guide>
        <p15:guide id="3" pos="1118">
          <p15:clr>
            <a:srgbClr val="F26B43"/>
          </p15:clr>
        </p15:guide>
        <p15:guide id="4" orient="horz" pos="2160">
          <p15:clr>
            <a:srgbClr val="F26B43"/>
          </p15:clr>
        </p15:guide>
        <p15:guide id="5" orient="horz" pos="346">
          <p15:clr>
            <a:srgbClr val="F26B43"/>
          </p15:clr>
        </p15:guide>
        <p15:guide id="6" orient="horz" pos="4201">
          <p15:clr>
            <a:srgbClr val="F26B43"/>
          </p15:clr>
        </p15:guide>
        <p15:guide id="7" pos="7469">
          <p15:clr>
            <a:srgbClr val="F26B43"/>
          </p15:clr>
        </p15:guide>
        <p15:guide id="8" pos="211">
          <p15:clr>
            <a:srgbClr val="F26B43"/>
          </p15:clr>
        </p15:guide>
        <p15:guide id="11" pos="4747">
          <p15:clr>
            <a:srgbClr val="F26B43"/>
          </p15:clr>
        </p15:guide>
        <p15:guide id="12" pos="2933">
          <p15:clr>
            <a:srgbClr val="F26B43"/>
          </p15:clr>
        </p15:guide>
        <p15:guide id="14" pos="2026">
          <p15:clr>
            <a:srgbClr val="F26B43"/>
          </p15:clr>
        </p15:guide>
        <p15:guide id="15" pos="5654">
          <p15:clr>
            <a:srgbClr val="F26B43"/>
          </p15:clr>
        </p15:guide>
        <p15:guide id="16" orient="horz" pos="1139">
          <p15:clr>
            <a:srgbClr val="F26B43"/>
          </p15:clr>
        </p15:guide>
        <p15:guide id="17" orient="horz" pos="3181">
          <p15:clr>
            <a:srgbClr val="F26B43"/>
          </p15:clr>
        </p15:guide>
        <p15:guide id="18" orient="horz" pos="1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0.xml"/><Relationship Id="rId5" Type="http://schemas.openxmlformats.org/officeDocument/2006/relationships/image" Target="../media/image76.png"/><Relationship Id="rId4" Type="http://schemas.openxmlformats.org/officeDocument/2006/relationships/image" Target="../media/image75.jpeg"/></Relationships>
</file>

<file path=ppt/slides/_rels/slide1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86.png"/><Relationship Id="rId2" Type="http://schemas.openxmlformats.org/officeDocument/2006/relationships/notesSlide" Target="../notesSlides/notesSlide4.xml"/><Relationship Id="rId16" Type="http://schemas.openxmlformats.org/officeDocument/2006/relationships/image" Target="../media/image102.svg"/><Relationship Id="rId1" Type="http://schemas.openxmlformats.org/officeDocument/2006/relationships/slideLayout" Target="../slideLayouts/slideLayout39.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11.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86.png"/><Relationship Id="rId2" Type="http://schemas.openxmlformats.org/officeDocument/2006/relationships/notesSlide" Target="../notesSlides/notesSlide5.xml"/><Relationship Id="rId16" Type="http://schemas.openxmlformats.org/officeDocument/2006/relationships/image" Target="../media/image102.svg"/><Relationship Id="rId1" Type="http://schemas.openxmlformats.org/officeDocument/2006/relationships/slideLayout" Target="../slideLayouts/slideLayout39.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5.xml"/><Relationship Id="rId1" Type="http://schemas.openxmlformats.org/officeDocument/2006/relationships/tags" Target="../tags/tag229.xml"/><Relationship Id="rId4" Type="http://schemas.openxmlformats.org/officeDocument/2006/relationships/image" Target="../media/image77.emf"/></Relationships>
</file>

<file path=ppt/slides/_rels/slide20.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notesSlide" Target="../notesSlides/notesSlide8.xml"/><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slideLayout" Target="../slideLayouts/slideLayout309.xml"/><Relationship Id="rId16" Type="http://schemas.openxmlformats.org/officeDocument/2006/relationships/image" Target="../media/image127.png"/><Relationship Id="rId1" Type="http://schemas.openxmlformats.org/officeDocument/2006/relationships/tags" Target="../tags/tag233.xml"/><Relationship Id="rId6" Type="http://schemas.openxmlformats.org/officeDocument/2006/relationships/image" Target="../media/image117.jpeg"/><Relationship Id="rId11" Type="http://schemas.openxmlformats.org/officeDocument/2006/relationships/image" Target="../media/image122.svg"/><Relationship Id="rId5" Type="http://schemas.openxmlformats.org/officeDocument/2006/relationships/image" Target="../media/image116.emf"/><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oleObject" Target="../embeddings/oleObject9.bin"/><Relationship Id="rId9" Type="http://schemas.openxmlformats.org/officeDocument/2006/relationships/image" Target="../media/image120.svg"/><Relationship Id="rId14"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8.png"/><Relationship Id="rId7"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9.png"/><Relationship Id="rId10"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32.png"/></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08.png"/><Relationship Id="rId7" Type="http://schemas.openxmlformats.org/officeDocument/2006/relationships/image" Target="../media/image107.png"/><Relationship Id="rId2" Type="http://schemas.openxmlformats.org/officeDocument/2006/relationships/image" Target="../media/image129.png"/><Relationship Id="rId1" Type="http://schemas.openxmlformats.org/officeDocument/2006/relationships/slideLayout" Target="../slideLayouts/slideLayout39.xml"/><Relationship Id="rId6"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8.png"/><Relationship Id="rId7"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9.png"/><Relationship Id="rId10"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32.png"/></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8.png"/><Relationship Id="rId7"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9.png"/><Relationship Id="rId10"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0.xml"/><Relationship Id="rId5" Type="http://schemas.openxmlformats.org/officeDocument/2006/relationships/image" Target="../media/image76.pn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oleObject" Target="../embeddings/oleObject6.bin"/><Relationship Id="rId7" Type="http://schemas.openxmlformats.org/officeDocument/2006/relationships/image" Target="../media/image80.png"/><Relationship Id="rId2" Type="http://schemas.openxmlformats.org/officeDocument/2006/relationships/slideLayout" Target="../slideLayouts/slideLayout309.xml"/><Relationship Id="rId1" Type="http://schemas.openxmlformats.org/officeDocument/2006/relationships/tags" Target="../tags/tag23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emf"/><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8.png"/><Relationship Id="rId2" Type="http://schemas.openxmlformats.org/officeDocument/2006/relationships/slideLayout" Target="../slideLayouts/slideLayout308.xml"/><Relationship Id="rId1" Type="http://schemas.openxmlformats.org/officeDocument/2006/relationships/tags" Target="../tags/tag23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87.png"/><Relationship Id="rId2" Type="http://schemas.openxmlformats.org/officeDocument/2006/relationships/slideLayout" Target="../slideLayouts/slideLayout308.xml"/><Relationship Id="rId1" Type="http://schemas.openxmlformats.org/officeDocument/2006/relationships/tags" Target="../tags/tag232.xml"/><Relationship Id="rId6" Type="http://schemas.openxmlformats.org/officeDocument/2006/relationships/image" Target="../media/image86.png"/><Relationship Id="rId5" Type="http://schemas.openxmlformats.org/officeDocument/2006/relationships/image" Target="../media/image88.png"/><Relationship Id="rId4" Type="http://schemas.openxmlformats.org/officeDocument/2006/relationships/image" Target="../media/image85.emf"/></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104.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86.png"/><Relationship Id="rId2" Type="http://schemas.openxmlformats.org/officeDocument/2006/relationships/notesSlide" Target="../notesSlides/notesSlide2.xml"/><Relationship Id="rId16" Type="http://schemas.openxmlformats.org/officeDocument/2006/relationships/image" Target="../media/image102.svg"/><Relationship Id="rId1" Type="http://schemas.openxmlformats.org/officeDocument/2006/relationships/slideLayout" Target="../slideLayouts/slideLayout39.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9.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86.png"/><Relationship Id="rId2" Type="http://schemas.openxmlformats.org/officeDocument/2006/relationships/notesSlide" Target="../notesSlides/notesSlide3.xml"/><Relationship Id="rId16" Type="http://schemas.openxmlformats.org/officeDocument/2006/relationships/image" Target="../media/image102.svg"/><Relationship Id="rId1" Type="http://schemas.openxmlformats.org/officeDocument/2006/relationships/slideLayout" Target="../slideLayouts/slideLayout39.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5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A3B40-E02F-1AA4-A00F-6BC5EA7848FB}"/>
              </a:ext>
            </a:extLst>
          </p:cNvPr>
          <p:cNvSpPr>
            <a:spLocks noGrp="1"/>
          </p:cNvSpPr>
          <p:nvPr>
            <p:ph type="title"/>
          </p:nvPr>
        </p:nvSpPr>
        <p:spPr>
          <a:xfrm>
            <a:off x="508938" y="1921445"/>
            <a:ext cx="5968061" cy="1025922"/>
          </a:xfrm>
        </p:spPr>
        <p:txBody>
          <a:bodyPr/>
          <a:lstStyle/>
          <a:p>
            <a:r>
              <a:rPr lang="en-US">
                <a:latin typeface="montserrat" panose="00000500000000000000" pitchFamily="2" charset="0"/>
              </a:rPr>
              <a:t>Cybersecurity in Action </a:t>
            </a:r>
            <a:br>
              <a:rPr lang="en-US">
                <a:latin typeface="montserrat" panose="00000500000000000000" pitchFamily="2" charset="0"/>
              </a:rPr>
            </a:br>
            <a:br>
              <a:rPr lang="en-US" sz="1050">
                <a:latin typeface="montserrat" panose="00000500000000000000" pitchFamily="2" charset="0"/>
              </a:rPr>
            </a:br>
            <a:r>
              <a:rPr lang="en-US" sz="2400" b="0" err="1">
                <a:latin typeface="montserrat" panose="00000500000000000000" pitchFamily="2" charset="0"/>
              </a:rPr>
              <a:t>Zusammenspiel</a:t>
            </a:r>
            <a:r>
              <a:rPr lang="en-US" sz="2400" b="0">
                <a:latin typeface="montserrat" panose="00000500000000000000" pitchFamily="2" charset="0"/>
              </a:rPr>
              <a:t> </a:t>
            </a:r>
            <a:r>
              <a:rPr lang="en-US" sz="2400" b="0" err="1">
                <a:latin typeface="montserrat" panose="00000500000000000000" pitchFamily="2" charset="0"/>
              </a:rPr>
              <a:t>aus</a:t>
            </a:r>
            <a:r>
              <a:rPr lang="en-US" sz="2400" b="0">
                <a:latin typeface="montserrat" panose="00000500000000000000" pitchFamily="2" charset="0"/>
              </a:rPr>
              <a:t> Governance</a:t>
            </a:r>
            <a:br>
              <a:rPr lang="en-US" sz="2400" b="0">
                <a:latin typeface="montserrat" panose="00000500000000000000" pitchFamily="2" charset="0"/>
              </a:rPr>
            </a:br>
            <a:r>
              <a:rPr lang="en-US" sz="2400" b="0">
                <a:latin typeface="montserrat" panose="00000500000000000000" pitchFamily="2" charset="0"/>
              </a:rPr>
              <a:t>und Managed Detection</a:t>
            </a:r>
            <a:endParaRPr lang="de-DE" sz="3200" b="0">
              <a:latin typeface="montserrat" panose="00000500000000000000" pitchFamily="2" charset="0"/>
            </a:endParaRPr>
          </a:p>
        </p:txBody>
      </p:sp>
      <p:pic>
        <p:nvPicPr>
          <p:cNvPr id="10" name="Grafik 13">
            <a:extLst>
              <a:ext uri="{FF2B5EF4-FFF2-40B4-BE49-F238E27FC236}">
                <a16:creationId xmlns:a16="http://schemas.microsoft.com/office/drawing/2014/main" id="{3AD8BAEA-F891-3F19-E316-2F930905D71F}"/>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948743" y="517632"/>
            <a:ext cx="2722562" cy="452389"/>
          </a:xfrm>
          <a:prstGeom prst="rect">
            <a:avLst/>
          </a:prstGeom>
        </p:spPr>
      </p:pic>
      <p:pic>
        <p:nvPicPr>
          <p:cNvPr id="11" name="Inhaltsplatzhalter 20" descr="Ein Bild, das Menschliches Gesicht, Person, Kleidung, Kinn enthält.&#10;&#10;KI-generierte Inhalte können fehlerhaft sein.">
            <a:extLst>
              <a:ext uri="{FF2B5EF4-FFF2-40B4-BE49-F238E27FC236}">
                <a16:creationId xmlns:a16="http://schemas.microsoft.com/office/drawing/2014/main" id="{D28D5F10-5993-CAB6-3216-25A0F8C4C19D}"/>
              </a:ext>
            </a:extLst>
          </p:cNvPr>
          <p:cNvPicPr>
            <a:picLocks noChangeAspect="1"/>
          </p:cNvPicPr>
          <p:nvPr/>
        </p:nvPicPr>
        <p:blipFill rotWithShape="1">
          <a:blip r:embed="rId4">
            <a:extLst>
              <a:ext uri="{28A0092B-C50C-407E-A947-70E740481C1C}">
                <a14:useLocalDpi xmlns:a14="http://schemas.microsoft.com/office/drawing/2010/main" val="0"/>
              </a:ext>
            </a:extLst>
          </a:blip>
          <a:srcRect l="37" r="37" b="24952"/>
          <a:stretch/>
        </p:blipFill>
        <p:spPr>
          <a:xfrm>
            <a:off x="3949736" y="3950187"/>
            <a:ext cx="1459996" cy="1459996"/>
          </a:xfrm>
          <a:prstGeom prst="ellipse">
            <a:avLst/>
          </a:prstGeom>
        </p:spPr>
      </p:pic>
      <p:pic>
        <p:nvPicPr>
          <p:cNvPr id="13" name="Bildplatzhalter 3" descr="Ein Bild, das Anzug, Person, Kleidung, Mann enthält.&#10;&#10;Automatisch generierte Beschreibung">
            <a:extLst>
              <a:ext uri="{FF2B5EF4-FFF2-40B4-BE49-F238E27FC236}">
                <a16:creationId xmlns:a16="http://schemas.microsoft.com/office/drawing/2014/main" id="{EF2B689C-E9FF-ADAA-B8BA-169604E819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0136" y="3950187"/>
            <a:ext cx="1459809" cy="1459809"/>
          </a:xfrm>
          <a:prstGeom prst="ellipse">
            <a:avLst/>
          </a:prstGeom>
        </p:spPr>
      </p:pic>
      <p:sp>
        <p:nvSpPr>
          <p:cNvPr id="14" name="Rechteck 21">
            <a:extLst>
              <a:ext uri="{FF2B5EF4-FFF2-40B4-BE49-F238E27FC236}">
                <a16:creationId xmlns:a16="http://schemas.microsoft.com/office/drawing/2014/main" id="{9A0591BE-7B85-4218-8EB3-D04F40827222}"/>
              </a:ext>
            </a:extLst>
          </p:cNvPr>
          <p:cNvSpPr/>
          <p:nvPr/>
        </p:nvSpPr>
        <p:spPr>
          <a:xfrm>
            <a:off x="646434" y="5606413"/>
            <a:ext cx="2107211" cy="4887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latin typeface="montserrat" panose="00000500000000000000" pitchFamily="2" charset="0"/>
              </a:rPr>
              <a:t>David Peter</a:t>
            </a:r>
            <a:br>
              <a:rPr lang="en-US" sz="1600">
                <a:solidFill>
                  <a:schemeClr val="tx1"/>
                </a:solidFill>
                <a:latin typeface="montserrat" panose="00000500000000000000" pitchFamily="2" charset="0"/>
              </a:rPr>
            </a:br>
            <a:r>
              <a:rPr lang="en-US" sz="1200">
                <a:solidFill>
                  <a:schemeClr val="tx1"/>
                </a:solidFill>
                <a:latin typeface="montserrat" panose="00000500000000000000" pitchFamily="2" charset="0"/>
              </a:rPr>
              <a:t>Partner</a:t>
            </a:r>
            <a:br>
              <a:rPr lang="en-US" sz="1200">
                <a:solidFill>
                  <a:schemeClr val="tx1"/>
                </a:solidFill>
                <a:latin typeface="montserrat" panose="00000500000000000000" pitchFamily="2" charset="0"/>
              </a:rPr>
            </a:br>
            <a:r>
              <a:rPr lang="en-US" sz="1200">
                <a:solidFill>
                  <a:schemeClr val="tx1"/>
                </a:solidFill>
                <a:latin typeface="montserrat" panose="00000500000000000000" pitchFamily="2" charset="0"/>
              </a:rPr>
              <a:t>Grant Thornton</a:t>
            </a:r>
            <a:endParaRPr lang="en-US" sz="1600">
              <a:solidFill>
                <a:schemeClr val="tx1"/>
              </a:solidFill>
              <a:latin typeface="montserrat" panose="00000500000000000000" pitchFamily="2" charset="0"/>
            </a:endParaRPr>
          </a:p>
        </p:txBody>
      </p:sp>
      <p:sp>
        <p:nvSpPr>
          <p:cNvPr id="15" name="Rechteck 21">
            <a:extLst>
              <a:ext uri="{FF2B5EF4-FFF2-40B4-BE49-F238E27FC236}">
                <a16:creationId xmlns:a16="http://schemas.microsoft.com/office/drawing/2014/main" id="{6701CBD6-5AFC-5103-CD5B-3505BF0C1C29}"/>
              </a:ext>
            </a:extLst>
          </p:cNvPr>
          <p:cNvSpPr/>
          <p:nvPr/>
        </p:nvSpPr>
        <p:spPr>
          <a:xfrm>
            <a:off x="1970157" y="5606413"/>
            <a:ext cx="5419153" cy="4887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latin typeface="montserrat" panose="00000500000000000000" pitchFamily="2" charset="0"/>
              </a:rPr>
              <a:t>Patrick Paulsen</a:t>
            </a:r>
            <a:br>
              <a:rPr lang="en-US" sz="1600">
                <a:solidFill>
                  <a:schemeClr val="tx1"/>
                </a:solidFill>
                <a:latin typeface="montserrat" panose="00000500000000000000" pitchFamily="2" charset="0"/>
              </a:rPr>
            </a:br>
            <a:r>
              <a:rPr lang="en-US" sz="1200">
                <a:solidFill>
                  <a:schemeClr val="tx1"/>
                </a:solidFill>
                <a:latin typeface="montserrat" panose="00000500000000000000" pitchFamily="2" charset="0"/>
              </a:rPr>
              <a:t>Enterprise Security &amp; Technology Strategist</a:t>
            </a:r>
            <a:br>
              <a:rPr lang="en-US" sz="1200">
                <a:solidFill>
                  <a:schemeClr val="tx1"/>
                </a:solidFill>
                <a:latin typeface="montserrat" panose="00000500000000000000" pitchFamily="2" charset="0"/>
              </a:rPr>
            </a:br>
            <a:r>
              <a:rPr lang="en-US" sz="1200">
                <a:solidFill>
                  <a:schemeClr val="tx1"/>
                </a:solidFill>
                <a:latin typeface="montserrat" panose="00000500000000000000" pitchFamily="2" charset="0"/>
              </a:rPr>
              <a:t>DIGITALL</a:t>
            </a:r>
            <a:endParaRPr lang="en-US" sz="1600">
              <a:solidFill>
                <a:schemeClr val="tx1"/>
              </a:solidFill>
              <a:latin typeface="montserrat" panose="00000500000000000000" pitchFamily="2" charset="0"/>
            </a:endParaRPr>
          </a:p>
        </p:txBody>
      </p:sp>
    </p:spTree>
    <p:extLst>
      <p:ext uri="{BB962C8B-B14F-4D97-AF65-F5344CB8AC3E}">
        <p14:creationId xmlns:p14="http://schemas.microsoft.com/office/powerpoint/2010/main" val="212639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558DB-C07E-664B-5105-C7023ABC4D13}"/>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F61CC668-B71B-747C-2D87-707D43C964E3}"/>
              </a:ext>
            </a:extLst>
          </p:cNvPr>
          <p:cNvSpPr>
            <a:spLocks noGrp="1"/>
          </p:cNvSpPr>
          <p:nvPr>
            <p:ph type="body" sz="quarter" idx="12"/>
          </p:nvPr>
        </p:nvSpPr>
        <p:spPr/>
        <p:txBody>
          <a:bodyPr/>
          <a:lstStyle/>
          <a:p>
            <a:endParaRPr lang="en-US"/>
          </a:p>
        </p:txBody>
      </p:sp>
      <p:sp>
        <p:nvSpPr>
          <p:cNvPr id="8" name="Rechteck 7">
            <a:extLst>
              <a:ext uri="{FF2B5EF4-FFF2-40B4-BE49-F238E27FC236}">
                <a16:creationId xmlns:a16="http://schemas.microsoft.com/office/drawing/2014/main" id="{89AA87E0-D53D-B05A-7960-784BD1AE95C8}"/>
              </a:ext>
            </a:extLst>
          </p:cNvPr>
          <p:cNvSpPr/>
          <p:nvPr/>
        </p:nvSpPr>
        <p:spPr>
          <a:xfrm>
            <a:off x="2655307" y="1723340"/>
            <a:ext cx="6903290" cy="4345774"/>
          </a:xfrm>
          <a:prstGeom prst="rect">
            <a:avLst/>
          </a:prstGeom>
          <a:noFill/>
          <a:ln w="22225">
            <a:solidFill>
              <a:srgbClr val="1717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sp>
        <p:nvSpPr>
          <p:cNvPr id="9" name="Oval 8">
            <a:extLst>
              <a:ext uri="{FF2B5EF4-FFF2-40B4-BE49-F238E27FC236}">
                <a16:creationId xmlns:a16="http://schemas.microsoft.com/office/drawing/2014/main" id="{658ADDB4-8FF5-4746-9D0D-C10D86F37734}"/>
              </a:ext>
            </a:extLst>
          </p:cNvPr>
          <p:cNvSpPr/>
          <p:nvPr/>
        </p:nvSpPr>
        <p:spPr>
          <a:xfrm>
            <a:off x="2420526" y="4690478"/>
            <a:ext cx="529477" cy="529477"/>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b="1">
                <a:solidFill>
                  <a:schemeClr val="tx1"/>
                </a:solidFill>
              </a:rPr>
              <a:t>KVP</a:t>
            </a:r>
          </a:p>
        </p:txBody>
      </p:sp>
      <p:sp>
        <p:nvSpPr>
          <p:cNvPr id="10" name="Rechteck 9">
            <a:extLst>
              <a:ext uri="{FF2B5EF4-FFF2-40B4-BE49-F238E27FC236}">
                <a16:creationId xmlns:a16="http://schemas.microsoft.com/office/drawing/2014/main" id="{F4DE4078-3C03-BB1C-5300-069809DD9702}"/>
              </a:ext>
            </a:extLst>
          </p:cNvPr>
          <p:cNvSpPr/>
          <p:nvPr/>
        </p:nvSpPr>
        <p:spPr>
          <a:xfrm rot="2100000">
            <a:off x="4805379" y="4396364"/>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11" name="Графика 26" descr="Потребители">
            <a:extLst>
              <a:ext uri="{FF2B5EF4-FFF2-40B4-BE49-F238E27FC236}">
                <a16:creationId xmlns:a16="http://schemas.microsoft.com/office/drawing/2014/main" id="{C62F94B5-7CBE-884F-0A7E-619FC414E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1835805"/>
            <a:ext cx="674536" cy="674536"/>
          </a:xfrm>
          <a:prstGeom prst="rect">
            <a:avLst/>
          </a:prstGeom>
        </p:spPr>
      </p:pic>
      <p:pic>
        <p:nvPicPr>
          <p:cNvPr id="12" name="Графика 10" descr="База данни">
            <a:extLst>
              <a:ext uri="{FF2B5EF4-FFF2-40B4-BE49-F238E27FC236}">
                <a16:creationId xmlns:a16="http://schemas.microsoft.com/office/drawing/2014/main" id="{BD5AE9DB-1DC8-0E7F-DEEC-ABBCC35D6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7003" y="871394"/>
            <a:ext cx="460569" cy="460569"/>
          </a:xfrm>
          <a:prstGeom prst="rect">
            <a:avLst/>
          </a:prstGeom>
        </p:spPr>
      </p:pic>
      <p:pic>
        <p:nvPicPr>
          <p:cNvPr id="13" name="Grafik 12" descr="Vollziegelwand mit einfarbiger Füllung">
            <a:extLst>
              <a:ext uri="{FF2B5EF4-FFF2-40B4-BE49-F238E27FC236}">
                <a16:creationId xmlns:a16="http://schemas.microsoft.com/office/drawing/2014/main" id="{63B1A2E0-FC64-C7E7-BBFA-90CC06373B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4683" y="874269"/>
            <a:ext cx="457694" cy="457694"/>
          </a:xfrm>
          <a:prstGeom prst="rect">
            <a:avLst/>
          </a:prstGeom>
        </p:spPr>
      </p:pic>
      <p:pic>
        <p:nvPicPr>
          <p:cNvPr id="14" name="Графика 58" descr="Laptop with solid fill">
            <a:extLst>
              <a:ext uri="{FF2B5EF4-FFF2-40B4-BE49-F238E27FC236}">
                <a16:creationId xmlns:a16="http://schemas.microsoft.com/office/drawing/2014/main" id="{0025E689-DEC0-927B-AE24-D3847D4E42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8283" y="874269"/>
            <a:ext cx="457694" cy="457694"/>
          </a:xfrm>
          <a:prstGeom prst="rect">
            <a:avLst/>
          </a:prstGeom>
        </p:spPr>
      </p:pic>
      <p:pic>
        <p:nvPicPr>
          <p:cNvPr id="15" name="Graphic 55" descr="Server with solid fill">
            <a:extLst>
              <a:ext uri="{FF2B5EF4-FFF2-40B4-BE49-F238E27FC236}">
                <a16:creationId xmlns:a16="http://schemas.microsoft.com/office/drawing/2014/main" id="{CB4C95A3-E2BA-E9D4-FD92-0349FEA226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1145" y="924825"/>
            <a:ext cx="407138" cy="407138"/>
          </a:xfrm>
          <a:prstGeom prst="rect">
            <a:avLst/>
          </a:prstGeom>
        </p:spPr>
      </p:pic>
      <p:sp>
        <p:nvSpPr>
          <p:cNvPr id="16" name="Oval 15">
            <a:extLst>
              <a:ext uri="{FF2B5EF4-FFF2-40B4-BE49-F238E27FC236}">
                <a16:creationId xmlns:a16="http://schemas.microsoft.com/office/drawing/2014/main" id="{FEA3C8C2-E0B4-4A4E-85DC-B304274E654C}"/>
              </a:ext>
            </a:extLst>
          </p:cNvPr>
          <p:cNvSpPr/>
          <p:nvPr/>
        </p:nvSpPr>
        <p:spPr>
          <a:xfrm>
            <a:off x="5440537" y="828569"/>
            <a:ext cx="2215818" cy="59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cxnSp>
        <p:nvCxnSpPr>
          <p:cNvPr id="17" name="Gerade Verbindung mit Pfeil 16">
            <a:extLst>
              <a:ext uri="{FF2B5EF4-FFF2-40B4-BE49-F238E27FC236}">
                <a16:creationId xmlns:a16="http://schemas.microsoft.com/office/drawing/2014/main" id="{C2479E91-2715-B55F-0E80-5E7287302E09}"/>
              </a:ext>
            </a:extLst>
          </p:cNvPr>
          <p:cNvCxnSpPr>
            <a:cxnSpLocks/>
            <a:stCxn id="16" idx="4"/>
          </p:cNvCxnSpPr>
          <p:nvPr/>
        </p:nvCxnSpPr>
        <p:spPr>
          <a:xfrm>
            <a:off x="6548446" y="1422201"/>
            <a:ext cx="0" cy="52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70CD2605-3BB5-09DB-C9AA-17A3926DD20A}"/>
              </a:ext>
            </a:extLst>
          </p:cNvPr>
          <p:cNvGrpSpPr/>
          <p:nvPr/>
        </p:nvGrpSpPr>
        <p:grpSpPr>
          <a:xfrm>
            <a:off x="6331835" y="1279039"/>
            <a:ext cx="376444" cy="376562"/>
            <a:chOff x="604344" y="2905118"/>
            <a:chExt cx="1039660" cy="1039987"/>
          </a:xfrm>
        </p:grpSpPr>
        <p:sp>
          <p:nvSpPr>
            <p:cNvPr id="19" name="Oval 18">
              <a:extLst>
                <a:ext uri="{FF2B5EF4-FFF2-40B4-BE49-F238E27FC236}">
                  <a16:creationId xmlns:a16="http://schemas.microsoft.com/office/drawing/2014/main" id="{E9A16C75-506C-E7C2-51F3-6A41FB10FB13}"/>
                </a:ext>
              </a:extLst>
            </p:cNvPr>
            <p:cNvSpPr/>
            <p:nvPr/>
          </p:nvSpPr>
          <p:spPr>
            <a:xfrm>
              <a:off x="874188" y="2950838"/>
              <a:ext cx="739336" cy="68644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sp>
          <p:nvSpPr>
            <p:cNvPr id="20" name="Freihandform 19">
              <a:extLst>
                <a:ext uri="{FF2B5EF4-FFF2-40B4-BE49-F238E27FC236}">
                  <a16:creationId xmlns:a16="http://schemas.microsoft.com/office/drawing/2014/main" id="{A38E8116-363F-D590-E1B6-4244C15DC396}"/>
                </a:ext>
              </a:extLst>
            </p:cNvPr>
            <p:cNvSpPr/>
            <p:nvPr/>
          </p:nvSpPr>
          <p:spPr>
            <a:xfrm>
              <a:off x="604344" y="2905118"/>
              <a:ext cx="1039660" cy="1039987"/>
            </a:xfrm>
            <a:custGeom>
              <a:avLst/>
              <a:gdLst>
                <a:gd name="connsiteX0" fmla="*/ 19770 w 754628"/>
                <a:gd name="connsiteY0" fmla="*/ 735335 h 754865"/>
                <a:gd name="connsiteX1" fmla="*/ 114063 w 754628"/>
                <a:gd name="connsiteY1" fmla="*/ 735339 h 754865"/>
                <a:gd name="connsiteX2" fmla="*/ 114068 w 754628"/>
                <a:gd name="connsiteY2" fmla="*/ 735335 h 754865"/>
                <a:gd name="connsiteX3" fmla="*/ 233607 w 754628"/>
                <a:gd name="connsiteY3" fmla="*/ 615796 h 754865"/>
                <a:gd name="connsiteX4" fmla="*/ 251990 w 754628"/>
                <a:gd name="connsiteY4" fmla="*/ 556455 h 754865"/>
                <a:gd name="connsiteX5" fmla="*/ 293614 w 754628"/>
                <a:gd name="connsiteY5" fmla="*/ 514355 h 754865"/>
                <a:gd name="connsiteX6" fmla="*/ 695549 w 754628"/>
                <a:gd name="connsiteY6" fmla="*/ 461015 h 754865"/>
                <a:gd name="connsiteX7" fmla="*/ 642209 w 754628"/>
                <a:gd name="connsiteY7" fmla="*/ 59080 h 754865"/>
                <a:gd name="connsiteX8" fmla="*/ 240274 w 754628"/>
                <a:gd name="connsiteY8" fmla="*/ 112420 h 754865"/>
                <a:gd name="connsiteX9" fmla="*/ 240274 w 754628"/>
                <a:gd name="connsiteY9" fmla="*/ 461015 h 754865"/>
                <a:gd name="connsiteX10" fmla="*/ 198174 w 754628"/>
                <a:gd name="connsiteY10" fmla="*/ 503115 h 754865"/>
                <a:gd name="connsiteX11" fmla="*/ 138833 w 754628"/>
                <a:gd name="connsiteY11" fmla="*/ 521498 h 754865"/>
                <a:gd name="connsiteX12" fmla="*/ 19770 w 754628"/>
                <a:gd name="connsiteY12" fmla="*/ 640561 h 754865"/>
                <a:gd name="connsiteX13" fmla="*/ 19288 w 754628"/>
                <a:gd name="connsiteY13" fmla="*/ 734853 h 754865"/>
                <a:gd name="connsiteX14" fmla="*/ 19770 w 754628"/>
                <a:gd name="connsiteY14" fmla="*/ 735335 h 754865"/>
                <a:gd name="connsiteX15" fmla="*/ 238369 w 754628"/>
                <a:gd name="connsiteY15" fmla="*/ 287660 h 754865"/>
                <a:gd name="connsiteX16" fmla="*/ 466969 w 754628"/>
                <a:gd name="connsiteY16" fmla="*/ 59060 h 754865"/>
                <a:gd name="connsiteX17" fmla="*/ 695569 w 754628"/>
                <a:gd name="connsiteY17" fmla="*/ 287660 h 754865"/>
                <a:gd name="connsiteX18" fmla="*/ 466969 w 754628"/>
                <a:gd name="connsiteY18" fmla="*/ 516260 h 754865"/>
                <a:gd name="connsiteX19" fmla="*/ 238369 w 754628"/>
                <a:gd name="connsiteY19" fmla="*/ 287660 h 7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628" h="754865">
                  <a:moveTo>
                    <a:pt x="19770" y="735335"/>
                  </a:moveTo>
                  <a:cubicBezTo>
                    <a:pt x="45807" y="761374"/>
                    <a:pt x="88024" y="761376"/>
                    <a:pt x="114063" y="735339"/>
                  </a:cubicBezTo>
                  <a:cubicBezTo>
                    <a:pt x="114065" y="735338"/>
                    <a:pt x="114066" y="735337"/>
                    <a:pt x="114068" y="735335"/>
                  </a:cubicBezTo>
                  <a:lnTo>
                    <a:pt x="233607" y="615796"/>
                  </a:lnTo>
                  <a:cubicBezTo>
                    <a:pt x="249138" y="600253"/>
                    <a:pt x="256014" y="578056"/>
                    <a:pt x="251990" y="556455"/>
                  </a:cubicBezTo>
                  <a:lnTo>
                    <a:pt x="293614" y="514355"/>
                  </a:lnTo>
                  <a:cubicBezTo>
                    <a:pt x="419335" y="610616"/>
                    <a:pt x="599287" y="586735"/>
                    <a:pt x="695549" y="461015"/>
                  </a:cubicBezTo>
                  <a:cubicBezTo>
                    <a:pt x="791811" y="335294"/>
                    <a:pt x="767930" y="155342"/>
                    <a:pt x="642209" y="59080"/>
                  </a:cubicBezTo>
                  <a:cubicBezTo>
                    <a:pt x="516488" y="-37182"/>
                    <a:pt x="336536" y="-13301"/>
                    <a:pt x="240274" y="112420"/>
                  </a:cubicBezTo>
                  <a:cubicBezTo>
                    <a:pt x="161521" y="215274"/>
                    <a:pt x="161521" y="358160"/>
                    <a:pt x="240274" y="461015"/>
                  </a:cubicBezTo>
                  <a:lnTo>
                    <a:pt x="198174" y="503115"/>
                  </a:lnTo>
                  <a:cubicBezTo>
                    <a:pt x="176573" y="499091"/>
                    <a:pt x="154376" y="505967"/>
                    <a:pt x="138833" y="521498"/>
                  </a:cubicBezTo>
                  <a:lnTo>
                    <a:pt x="19770" y="640561"/>
                  </a:lnTo>
                  <a:cubicBezTo>
                    <a:pt x="-6401" y="666466"/>
                    <a:pt x="-6617" y="708682"/>
                    <a:pt x="19288" y="734853"/>
                  </a:cubicBezTo>
                  <a:cubicBezTo>
                    <a:pt x="19448" y="735014"/>
                    <a:pt x="19608" y="735175"/>
                    <a:pt x="19770" y="735335"/>
                  </a:cubicBezTo>
                  <a:close/>
                  <a:moveTo>
                    <a:pt x="238369" y="287660"/>
                  </a:moveTo>
                  <a:cubicBezTo>
                    <a:pt x="238369" y="161408"/>
                    <a:pt x="340717" y="59060"/>
                    <a:pt x="466969" y="59060"/>
                  </a:cubicBezTo>
                  <a:cubicBezTo>
                    <a:pt x="593221" y="59060"/>
                    <a:pt x="695569" y="161408"/>
                    <a:pt x="695569" y="287660"/>
                  </a:cubicBezTo>
                  <a:cubicBezTo>
                    <a:pt x="695569" y="413912"/>
                    <a:pt x="593221" y="516260"/>
                    <a:pt x="466969" y="516260"/>
                  </a:cubicBezTo>
                  <a:cubicBezTo>
                    <a:pt x="340869" y="515894"/>
                    <a:pt x="238735" y="413760"/>
                    <a:pt x="238369" y="287660"/>
                  </a:cubicBezTo>
                  <a:close/>
                </a:path>
              </a:pathLst>
            </a:custGeom>
            <a:solidFill>
              <a:srgbClr val="000000"/>
            </a:solidFill>
            <a:ln w="9525" cap="flat">
              <a:noFill/>
              <a:prstDash val="solid"/>
              <a:miter/>
            </a:ln>
          </p:spPr>
          <p:txBody>
            <a:bodyPr rtlCol="0" anchor="ctr"/>
            <a:lstStyle/>
            <a:p>
              <a:endParaRPr lang="en-US"/>
            </a:p>
          </p:txBody>
        </p:sp>
      </p:grpSp>
      <p:sp>
        <p:nvSpPr>
          <p:cNvPr id="21" name="Rechteck 20">
            <a:extLst>
              <a:ext uri="{FF2B5EF4-FFF2-40B4-BE49-F238E27FC236}">
                <a16:creationId xmlns:a16="http://schemas.microsoft.com/office/drawing/2014/main" id="{CBBF46B8-363E-9AE2-E323-EA83A81037AB}"/>
              </a:ext>
            </a:extLst>
          </p:cNvPr>
          <p:cNvSpPr/>
          <p:nvPr/>
        </p:nvSpPr>
        <p:spPr>
          <a:xfrm>
            <a:off x="5463931" y="1936901"/>
            <a:ext cx="2192423" cy="21336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144000" rIns="36000" bIns="36000" rtlCol="0" anchor="ctr"/>
          <a:lstStyle/>
          <a:p>
            <a:pPr algn="ctr"/>
            <a:r>
              <a:rPr lang="de-DE" sz="1200" b="1">
                <a:solidFill>
                  <a:schemeClr val="tx1"/>
                </a:solidFill>
                <a:latin typeface="Montserrat" panose="00000500000000000000" pitchFamily="2" charset="-52"/>
              </a:rPr>
              <a:t>Security-Systemfähigkeiten</a:t>
            </a:r>
          </a:p>
          <a:p>
            <a:pPr algn="ctr"/>
            <a:endParaRPr lang="de-DE" sz="1100" b="1">
              <a:solidFill>
                <a:schemeClr val="tx1"/>
              </a:solidFill>
              <a:latin typeface="Montserrat" panose="00000500000000000000" pitchFamily="2" charset="-52"/>
            </a:endParaRPr>
          </a:p>
          <a:p>
            <a:pPr marL="171450" indent="-171450">
              <a:buFont typeface="Arial" panose="020B0604020202020204" pitchFamily="34" charset="0"/>
              <a:buChar char="•"/>
            </a:pPr>
            <a:r>
              <a:rPr lang="de-DE" sz="1100" b="1">
                <a:solidFill>
                  <a:schemeClr val="tx1"/>
                </a:solidFill>
                <a:latin typeface="Montserrat" panose="00000500000000000000" pitchFamily="2" charset="-52"/>
              </a:rPr>
              <a:t>SIEM Echtzeitüberwachung</a:t>
            </a:r>
          </a:p>
          <a:p>
            <a:pPr marL="171450" indent="-171450">
              <a:buFont typeface="Arial" panose="020B0604020202020204" pitchFamily="34" charset="0"/>
              <a:buChar char="•"/>
            </a:pPr>
            <a:r>
              <a:rPr lang="de-DE" sz="1100" b="1" err="1">
                <a:solidFill>
                  <a:schemeClr val="tx1"/>
                </a:solidFill>
                <a:latin typeface="Montserrat" panose="00000500000000000000" pitchFamily="2" charset="-52"/>
              </a:rPr>
              <a:t>Advanced</a:t>
            </a:r>
            <a:r>
              <a:rPr lang="de-DE" sz="1100" b="1">
                <a:solidFill>
                  <a:schemeClr val="tx1"/>
                </a:solidFill>
                <a:latin typeface="Montserrat" panose="00000500000000000000" pitchFamily="2" charset="-52"/>
              </a:rPr>
              <a:t>-Analytics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Korrelation</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Visualisierung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LOG- Management</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Host &amp; Netzwerk Überwachung</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Fallverwaltung</a:t>
            </a:r>
          </a:p>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cxnSp>
        <p:nvCxnSpPr>
          <p:cNvPr id="22" name="Gerade Verbindung mit Pfeil 21">
            <a:extLst>
              <a:ext uri="{FF2B5EF4-FFF2-40B4-BE49-F238E27FC236}">
                <a16:creationId xmlns:a16="http://schemas.microsoft.com/office/drawing/2014/main" id="{6C9DF8BA-F3F4-1F71-EFCC-AA6B58AF0B82}"/>
              </a:ext>
            </a:extLst>
          </p:cNvPr>
          <p:cNvCxnSpPr/>
          <p:nvPr/>
        </p:nvCxnSpPr>
        <p:spPr>
          <a:xfrm>
            <a:off x="4413483" y="2173073"/>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EBE4D6DF-E5C4-0ED9-6DB8-B53A336200CF}"/>
              </a:ext>
            </a:extLst>
          </p:cNvPr>
          <p:cNvSpPr/>
          <p:nvPr/>
        </p:nvSpPr>
        <p:spPr>
          <a:xfrm>
            <a:off x="4387860" y="1810708"/>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Feintuning  &amp;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24" name="Rechteck 23">
            <a:extLst>
              <a:ext uri="{FF2B5EF4-FFF2-40B4-BE49-F238E27FC236}">
                <a16:creationId xmlns:a16="http://schemas.microsoft.com/office/drawing/2014/main" id="{4CE0D59E-8D73-7585-A9FB-394E794DADC6}"/>
              </a:ext>
            </a:extLst>
          </p:cNvPr>
          <p:cNvSpPr/>
          <p:nvPr/>
        </p:nvSpPr>
        <p:spPr>
          <a:xfrm>
            <a:off x="3409118" y="242764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Sensor &amp; SIEM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25" name="Графика 26" descr="Потребители">
            <a:extLst>
              <a:ext uri="{FF2B5EF4-FFF2-40B4-BE49-F238E27FC236}">
                <a16:creationId xmlns:a16="http://schemas.microsoft.com/office/drawing/2014/main" id="{D53E4BB5-45CA-79A6-6FE0-11119358D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3070415"/>
            <a:ext cx="674536" cy="674536"/>
          </a:xfrm>
          <a:prstGeom prst="rect">
            <a:avLst/>
          </a:prstGeom>
        </p:spPr>
      </p:pic>
      <p:sp>
        <p:nvSpPr>
          <p:cNvPr id="26" name="Rechteck 25">
            <a:extLst>
              <a:ext uri="{FF2B5EF4-FFF2-40B4-BE49-F238E27FC236}">
                <a16:creationId xmlns:a16="http://schemas.microsoft.com/office/drawing/2014/main" id="{7F8A93C3-F1F1-EECD-C46E-B455940A572D}"/>
              </a:ext>
            </a:extLst>
          </p:cNvPr>
          <p:cNvSpPr/>
          <p:nvPr/>
        </p:nvSpPr>
        <p:spPr>
          <a:xfrm>
            <a:off x="3495299" y="3648934"/>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Threat Intelligence Analysten</a:t>
            </a:r>
          </a:p>
          <a:p>
            <a:pPr marL="171450" indent="-171450">
              <a:buFont typeface="Arial" panose="020B0604020202020204" pitchFamily="34" charset="0"/>
              <a:buChar char="•"/>
            </a:pPr>
            <a:endParaRPr lang="en-US" sz="1000" noProof="1">
              <a:solidFill>
                <a:schemeClr val="tx1"/>
              </a:solidFill>
              <a:latin typeface="Montserrat" panose="00000500000000000000" pitchFamily="2" charset="-52"/>
            </a:endParaRPr>
          </a:p>
        </p:txBody>
      </p:sp>
      <p:sp>
        <p:nvSpPr>
          <p:cNvPr id="27" name="Rechteck 26">
            <a:extLst>
              <a:ext uri="{FF2B5EF4-FFF2-40B4-BE49-F238E27FC236}">
                <a16:creationId xmlns:a16="http://schemas.microsoft.com/office/drawing/2014/main" id="{4D9458AC-FAC1-3F9E-C928-F04F09E007AA}"/>
              </a:ext>
            </a:extLst>
          </p:cNvPr>
          <p:cNvSpPr/>
          <p:nvPr/>
        </p:nvSpPr>
        <p:spPr>
          <a:xfrm>
            <a:off x="7736130" y="891727"/>
            <a:ext cx="1758938"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100" b="1" noProof="1">
                <a:solidFill>
                  <a:schemeClr val="tx1"/>
                </a:solidFill>
                <a:latin typeface="Montserrat" panose="00000500000000000000" pitchFamily="2" charset="-52"/>
              </a:rPr>
              <a:t>Unternehmensassets / Endpunkte</a:t>
            </a:r>
            <a:endParaRPr lang="de-DE" sz="1200" noProof="1">
              <a:solidFill>
                <a:schemeClr val="tx1"/>
              </a:solidFill>
              <a:latin typeface="Montserrat" panose="00000500000000000000" pitchFamily="2" charset="-52"/>
            </a:endParaRPr>
          </a:p>
        </p:txBody>
      </p:sp>
      <p:cxnSp>
        <p:nvCxnSpPr>
          <p:cNvPr id="28" name="Gerade Verbindung mit Pfeil 27">
            <a:extLst>
              <a:ext uri="{FF2B5EF4-FFF2-40B4-BE49-F238E27FC236}">
                <a16:creationId xmlns:a16="http://schemas.microsoft.com/office/drawing/2014/main" id="{14F59F20-4100-551F-FED3-EC16A8DEEC90}"/>
              </a:ext>
            </a:extLst>
          </p:cNvPr>
          <p:cNvCxnSpPr/>
          <p:nvPr/>
        </p:nvCxnSpPr>
        <p:spPr>
          <a:xfrm>
            <a:off x="4413483" y="3658856"/>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A9657D3C-D726-293D-40BA-97DBDBC10CB4}"/>
              </a:ext>
            </a:extLst>
          </p:cNvPr>
          <p:cNvSpPr/>
          <p:nvPr/>
        </p:nvSpPr>
        <p:spPr>
          <a:xfrm>
            <a:off x="4380651" y="316229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Fallbezogen/  </a:t>
            </a:r>
            <a:r>
              <a:rPr lang="de-DE" sz="1000" err="1">
                <a:solidFill>
                  <a:schemeClr val="tx1"/>
                </a:solidFill>
                <a:latin typeface="Montserrat" panose="00000500000000000000" pitchFamily="2" charset="-52"/>
              </a:rPr>
              <a:t>Threat</a:t>
            </a:r>
            <a:r>
              <a:rPr lang="de-DE" sz="1000">
                <a:solidFill>
                  <a:schemeClr val="tx1"/>
                </a:solidFill>
                <a:latin typeface="Montserrat" panose="00000500000000000000" pitchFamily="2" charset="-52"/>
              </a:rPr>
              <a:t> Hunting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30" name="Графика 26" descr="Потребители">
            <a:extLst>
              <a:ext uri="{FF2B5EF4-FFF2-40B4-BE49-F238E27FC236}">
                <a16:creationId xmlns:a16="http://schemas.microsoft.com/office/drawing/2014/main" id="{04FAC06B-5FB3-51A5-7844-1BF9CA9D1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4014" y="3070415"/>
            <a:ext cx="674536" cy="674536"/>
          </a:xfrm>
          <a:prstGeom prst="rect">
            <a:avLst/>
          </a:prstGeom>
        </p:spPr>
      </p:pic>
      <p:sp>
        <p:nvSpPr>
          <p:cNvPr id="31" name="Rechteck 30">
            <a:extLst>
              <a:ext uri="{FF2B5EF4-FFF2-40B4-BE49-F238E27FC236}">
                <a16:creationId xmlns:a16="http://schemas.microsoft.com/office/drawing/2014/main" id="{07E13DFB-8961-DB2D-7963-E6341C613EBE}"/>
              </a:ext>
            </a:extLst>
          </p:cNvPr>
          <p:cNvSpPr/>
          <p:nvPr/>
        </p:nvSpPr>
        <p:spPr>
          <a:xfrm>
            <a:off x="8541652" y="3722448"/>
            <a:ext cx="1016945"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L1 – Analysten / Triage</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2" name="Gerade Verbindung mit Pfeil 31">
            <a:extLst>
              <a:ext uri="{FF2B5EF4-FFF2-40B4-BE49-F238E27FC236}">
                <a16:creationId xmlns:a16="http://schemas.microsoft.com/office/drawing/2014/main" id="{F468CAF3-9D03-C21B-D885-33A8E9FDD76E}"/>
              </a:ext>
            </a:extLst>
          </p:cNvPr>
          <p:cNvCxnSpPr/>
          <p:nvPr/>
        </p:nvCxnSpPr>
        <p:spPr>
          <a:xfrm>
            <a:off x="7768962" y="365885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E2390FA3-27F8-05C4-75BA-81FE3BACAFFB}"/>
              </a:ext>
            </a:extLst>
          </p:cNvPr>
          <p:cNvSpPr/>
          <p:nvPr/>
        </p:nvSpPr>
        <p:spPr>
          <a:xfrm>
            <a:off x="7736130" y="3277856"/>
            <a:ext cx="1005632" cy="290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Echtzeit-überwachung</a:t>
            </a:r>
            <a:endParaRPr lang="de-DE" sz="1050">
              <a:solidFill>
                <a:schemeClr val="tx1"/>
              </a:solidFill>
              <a:latin typeface="Montserrat" panose="00000500000000000000" pitchFamily="2" charset="-52"/>
            </a:endParaRPr>
          </a:p>
        </p:txBody>
      </p:sp>
      <p:pic>
        <p:nvPicPr>
          <p:cNvPr id="34" name="Графика 26" descr="Потребители">
            <a:extLst>
              <a:ext uri="{FF2B5EF4-FFF2-40B4-BE49-F238E27FC236}">
                <a16:creationId xmlns:a16="http://schemas.microsoft.com/office/drawing/2014/main" id="{C2174A16-1795-CE2E-04C8-67B7CE8F7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7415" y="4796383"/>
            <a:ext cx="674536" cy="674536"/>
          </a:xfrm>
          <a:prstGeom prst="rect">
            <a:avLst/>
          </a:prstGeom>
        </p:spPr>
      </p:pic>
      <p:cxnSp>
        <p:nvCxnSpPr>
          <p:cNvPr id="35" name="Gerade Verbindung mit Pfeil 34">
            <a:extLst>
              <a:ext uri="{FF2B5EF4-FFF2-40B4-BE49-F238E27FC236}">
                <a16:creationId xmlns:a16="http://schemas.microsoft.com/office/drawing/2014/main" id="{7BB9B7EB-628D-FD3F-765E-28FE21AD9E57}"/>
              </a:ext>
            </a:extLst>
          </p:cNvPr>
          <p:cNvCxnSpPr>
            <a:cxnSpLocks/>
          </p:cNvCxnSpPr>
          <p:nvPr/>
        </p:nvCxnSpPr>
        <p:spPr>
          <a:xfrm>
            <a:off x="4504839" y="4092994"/>
            <a:ext cx="1414192" cy="95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BFCD0D2C-234C-5495-EA89-DED99974A96D}"/>
              </a:ext>
            </a:extLst>
          </p:cNvPr>
          <p:cNvCxnSpPr>
            <a:cxnSpLocks/>
          </p:cNvCxnSpPr>
          <p:nvPr/>
        </p:nvCxnSpPr>
        <p:spPr>
          <a:xfrm flipH="1">
            <a:off x="7194737" y="4198997"/>
            <a:ext cx="995095" cy="671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8FB87699-EDAF-946F-3C0D-02C357895EFA}"/>
              </a:ext>
            </a:extLst>
          </p:cNvPr>
          <p:cNvSpPr/>
          <p:nvPr/>
        </p:nvSpPr>
        <p:spPr>
          <a:xfrm>
            <a:off x="5987272" y="5354368"/>
            <a:ext cx="1096598"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L2 – Analysten </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8" name="Gerade Verbindung mit Pfeil 37">
            <a:extLst>
              <a:ext uri="{FF2B5EF4-FFF2-40B4-BE49-F238E27FC236}">
                <a16:creationId xmlns:a16="http://schemas.microsoft.com/office/drawing/2014/main" id="{ED3BC405-44C8-AB43-4B70-66385AB8F94B}"/>
              </a:ext>
            </a:extLst>
          </p:cNvPr>
          <p:cNvCxnSpPr>
            <a:cxnSpLocks/>
            <a:endCxn id="21" idx="2"/>
          </p:cNvCxnSpPr>
          <p:nvPr/>
        </p:nvCxnSpPr>
        <p:spPr>
          <a:xfrm flipH="1" flipV="1">
            <a:off x="6560143" y="4070501"/>
            <a:ext cx="14996" cy="743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D0901A26-3AA8-6067-88B0-DAD2AAC40A34}"/>
              </a:ext>
            </a:extLst>
          </p:cNvPr>
          <p:cNvSpPr/>
          <p:nvPr/>
        </p:nvSpPr>
        <p:spPr>
          <a:xfrm>
            <a:off x="6113048" y="4287410"/>
            <a:ext cx="910972" cy="416077"/>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1">
                <a:solidFill>
                  <a:schemeClr val="tx1"/>
                </a:solidFill>
                <a:latin typeface="Montserrat" panose="00000500000000000000" pitchFamily="2" charset="-52"/>
              </a:rPr>
              <a:t>Tiefgehende Analyse</a:t>
            </a:r>
            <a:endParaRPr lang="en-US" sz="1000" noProof="1">
              <a:solidFill>
                <a:schemeClr val="tx1"/>
              </a:solidFill>
              <a:latin typeface="Montserrat" panose="00000500000000000000" pitchFamily="2" charset="-52"/>
            </a:endParaRPr>
          </a:p>
        </p:txBody>
      </p:sp>
      <p:sp>
        <p:nvSpPr>
          <p:cNvPr id="40" name="Rechteck 39">
            <a:extLst>
              <a:ext uri="{FF2B5EF4-FFF2-40B4-BE49-F238E27FC236}">
                <a16:creationId xmlns:a16="http://schemas.microsoft.com/office/drawing/2014/main" id="{3C1A4667-47FA-49BD-10DD-B6EEE4E88DD3}"/>
              </a:ext>
            </a:extLst>
          </p:cNvPr>
          <p:cNvSpPr/>
          <p:nvPr/>
        </p:nvSpPr>
        <p:spPr>
          <a:xfrm rot="19440000">
            <a:off x="7237300" y="4280097"/>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41" name="Rechteck 40">
            <a:extLst>
              <a:ext uri="{FF2B5EF4-FFF2-40B4-BE49-F238E27FC236}">
                <a16:creationId xmlns:a16="http://schemas.microsoft.com/office/drawing/2014/main" id="{DE1CEA04-53C8-EB04-628C-3A149AEA56B4}"/>
              </a:ext>
            </a:extLst>
          </p:cNvPr>
          <p:cNvSpPr/>
          <p:nvPr/>
        </p:nvSpPr>
        <p:spPr>
          <a:xfrm>
            <a:off x="4853862" y="5822641"/>
            <a:ext cx="3419059" cy="791616"/>
          </a:xfrm>
          <a:prstGeom prst="rect">
            <a:avLst/>
          </a:prstGeom>
          <a:solidFill>
            <a:srgbClr val="FFFFFF"/>
          </a:solid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100" b="1">
                <a:solidFill>
                  <a:schemeClr val="tx1"/>
                </a:solidFill>
                <a:latin typeface="Montserrat" panose="00000500000000000000" pitchFamily="2" charset="-52"/>
              </a:rPr>
              <a:t>Reaktion</a:t>
            </a:r>
          </a:p>
          <a:p>
            <a:pPr algn="ctr"/>
            <a:r>
              <a:rPr lang="de-DE" sz="1100">
                <a:solidFill>
                  <a:schemeClr val="tx1"/>
                </a:solidFill>
                <a:latin typeface="Montserrat" panose="00000500000000000000" pitchFamily="2" charset="-52"/>
              </a:rPr>
              <a:t>Aktivitäten blocken</a:t>
            </a:r>
          </a:p>
          <a:p>
            <a:pPr algn="ctr"/>
            <a:r>
              <a:rPr lang="de-DE" sz="1100">
                <a:solidFill>
                  <a:schemeClr val="tx1"/>
                </a:solidFill>
                <a:latin typeface="Montserrat" panose="00000500000000000000" pitchFamily="2" charset="-52"/>
              </a:rPr>
              <a:t>Account sperren</a:t>
            </a:r>
          </a:p>
          <a:p>
            <a:pPr algn="ctr"/>
            <a:r>
              <a:rPr lang="de-DE" sz="1100">
                <a:solidFill>
                  <a:schemeClr val="tx1"/>
                </a:solidFill>
                <a:latin typeface="Montserrat" panose="00000500000000000000" pitchFamily="2" charset="-52"/>
              </a:rPr>
              <a:t>Netzwerkzugang sperren</a:t>
            </a:r>
          </a:p>
        </p:txBody>
      </p:sp>
      <p:sp>
        <p:nvSpPr>
          <p:cNvPr id="42" name="Rechteck 41">
            <a:extLst>
              <a:ext uri="{FF2B5EF4-FFF2-40B4-BE49-F238E27FC236}">
                <a16:creationId xmlns:a16="http://schemas.microsoft.com/office/drawing/2014/main" id="{76E63891-05F8-11DE-F5AD-C8EB1E4AC759}"/>
              </a:ext>
            </a:extLst>
          </p:cNvPr>
          <p:cNvSpPr/>
          <p:nvPr/>
        </p:nvSpPr>
        <p:spPr>
          <a:xfrm>
            <a:off x="7491549" y="4787657"/>
            <a:ext cx="1198453"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a:solidFill>
                  <a:schemeClr val="tx1"/>
                </a:solidFill>
                <a:latin typeface="Montserrat" panose="00000500000000000000" pitchFamily="2" charset="-52"/>
              </a:rPr>
              <a:t>Koordinierung &amp; Konsultation</a:t>
            </a:r>
          </a:p>
          <a:p>
            <a:pPr marL="171450" indent="-171450" algn="ctr">
              <a:buFont typeface="Arial" panose="020B0604020202020204" pitchFamily="34" charset="0"/>
              <a:buChar char="•"/>
            </a:pPr>
            <a:endParaRPr lang="de-DE" sz="1050">
              <a:solidFill>
                <a:schemeClr val="tx1"/>
              </a:solidFill>
              <a:latin typeface="Montserrat" panose="00000500000000000000" pitchFamily="2" charset="-52"/>
            </a:endParaRPr>
          </a:p>
        </p:txBody>
      </p:sp>
      <p:cxnSp>
        <p:nvCxnSpPr>
          <p:cNvPr id="43" name="Gerade Verbindung mit Pfeil 42">
            <a:extLst>
              <a:ext uri="{FF2B5EF4-FFF2-40B4-BE49-F238E27FC236}">
                <a16:creationId xmlns:a16="http://schemas.microsoft.com/office/drawing/2014/main" id="{A335BF22-101C-6AB5-6E5B-27D27552DF04}"/>
              </a:ext>
            </a:extLst>
          </p:cNvPr>
          <p:cNvCxnSpPr>
            <a:cxnSpLocks/>
            <a:stCxn id="46" idx="1"/>
          </p:cNvCxnSpPr>
          <p:nvPr/>
        </p:nvCxnSpPr>
        <p:spPr>
          <a:xfrm flipH="1">
            <a:off x="7231644" y="5133651"/>
            <a:ext cx="25053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Графика 26" descr="Потребители">
            <a:extLst>
              <a:ext uri="{FF2B5EF4-FFF2-40B4-BE49-F238E27FC236}">
                <a16:creationId xmlns:a16="http://schemas.microsoft.com/office/drawing/2014/main" id="{04CB0066-C7C3-6497-1222-D86B137C61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502" y="4795391"/>
            <a:ext cx="674536" cy="674536"/>
          </a:xfrm>
          <a:prstGeom prst="rect">
            <a:avLst/>
          </a:prstGeom>
        </p:spPr>
      </p:pic>
      <p:sp>
        <p:nvSpPr>
          <p:cNvPr id="45" name="Rechteck 44">
            <a:extLst>
              <a:ext uri="{FF2B5EF4-FFF2-40B4-BE49-F238E27FC236}">
                <a16:creationId xmlns:a16="http://schemas.microsoft.com/office/drawing/2014/main" id="{D636F001-4DFA-20FD-1779-D013D1CDFC0F}"/>
              </a:ext>
            </a:extLst>
          </p:cNvPr>
          <p:cNvSpPr/>
          <p:nvPr/>
        </p:nvSpPr>
        <p:spPr>
          <a:xfrm>
            <a:off x="9685334" y="5385309"/>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900" b="1" noProof="1">
                <a:solidFill>
                  <a:schemeClr val="tx1"/>
                </a:solidFill>
                <a:latin typeface="Montserrat" panose="00000500000000000000" pitchFamily="2" charset="-52"/>
              </a:rPr>
              <a:t>IT-Abteilung</a:t>
            </a:r>
          </a:p>
          <a:p>
            <a:pPr marL="171450" indent="-171450">
              <a:buFont typeface="Arial" panose="020B0604020202020204" pitchFamily="34" charset="0"/>
              <a:buChar char="•"/>
            </a:pPr>
            <a:endParaRPr lang="en-US" sz="1000" b="1" noProof="1">
              <a:solidFill>
                <a:schemeClr val="tx1"/>
              </a:solidFill>
              <a:latin typeface="Montserrat" panose="00000500000000000000" pitchFamily="2" charset="-52"/>
            </a:endParaRPr>
          </a:p>
        </p:txBody>
      </p:sp>
      <p:sp>
        <p:nvSpPr>
          <p:cNvPr id="46" name="Rechteck 45">
            <a:extLst>
              <a:ext uri="{FF2B5EF4-FFF2-40B4-BE49-F238E27FC236}">
                <a16:creationId xmlns:a16="http://schemas.microsoft.com/office/drawing/2014/main" id="{0664217F-506C-68E6-D1E9-20D453D571EE}"/>
              </a:ext>
            </a:extLst>
          </p:cNvPr>
          <p:cNvSpPr/>
          <p:nvPr/>
        </p:nvSpPr>
        <p:spPr>
          <a:xfrm>
            <a:off x="9737040" y="4653736"/>
            <a:ext cx="860428" cy="95982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US" sz="1100">
              <a:solidFill>
                <a:schemeClr val="tx1"/>
              </a:solidFill>
              <a:latin typeface="Montserrat" panose="00000500000000000000" pitchFamily="2" charset="-52"/>
            </a:endParaRPr>
          </a:p>
        </p:txBody>
      </p:sp>
      <p:sp>
        <p:nvSpPr>
          <p:cNvPr id="47" name="Rechteck 46">
            <a:extLst>
              <a:ext uri="{FF2B5EF4-FFF2-40B4-BE49-F238E27FC236}">
                <a16:creationId xmlns:a16="http://schemas.microsoft.com/office/drawing/2014/main" id="{0F59B23C-C49F-EF1C-8376-00A9B48B8320}"/>
              </a:ext>
            </a:extLst>
          </p:cNvPr>
          <p:cNvSpPr/>
          <p:nvPr/>
        </p:nvSpPr>
        <p:spPr>
          <a:xfrm>
            <a:off x="2143598" y="182433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SOC-Lead</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48" name="Графика 26" descr="Потребители">
            <a:extLst>
              <a:ext uri="{FF2B5EF4-FFF2-40B4-BE49-F238E27FC236}">
                <a16:creationId xmlns:a16="http://schemas.microsoft.com/office/drawing/2014/main" id="{E5CCD825-5D43-5F33-9DC5-95D605D16A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711" y="1835805"/>
            <a:ext cx="674536" cy="674536"/>
          </a:xfrm>
          <a:prstGeom prst="rect">
            <a:avLst/>
          </a:prstGeom>
        </p:spPr>
      </p:pic>
      <p:sp>
        <p:nvSpPr>
          <p:cNvPr id="49" name="Rechteck 48">
            <a:extLst>
              <a:ext uri="{FF2B5EF4-FFF2-40B4-BE49-F238E27FC236}">
                <a16:creationId xmlns:a16="http://schemas.microsoft.com/office/drawing/2014/main" id="{174F6664-A05A-10EB-7E94-B7900B462D1A}"/>
              </a:ext>
            </a:extLst>
          </p:cNvPr>
          <p:cNvSpPr/>
          <p:nvPr/>
        </p:nvSpPr>
        <p:spPr>
          <a:xfrm>
            <a:off x="8475263" y="2382464"/>
            <a:ext cx="1083334"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Betrieb</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cxnSp>
        <p:nvCxnSpPr>
          <p:cNvPr id="50" name="Gerade Verbindung mit Pfeil 49">
            <a:extLst>
              <a:ext uri="{FF2B5EF4-FFF2-40B4-BE49-F238E27FC236}">
                <a16:creationId xmlns:a16="http://schemas.microsoft.com/office/drawing/2014/main" id="{D0B7BEBB-5648-0EAB-8385-4411B60691CA}"/>
              </a:ext>
            </a:extLst>
          </p:cNvPr>
          <p:cNvCxnSpPr/>
          <p:nvPr/>
        </p:nvCxnSpPr>
        <p:spPr>
          <a:xfrm>
            <a:off x="7830649" y="222618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Rechteck 50">
            <a:extLst>
              <a:ext uri="{FF2B5EF4-FFF2-40B4-BE49-F238E27FC236}">
                <a16:creationId xmlns:a16="http://schemas.microsoft.com/office/drawing/2014/main" id="{4C60E98B-2974-D8E5-DDA9-E420FA4A49C8}"/>
              </a:ext>
            </a:extLst>
          </p:cNvPr>
          <p:cNvSpPr/>
          <p:nvPr/>
        </p:nvSpPr>
        <p:spPr>
          <a:xfrm>
            <a:off x="7878802" y="173781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Überwachen, Entstören, Patchen</a:t>
            </a:r>
          </a:p>
          <a:p>
            <a:pPr marL="171450" indent="-171450">
              <a:buFont typeface="Arial" panose="020B0604020202020204" pitchFamily="34" charset="0"/>
              <a:buChar char="•"/>
            </a:pPr>
            <a:endParaRPr lang="de-DE" sz="1050">
              <a:solidFill>
                <a:schemeClr val="tx1"/>
              </a:solidFill>
              <a:latin typeface="Montserrat" panose="00000500000000000000" pitchFamily="2" charset="-52"/>
            </a:endParaRPr>
          </a:p>
        </p:txBody>
      </p:sp>
      <p:sp>
        <p:nvSpPr>
          <p:cNvPr id="52" name="Rechteck 51">
            <a:extLst>
              <a:ext uri="{FF2B5EF4-FFF2-40B4-BE49-F238E27FC236}">
                <a16:creationId xmlns:a16="http://schemas.microsoft.com/office/drawing/2014/main" id="{E4D2DC1A-3AF1-9DC9-6B69-26A0DC3B5C20}"/>
              </a:ext>
            </a:extLst>
          </p:cNvPr>
          <p:cNvSpPr/>
          <p:nvPr/>
        </p:nvSpPr>
        <p:spPr>
          <a:xfrm>
            <a:off x="2351544" y="2051211"/>
            <a:ext cx="616834" cy="2361871"/>
          </a:xfrm>
          <a:prstGeom prst="rect">
            <a:avLst/>
          </a:prstGeom>
          <a:solidFill>
            <a:schemeClr val="bg2"/>
          </a:solidFill>
          <a:ln w="22225"/>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de-DE" sz="1400" b="1" noProof="1">
                <a:solidFill>
                  <a:schemeClr val="tx1"/>
                </a:solidFill>
                <a:latin typeface="Montserrat" panose="00000500000000000000" pitchFamily="2" charset="-52"/>
              </a:rPr>
              <a:t>SOC-Management</a:t>
            </a:r>
            <a:endParaRPr lang="de-DE" sz="1100" noProof="1">
              <a:solidFill>
                <a:schemeClr val="tx1"/>
              </a:solidFill>
              <a:latin typeface="Montserrat" panose="00000500000000000000" pitchFamily="2" charset="-52"/>
            </a:endParaRPr>
          </a:p>
        </p:txBody>
      </p:sp>
      <p:sp>
        <p:nvSpPr>
          <p:cNvPr id="53" name="Gebogener Pfeil 52">
            <a:extLst>
              <a:ext uri="{FF2B5EF4-FFF2-40B4-BE49-F238E27FC236}">
                <a16:creationId xmlns:a16="http://schemas.microsoft.com/office/drawing/2014/main" id="{3299AEC5-7A47-0995-67AA-B3DEF7FC1064}"/>
              </a:ext>
            </a:extLst>
          </p:cNvPr>
          <p:cNvSpPr/>
          <p:nvPr/>
        </p:nvSpPr>
        <p:spPr>
          <a:xfrm>
            <a:off x="2155137" y="4431762"/>
            <a:ext cx="1039693" cy="1039693"/>
          </a:xfrm>
          <a:prstGeom prst="circularArrow">
            <a:avLst>
              <a:gd name="adj1" fmla="val 17884"/>
              <a:gd name="adj2" fmla="val 1002341"/>
              <a:gd name="adj3" fmla="val 13367553"/>
              <a:gd name="adj4" fmla="val 14438602"/>
              <a:gd name="adj5" fmla="val 17743"/>
            </a:avLst>
          </a:prstGeom>
          <a:solidFill>
            <a:schemeClr val="bg1"/>
          </a:soli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Pfeil nach unten 53">
            <a:extLst>
              <a:ext uri="{FF2B5EF4-FFF2-40B4-BE49-F238E27FC236}">
                <a16:creationId xmlns:a16="http://schemas.microsoft.com/office/drawing/2014/main" id="{1B95519A-6F5B-01C2-7C02-FD62D514B314}"/>
              </a:ext>
            </a:extLst>
          </p:cNvPr>
          <p:cNvSpPr/>
          <p:nvPr/>
        </p:nvSpPr>
        <p:spPr>
          <a:xfrm>
            <a:off x="6412247" y="5562406"/>
            <a:ext cx="325784" cy="254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Графика 43" descr="Shield with solid fill">
            <a:extLst>
              <a:ext uri="{FF2B5EF4-FFF2-40B4-BE49-F238E27FC236}">
                <a16:creationId xmlns:a16="http://schemas.microsoft.com/office/drawing/2014/main" id="{0C57D9F9-97F3-5F72-8E32-EB59F6C1F9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32367" y="788887"/>
            <a:ext cx="336498" cy="336498"/>
          </a:xfrm>
          <a:prstGeom prst="rect">
            <a:avLst/>
          </a:prstGeom>
        </p:spPr>
      </p:pic>
      <p:sp>
        <p:nvSpPr>
          <p:cNvPr id="56" name="Oval 55">
            <a:extLst>
              <a:ext uri="{FF2B5EF4-FFF2-40B4-BE49-F238E27FC236}">
                <a16:creationId xmlns:a16="http://schemas.microsoft.com/office/drawing/2014/main" id="{378B39F3-8001-C5E6-332C-068D7FB2D837}"/>
              </a:ext>
            </a:extLst>
          </p:cNvPr>
          <p:cNvSpPr/>
          <p:nvPr/>
        </p:nvSpPr>
        <p:spPr>
          <a:xfrm>
            <a:off x="9222992" y="2979850"/>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1</a:t>
            </a:r>
          </a:p>
        </p:txBody>
      </p:sp>
      <p:sp>
        <p:nvSpPr>
          <p:cNvPr id="57" name="Oval 56">
            <a:extLst>
              <a:ext uri="{FF2B5EF4-FFF2-40B4-BE49-F238E27FC236}">
                <a16:creationId xmlns:a16="http://schemas.microsoft.com/office/drawing/2014/main" id="{BF8F38A2-0DAD-F4B8-1786-DBC70562261E}"/>
              </a:ext>
            </a:extLst>
          </p:cNvPr>
          <p:cNvSpPr/>
          <p:nvPr/>
        </p:nvSpPr>
        <p:spPr>
          <a:xfrm>
            <a:off x="6876678" y="4815948"/>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2</a:t>
            </a:r>
          </a:p>
        </p:txBody>
      </p:sp>
      <p:sp>
        <p:nvSpPr>
          <p:cNvPr id="58" name="Oval 57">
            <a:extLst>
              <a:ext uri="{FF2B5EF4-FFF2-40B4-BE49-F238E27FC236}">
                <a16:creationId xmlns:a16="http://schemas.microsoft.com/office/drawing/2014/main" id="{6D5206DA-E050-2C00-5937-31A9F6210E07}"/>
              </a:ext>
            </a:extLst>
          </p:cNvPr>
          <p:cNvSpPr/>
          <p:nvPr/>
        </p:nvSpPr>
        <p:spPr>
          <a:xfrm>
            <a:off x="3442964" y="1829886"/>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4</a:t>
            </a:r>
          </a:p>
        </p:txBody>
      </p:sp>
      <p:sp>
        <p:nvSpPr>
          <p:cNvPr id="59" name="Oval 58">
            <a:extLst>
              <a:ext uri="{FF2B5EF4-FFF2-40B4-BE49-F238E27FC236}">
                <a16:creationId xmlns:a16="http://schemas.microsoft.com/office/drawing/2014/main" id="{FDF4F4A8-7F99-A82F-A578-83DD700B7186}"/>
              </a:ext>
            </a:extLst>
          </p:cNvPr>
          <p:cNvSpPr/>
          <p:nvPr/>
        </p:nvSpPr>
        <p:spPr>
          <a:xfrm>
            <a:off x="2192038" y="1392014"/>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6</a:t>
            </a:r>
          </a:p>
        </p:txBody>
      </p:sp>
      <p:sp>
        <p:nvSpPr>
          <p:cNvPr id="60" name="Oval 59">
            <a:extLst>
              <a:ext uri="{FF2B5EF4-FFF2-40B4-BE49-F238E27FC236}">
                <a16:creationId xmlns:a16="http://schemas.microsoft.com/office/drawing/2014/main" id="{936509FC-83E2-D71B-3538-554F627873D7}"/>
              </a:ext>
            </a:extLst>
          </p:cNvPr>
          <p:cNvSpPr/>
          <p:nvPr/>
        </p:nvSpPr>
        <p:spPr>
          <a:xfrm>
            <a:off x="9222992" y="1770657"/>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5</a:t>
            </a:r>
          </a:p>
        </p:txBody>
      </p:sp>
      <p:pic>
        <p:nvPicPr>
          <p:cNvPr id="61" name="Графика 26" descr="Служител в офис">
            <a:extLst>
              <a:ext uri="{FF2B5EF4-FFF2-40B4-BE49-F238E27FC236}">
                <a16:creationId xmlns:a16="http://schemas.microsoft.com/office/drawing/2014/main" id="{9EA95D3C-2326-EFD3-5CED-C06D73F7357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86451" y="1331963"/>
            <a:ext cx="575068" cy="575068"/>
          </a:xfrm>
          <a:prstGeom prst="rect">
            <a:avLst/>
          </a:prstGeom>
        </p:spPr>
      </p:pic>
      <p:sp>
        <p:nvSpPr>
          <p:cNvPr id="63" name="Titel 1">
            <a:extLst>
              <a:ext uri="{FF2B5EF4-FFF2-40B4-BE49-F238E27FC236}">
                <a16:creationId xmlns:a16="http://schemas.microsoft.com/office/drawing/2014/main" id="{9EA7BDF6-7A3B-88FF-8AA2-54BC58DD79D8}"/>
              </a:ext>
            </a:extLst>
          </p:cNvPr>
          <p:cNvSpPr txBox="1">
            <a:spLocks/>
          </p:cNvSpPr>
          <p:nvPr/>
        </p:nvSpPr>
        <p:spPr>
          <a:xfrm>
            <a:off x="4603838" y="1427603"/>
            <a:ext cx="1055427" cy="32175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sz="2400">
                <a:solidFill>
                  <a:srgbClr val="1717C0"/>
                </a:solidFill>
              </a:rPr>
              <a:t>SOC</a:t>
            </a:r>
          </a:p>
        </p:txBody>
      </p:sp>
      <p:sp>
        <p:nvSpPr>
          <p:cNvPr id="64" name="Oval 63">
            <a:extLst>
              <a:ext uri="{FF2B5EF4-FFF2-40B4-BE49-F238E27FC236}">
                <a16:creationId xmlns:a16="http://schemas.microsoft.com/office/drawing/2014/main" id="{6D3C3AD0-A34B-63E2-8FF5-89780A1D8FC7}"/>
              </a:ext>
            </a:extLst>
          </p:cNvPr>
          <p:cNvSpPr/>
          <p:nvPr/>
        </p:nvSpPr>
        <p:spPr>
          <a:xfrm>
            <a:off x="3442964" y="3069995"/>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3</a:t>
            </a:r>
          </a:p>
        </p:txBody>
      </p:sp>
      <p:sp>
        <p:nvSpPr>
          <p:cNvPr id="3" name="Rechteck 2">
            <a:extLst>
              <a:ext uri="{FF2B5EF4-FFF2-40B4-BE49-F238E27FC236}">
                <a16:creationId xmlns:a16="http://schemas.microsoft.com/office/drawing/2014/main" id="{9047C3E8-9680-AEA9-2862-2AB097260F45}"/>
              </a:ext>
            </a:extLst>
          </p:cNvPr>
          <p:cNvSpPr/>
          <p:nvPr/>
        </p:nvSpPr>
        <p:spPr>
          <a:xfrm>
            <a:off x="789258" y="1700933"/>
            <a:ext cx="2419851" cy="36843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5" name="Rechteck 4">
            <a:extLst>
              <a:ext uri="{FF2B5EF4-FFF2-40B4-BE49-F238E27FC236}">
                <a16:creationId xmlns:a16="http://schemas.microsoft.com/office/drawing/2014/main" id="{33F41C13-5FFE-398C-C5D9-E2319177C9D0}"/>
              </a:ext>
            </a:extLst>
          </p:cNvPr>
          <p:cNvSpPr/>
          <p:nvPr/>
        </p:nvSpPr>
        <p:spPr>
          <a:xfrm>
            <a:off x="789258" y="1339300"/>
            <a:ext cx="2101657" cy="36163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7" name="Rechteck 6">
            <a:extLst>
              <a:ext uri="{FF2B5EF4-FFF2-40B4-BE49-F238E27FC236}">
                <a16:creationId xmlns:a16="http://schemas.microsoft.com/office/drawing/2014/main" id="{87A3BD70-A5C5-72B8-5839-2AC8CF749C32}"/>
              </a:ext>
            </a:extLst>
          </p:cNvPr>
          <p:cNvSpPr/>
          <p:nvPr/>
        </p:nvSpPr>
        <p:spPr>
          <a:xfrm>
            <a:off x="7724764" y="1715653"/>
            <a:ext cx="2012276" cy="89447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7" name="Rechteck 66">
            <a:extLst>
              <a:ext uri="{FF2B5EF4-FFF2-40B4-BE49-F238E27FC236}">
                <a16:creationId xmlns:a16="http://schemas.microsoft.com/office/drawing/2014/main" id="{680FFB87-14D9-85F2-B1FA-E42AAD39EFB1}"/>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8" name="Rechteck 67">
            <a:extLst>
              <a:ext uri="{FF2B5EF4-FFF2-40B4-BE49-F238E27FC236}">
                <a16:creationId xmlns:a16="http://schemas.microsoft.com/office/drawing/2014/main" id="{237E59B5-D036-6B05-15C7-20B8D930702C}"/>
              </a:ext>
            </a:extLst>
          </p:cNvPr>
          <p:cNvSpPr/>
          <p:nvPr/>
        </p:nvSpPr>
        <p:spPr>
          <a:xfrm>
            <a:off x="3208733" y="1700933"/>
            <a:ext cx="2184759" cy="121891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69" name="Grafik 68" descr="Ein Bild, das Grafiken, Schrift, Grafikdesign, Screenshot enthält.&#10;&#10;KI-generierte Inhalte können fehlerhaft sein.">
            <a:extLst>
              <a:ext uri="{FF2B5EF4-FFF2-40B4-BE49-F238E27FC236}">
                <a16:creationId xmlns:a16="http://schemas.microsoft.com/office/drawing/2014/main" id="{0D27839A-E1B8-D807-30D9-518B9C41BEA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61519" y="1442832"/>
            <a:ext cx="1562544" cy="208339"/>
          </a:xfrm>
          <a:prstGeom prst="rect">
            <a:avLst/>
          </a:prstGeom>
        </p:spPr>
      </p:pic>
      <p:sp>
        <p:nvSpPr>
          <p:cNvPr id="2" name="Titel 1">
            <a:extLst>
              <a:ext uri="{FF2B5EF4-FFF2-40B4-BE49-F238E27FC236}">
                <a16:creationId xmlns:a16="http://schemas.microsoft.com/office/drawing/2014/main" id="{03D0C7A3-885D-E148-3B6A-5D76622D4BC7}"/>
              </a:ext>
            </a:extLst>
          </p:cNvPr>
          <p:cNvSpPr txBox="1">
            <a:spLocks/>
          </p:cNvSpPr>
          <p:nvPr/>
        </p:nvSpPr>
        <p:spPr>
          <a:xfrm>
            <a:off x="911225" y="451688"/>
            <a:ext cx="5741367"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a:solidFill>
                  <a:srgbClr val="1515B7"/>
                </a:solidFill>
                <a:latin typeface="montserrat" panose="00000500000000000000" pitchFamily="2" charset="0"/>
              </a:rPr>
              <a:t>Wie sehen die Prozesse eines SOCs aus?</a:t>
            </a:r>
          </a:p>
        </p:txBody>
      </p:sp>
    </p:spTree>
    <p:extLst>
      <p:ext uri="{BB962C8B-B14F-4D97-AF65-F5344CB8AC3E}">
        <p14:creationId xmlns:p14="http://schemas.microsoft.com/office/powerpoint/2010/main" val="153747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8775-E2D6-4854-371F-3FACEE04F0BB}"/>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4DC34E0E-CB73-7300-8F07-63C877AE1B73}"/>
              </a:ext>
            </a:extLst>
          </p:cNvPr>
          <p:cNvSpPr>
            <a:spLocks noGrp="1"/>
          </p:cNvSpPr>
          <p:nvPr>
            <p:ph type="body" sz="quarter" idx="12"/>
          </p:nvPr>
        </p:nvSpPr>
        <p:spPr/>
        <p:txBody>
          <a:bodyPr/>
          <a:lstStyle/>
          <a:p>
            <a:endParaRPr lang="en-US"/>
          </a:p>
        </p:txBody>
      </p:sp>
      <p:sp>
        <p:nvSpPr>
          <p:cNvPr id="8" name="Rechteck 7">
            <a:extLst>
              <a:ext uri="{FF2B5EF4-FFF2-40B4-BE49-F238E27FC236}">
                <a16:creationId xmlns:a16="http://schemas.microsoft.com/office/drawing/2014/main" id="{1AD7290B-5291-DD04-212C-6B21EF6AA765}"/>
              </a:ext>
            </a:extLst>
          </p:cNvPr>
          <p:cNvSpPr/>
          <p:nvPr/>
        </p:nvSpPr>
        <p:spPr>
          <a:xfrm>
            <a:off x="2655307" y="1723340"/>
            <a:ext cx="6903290" cy="4345774"/>
          </a:xfrm>
          <a:prstGeom prst="rect">
            <a:avLst/>
          </a:prstGeom>
          <a:noFill/>
          <a:ln w="22225">
            <a:solidFill>
              <a:srgbClr val="1717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sp>
        <p:nvSpPr>
          <p:cNvPr id="9" name="Oval 8">
            <a:extLst>
              <a:ext uri="{FF2B5EF4-FFF2-40B4-BE49-F238E27FC236}">
                <a16:creationId xmlns:a16="http://schemas.microsoft.com/office/drawing/2014/main" id="{307F83F3-F1A6-655C-556A-24FC4D0B49D1}"/>
              </a:ext>
            </a:extLst>
          </p:cNvPr>
          <p:cNvSpPr/>
          <p:nvPr/>
        </p:nvSpPr>
        <p:spPr>
          <a:xfrm>
            <a:off x="2420526" y="4690478"/>
            <a:ext cx="529477" cy="529477"/>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b="1">
                <a:solidFill>
                  <a:schemeClr val="tx1"/>
                </a:solidFill>
              </a:rPr>
              <a:t>KVP</a:t>
            </a:r>
          </a:p>
        </p:txBody>
      </p:sp>
      <p:sp>
        <p:nvSpPr>
          <p:cNvPr id="10" name="Rechteck 9">
            <a:extLst>
              <a:ext uri="{FF2B5EF4-FFF2-40B4-BE49-F238E27FC236}">
                <a16:creationId xmlns:a16="http://schemas.microsoft.com/office/drawing/2014/main" id="{3246C45C-DC5A-A24C-0B0E-2B679A0C0EAB}"/>
              </a:ext>
            </a:extLst>
          </p:cNvPr>
          <p:cNvSpPr/>
          <p:nvPr/>
        </p:nvSpPr>
        <p:spPr>
          <a:xfrm rot="2100000">
            <a:off x="4805379" y="4396364"/>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11" name="Графика 26" descr="Потребители">
            <a:extLst>
              <a:ext uri="{FF2B5EF4-FFF2-40B4-BE49-F238E27FC236}">
                <a16:creationId xmlns:a16="http://schemas.microsoft.com/office/drawing/2014/main" id="{1E88F689-FEE7-6897-AAF6-538E8132E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1835805"/>
            <a:ext cx="674536" cy="674536"/>
          </a:xfrm>
          <a:prstGeom prst="rect">
            <a:avLst/>
          </a:prstGeom>
        </p:spPr>
      </p:pic>
      <p:pic>
        <p:nvPicPr>
          <p:cNvPr id="12" name="Графика 10" descr="База данни">
            <a:extLst>
              <a:ext uri="{FF2B5EF4-FFF2-40B4-BE49-F238E27FC236}">
                <a16:creationId xmlns:a16="http://schemas.microsoft.com/office/drawing/2014/main" id="{54873D9B-ACDD-5C52-13BE-A1BAFD33D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7003" y="871394"/>
            <a:ext cx="460569" cy="460569"/>
          </a:xfrm>
          <a:prstGeom prst="rect">
            <a:avLst/>
          </a:prstGeom>
        </p:spPr>
      </p:pic>
      <p:pic>
        <p:nvPicPr>
          <p:cNvPr id="13" name="Grafik 12" descr="Vollziegelwand mit einfarbiger Füllung">
            <a:extLst>
              <a:ext uri="{FF2B5EF4-FFF2-40B4-BE49-F238E27FC236}">
                <a16:creationId xmlns:a16="http://schemas.microsoft.com/office/drawing/2014/main" id="{47FA717A-C16A-4D15-2DDA-9EF9A5B6C3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4683" y="874269"/>
            <a:ext cx="457694" cy="457694"/>
          </a:xfrm>
          <a:prstGeom prst="rect">
            <a:avLst/>
          </a:prstGeom>
        </p:spPr>
      </p:pic>
      <p:pic>
        <p:nvPicPr>
          <p:cNvPr id="14" name="Графика 58" descr="Laptop with solid fill">
            <a:extLst>
              <a:ext uri="{FF2B5EF4-FFF2-40B4-BE49-F238E27FC236}">
                <a16:creationId xmlns:a16="http://schemas.microsoft.com/office/drawing/2014/main" id="{29D4B477-888A-9141-6F66-148641FB8D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8283" y="874269"/>
            <a:ext cx="457694" cy="457694"/>
          </a:xfrm>
          <a:prstGeom prst="rect">
            <a:avLst/>
          </a:prstGeom>
        </p:spPr>
      </p:pic>
      <p:pic>
        <p:nvPicPr>
          <p:cNvPr id="15" name="Graphic 55" descr="Server with solid fill">
            <a:extLst>
              <a:ext uri="{FF2B5EF4-FFF2-40B4-BE49-F238E27FC236}">
                <a16:creationId xmlns:a16="http://schemas.microsoft.com/office/drawing/2014/main" id="{FDF2B88A-BE60-972D-0454-809549C599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1145" y="924825"/>
            <a:ext cx="407138" cy="407138"/>
          </a:xfrm>
          <a:prstGeom prst="rect">
            <a:avLst/>
          </a:prstGeom>
        </p:spPr>
      </p:pic>
      <p:sp>
        <p:nvSpPr>
          <p:cNvPr id="16" name="Oval 15">
            <a:extLst>
              <a:ext uri="{FF2B5EF4-FFF2-40B4-BE49-F238E27FC236}">
                <a16:creationId xmlns:a16="http://schemas.microsoft.com/office/drawing/2014/main" id="{5736055E-9F7D-960C-DFF1-833C499A8FA4}"/>
              </a:ext>
            </a:extLst>
          </p:cNvPr>
          <p:cNvSpPr/>
          <p:nvPr/>
        </p:nvSpPr>
        <p:spPr>
          <a:xfrm>
            <a:off x="5440537" y="828569"/>
            <a:ext cx="2215818" cy="59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cxnSp>
        <p:nvCxnSpPr>
          <p:cNvPr id="17" name="Gerade Verbindung mit Pfeil 16">
            <a:extLst>
              <a:ext uri="{FF2B5EF4-FFF2-40B4-BE49-F238E27FC236}">
                <a16:creationId xmlns:a16="http://schemas.microsoft.com/office/drawing/2014/main" id="{5EAD2623-F8F8-E5B7-E040-B638FD9C0AB6}"/>
              </a:ext>
            </a:extLst>
          </p:cNvPr>
          <p:cNvCxnSpPr>
            <a:cxnSpLocks/>
            <a:stCxn id="16" idx="4"/>
          </p:cNvCxnSpPr>
          <p:nvPr/>
        </p:nvCxnSpPr>
        <p:spPr>
          <a:xfrm>
            <a:off x="6548446" y="1422201"/>
            <a:ext cx="0" cy="52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447C6C6C-1901-DE4B-69BD-80F4BF3A810E}"/>
              </a:ext>
            </a:extLst>
          </p:cNvPr>
          <p:cNvGrpSpPr/>
          <p:nvPr/>
        </p:nvGrpSpPr>
        <p:grpSpPr>
          <a:xfrm>
            <a:off x="6331835" y="1279039"/>
            <a:ext cx="376444" cy="376562"/>
            <a:chOff x="604344" y="2905118"/>
            <a:chExt cx="1039660" cy="1039987"/>
          </a:xfrm>
        </p:grpSpPr>
        <p:sp>
          <p:nvSpPr>
            <p:cNvPr id="19" name="Oval 18">
              <a:extLst>
                <a:ext uri="{FF2B5EF4-FFF2-40B4-BE49-F238E27FC236}">
                  <a16:creationId xmlns:a16="http://schemas.microsoft.com/office/drawing/2014/main" id="{AB105049-93CE-C0E6-5954-4BA091B64B1E}"/>
                </a:ext>
              </a:extLst>
            </p:cNvPr>
            <p:cNvSpPr/>
            <p:nvPr/>
          </p:nvSpPr>
          <p:spPr>
            <a:xfrm>
              <a:off x="874188" y="2950838"/>
              <a:ext cx="739336" cy="68644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sp>
          <p:nvSpPr>
            <p:cNvPr id="20" name="Freihandform 19">
              <a:extLst>
                <a:ext uri="{FF2B5EF4-FFF2-40B4-BE49-F238E27FC236}">
                  <a16:creationId xmlns:a16="http://schemas.microsoft.com/office/drawing/2014/main" id="{F5E95225-2C48-7FCF-B1E6-8278797A5ED7}"/>
                </a:ext>
              </a:extLst>
            </p:cNvPr>
            <p:cNvSpPr/>
            <p:nvPr/>
          </p:nvSpPr>
          <p:spPr>
            <a:xfrm>
              <a:off x="604344" y="2905118"/>
              <a:ext cx="1039660" cy="1039987"/>
            </a:xfrm>
            <a:custGeom>
              <a:avLst/>
              <a:gdLst>
                <a:gd name="connsiteX0" fmla="*/ 19770 w 754628"/>
                <a:gd name="connsiteY0" fmla="*/ 735335 h 754865"/>
                <a:gd name="connsiteX1" fmla="*/ 114063 w 754628"/>
                <a:gd name="connsiteY1" fmla="*/ 735339 h 754865"/>
                <a:gd name="connsiteX2" fmla="*/ 114068 w 754628"/>
                <a:gd name="connsiteY2" fmla="*/ 735335 h 754865"/>
                <a:gd name="connsiteX3" fmla="*/ 233607 w 754628"/>
                <a:gd name="connsiteY3" fmla="*/ 615796 h 754865"/>
                <a:gd name="connsiteX4" fmla="*/ 251990 w 754628"/>
                <a:gd name="connsiteY4" fmla="*/ 556455 h 754865"/>
                <a:gd name="connsiteX5" fmla="*/ 293614 w 754628"/>
                <a:gd name="connsiteY5" fmla="*/ 514355 h 754865"/>
                <a:gd name="connsiteX6" fmla="*/ 695549 w 754628"/>
                <a:gd name="connsiteY6" fmla="*/ 461015 h 754865"/>
                <a:gd name="connsiteX7" fmla="*/ 642209 w 754628"/>
                <a:gd name="connsiteY7" fmla="*/ 59080 h 754865"/>
                <a:gd name="connsiteX8" fmla="*/ 240274 w 754628"/>
                <a:gd name="connsiteY8" fmla="*/ 112420 h 754865"/>
                <a:gd name="connsiteX9" fmla="*/ 240274 w 754628"/>
                <a:gd name="connsiteY9" fmla="*/ 461015 h 754865"/>
                <a:gd name="connsiteX10" fmla="*/ 198174 w 754628"/>
                <a:gd name="connsiteY10" fmla="*/ 503115 h 754865"/>
                <a:gd name="connsiteX11" fmla="*/ 138833 w 754628"/>
                <a:gd name="connsiteY11" fmla="*/ 521498 h 754865"/>
                <a:gd name="connsiteX12" fmla="*/ 19770 w 754628"/>
                <a:gd name="connsiteY12" fmla="*/ 640561 h 754865"/>
                <a:gd name="connsiteX13" fmla="*/ 19288 w 754628"/>
                <a:gd name="connsiteY13" fmla="*/ 734853 h 754865"/>
                <a:gd name="connsiteX14" fmla="*/ 19770 w 754628"/>
                <a:gd name="connsiteY14" fmla="*/ 735335 h 754865"/>
                <a:gd name="connsiteX15" fmla="*/ 238369 w 754628"/>
                <a:gd name="connsiteY15" fmla="*/ 287660 h 754865"/>
                <a:gd name="connsiteX16" fmla="*/ 466969 w 754628"/>
                <a:gd name="connsiteY16" fmla="*/ 59060 h 754865"/>
                <a:gd name="connsiteX17" fmla="*/ 695569 w 754628"/>
                <a:gd name="connsiteY17" fmla="*/ 287660 h 754865"/>
                <a:gd name="connsiteX18" fmla="*/ 466969 w 754628"/>
                <a:gd name="connsiteY18" fmla="*/ 516260 h 754865"/>
                <a:gd name="connsiteX19" fmla="*/ 238369 w 754628"/>
                <a:gd name="connsiteY19" fmla="*/ 287660 h 7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628" h="754865">
                  <a:moveTo>
                    <a:pt x="19770" y="735335"/>
                  </a:moveTo>
                  <a:cubicBezTo>
                    <a:pt x="45807" y="761374"/>
                    <a:pt x="88024" y="761376"/>
                    <a:pt x="114063" y="735339"/>
                  </a:cubicBezTo>
                  <a:cubicBezTo>
                    <a:pt x="114065" y="735338"/>
                    <a:pt x="114066" y="735337"/>
                    <a:pt x="114068" y="735335"/>
                  </a:cubicBezTo>
                  <a:lnTo>
                    <a:pt x="233607" y="615796"/>
                  </a:lnTo>
                  <a:cubicBezTo>
                    <a:pt x="249138" y="600253"/>
                    <a:pt x="256014" y="578056"/>
                    <a:pt x="251990" y="556455"/>
                  </a:cubicBezTo>
                  <a:lnTo>
                    <a:pt x="293614" y="514355"/>
                  </a:lnTo>
                  <a:cubicBezTo>
                    <a:pt x="419335" y="610616"/>
                    <a:pt x="599287" y="586735"/>
                    <a:pt x="695549" y="461015"/>
                  </a:cubicBezTo>
                  <a:cubicBezTo>
                    <a:pt x="791811" y="335294"/>
                    <a:pt x="767930" y="155342"/>
                    <a:pt x="642209" y="59080"/>
                  </a:cubicBezTo>
                  <a:cubicBezTo>
                    <a:pt x="516488" y="-37182"/>
                    <a:pt x="336536" y="-13301"/>
                    <a:pt x="240274" y="112420"/>
                  </a:cubicBezTo>
                  <a:cubicBezTo>
                    <a:pt x="161521" y="215274"/>
                    <a:pt x="161521" y="358160"/>
                    <a:pt x="240274" y="461015"/>
                  </a:cubicBezTo>
                  <a:lnTo>
                    <a:pt x="198174" y="503115"/>
                  </a:lnTo>
                  <a:cubicBezTo>
                    <a:pt x="176573" y="499091"/>
                    <a:pt x="154376" y="505967"/>
                    <a:pt x="138833" y="521498"/>
                  </a:cubicBezTo>
                  <a:lnTo>
                    <a:pt x="19770" y="640561"/>
                  </a:lnTo>
                  <a:cubicBezTo>
                    <a:pt x="-6401" y="666466"/>
                    <a:pt x="-6617" y="708682"/>
                    <a:pt x="19288" y="734853"/>
                  </a:cubicBezTo>
                  <a:cubicBezTo>
                    <a:pt x="19448" y="735014"/>
                    <a:pt x="19608" y="735175"/>
                    <a:pt x="19770" y="735335"/>
                  </a:cubicBezTo>
                  <a:close/>
                  <a:moveTo>
                    <a:pt x="238369" y="287660"/>
                  </a:moveTo>
                  <a:cubicBezTo>
                    <a:pt x="238369" y="161408"/>
                    <a:pt x="340717" y="59060"/>
                    <a:pt x="466969" y="59060"/>
                  </a:cubicBezTo>
                  <a:cubicBezTo>
                    <a:pt x="593221" y="59060"/>
                    <a:pt x="695569" y="161408"/>
                    <a:pt x="695569" y="287660"/>
                  </a:cubicBezTo>
                  <a:cubicBezTo>
                    <a:pt x="695569" y="413912"/>
                    <a:pt x="593221" y="516260"/>
                    <a:pt x="466969" y="516260"/>
                  </a:cubicBezTo>
                  <a:cubicBezTo>
                    <a:pt x="340869" y="515894"/>
                    <a:pt x="238735" y="413760"/>
                    <a:pt x="238369" y="287660"/>
                  </a:cubicBezTo>
                  <a:close/>
                </a:path>
              </a:pathLst>
            </a:custGeom>
            <a:solidFill>
              <a:srgbClr val="000000"/>
            </a:solidFill>
            <a:ln w="9525" cap="flat">
              <a:noFill/>
              <a:prstDash val="solid"/>
              <a:miter/>
            </a:ln>
          </p:spPr>
          <p:txBody>
            <a:bodyPr rtlCol="0" anchor="ctr"/>
            <a:lstStyle/>
            <a:p>
              <a:endParaRPr lang="en-US"/>
            </a:p>
          </p:txBody>
        </p:sp>
      </p:grpSp>
      <p:sp>
        <p:nvSpPr>
          <p:cNvPr id="21" name="Rechteck 20">
            <a:extLst>
              <a:ext uri="{FF2B5EF4-FFF2-40B4-BE49-F238E27FC236}">
                <a16:creationId xmlns:a16="http://schemas.microsoft.com/office/drawing/2014/main" id="{F2A946F4-3EE3-9105-C695-87CFA4B745CA}"/>
              </a:ext>
            </a:extLst>
          </p:cNvPr>
          <p:cNvSpPr/>
          <p:nvPr/>
        </p:nvSpPr>
        <p:spPr>
          <a:xfrm>
            <a:off x="5463931" y="1936901"/>
            <a:ext cx="2192423" cy="21336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144000" rIns="36000" bIns="36000" rtlCol="0" anchor="ctr"/>
          <a:lstStyle/>
          <a:p>
            <a:pPr algn="ctr"/>
            <a:r>
              <a:rPr lang="de-DE" sz="1200" b="1">
                <a:solidFill>
                  <a:schemeClr val="tx1"/>
                </a:solidFill>
                <a:latin typeface="Montserrat" panose="00000500000000000000" pitchFamily="2" charset="-52"/>
              </a:rPr>
              <a:t>Security-Systemfähigkeiten</a:t>
            </a:r>
          </a:p>
          <a:p>
            <a:pPr algn="ctr"/>
            <a:endParaRPr lang="de-DE" sz="1100" b="1">
              <a:solidFill>
                <a:schemeClr val="tx1"/>
              </a:solidFill>
              <a:latin typeface="Montserrat" panose="00000500000000000000" pitchFamily="2" charset="-52"/>
            </a:endParaRPr>
          </a:p>
          <a:p>
            <a:pPr marL="171450" indent="-171450">
              <a:buFont typeface="Arial" panose="020B0604020202020204" pitchFamily="34" charset="0"/>
              <a:buChar char="•"/>
            </a:pPr>
            <a:r>
              <a:rPr lang="de-DE" sz="1100" b="1">
                <a:solidFill>
                  <a:schemeClr val="tx1"/>
                </a:solidFill>
                <a:latin typeface="Montserrat" panose="00000500000000000000" pitchFamily="2" charset="-52"/>
              </a:rPr>
              <a:t>SIEM Echtzeitüberwachung</a:t>
            </a:r>
          </a:p>
          <a:p>
            <a:pPr marL="171450" indent="-171450">
              <a:buFont typeface="Arial" panose="020B0604020202020204" pitchFamily="34" charset="0"/>
              <a:buChar char="•"/>
            </a:pPr>
            <a:r>
              <a:rPr lang="de-DE" sz="1100" b="1" err="1">
                <a:solidFill>
                  <a:schemeClr val="tx1"/>
                </a:solidFill>
                <a:latin typeface="Montserrat" panose="00000500000000000000" pitchFamily="2" charset="-52"/>
              </a:rPr>
              <a:t>Advanced</a:t>
            </a:r>
            <a:r>
              <a:rPr lang="de-DE" sz="1100" b="1">
                <a:solidFill>
                  <a:schemeClr val="tx1"/>
                </a:solidFill>
                <a:latin typeface="Montserrat" panose="00000500000000000000" pitchFamily="2" charset="-52"/>
              </a:rPr>
              <a:t>-Analytics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Korrelation</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Visualisierung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LOG- Management</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Host &amp; Netzwerk Überwachung</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Fallverwaltung</a:t>
            </a:r>
          </a:p>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cxnSp>
        <p:nvCxnSpPr>
          <p:cNvPr id="22" name="Gerade Verbindung mit Pfeil 21">
            <a:extLst>
              <a:ext uri="{FF2B5EF4-FFF2-40B4-BE49-F238E27FC236}">
                <a16:creationId xmlns:a16="http://schemas.microsoft.com/office/drawing/2014/main" id="{6D34DD9C-7670-6747-7BDD-A97137A46B1D}"/>
              </a:ext>
            </a:extLst>
          </p:cNvPr>
          <p:cNvCxnSpPr/>
          <p:nvPr/>
        </p:nvCxnSpPr>
        <p:spPr>
          <a:xfrm>
            <a:off x="4413483" y="2173073"/>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BD914B27-A10D-AA0F-C340-F7B90E1D79BD}"/>
              </a:ext>
            </a:extLst>
          </p:cNvPr>
          <p:cNvSpPr/>
          <p:nvPr/>
        </p:nvSpPr>
        <p:spPr>
          <a:xfrm>
            <a:off x="4387860" y="1810708"/>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Feintuning  &amp;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24" name="Rechteck 23">
            <a:extLst>
              <a:ext uri="{FF2B5EF4-FFF2-40B4-BE49-F238E27FC236}">
                <a16:creationId xmlns:a16="http://schemas.microsoft.com/office/drawing/2014/main" id="{508FDF11-CD50-5691-8CEF-18FBC86F7F48}"/>
              </a:ext>
            </a:extLst>
          </p:cNvPr>
          <p:cNvSpPr/>
          <p:nvPr/>
        </p:nvSpPr>
        <p:spPr>
          <a:xfrm>
            <a:off x="3409118" y="242764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Sensor &amp; SIEM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25" name="Графика 26" descr="Потребители">
            <a:extLst>
              <a:ext uri="{FF2B5EF4-FFF2-40B4-BE49-F238E27FC236}">
                <a16:creationId xmlns:a16="http://schemas.microsoft.com/office/drawing/2014/main" id="{5AA53A6C-431D-87F6-52C7-348DEF29F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3070415"/>
            <a:ext cx="674536" cy="674536"/>
          </a:xfrm>
          <a:prstGeom prst="rect">
            <a:avLst/>
          </a:prstGeom>
        </p:spPr>
      </p:pic>
      <p:sp>
        <p:nvSpPr>
          <p:cNvPr id="26" name="Rechteck 25">
            <a:extLst>
              <a:ext uri="{FF2B5EF4-FFF2-40B4-BE49-F238E27FC236}">
                <a16:creationId xmlns:a16="http://schemas.microsoft.com/office/drawing/2014/main" id="{F961B1DF-6741-42AC-DE4A-270F73D150FD}"/>
              </a:ext>
            </a:extLst>
          </p:cNvPr>
          <p:cNvSpPr/>
          <p:nvPr/>
        </p:nvSpPr>
        <p:spPr>
          <a:xfrm>
            <a:off x="3495299" y="3648934"/>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Threat Intelligence Analysten</a:t>
            </a:r>
          </a:p>
          <a:p>
            <a:pPr marL="171450" indent="-171450">
              <a:buFont typeface="Arial" panose="020B0604020202020204" pitchFamily="34" charset="0"/>
              <a:buChar char="•"/>
            </a:pPr>
            <a:endParaRPr lang="en-US" sz="1000" noProof="1">
              <a:solidFill>
                <a:schemeClr val="tx1"/>
              </a:solidFill>
              <a:latin typeface="Montserrat" panose="00000500000000000000" pitchFamily="2" charset="-52"/>
            </a:endParaRPr>
          </a:p>
        </p:txBody>
      </p:sp>
      <p:sp>
        <p:nvSpPr>
          <p:cNvPr id="27" name="Rechteck 26">
            <a:extLst>
              <a:ext uri="{FF2B5EF4-FFF2-40B4-BE49-F238E27FC236}">
                <a16:creationId xmlns:a16="http://schemas.microsoft.com/office/drawing/2014/main" id="{477BBC45-984C-4EE7-A15B-DE02A3444485}"/>
              </a:ext>
            </a:extLst>
          </p:cNvPr>
          <p:cNvSpPr/>
          <p:nvPr/>
        </p:nvSpPr>
        <p:spPr>
          <a:xfrm>
            <a:off x="7736130" y="891727"/>
            <a:ext cx="1758938"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100" b="1" noProof="1">
                <a:solidFill>
                  <a:schemeClr val="tx1"/>
                </a:solidFill>
                <a:latin typeface="Montserrat" panose="00000500000000000000" pitchFamily="2" charset="-52"/>
              </a:rPr>
              <a:t>Unternehmensassets / Endpunkte</a:t>
            </a:r>
            <a:endParaRPr lang="de-DE" sz="1200" noProof="1">
              <a:solidFill>
                <a:schemeClr val="tx1"/>
              </a:solidFill>
              <a:latin typeface="Montserrat" panose="00000500000000000000" pitchFamily="2" charset="-52"/>
            </a:endParaRPr>
          </a:p>
        </p:txBody>
      </p:sp>
      <p:cxnSp>
        <p:nvCxnSpPr>
          <p:cNvPr id="28" name="Gerade Verbindung mit Pfeil 27">
            <a:extLst>
              <a:ext uri="{FF2B5EF4-FFF2-40B4-BE49-F238E27FC236}">
                <a16:creationId xmlns:a16="http://schemas.microsoft.com/office/drawing/2014/main" id="{45D0BB62-3A94-96B8-5160-A9C3808E4A01}"/>
              </a:ext>
            </a:extLst>
          </p:cNvPr>
          <p:cNvCxnSpPr/>
          <p:nvPr/>
        </p:nvCxnSpPr>
        <p:spPr>
          <a:xfrm>
            <a:off x="4413483" y="3658856"/>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F152CD4C-F967-3BE4-82B6-F0D7B1974295}"/>
              </a:ext>
            </a:extLst>
          </p:cNvPr>
          <p:cNvSpPr/>
          <p:nvPr/>
        </p:nvSpPr>
        <p:spPr>
          <a:xfrm>
            <a:off x="4380651" y="316229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Fallbezogen/  </a:t>
            </a:r>
            <a:r>
              <a:rPr lang="de-DE" sz="1000" err="1">
                <a:solidFill>
                  <a:schemeClr val="tx1"/>
                </a:solidFill>
                <a:latin typeface="Montserrat" panose="00000500000000000000" pitchFamily="2" charset="-52"/>
              </a:rPr>
              <a:t>Threat</a:t>
            </a:r>
            <a:r>
              <a:rPr lang="de-DE" sz="1000">
                <a:solidFill>
                  <a:schemeClr val="tx1"/>
                </a:solidFill>
                <a:latin typeface="Montserrat" panose="00000500000000000000" pitchFamily="2" charset="-52"/>
              </a:rPr>
              <a:t> Hunting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30" name="Графика 26" descr="Потребители">
            <a:extLst>
              <a:ext uri="{FF2B5EF4-FFF2-40B4-BE49-F238E27FC236}">
                <a16:creationId xmlns:a16="http://schemas.microsoft.com/office/drawing/2014/main" id="{8979133C-1505-A95F-0C89-B7EC4222B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4014" y="3070415"/>
            <a:ext cx="674536" cy="674536"/>
          </a:xfrm>
          <a:prstGeom prst="rect">
            <a:avLst/>
          </a:prstGeom>
        </p:spPr>
      </p:pic>
      <p:sp>
        <p:nvSpPr>
          <p:cNvPr id="31" name="Rechteck 30">
            <a:extLst>
              <a:ext uri="{FF2B5EF4-FFF2-40B4-BE49-F238E27FC236}">
                <a16:creationId xmlns:a16="http://schemas.microsoft.com/office/drawing/2014/main" id="{0CCA20B1-CEBD-F8E8-9AC1-0C54D69CD812}"/>
              </a:ext>
            </a:extLst>
          </p:cNvPr>
          <p:cNvSpPr/>
          <p:nvPr/>
        </p:nvSpPr>
        <p:spPr>
          <a:xfrm>
            <a:off x="8541652" y="3722448"/>
            <a:ext cx="1016945"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L1 – Analysten / Triage</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2" name="Gerade Verbindung mit Pfeil 31">
            <a:extLst>
              <a:ext uri="{FF2B5EF4-FFF2-40B4-BE49-F238E27FC236}">
                <a16:creationId xmlns:a16="http://schemas.microsoft.com/office/drawing/2014/main" id="{D3AE33C3-3C2B-BDEC-654C-A5401368D5B0}"/>
              </a:ext>
            </a:extLst>
          </p:cNvPr>
          <p:cNvCxnSpPr/>
          <p:nvPr/>
        </p:nvCxnSpPr>
        <p:spPr>
          <a:xfrm>
            <a:off x="7768962" y="365885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216565D2-16B6-0294-164F-89CD09B1F582}"/>
              </a:ext>
            </a:extLst>
          </p:cNvPr>
          <p:cNvSpPr/>
          <p:nvPr/>
        </p:nvSpPr>
        <p:spPr>
          <a:xfrm>
            <a:off x="7736130" y="3277856"/>
            <a:ext cx="1005632" cy="290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Echtzeit-überwachung</a:t>
            </a:r>
            <a:endParaRPr lang="de-DE" sz="1050">
              <a:solidFill>
                <a:schemeClr val="tx1"/>
              </a:solidFill>
              <a:latin typeface="Montserrat" panose="00000500000000000000" pitchFamily="2" charset="-52"/>
            </a:endParaRPr>
          </a:p>
        </p:txBody>
      </p:sp>
      <p:pic>
        <p:nvPicPr>
          <p:cNvPr id="34" name="Графика 26" descr="Потребители">
            <a:extLst>
              <a:ext uri="{FF2B5EF4-FFF2-40B4-BE49-F238E27FC236}">
                <a16:creationId xmlns:a16="http://schemas.microsoft.com/office/drawing/2014/main" id="{9C50BBCA-C781-171C-1286-BA84EF72C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7415" y="4796383"/>
            <a:ext cx="674536" cy="674536"/>
          </a:xfrm>
          <a:prstGeom prst="rect">
            <a:avLst/>
          </a:prstGeom>
        </p:spPr>
      </p:pic>
      <p:cxnSp>
        <p:nvCxnSpPr>
          <p:cNvPr id="35" name="Gerade Verbindung mit Pfeil 34">
            <a:extLst>
              <a:ext uri="{FF2B5EF4-FFF2-40B4-BE49-F238E27FC236}">
                <a16:creationId xmlns:a16="http://schemas.microsoft.com/office/drawing/2014/main" id="{0BEDE0B1-7B69-8EEB-39CC-4E9D22D95551}"/>
              </a:ext>
            </a:extLst>
          </p:cNvPr>
          <p:cNvCxnSpPr>
            <a:cxnSpLocks/>
          </p:cNvCxnSpPr>
          <p:nvPr/>
        </p:nvCxnSpPr>
        <p:spPr>
          <a:xfrm>
            <a:off x="4504839" y="4092994"/>
            <a:ext cx="1414192" cy="95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066CFFF7-569E-EB98-5351-75BA975229C6}"/>
              </a:ext>
            </a:extLst>
          </p:cNvPr>
          <p:cNvCxnSpPr>
            <a:cxnSpLocks/>
          </p:cNvCxnSpPr>
          <p:nvPr/>
        </p:nvCxnSpPr>
        <p:spPr>
          <a:xfrm flipH="1">
            <a:off x="7194737" y="4198997"/>
            <a:ext cx="995095" cy="671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2C31E39D-7450-0874-DA67-70E62CD79734}"/>
              </a:ext>
            </a:extLst>
          </p:cNvPr>
          <p:cNvSpPr/>
          <p:nvPr/>
        </p:nvSpPr>
        <p:spPr>
          <a:xfrm>
            <a:off x="5987272" y="5354368"/>
            <a:ext cx="1096598"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L2 – Analysten </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8" name="Gerade Verbindung mit Pfeil 37">
            <a:extLst>
              <a:ext uri="{FF2B5EF4-FFF2-40B4-BE49-F238E27FC236}">
                <a16:creationId xmlns:a16="http://schemas.microsoft.com/office/drawing/2014/main" id="{A7D4749B-975D-4700-EAE6-4F755C075AC7}"/>
              </a:ext>
            </a:extLst>
          </p:cNvPr>
          <p:cNvCxnSpPr>
            <a:cxnSpLocks/>
            <a:endCxn id="21" idx="2"/>
          </p:cNvCxnSpPr>
          <p:nvPr/>
        </p:nvCxnSpPr>
        <p:spPr>
          <a:xfrm flipH="1" flipV="1">
            <a:off x="6560143" y="4070501"/>
            <a:ext cx="14996" cy="743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FE79B505-2CEE-3065-F2C2-94C4803A8E66}"/>
              </a:ext>
            </a:extLst>
          </p:cNvPr>
          <p:cNvSpPr/>
          <p:nvPr/>
        </p:nvSpPr>
        <p:spPr>
          <a:xfrm>
            <a:off x="6113048" y="4287410"/>
            <a:ext cx="910972" cy="416077"/>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1">
                <a:solidFill>
                  <a:schemeClr val="tx1"/>
                </a:solidFill>
                <a:latin typeface="Montserrat" panose="00000500000000000000" pitchFamily="2" charset="-52"/>
              </a:rPr>
              <a:t>Tiefgehende Analyse</a:t>
            </a:r>
            <a:endParaRPr lang="en-US" sz="1000" noProof="1">
              <a:solidFill>
                <a:schemeClr val="tx1"/>
              </a:solidFill>
              <a:latin typeface="Montserrat" panose="00000500000000000000" pitchFamily="2" charset="-52"/>
            </a:endParaRPr>
          </a:p>
        </p:txBody>
      </p:sp>
      <p:sp>
        <p:nvSpPr>
          <p:cNvPr id="40" name="Rechteck 39">
            <a:extLst>
              <a:ext uri="{FF2B5EF4-FFF2-40B4-BE49-F238E27FC236}">
                <a16:creationId xmlns:a16="http://schemas.microsoft.com/office/drawing/2014/main" id="{05B1A291-B52C-9372-37FF-111047B850A2}"/>
              </a:ext>
            </a:extLst>
          </p:cNvPr>
          <p:cNvSpPr/>
          <p:nvPr/>
        </p:nvSpPr>
        <p:spPr>
          <a:xfrm rot="19440000">
            <a:off x="7237300" y="4280097"/>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41" name="Rechteck 40">
            <a:extLst>
              <a:ext uri="{FF2B5EF4-FFF2-40B4-BE49-F238E27FC236}">
                <a16:creationId xmlns:a16="http://schemas.microsoft.com/office/drawing/2014/main" id="{1A9D2AA1-74D4-4E79-ACAE-51BA4CB05A08}"/>
              </a:ext>
            </a:extLst>
          </p:cNvPr>
          <p:cNvSpPr/>
          <p:nvPr/>
        </p:nvSpPr>
        <p:spPr>
          <a:xfrm>
            <a:off x="4853862" y="5822641"/>
            <a:ext cx="3419059" cy="791616"/>
          </a:xfrm>
          <a:prstGeom prst="rect">
            <a:avLst/>
          </a:prstGeom>
          <a:solidFill>
            <a:srgbClr val="FFFFFF"/>
          </a:solid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100" b="1">
                <a:solidFill>
                  <a:schemeClr val="tx1"/>
                </a:solidFill>
                <a:latin typeface="Montserrat" panose="00000500000000000000" pitchFamily="2" charset="-52"/>
              </a:rPr>
              <a:t>Reaktion</a:t>
            </a:r>
          </a:p>
          <a:p>
            <a:pPr algn="ctr"/>
            <a:r>
              <a:rPr lang="de-DE" sz="1100">
                <a:solidFill>
                  <a:schemeClr val="tx1"/>
                </a:solidFill>
                <a:latin typeface="Montserrat" panose="00000500000000000000" pitchFamily="2" charset="-52"/>
              </a:rPr>
              <a:t>Aktivitäten blocken</a:t>
            </a:r>
          </a:p>
          <a:p>
            <a:pPr algn="ctr"/>
            <a:r>
              <a:rPr lang="de-DE" sz="1100">
                <a:solidFill>
                  <a:schemeClr val="tx1"/>
                </a:solidFill>
                <a:latin typeface="Montserrat" panose="00000500000000000000" pitchFamily="2" charset="-52"/>
              </a:rPr>
              <a:t>Account sperren</a:t>
            </a:r>
          </a:p>
          <a:p>
            <a:pPr algn="ctr"/>
            <a:r>
              <a:rPr lang="de-DE" sz="1100">
                <a:solidFill>
                  <a:schemeClr val="tx1"/>
                </a:solidFill>
                <a:latin typeface="Montserrat" panose="00000500000000000000" pitchFamily="2" charset="-52"/>
              </a:rPr>
              <a:t>Netzwerkzugang sperren</a:t>
            </a:r>
          </a:p>
        </p:txBody>
      </p:sp>
      <p:sp>
        <p:nvSpPr>
          <p:cNvPr id="42" name="Rechteck 41">
            <a:extLst>
              <a:ext uri="{FF2B5EF4-FFF2-40B4-BE49-F238E27FC236}">
                <a16:creationId xmlns:a16="http://schemas.microsoft.com/office/drawing/2014/main" id="{906B6D53-7024-711A-EBAC-DB7B7A592FC1}"/>
              </a:ext>
            </a:extLst>
          </p:cNvPr>
          <p:cNvSpPr/>
          <p:nvPr/>
        </p:nvSpPr>
        <p:spPr>
          <a:xfrm>
            <a:off x="7491549" y="4787657"/>
            <a:ext cx="1198453"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a:solidFill>
                  <a:schemeClr val="tx1"/>
                </a:solidFill>
                <a:latin typeface="Montserrat" panose="00000500000000000000" pitchFamily="2" charset="-52"/>
              </a:rPr>
              <a:t>Koordinierung &amp; Konsultation</a:t>
            </a:r>
          </a:p>
          <a:p>
            <a:pPr marL="171450" indent="-171450" algn="ctr">
              <a:buFont typeface="Arial" panose="020B0604020202020204" pitchFamily="34" charset="0"/>
              <a:buChar char="•"/>
            </a:pPr>
            <a:endParaRPr lang="de-DE" sz="1050">
              <a:solidFill>
                <a:schemeClr val="tx1"/>
              </a:solidFill>
              <a:latin typeface="Montserrat" panose="00000500000000000000" pitchFamily="2" charset="-52"/>
            </a:endParaRPr>
          </a:p>
        </p:txBody>
      </p:sp>
      <p:cxnSp>
        <p:nvCxnSpPr>
          <p:cNvPr id="43" name="Gerade Verbindung mit Pfeil 42">
            <a:extLst>
              <a:ext uri="{FF2B5EF4-FFF2-40B4-BE49-F238E27FC236}">
                <a16:creationId xmlns:a16="http://schemas.microsoft.com/office/drawing/2014/main" id="{2347B896-11BD-2848-07FC-80C17E5226EC}"/>
              </a:ext>
            </a:extLst>
          </p:cNvPr>
          <p:cNvCxnSpPr>
            <a:cxnSpLocks/>
            <a:stCxn id="46" idx="1"/>
          </p:cNvCxnSpPr>
          <p:nvPr/>
        </p:nvCxnSpPr>
        <p:spPr>
          <a:xfrm flipH="1">
            <a:off x="7231644" y="5133651"/>
            <a:ext cx="25053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Графика 26" descr="Потребители">
            <a:extLst>
              <a:ext uri="{FF2B5EF4-FFF2-40B4-BE49-F238E27FC236}">
                <a16:creationId xmlns:a16="http://schemas.microsoft.com/office/drawing/2014/main" id="{06F2E6EC-AC1D-B755-A007-ABCFFED17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502" y="4795391"/>
            <a:ext cx="674536" cy="674536"/>
          </a:xfrm>
          <a:prstGeom prst="rect">
            <a:avLst/>
          </a:prstGeom>
        </p:spPr>
      </p:pic>
      <p:sp>
        <p:nvSpPr>
          <p:cNvPr id="45" name="Rechteck 44">
            <a:extLst>
              <a:ext uri="{FF2B5EF4-FFF2-40B4-BE49-F238E27FC236}">
                <a16:creationId xmlns:a16="http://schemas.microsoft.com/office/drawing/2014/main" id="{86781F4E-1FDD-F90B-D575-42FD6835A472}"/>
              </a:ext>
            </a:extLst>
          </p:cNvPr>
          <p:cNvSpPr/>
          <p:nvPr/>
        </p:nvSpPr>
        <p:spPr>
          <a:xfrm>
            <a:off x="9685334" y="5385309"/>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900" b="1" noProof="1">
                <a:solidFill>
                  <a:schemeClr val="tx1"/>
                </a:solidFill>
                <a:latin typeface="Montserrat" panose="00000500000000000000" pitchFamily="2" charset="-52"/>
              </a:rPr>
              <a:t>IT-Abteilung</a:t>
            </a:r>
          </a:p>
          <a:p>
            <a:pPr marL="171450" indent="-171450">
              <a:buFont typeface="Arial" panose="020B0604020202020204" pitchFamily="34" charset="0"/>
              <a:buChar char="•"/>
            </a:pPr>
            <a:endParaRPr lang="en-US" sz="1000" b="1" noProof="1">
              <a:solidFill>
                <a:schemeClr val="tx1"/>
              </a:solidFill>
              <a:latin typeface="Montserrat" panose="00000500000000000000" pitchFamily="2" charset="-52"/>
            </a:endParaRPr>
          </a:p>
        </p:txBody>
      </p:sp>
      <p:sp>
        <p:nvSpPr>
          <p:cNvPr id="46" name="Rechteck 45">
            <a:extLst>
              <a:ext uri="{FF2B5EF4-FFF2-40B4-BE49-F238E27FC236}">
                <a16:creationId xmlns:a16="http://schemas.microsoft.com/office/drawing/2014/main" id="{0FB1A4C0-1B72-2461-102B-004A31E50982}"/>
              </a:ext>
            </a:extLst>
          </p:cNvPr>
          <p:cNvSpPr/>
          <p:nvPr/>
        </p:nvSpPr>
        <p:spPr>
          <a:xfrm>
            <a:off x="9737040" y="4653736"/>
            <a:ext cx="860428" cy="95982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US" sz="1100">
              <a:solidFill>
                <a:schemeClr val="tx1"/>
              </a:solidFill>
              <a:latin typeface="Montserrat" panose="00000500000000000000" pitchFamily="2" charset="-52"/>
            </a:endParaRPr>
          </a:p>
        </p:txBody>
      </p:sp>
      <p:sp>
        <p:nvSpPr>
          <p:cNvPr id="47" name="Rechteck 46">
            <a:extLst>
              <a:ext uri="{FF2B5EF4-FFF2-40B4-BE49-F238E27FC236}">
                <a16:creationId xmlns:a16="http://schemas.microsoft.com/office/drawing/2014/main" id="{D74BEDC5-C2DD-0D2E-8260-FBE5C5B7FAA9}"/>
              </a:ext>
            </a:extLst>
          </p:cNvPr>
          <p:cNvSpPr/>
          <p:nvPr/>
        </p:nvSpPr>
        <p:spPr>
          <a:xfrm>
            <a:off x="2143598" y="182433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SOC-Lead</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48" name="Графика 26" descr="Потребители">
            <a:extLst>
              <a:ext uri="{FF2B5EF4-FFF2-40B4-BE49-F238E27FC236}">
                <a16:creationId xmlns:a16="http://schemas.microsoft.com/office/drawing/2014/main" id="{46CEE786-B7E2-D0E7-0AB1-770074E64A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711" y="1835805"/>
            <a:ext cx="674536" cy="674536"/>
          </a:xfrm>
          <a:prstGeom prst="rect">
            <a:avLst/>
          </a:prstGeom>
        </p:spPr>
      </p:pic>
      <p:sp>
        <p:nvSpPr>
          <p:cNvPr id="49" name="Rechteck 48">
            <a:extLst>
              <a:ext uri="{FF2B5EF4-FFF2-40B4-BE49-F238E27FC236}">
                <a16:creationId xmlns:a16="http://schemas.microsoft.com/office/drawing/2014/main" id="{FC92CF4C-46DE-D4AC-B944-03B95B0CC30B}"/>
              </a:ext>
            </a:extLst>
          </p:cNvPr>
          <p:cNvSpPr/>
          <p:nvPr/>
        </p:nvSpPr>
        <p:spPr>
          <a:xfrm>
            <a:off x="8475263" y="2382464"/>
            <a:ext cx="1083334"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Betrieb</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cxnSp>
        <p:nvCxnSpPr>
          <p:cNvPr id="50" name="Gerade Verbindung mit Pfeil 49">
            <a:extLst>
              <a:ext uri="{FF2B5EF4-FFF2-40B4-BE49-F238E27FC236}">
                <a16:creationId xmlns:a16="http://schemas.microsoft.com/office/drawing/2014/main" id="{69DDF6CA-FB6A-5C0C-9FB0-BC2617A2FD60}"/>
              </a:ext>
            </a:extLst>
          </p:cNvPr>
          <p:cNvCxnSpPr/>
          <p:nvPr/>
        </p:nvCxnSpPr>
        <p:spPr>
          <a:xfrm>
            <a:off x="7830649" y="222618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Rechteck 50">
            <a:extLst>
              <a:ext uri="{FF2B5EF4-FFF2-40B4-BE49-F238E27FC236}">
                <a16:creationId xmlns:a16="http://schemas.microsoft.com/office/drawing/2014/main" id="{7694EEED-2C74-A2EB-82E4-732EEBB53851}"/>
              </a:ext>
            </a:extLst>
          </p:cNvPr>
          <p:cNvSpPr/>
          <p:nvPr/>
        </p:nvSpPr>
        <p:spPr>
          <a:xfrm>
            <a:off x="7878802" y="173781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Überwachen, Entstören, Patchen</a:t>
            </a:r>
          </a:p>
          <a:p>
            <a:pPr marL="171450" indent="-171450">
              <a:buFont typeface="Arial" panose="020B0604020202020204" pitchFamily="34" charset="0"/>
              <a:buChar char="•"/>
            </a:pPr>
            <a:endParaRPr lang="de-DE" sz="1050">
              <a:solidFill>
                <a:schemeClr val="tx1"/>
              </a:solidFill>
              <a:latin typeface="Montserrat" panose="00000500000000000000" pitchFamily="2" charset="-52"/>
            </a:endParaRPr>
          </a:p>
        </p:txBody>
      </p:sp>
      <p:sp>
        <p:nvSpPr>
          <p:cNvPr id="52" name="Rechteck 51">
            <a:extLst>
              <a:ext uri="{FF2B5EF4-FFF2-40B4-BE49-F238E27FC236}">
                <a16:creationId xmlns:a16="http://schemas.microsoft.com/office/drawing/2014/main" id="{9040D696-95BB-756F-E6ED-17D12FC490C4}"/>
              </a:ext>
            </a:extLst>
          </p:cNvPr>
          <p:cNvSpPr/>
          <p:nvPr/>
        </p:nvSpPr>
        <p:spPr>
          <a:xfrm>
            <a:off x="2351544" y="2051211"/>
            <a:ext cx="616834" cy="2361871"/>
          </a:xfrm>
          <a:prstGeom prst="rect">
            <a:avLst/>
          </a:prstGeom>
          <a:solidFill>
            <a:schemeClr val="bg2"/>
          </a:solidFill>
          <a:ln w="22225"/>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de-DE" sz="1400" b="1" noProof="1">
                <a:solidFill>
                  <a:schemeClr val="tx1"/>
                </a:solidFill>
                <a:latin typeface="Montserrat" panose="00000500000000000000" pitchFamily="2" charset="-52"/>
              </a:rPr>
              <a:t>SOC-Management</a:t>
            </a:r>
            <a:endParaRPr lang="de-DE" sz="1100" noProof="1">
              <a:solidFill>
                <a:schemeClr val="tx1"/>
              </a:solidFill>
              <a:latin typeface="Montserrat" panose="00000500000000000000" pitchFamily="2" charset="-52"/>
            </a:endParaRPr>
          </a:p>
        </p:txBody>
      </p:sp>
      <p:sp>
        <p:nvSpPr>
          <p:cNvPr id="53" name="Gebogener Pfeil 52">
            <a:extLst>
              <a:ext uri="{FF2B5EF4-FFF2-40B4-BE49-F238E27FC236}">
                <a16:creationId xmlns:a16="http://schemas.microsoft.com/office/drawing/2014/main" id="{F6A36139-02E6-85BE-BF98-65DD62E56AFA}"/>
              </a:ext>
            </a:extLst>
          </p:cNvPr>
          <p:cNvSpPr/>
          <p:nvPr/>
        </p:nvSpPr>
        <p:spPr>
          <a:xfrm>
            <a:off x="2155137" y="4431762"/>
            <a:ext cx="1039693" cy="1039693"/>
          </a:xfrm>
          <a:prstGeom prst="circularArrow">
            <a:avLst>
              <a:gd name="adj1" fmla="val 17884"/>
              <a:gd name="adj2" fmla="val 1002341"/>
              <a:gd name="adj3" fmla="val 13367553"/>
              <a:gd name="adj4" fmla="val 14438602"/>
              <a:gd name="adj5" fmla="val 17743"/>
            </a:avLst>
          </a:prstGeom>
          <a:solidFill>
            <a:schemeClr val="bg1"/>
          </a:soli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Pfeil nach unten 53">
            <a:extLst>
              <a:ext uri="{FF2B5EF4-FFF2-40B4-BE49-F238E27FC236}">
                <a16:creationId xmlns:a16="http://schemas.microsoft.com/office/drawing/2014/main" id="{27CF5D61-797E-67C6-9270-4D7D257FE85C}"/>
              </a:ext>
            </a:extLst>
          </p:cNvPr>
          <p:cNvSpPr/>
          <p:nvPr/>
        </p:nvSpPr>
        <p:spPr>
          <a:xfrm>
            <a:off x="6412247" y="5562406"/>
            <a:ext cx="325784" cy="254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Графика 43" descr="Shield with solid fill">
            <a:extLst>
              <a:ext uri="{FF2B5EF4-FFF2-40B4-BE49-F238E27FC236}">
                <a16:creationId xmlns:a16="http://schemas.microsoft.com/office/drawing/2014/main" id="{6C8F8A44-34EE-3C13-28DB-0591307DD9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32367" y="788887"/>
            <a:ext cx="336498" cy="336498"/>
          </a:xfrm>
          <a:prstGeom prst="rect">
            <a:avLst/>
          </a:prstGeom>
        </p:spPr>
      </p:pic>
      <p:sp>
        <p:nvSpPr>
          <p:cNvPr id="56" name="Oval 55">
            <a:extLst>
              <a:ext uri="{FF2B5EF4-FFF2-40B4-BE49-F238E27FC236}">
                <a16:creationId xmlns:a16="http://schemas.microsoft.com/office/drawing/2014/main" id="{6B293E11-1C1F-58AC-F686-7C2F296743F3}"/>
              </a:ext>
            </a:extLst>
          </p:cNvPr>
          <p:cNvSpPr/>
          <p:nvPr/>
        </p:nvSpPr>
        <p:spPr>
          <a:xfrm>
            <a:off x="9222992" y="2979850"/>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1</a:t>
            </a:r>
          </a:p>
        </p:txBody>
      </p:sp>
      <p:sp>
        <p:nvSpPr>
          <p:cNvPr id="57" name="Oval 56">
            <a:extLst>
              <a:ext uri="{FF2B5EF4-FFF2-40B4-BE49-F238E27FC236}">
                <a16:creationId xmlns:a16="http://schemas.microsoft.com/office/drawing/2014/main" id="{B67BB281-185A-3746-7D9E-C6CF95CF07E7}"/>
              </a:ext>
            </a:extLst>
          </p:cNvPr>
          <p:cNvSpPr/>
          <p:nvPr/>
        </p:nvSpPr>
        <p:spPr>
          <a:xfrm>
            <a:off x="6876678" y="4815948"/>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2</a:t>
            </a:r>
          </a:p>
        </p:txBody>
      </p:sp>
      <p:sp>
        <p:nvSpPr>
          <p:cNvPr id="58" name="Oval 57">
            <a:extLst>
              <a:ext uri="{FF2B5EF4-FFF2-40B4-BE49-F238E27FC236}">
                <a16:creationId xmlns:a16="http://schemas.microsoft.com/office/drawing/2014/main" id="{B9EB7223-2DCB-3F6A-BB16-0E776CC9F4AB}"/>
              </a:ext>
            </a:extLst>
          </p:cNvPr>
          <p:cNvSpPr/>
          <p:nvPr/>
        </p:nvSpPr>
        <p:spPr>
          <a:xfrm>
            <a:off x="3442964" y="1829886"/>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4</a:t>
            </a:r>
          </a:p>
        </p:txBody>
      </p:sp>
      <p:sp>
        <p:nvSpPr>
          <p:cNvPr id="59" name="Oval 58">
            <a:extLst>
              <a:ext uri="{FF2B5EF4-FFF2-40B4-BE49-F238E27FC236}">
                <a16:creationId xmlns:a16="http://schemas.microsoft.com/office/drawing/2014/main" id="{95937DEA-003C-35F7-03D7-881C9732EB28}"/>
              </a:ext>
            </a:extLst>
          </p:cNvPr>
          <p:cNvSpPr/>
          <p:nvPr/>
        </p:nvSpPr>
        <p:spPr>
          <a:xfrm>
            <a:off x="2192038" y="1392014"/>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6</a:t>
            </a:r>
          </a:p>
        </p:txBody>
      </p:sp>
      <p:sp>
        <p:nvSpPr>
          <p:cNvPr id="60" name="Oval 59">
            <a:extLst>
              <a:ext uri="{FF2B5EF4-FFF2-40B4-BE49-F238E27FC236}">
                <a16:creationId xmlns:a16="http://schemas.microsoft.com/office/drawing/2014/main" id="{4AC3432D-2127-8F3F-340F-9B19D13863AF}"/>
              </a:ext>
            </a:extLst>
          </p:cNvPr>
          <p:cNvSpPr/>
          <p:nvPr/>
        </p:nvSpPr>
        <p:spPr>
          <a:xfrm>
            <a:off x="9222992" y="1770657"/>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5</a:t>
            </a:r>
          </a:p>
        </p:txBody>
      </p:sp>
      <p:pic>
        <p:nvPicPr>
          <p:cNvPr id="61" name="Графика 26" descr="Служител в офис">
            <a:extLst>
              <a:ext uri="{FF2B5EF4-FFF2-40B4-BE49-F238E27FC236}">
                <a16:creationId xmlns:a16="http://schemas.microsoft.com/office/drawing/2014/main" id="{7C50AF3E-38EA-1665-A16F-87827094E2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86451" y="1331963"/>
            <a:ext cx="575068" cy="575068"/>
          </a:xfrm>
          <a:prstGeom prst="rect">
            <a:avLst/>
          </a:prstGeom>
        </p:spPr>
      </p:pic>
      <p:sp>
        <p:nvSpPr>
          <p:cNvPr id="63" name="Titel 1">
            <a:extLst>
              <a:ext uri="{FF2B5EF4-FFF2-40B4-BE49-F238E27FC236}">
                <a16:creationId xmlns:a16="http://schemas.microsoft.com/office/drawing/2014/main" id="{FA8DCC23-4A7F-D01D-A10E-3BB624DC8993}"/>
              </a:ext>
            </a:extLst>
          </p:cNvPr>
          <p:cNvSpPr txBox="1">
            <a:spLocks/>
          </p:cNvSpPr>
          <p:nvPr/>
        </p:nvSpPr>
        <p:spPr>
          <a:xfrm>
            <a:off x="4603838" y="1427603"/>
            <a:ext cx="1055427" cy="32175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sz="2400">
                <a:solidFill>
                  <a:srgbClr val="1717C0"/>
                </a:solidFill>
              </a:rPr>
              <a:t>SOC</a:t>
            </a:r>
          </a:p>
        </p:txBody>
      </p:sp>
      <p:sp>
        <p:nvSpPr>
          <p:cNvPr id="64" name="Oval 63">
            <a:extLst>
              <a:ext uri="{FF2B5EF4-FFF2-40B4-BE49-F238E27FC236}">
                <a16:creationId xmlns:a16="http://schemas.microsoft.com/office/drawing/2014/main" id="{49801631-1BA3-1A97-E76D-2686F7D77E00}"/>
              </a:ext>
            </a:extLst>
          </p:cNvPr>
          <p:cNvSpPr/>
          <p:nvPr/>
        </p:nvSpPr>
        <p:spPr>
          <a:xfrm>
            <a:off x="3442964" y="3069995"/>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3</a:t>
            </a:r>
          </a:p>
        </p:txBody>
      </p:sp>
      <p:sp>
        <p:nvSpPr>
          <p:cNvPr id="6" name="Rechteck 5">
            <a:extLst>
              <a:ext uri="{FF2B5EF4-FFF2-40B4-BE49-F238E27FC236}">
                <a16:creationId xmlns:a16="http://schemas.microsoft.com/office/drawing/2014/main" id="{198C938C-DAC8-8430-D8E6-D3125779C08F}"/>
              </a:ext>
            </a:extLst>
          </p:cNvPr>
          <p:cNvSpPr/>
          <p:nvPr/>
        </p:nvSpPr>
        <p:spPr>
          <a:xfrm>
            <a:off x="3671452" y="5801384"/>
            <a:ext cx="6012720" cy="9026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7" name="Rechteck 6">
            <a:extLst>
              <a:ext uri="{FF2B5EF4-FFF2-40B4-BE49-F238E27FC236}">
                <a16:creationId xmlns:a16="http://schemas.microsoft.com/office/drawing/2014/main" id="{0F32FE1C-4583-3A3A-EFAE-77F5720FFE51}"/>
              </a:ext>
            </a:extLst>
          </p:cNvPr>
          <p:cNvSpPr/>
          <p:nvPr/>
        </p:nvSpPr>
        <p:spPr>
          <a:xfrm>
            <a:off x="7724764" y="2579410"/>
            <a:ext cx="2012276" cy="150724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5" name="Rechteck 64">
            <a:extLst>
              <a:ext uri="{FF2B5EF4-FFF2-40B4-BE49-F238E27FC236}">
                <a16:creationId xmlns:a16="http://schemas.microsoft.com/office/drawing/2014/main" id="{CA509BC3-3279-B6FB-A5FE-F7AB12488ADC}"/>
              </a:ext>
            </a:extLst>
          </p:cNvPr>
          <p:cNvSpPr/>
          <p:nvPr/>
        </p:nvSpPr>
        <p:spPr>
          <a:xfrm>
            <a:off x="4504839" y="4086657"/>
            <a:ext cx="6333775" cy="1714728"/>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7" name="Rechteck 66">
            <a:extLst>
              <a:ext uri="{FF2B5EF4-FFF2-40B4-BE49-F238E27FC236}">
                <a16:creationId xmlns:a16="http://schemas.microsoft.com/office/drawing/2014/main" id="{4AAA5159-0FB2-3D3B-32CC-BE43FDE99827}"/>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8" name="Rechteck 67">
            <a:extLst>
              <a:ext uri="{FF2B5EF4-FFF2-40B4-BE49-F238E27FC236}">
                <a16:creationId xmlns:a16="http://schemas.microsoft.com/office/drawing/2014/main" id="{3B9FD784-41C6-19F8-E3B4-45968F470DC2}"/>
              </a:ext>
            </a:extLst>
          </p:cNvPr>
          <p:cNvSpPr/>
          <p:nvPr/>
        </p:nvSpPr>
        <p:spPr>
          <a:xfrm>
            <a:off x="3208733" y="2849121"/>
            <a:ext cx="2184759" cy="134987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9" name="Rechteck 68">
            <a:extLst>
              <a:ext uri="{FF2B5EF4-FFF2-40B4-BE49-F238E27FC236}">
                <a16:creationId xmlns:a16="http://schemas.microsoft.com/office/drawing/2014/main" id="{8E581465-37C6-7C68-4857-8753EE82E613}"/>
              </a:ext>
            </a:extLst>
          </p:cNvPr>
          <p:cNvSpPr/>
          <p:nvPr/>
        </p:nvSpPr>
        <p:spPr>
          <a:xfrm>
            <a:off x="2481443" y="5385310"/>
            <a:ext cx="1188847" cy="131873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70" name="Grafik 69" descr="Ein Bild, das Grafiken, Schrift, Grafikdesign, Screenshot enthält.&#10;&#10;KI-generierte Inhalte können fehlerhaft sein.">
            <a:extLst>
              <a:ext uri="{FF2B5EF4-FFF2-40B4-BE49-F238E27FC236}">
                <a16:creationId xmlns:a16="http://schemas.microsoft.com/office/drawing/2014/main" id="{CB3B90FB-5854-C9D5-A322-AD4DAE108B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61519" y="1442832"/>
            <a:ext cx="1562544" cy="208339"/>
          </a:xfrm>
          <a:prstGeom prst="rect">
            <a:avLst/>
          </a:prstGeom>
        </p:spPr>
      </p:pic>
      <p:sp>
        <p:nvSpPr>
          <p:cNvPr id="2" name="Titel 1">
            <a:extLst>
              <a:ext uri="{FF2B5EF4-FFF2-40B4-BE49-F238E27FC236}">
                <a16:creationId xmlns:a16="http://schemas.microsoft.com/office/drawing/2014/main" id="{FBD33F30-8841-279A-728A-6FA82C233F8D}"/>
              </a:ext>
            </a:extLst>
          </p:cNvPr>
          <p:cNvSpPr txBox="1">
            <a:spLocks/>
          </p:cNvSpPr>
          <p:nvPr/>
        </p:nvSpPr>
        <p:spPr>
          <a:xfrm>
            <a:off x="911225" y="451688"/>
            <a:ext cx="5741367"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a:solidFill>
                  <a:srgbClr val="1515B7"/>
                </a:solidFill>
                <a:latin typeface="montserrat" panose="00000500000000000000" pitchFamily="2" charset="0"/>
              </a:rPr>
              <a:t>Wie sehen die Prozesse eines SOCs aus?</a:t>
            </a:r>
          </a:p>
        </p:txBody>
      </p:sp>
    </p:spTree>
    <p:extLst>
      <p:ext uri="{BB962C8B-B14F-4D97-AF65-F5344CB8AC3E}">
        <p14:creationId xmlns:p14="http://schemas.microsoft.com/office/powerpoint/2010/main" val="196826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D8D85-305C-A7F3-44F0-D962C30ABF39}"/>
              </a:ext>
            </a:extLst>
          </p:cNvPr>
          <p:cNvSpPr>
            <a:spLocks noGrp="1"/>
          </p:cNvSpPr>
          <p:nvPr>
            <p:ph type="title"/>
          </p:nvPr>
        </p:nvSpPr>
        <p:spPr>
          <a:xfrm>
            <a:off x="508003" y="508000"/>
            <a:ext cx="11175997" cy="941388"/>
          </a:xfrm>
        </p:spPr>
        <p:txBody>
          <a:bodyPr wrap="square" anchor="t">
            <a:normAutofit/>
          </a:bodyPr>
          <a:lstStyle/>
          <a:p>
            <a:r>
              <a:rPr lang="en-US"/>
              <a:t>Aktuelle Herausforderungen im SOC</a:t>
            </a:r>
          </a:p>
        </p:txBody>
      </p:sp>
      <p:pic>
        <p:nvPicPr>
          <p:cNvPr id="8" name="Inhaltsplatzhalter 7">
            <a:extLst>
              <a:ext uri="{FF2B5EF4-FFF2-40B4-BE49-F238E27FC236}">
                <a16:creationId xmlns:a16="http://schemas.microsoft.com/office/drawing/2014/main" id="{930439D1-B815-4F91-99CE-784041848500}"/>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rcRect l="7245" r="7245"/>
          <a:stretch/>
        </p:blipFill>
        <p:spPr>
          <a:xfrm>
            <a:off x="6218766" y="1724024"/>
            <a:ext cx="5465233" cy="4260849"/>
          </a:xfrm>
          <a:noFill/>
        </p:spPr>
      </p:pic>
      <p:sp>
        <p:nvSpPr>
          <p:cNvPr id="4" name="Inhaltsplatzhalter 3">
            <a:extLst>
              <a:ext uri="{FF2B5EF4-FFF2-40B4-BE49-F238E27FC236}">
                <a16:creationId xmlns:a16="http://schemas.microsoft.com/office/drawing/2014/main" id="{2CFBFF14-F66D-41D0-40D8-2420D1542B69}"/>
              </a:ext>
            </a:extLst>
          </p:cNvPr>
          <p:cNvSpPr>
            <a:spLocks noGrp="1"/>
          </p:cNvSpPr>
          <p:nvPr>
            <p:ph sz="quarter" idx="17"/>
          </p:nvPr>
        </p:nvSpPr>
        <p:spPr>
          <a:xfrm>
            <a:off x="508000" y="1724024"/>
            <a:ext cx="5465233" cy="4260849"/>
          </a:xfrm>
        </p:spPr>
        <p:txBody>
          <a:bodyPr wrap="square" anchor="t">
            <a:normAutofit/>
          </a:bodyPr>
          <a:lstStyle/>
          <a:p>
            <a:pPr marL="285750" indent="-285750">
              <a:buFont typeface="Arial" panose="020B0604020202020204" pitchFamily="34" charset="0"/>
              <a:buChar char="•"/>
            </a:pPr>
            <a:r>
              <a:rPr lang="de-DE">
                <a:solidFill>
                  <a:schemeClr val="tx1"/>
                </a:solidFill>
              </a:rPr>
              <a:t>Steigende Komplexität der Bedrohungslandschaft erfordert ständige Anpassungen.</a:t>
            </a:r>
          </a:p>
          <a:p>
            <a:pPr marL="285750" indent="-285750">
              <a:buFont typeface="Arial" panose="020B0604020202020204" pitchFamily="34" charset="0"/>
              <a:buChar char="•"/>
            </a:pPr>
            <a:r>
              <a:rPr lang="de-DE">
                <a:solidFill>
                  <a:schemeClr val="tx1"/>
                </a:solidFill>
              </a:rPr>
              <a:t>Mangel an qualifiziertem Personal behindert effektive Reaktionen.</a:t>
            </a:r>
          </a:p>
          <a:p>
            <a:pPr marL="285750" indent="-285750">
              <a:buFont typeface="Arial" panose="020B0604020202020204" pitchFamily="34" charset="0"/>
              <a:buChar char="•"/>
            </a:pPr>
            <a:r>
              <a:rPr lang="de-DE">
                <a:solidFill>
                  <a:schemeClr val="tx1"/>
                </a:solidFill>
              </a:rPr>
              <a:t>Integration von neuen Technologien stellt hohe Anforderungen an die Sicherheit.</a:t>
            </a:r>
          </a:p>
          <a:p>
            <a:pPr marL="285750" indent="-285750">
              <a:buFont typeface="Arial" panose="020B0604020202020204" pitchFamily="34" charset="0"/>
              <a:buChar char="•"/>
            </a:pPr>
            <a:r>
              <a:rPr lang="de-DE">
                <a:solidFill>
                  <a:schemeClr val="tx1"/>
                </a:solidFill>
              </a:rPr>
              <a:t>Einhaltung von Compliance-Vorgaben wird zunehmend schwieriger.</a:t>
            </a:r>
          </a:p>
          <a:p>
            <a:pPr marL="285750" indent="-285750">
              <a:buFont typeface="Arial" panose="020B0604020202020204" pitchFamily="34" charset="0"/>
              <a:buChar char="•"/>
            </a:pPr>
            <a:r>
              <a:rPr lang="de-DE">
                <a:solidFill>
                  <a:schemeClr val="tx1"/>
                </a:solidFill>
              </a:rPr>
              <a:t>Notwendigkeit zur Verbesserung der Kommunikation zwischen Teams.</a:t>
            </a:r>
          </a:p>
          <a:p>
            <a:pPr marL="285750" indent="-285750">
              <a:buFont typeface="Arial" panose="020B0604020202020204" pitchFamily="34" charset="0"/>
              <a:buChar char="•"/>
            </a:pPr>
            <a:r>
              <a:rPr lang="de-DE">
                <a:solidFill>
                  <a:schemeClr val="tx1"/>
                </a:solidFill>
              </a:rPr>
              <a:t>SOC ist nicht gleich SOC</a:t>
            </a:r>
            <a:endParaRPr lang="en-US">
              <a:solidFill>
                <a:schemeClr val="tx1"/>
              </a:solidFill>
            </a:endParaRPr>
          </a:p>
        </p:txBody>
      </p:sp>
      <p:sp>
        <p:nvSpPr>
          <p:cNvPr id="13" name="Footer Placeholder 4">
            <a:extLst>
              <a:ext uri="{FF2B5EF4-FFF2-40B4-BE49-F238E27FC236}">
                <a16:creationId xmlns:a16="http://schemas.microsoft.com/office/drawing/2014/main" id="{831913EA-5135-B522-E89A-66442B51FEB2}"/>
              </a:ext>
            </a:extLst>
          </p:cNvPr>
          <p:cNvSpPr>
            <a:spLocks noGrp="1"/>
          </p:cNvSpPr>
          <p:nvPr>
            <p:ph type="ftr" sz="quarter" idx="18"/>
          </p:nvPr>
        </p:nvSpPr>
        <p:spPr>
          <a:xfrm>
            <a:off x="7210426" y="6460293"/>
            <a:ext cx="4032249" cy="143720"/>
          </a:xfrm>
        </p:spPr>
        <p:txBody>
          <a:bodyPr/>
          <a:lstStyle/>
          <a:p>
            <a:endParaRPr lang="en-GB"/>
          </a:p>
        </p:txBody>
      </p:sp>
      <p:sp>
        <p:nvSpPr>
          <p:cNvPr id="6" name="Foliennummernplatzhalter 5">
            <a:extLst>
              <a:ext uri="{FF2B5EF4-FFF2-40B4-BE49-F238E27FC236}">
                <a16:creationId xmlns:a16="http://schemas.microsoft.com/office/drawing/2014/main" id="{38EC1EC5-2057-07CC-F403-31D40FD16F5F}"/>
              </a:ext>
            </a:extLst>
          </p:cNvPr>
          <p:cNvSpPr>
            <a:spLocks noGrp="1"/>
          </p:cNvSpPr>
          <p:nvPr>
            <p:ph type="sldNum" sz="quarter" idx="19"/>
          </p:nvPr>
        </p:nvSpPr>
        <p:spPr>
          <a:xfrm>
            <a:off x="11412536" y="6460293"/>
            <a:ext cx="271463" cy="143720"/>
          </a:xfrm>
        </p:spPr>
        <p:txBody>
          <a:bodyPr>
            <a:normAutofit fontScale="85000" lnSpcReduction="10000"/>
          </a:bodyPr>
          <a:lstStyle/>
          <a:p>
            <a:pPr>
              <a:lnSpc>
                <a:spcPct val="90000"/>
              </a:lnSpc>
              <a:spcAft>
                <a:spcPts val="600"/>
              </a:spcAft>
            </a:pPr>
            <a:fld id="{1AB31D9B-80B6-41F8-B283-556E26E6158E}" type="slidenum">
              <a:rPr lang="en-GB" sz="500"/>
              <a:pPr>
                <a:lnSpc>
                  <a:spcPct val="90000"/>
                </a:lnSpc>
                <a:spcAft>
                  <a:spcPts val="600"/>
                </a:spcAft>
              </a:pPr>
              <a:t>12</a:t>
            </a:fld>
            <a:endParaRPr lang="en-GB" sz="500"/>
          </a:p>
        </p:txBody>
      </p:sp>
      <p:sp>
        <p:nvSpPr>
          <p:cNvPr id="15" name="Text Placeholder 6">
            <a:extLst>
              <a:ext uri="{FF2B5EF4-FFF2-40B4-BE49-F238E27FC236}">
                <a16:creationId xmlns:a16="http://schemas.microsoft.com/office/drawing/2014/main" id="{58094151-6DC8-293D-83F0-5E19F9DCA193}"/>
              </a:ext>
            </a:extLst>
          </p:cNvPr>
          <p:cNvSpPr>
            <a:spLocks noGrp="1"/>
          </p:cNvSpPr>
          <p:nvPr>
            <p:ph type="body" sz="quarter" idx="12"/>
          </p:nvPr>
        </p:nvSpPr>
        <p:spPr>
          <a:xfrm>
            <a:off x="508000" y="240853"/>
            <a:ext cx="5465763" cy="153888"/>
          </a:xfrm>
        </p:spPr>
        <p:txBody>
          <a:bodyPr/>
          <a:lstStyle/>
          <a:p>
            <a:endParaRPr lang="en-US"/>
          </a:p>
        </p:txBody>
      </p:sp>
    </p:spTree>
    <p:extLst>
      <p:ext uri="{BB962C8B-B14F-4D97-AF65-F5344CB8AC3E}">
        <p14:creationId xmlns:p14="http://schemas.microsoft.com/office/powerpoint/2010/main" val="396025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F0B9B850-4A8E-94EF-EBDC-6C89DF016E88}"/>
              </a:ext>
            </a:extLst>
          </p:cNvPr>
          <p:cNvSpPr/>
          <p:nvPr/>
        </p:nvSpPr>
        <p:spPr>
          <a:xfrm>
            <a:off x="9610137" y="1734097"/>
            <a:ext cx="2200691" cy="3464787"/>
          </a:xfrm>
          <a:prstGeom prst="roundRect">
            <a:avLst>
              <a:gd name="adj" fmla="val 872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10" name="Rechteck 9">
            <a:extLst>
              <a:ext uri="{FF2B5EF4-FFF2-40B4-BE49-F238E27FC236}">
                <a16:creationId xmlns:a16="http://schemas.microsoft.com/office/drawing/2014/main" id="{42E4B7AC-59C1-3DCF-D233-BABB123FAAB4}"/>
              </a:ext>
            </a:extLst>
          </p:cNvPr>
          <p:cNvSpPr/>
          <p:nvPr/>
        </p:nvSpPr>
        <p:spPr>
          <a:xfrm>
            <a:off x="4099892" y="2029523"/>
            <a:ext cx="2880000" cy="288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a:solidFill>
                  <a:schemeClr val="tx1"/>
                </a:solidFill>
                <a:latin typeface="montserrat" panose="00000500000000000000" pitchFamily="2" charset="0"/>
              </a:rPr>
              <a:t>Schutzziele &amp; Strategie </a:t>
            </a:r>
          </a:p>
        </p:txBody>
      </p:sp>
      <p:sp>
        <p:nvSpPr>
          <p:cNvPr id="12" name="Rechteck 11">
            <a:extLst>
              <a:ext uri="{FF2B5EF4-FFF2-40B4-BE49-F238E27FC236}">
                <a16:creationId xmlns:a16="http://schemas.microsoft.com/office/drawing/2014/main" id="{0D6BB08A-289B-3BAF-A091-19A7C70F8D4D}"/>
              </a:ext>
            </a:extLst>
          </p:cNvPr>
          <p:cNvSpPr/>
          <p:nvPr/>
        </p:nvSpPr>
        <p:spPr>
          <a:xfrm>
            <a:off x="4099892" y="2378527"/>
            <a:ext cx="2880000" cy="2715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a:solidFill>
                  <a:schemeClr val="tx1"/>
                </a:solidFill>
                <a:latin typeface="montserrat" panose="00000500000000000000" pitchFamily="2" charset="0"/>
              </a:rPr>
              <a:t>Compliance-</a:t>
            </a:r>
            <a:r>
              <a:rPr lang="en-US" sz="1200" err="1">
                <a:solidFill>
                  <a:schemeClr val="tx1"/>
                </a:solidFill>
                <a:latin typeface="montserrat" panose="00000500000000000000" pitchFamily="2" charset="0"/>
              </a:rPr>
              <a:t>Vorgaben</a:t>
            </a:r>
            <a:endParaRPr lang="en-US" sz="1200">
              <a:solidFill>
                <a:schemeClr val="tx1"/>
              </a:solidFill>
              <a:latin typeface="montserrat" panose="00000500000000000000" pitchFamily="2" charset="0"/>
            </a:endParaRPr>
          </a:p>
        </p:txBody>
      </p:sp>
      <p:cxnSp>
        <p:nvCxnSpPr>
          <p:cNvPr id="17" name="Gerade Verbindung mit Pfeil 16">
            <a:extLst>
              <a:ext uri="{FF2B5EF4-FFF2-40B4-BE49-F238E27FC236}">
                <a16:creationId xmlns:a16="http://schemas.microsoft.com/office/drawing/2014/main" id="{CFFEA326-BB50-0450-AD6C-736800E0978C}"/>
              </a:ext>
            </a:extLst>
          </p:cNvPr>
          <p:cNvCxnSpPr>
            <a:cxnSpLocks/>
          </p:cNvCxnSpPr>
          <p:nvPr/>
        </p:nvCxnSpPr>
        <p:spPr>
          <a:xfrm>
            <a:off x="3847127" y="1932016"/>
            <a:ext cx="4382473" cy="0"/>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0E8101E6-AD7F-5B83-2883-CD05ED5776DF}"/>
              </a:ext>
            </a:extLst>
          </p:cNvPr>
          <p:cNvCxnSpPr>
            <a:cxnSpLocks/>
          </p:cNvCxnSpPr>
          <p:nvPr/>
        </p:nvCxnSpPr>
        <p:spPr>
          <a:xfrm flipH="1">
            <a:off x="3927420" y="4987102"/>
            <a:ext cx="4302180" cy="0"/>
          </a:xfrm>
          <a:prstGeom prst="straightConnector1">
            <a:avLst/>
          </a:prstGeom>
          <a:ln w="34925">
            <a:solidFill>
              <a:srgbClr val="1717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hteck 27">
            <a:extLst>
              <a:ext uri="{FF2B5EF4-FFF2-40B4-BE49-F238E27FC236}">
                <a16:creationId xmlns:a16="http://schemas.microsoft.com/office/drawing/2014/main" id="{6F17E40A-12C8-9B0D-E1D4-7D62CE8B3A22}"/>
              </a:ext>
            </a:extLst>
          </p:cNvPr>
          <p:cNvSpPr/>
          <p:nvPr/>
        </p:nvSpPr>
        <p:spPr>
          <a:xfrm>
            <a:off x="2539647" y="5264927"/>
            <a:ext cx="7021195" cy="577319"/>
          </a:xfrm>
          <a:prstGeom prst="rect">
            <a:avLst/>
          </a:prstGeom>
          <a:gradFill flip="none" rotWithShape="1">
            <a:gsLst>
              <a:gs pos="0">
                <a:srgbClr val="1616C0"/>
              </a:gs>
              <a:gs pos="48000">
                <a:schemeClr val="accent5">
                  <a:lumMod val="97000"/>
                  <a:lumOff val="3000"/>
                </a:schemeClr>
              </a:gs>
              <a:gs pos="86000">
                <a:srgbClr val="4E2D7F"/>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US" sz="1200" b="1">
                <a:solidFill>
                  <a:schemeClr val="bg1"/>
                </a:solidFill>
                <a:latin typeface="montserrat" panose="00000500000000000000" pitchFamily="2" charset="0"/>
              </a:rPr>
              <a:t>KVP</a:t>
            </a:r>
          </a:p>
          <a:p>
            <a:pPr algn="ctr"/>
            <a:r>
              <a:rPr lang="en-US" sz="1100">
                <a:solidFill>
                  <a:schemeClr val="bg1"/>
                </a:solidFill>
                <a:latin typeface="montserrat" panose="00000500000000000000" pitchFamily="2" charset="0"/>
              </a:rPr>
              <a:t>Kontinuierliche Abstimmung zur Verbesserung von Detection und Governance</a:t>
            </a:r>
          </a:p>
        </p:txBody>
      </p:sp>
      <p:sp>
        <p:nvSpPr>
          <p:cNvPr id="37" name="Rechteck 36">
            <a:extLst>
              <a:ext uri="{FF2B5EF4-FFF2-40B4-BE49-F238E27FC236}">
                <a16:creationId xmlns:a16="http://schemas.microsoft.com/office/drawing/2014/main" id="{89FF4CD8-21A9-65EE-CBA8-ABA084BA79CA}"/>
              </a:ext>
            </a:extLst>
          </p:cNvPr>
          <p:cNvSpPr/>
          <p:nvPr/>
        </p:nvSpPr>
        <p:spPr>
          <a:xfrm>
            <a:off x="468244" y="173409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a:solidFill>
                  <a:schemeClr val="tx1"/>
                </a:solidFill>
                <a:latin typeface="montserrat" panose="00000500000000000000" pitchFamily="2" charset="0"/>
              </a:rPr>
              <a:t>Sicherheitsstrategie</a:t>
            </a:r>
          </a:p>
        </p:txBody>
      </p:sp>
      <p:sp>
        <p:nvSpPr>
          <p:cNvPr id="38" name="Rechteck 37">
            <a:extLst>
              <a:ext uri="{FF2B5EF4-FFF2-40B4-BE49-F238E27FC236}">
                <a16:creationId xmlns:a16="http://schemas.microsoft.com/office/drawing/2014/main" id="{D8747A38-F2D3-1FF1-76E4-87AC930720C2}"/>
              </a:ext>
            </a:extLst>
          </p:cNvPr>
          <p:cNvSpPr/>
          <p:nvPr/>
        </p:nvSpPr>
        <p:spPr>
          <a:xfrm>
            <a:off x="468244" y="234632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a:solidFill>
                  <a:schemeClr val="tx1"/>
                </a:solidFill>
                <a:latin typeface="montserrat" panose="00000500000000000000" pitchFamily="2" charset="0"/>
              </a:rPr>
              <a:t>Richtlinien &amp; Standards</a:t>
            </a:r>
          </a:p>
        </p:txBody>
      </p:sp>
      <p:sp>
        <p:nvSpPr>
          <p:cNvPr id="39" name="Rechteck 38">
            <a:extLst>
              <a:ext uri="{FF2B5EF4-FFF2-40B4-BE49-F238E27FC236}">
                <a16:creationId xmlns:a16="http://schemas.microsoft.com/office/drawing/2014/main" id="{8AF728BF-2E43-2973-B6B8-B3EDD276781B}"/>
              </a:ext>
            </a:extLst>
          </p:cNvPr>
          <p:cNvSpPr/>
          <p:nvPr/>
        </p:nvSpPr>
        <p:spPr>
          <a:xfrm>
            <a:off x="468244" y="357078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a:solidFill>
                  <a:schemeClr val="tx1"/>
                </a:solidFill>
                <a:latin typeface="montserrat" panose="00000500000000000000" pitchFamily="2" charset="0"/>
              </a:rPr>
              <a:t>Riskokoanalyse und Klassifizierung</a:t>
            </a:r>
          </a:p>
        </p:txBody>
      </p:sp>
      <p:sp>
        <p:nvSpPr>
          <p:cNvPr id="40" name="Rechteck 39">
            <a:extLst>
              <a:ext uri="{FF2B5EF4-FFF2-40B4-BE49-F238E27FC236}">
                <a16:creationId xmlns:a16="http://schemas.microsoft.com/office/drawing/2014/main" id="{9F7A5793-7C95-A0D8-96D0-9632FF159089}"/>
              </a:ext>
            </a:extLst>
          </p:cNvPr>
          <p:cNvSpPr/>
          <p:nvPr/>
        </p:nvSpPr>
        <p:spPr>
          <a:xfrm>
            <a:off x="468244" y="418301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a:solidFill>
                  <a:schemeClr val="tx1"/>
                </a:solidFill>
                <a:latin typeface="montserrat" panose="00000500000000000000" pitchFamily="2" charset="0"/>
              </a:rPr>
              <a:t>Kontrollvorgaben</a:t>
            </a:r>
          </a:p>
        </p:txBody>
      </p:sp>
      <p:sp>
        <p:nvSpPr>
          <p:cNvPr id="41" name="Rechteck 40">
            <a:extLst>
              <a:ext uri="{FF2B5EF4-FFF2-40B4-BE49-F238E27FC236}">
                <a16:creationId xmlns:a16="http://schemas.microsoft.com/office/drawing/2014/main" id="{DFA0720F-DE0A-FC06-55E9-B25D5E629C5E}"/>
              </a:ext>
            </a:extLst>
          </p:cNvPr>
          <p:cNvSpPr/>
          <p:nvPr/>
        </p:nvSpPr>
        <p:spPr>
          <a:xfrm>
            <a:off x="468244" y="4795245"/>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a:solidFill>
                  <a:schemeClr val="tx1"/>
                </a:solidFill>
                <a:latin typeface="montserrat" panose="00000500000000000000" pitchFamily="2" charset="0"/>
              </a:rPr>
              <a:t>Reporting</a:t>
            </a:r>
          </a:p>
        </p:txBody>
      </p:sp>
      <p:sp>
        <p:nvSpPr>
          <p:cNvPr id="42" name="Rechteck 41">
            <a:extLst>
              <a:ext uri="{FF2B5EF4-FFF2-40B4-BE49-F238E27FC236}">
                <a16:creationId xmlns:a16="http://schemas.microsoft.com/office/drawing/2014/main" id="{581FC29D-B635-7737-0D1A-E57E74390386}"/>
              </a:ext>
            </a:extLst>
          </p:cNvPr>
          <p:cNvSpPr/>
          <p:nvPr/>
        </p:nvSpPr>
        <p:spPr>
          <a:xfrm>
            <a:off x="468244" y="295855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err="1">
                <a:solidFill>
                  <a:schemeClr val="tx1"/>
                </a:solidFill>
                <a:latin typeface="montserrat" panose="00000500000000000000" pitchFamily="2" charset="0"/>
              </a:rPr>
              <a:t>Gesetzliche</a:t>
            </a:r>
            <a:r>
              <a:rPr lang="en-US" sz="1200">
                <a:solidFill>
                  <a:schemeClr val="tx1"/>
                </a:solidFill>
                <a:latin typeface="montserrat" panose="00000500000000000000" pitchFamily="2" charset="0"/>
              </a:rPr>
              <a:t> </a:t>
            </a:r>
            <a:r>
              <a:rPr lang="en-US" sz="1200" err="1">
                <a:solidFill>
                  <a:schemeClr val="tx1"/>
                </a:solidFill>
                <a:latin typeface="montserrat" panose="00000500000000000000" pitchFamily="2" charset="0"/>
              </a:rPr>
              <a:t>Vorgaben</a:t>
            </a:r>
            <a:endParaRPr lang="en-US" sz="1200">
              <a:solidFill>
                <a:schemeClr val="tx1"/>
              </a:solidFill>
              <a:latin typeface="montserrat" panose="00000500000000000000" pitchFamily="2" charset="0"/>
            </a:endParaRPr>
          </a:p>
        </p:txBody>
      </p:sp>
      <p:sp>
        <p:nvSpPr>
          <p:cNvPr id="43" name="Rechteck 42">
            <a:extLst>
              <a:ext uri="{FF2B5EF4-FFF2-40B4-BE49-F238E27FC236}">
                <a16:creationId xmlns:a16="http://schemas.microsoft.com/office/drawing/2014/main" id="{2E8E1A61-19B0-4F6E-8D32-B09CE0F0069A}"/>
              </a:ext>
            </a:extLst>
          </p:cNvPr>
          <p:cNvSpPr/>
          <p:nvPr/>
        </p:nvSpPr>
        <p:spPr>
          <a:xfrm>
            <a:off x="9600779" y="1786084"/>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Technisches Setup &amp; Implementierung </a:t>
            </a:r>
          </a:p>
        </p:txBody>
      </p:sp>
      <p:sp>
        <p:nvSpPr>
          <p:cNvPr id="44" name="Rechteck 43">
            <a:extLst>
              <a:ext uri="{FF2B5EF4-FFF2-40B4-BE49-F238E27FC236}">
                <a16:creationId xmlns:a16="http://schemas.microsoft.com/office/drawing/2014/main" id="{EB4A08E9-476F-4078-0E1E-4AEC4C75F4AF}"/>
              </a:ext>
            </a:extLst>
          </p:cNvPr>
          <p:cNvSpPr/>
          <p:nvPr/>
        </p:nvSpPr>
        <p:spPr>
          <a:xfrm>
            <a:off x="9600779" y="2296275"/>
            <a:ext cx="2292100"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Spezifizierung der Regelwerke &amp; Playbooks</a:t>
            </a:r>
          </a:p>
        </p:txBody>
      </p:sp>
      <p:sp>
        <p:nvSpPr>
          <p:cNvPr id="45" name="Rechteck 44">
            <a:extLst>
              <a:ext uri="{FF2B5EF4-FFF2-40B4-BE49-F238E27FC236}">
                <a16:creationId xmlns:a16="http://schemas.microsoft.com/office/drawing/2014/main" id="{501E34E3-1BDD-D52B-CEA7-B6BAB87B15E5}"/>
              </a:ext>
            </a:extLst>
          </p:cNvPr>
          <p:cNvSpPr/>
          <p:nvPr/>
        </p:nvSpPr>
        <p:spPr>
          <a:xfrm>
            <a:off x="9600779" y="3316657"/>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Incident Response</a:t>
            </a:r>
          </a:p>
        </p:txBody>
      </p:sp>
      <p:sp>
        <p:nvSpPr>
          <p:cNvPr id="46" name="Rechteck 45">
            <a:extLst>
              <a:ext uri="{FF2B5EF4-FFF2-40B4-BE49-F238E27FC236}">
                <a16:creationId xmlns:a16="http://schemas.microsoft.com/office/drawing/2014/main" id="{CA67794A-FFF0-DCCA-1028-20D0BBDEE026}"/>
              </a:ext>
            </a:extLst>
          </p:cNvPr>
          <p:cNvSpPr/>
          <p:nvPr/>
        </p:nvSpPr>
        <p:spPr>
          <a:xfrm>
            <a:off x="9600779" y="3774861"/>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Threat Intelligence</a:t>
            </a:r>
          </a:p>
        </p:txBody>
      </p:sp>
      <p:sp>
        <p:nvSpPr>
          <p:cNvPr id="47" name="Rechteck 46">
            <a:extLst>
              <a:ext uri="{FF2B5EF4-FFF2-40B4-BE49-F238E27FC236}">
                <a16:creationId xmlns:a16="http://schemas.microsoft.com/office/drawing/2014/main" id="{D29B20A7-C008-A99A-496C-18D5A924BD6A}"/>
              </a:ext>
            </a:extLst>
          </p:cNvPr>
          <p:cNvSpPr/>
          <p:nvPr/>
        </p:nvSpPr>
        <p:spPr>
          <a:xfrm>
            <a:off x="9609530" y="4795245"/>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Reporting</a:t>
            </a:r>
          </a:p>
        </p:txBody>
      </p:sp>
      <p:sp>
        <p:nvSpPr>
          <p:cNvPr id="48" name="Rechteck 47">
            <a:extLst>
              <a:ext uri="{FF2B5EF4-FFF2-40B4-BE49-F238E27FC236}">
                <a16:creationId xmlns:a16="http://schemas.microsoft.com/office/drawing/2014/main" id="{2B7FEC3A-A0C6-6ED9-1600-26C38C4F20CD}"/>
              </a:ext>
            </a:extLst>
          </p:cNvPr>
          <p:cNvSpPr/>
          <p:nvPr/>
        </p:nvSpPr>
        <p:spPr>
          <a:xfrm>
            <a:off x="9600779" y="2806466"/>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Monitoring</a:t>
            </a:r>
          </a:p>
        </p:txBody>
      </p:sp>
      <p:sp>
        <p:nvSpPr>
          <p:cNvPr id="50" name="Rechteck 49">
            <a:extLst>
              <a:ext uri="{FF2B5EF4-FFF2-40B4-BE49-F238E27FC236}">
                <a16:creationId xmlns:a16="http://schemas.microsoft.com/office/drawing/2014/main" id="{03E9BBBB-D00D-7C43-485A-EFF1AE4D7BEB}"/>
              </a:ext>
            </a:extLst>
          </p:cNvPr>
          <p:cNvSpPr/>
          <p:nvPr/>
        </p:nvSpPr>
        <p:spPr>
          <a:xfrm>
            <a:off x="9600779" y="4285052"/>
            <a:ext cx="2083049" cy="4036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Threat Hunting</a:t>
            </a:r>
          </a:p>
        </p:txBody>
      </p:sp>
      <p:pic>
        <p:nvPicPr>
          <p:cNvPr id="1026" name="Picture 2" descr="Bogenschießen">
            <a:extLst>
              <a:ext uri="{FF2B5EF4-FFF2-40B4-BE49-F238E27FC236}">
                <a16:creationId xmlns:a16="http://schemas.microsoft.com/office/drawing/2014/main" id="{57B7B5F8-B979-FB4C-D489-252A3A719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362" y="2046594"/>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1C100B43-EC7F-102C-A374-CFC498E6152A}"/>
              </a:ext>
            </a:extLst>
          </p:cNvPr>
          <p:cNvSpPr/>
          <p:nvPr/>
        </p:nvSpPr>
        <p:spPr>
          <a:xfrm>
            <a:off x="4099892" y="2716146"/>
            <a:ext cx="2880000" cy="3792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a:solidFill>
                  <a:schemeClr val="tx1"/>
                </a:solidFill>
                <a:latin typeface="montserrat" panose="00000500000000000000" pitchFamily="2" charset="0"/>
              </a:rPr>
              <a:t>Schutzbedarfsanforderungen </a:t>
            </a:r>
          </a:p>
        </p:txBody>
      </p:sp>
      <p:pic>
        <p:nvPicPr>
          <p:cNvPr id="1043" name="Picture 19" descr="Warnung">
            <a:extLst>
              <a:ext uri="{FF2B5EF4-FFF2-40B4-BE49-F238E27FC236}">
                <a16:creationId xmlns:a16="http://schemas.microsoft.com/office/drawing/2014/main" id="{334055DB-096F-46BA-AD35-4A7B2C020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812" y="2743676"/>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Schriftrolle">
            <a:extLst>
              <a:ext uri="{FF2B5EF4-FFF2-40B4-BE49-F238E27FC236}">
                <a16:creationId xmlns:a16="http://schemas.microsoft.com/office/drawing/2014/main" id="{B0021B95-478A-6CF7-0411-39927E1F3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362" y="239085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99F61F2C-40B1-7A85-D373-840D38AF7D83}"/>
              </a:ext>
            </a:extLst>
          </p:cNvPr>
          <p:cNvSpPr/>
          <p:nvPr/>
        </p:nvSpPr>
        <p:spPr>
          <a:xfrm>
            <a:off x="6243612" y="3801014"/>
            <a:ext cx="2015999" cy="288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a:solidFill>
                  <a:schemeClr val="tx1"/>
                </a:solidFill>
                <a:latin typeface="montserrat" panose="00000500000000000000" pitchFamily="2" charset="0"/>
              </a:rPr>
              <a:t>Incidents &amp; Trends</a:t>
            </a:r>
          </a:p>
        </p:txBody>
      </p:sp>
      <p:pic>
        <p:nvPicPr>
          <p:cNvPr id="1048" name="Picture 24" descr="Positive Grafik">
            <a:extLst>
              <a:ext uri="{FF2B5EF4-FFF2-40B4-BE49-F238E27FC236}">
                <a16:creationId xmlns:a16="http://schemas.microsoft.com/office/drawing/2014/main" id="{DC4BF9D5-2273-747A-B0D5-75D5B20B4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567" y="3818415"/>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Vertikale Verkehrsampel">
            <a:extLst>
              <a:ext uri="{FF2B5EF4-FFF2-40B4-BE49-F238E27FC236}">
                <a16:creationId xmlns:a16="http://schemas.microsoft.com/office/drawing/2014/main" id="{187D2076-40FF-5112-433A-3035596F5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520" y="4209469"/>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a:extLst>
              <a:ext uri="{FF2B5EF4-FFF2-40B4-BE49-F238E27FC236}">
                <a16:creationId xmlns:a16="http://schemas.microsoft.com/office/drawing/2014/main" id="{C86DE2C5-7EDF-3FA4-E6B7-53130AC7B946}"/>
              </a:ext>
            </a:extLst>
          </p:cNvPr>
          <p:cNvSpPr/>
          <p:nvPr/>
        </p:nvSpPr>
        <p:spPr>
          <a:xfrm>
            <a:off x="6243612" y="4199075"/>
            <a:ext cx="2015999" cy="288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a:solidFill>
                  <a:schemeClr val="tx1"/>
                </a:solidFill>
                <a:latin typeface="montserrat" panose="00000500000000000000" pitchFamily="2" charset="0"/>
              </a:rPr>
              <a:t>Umsetzungsstatus</a:t>
            </a:r>
          </a:p>
        </p:txBody>
      </p:sp>
      <p:pic>
        <p:nvPicPr>
          <p:cNvPr id="22" name="Picture 12" descr="Elektrische Glühbirne">
            <a:extLst>
              <a:ext uri="{FF2B5EF4-FFF2-40B4-BE49-F238E27FC236}">
                <a16:creationId xmlns:a16="http://schemas.microsoft.com/office/drawing/2014/main" id="{57389D19-8C13-37E7-18BB-F73F7A225E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3520" y="4587225"/>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hteck 22">
            <a:extLst>
              <a:ext uri="{FF2B5EF4-FFF2-40B4-BE49-F238E27FC236}">
                <a16:creationId xmlns:a16="http://schemas.microsoft.com/office/drawing/2014/main" id="{55D9491F-594D-7191-A525-C2FABA707ED7}"/>
              </a:ext>
            </a:extLst>
          </p:cNvPr>
          <p:cNvSpPr/>
          <p:nvPr/>
        </p:nvSpPr>
        <p:spPr>
          <a:xfrm>
            <a:off x="6243612" y="4544631"/>
            <a:ext cx="2077448" cy="288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err="1">
                <a:solidFill>
                  <a:schemeClr val="tx1"/>
                </a:solidFill>
                <a:latin typeface="montserrat" panose="00000500000000000000" pitchFamily="2" charset="0"/>
              </a:rPr>
              <a:t>Optimierungspotentiale</a:t>
            </a:r>
            <a:endParaRPr lang="en-US" sz="1200">
              <a:solidFill>
                <a:schemeClr val="tx1"/>
              </a:solidFill>
              <a:latin typeface="montserrat" panose="00000500000000000000" pitchFamily="2" charset="0"/>
            </a:endParaRPr>
          </a:p>
        </p:txBody>
      </p:sp>
      <p:sp>
        <p:nvSpPr>
          <p:cNvPr id="7" name="Abgerundetes Rechteck 6">
            <a:extLst>
              <a:ext uri="{FF2B5EF4-FFF2-40B4-BE49-F238E27FC236}">
                <a16:creationId xmlns:a16="http://schemas.microsoft.com/office/drawing/2014/main" id="{3EEFC868-28E3-A2A5-E573-474BA5C7D99D}"/>
              </a:ext>
            </a:extLst>
          </p:cNvPr>
          <p:cNvSpPr/>
          <p:nvPr/>
        </p:nvSpPr>
        <p:spPr>
          <a:xfrm>
            <a:off x="2541725" y="1797758"/>
            <a:ext cx="1215165" cy="3447387"/>
          </a:xfrm>
          <a:prstGeom prst="round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US" sz="1200" b="1">
                <a:solidFill>
                  <a:schemeClr val="bg1"/>
                </a:solidFill>
                <a:latin typeface="montserrat" panose="00000500000000000000" pitchFamily="2" charset="0"/>
              </a:rPr>
              <a:t>Governance</a:t>
            </a:r>
            <a:endParaRPr lang="en-US" sz="1100" b="1">
              <a:solidFill>
                <a:schemeClr val="bg1"/>
              </a:solidFill>
              <a:latin typeface="montserrat" panose="00000500000000000000" pitchFamily="2" charset="0"/>
            </a:endParaRPr>
          </a:p>
        </p:txBody>
      </p:sp>
      <p:sp>
        <p:nvSpPr>
          <p:cNvPr id="11" name="Abgerundetes Rechteck 10">
            <a:extLst>
              <a:ext uri="{FF2B5EF4-FFF2-40B4-BE49-F238E27FC236}">
                <a16:creationId xmlns:a16="http://schemas.microsoft.com/office/drawing/2014/main" id="{A028B255-6DB0-10DF-7C16-7FF77C420A22}"/>
              </a:ext>
            </a:extLst>
          </p:cNvPr>
          <p:cNvSpPr/>
          <p:nvPr/>
        </p:nvSpPr>
        <p:spPr>
          <a:xfrm>
            <a:off x="8319837" y="1797758"/>
            <a:ext cx="1215165" cy="3447387"/>
          </a:xfrm>
          <a:prstGeom prst="roundRect">
            <a:avLst/>
          </a:prstGeom>
          <a:solidFill>
            <a:srgbClr val="1717C0"/>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US" sz="1200" b="1">
                <a:solidFill>
                  <a:schemeClr val="bg1"/>
                </a:solidFill>
                <a:latin typeface="montserrat" panose="00000500000000000000" pitchFamily="2" charset="0"/>
              </a:rPr>
              <a:t>SOC</a:t>
            </a:r>
            <a:endParaRPr lang="en-US" sz="1100" b="1">
              <a:solidFill>
                <a:schemeClr val="bg1"/>
              </a:solidFill>
              <a:latin typeface="montserrat" panose="00000500000000000000" pitchFamily="2" charset="0"/>
            </a:endParaRPr>
          </a:p>
        </p:txBody>
      </p:sp>
      <p:sp>
        <p:nvSpPr>
          <p:cNvPr id="5" name="Titel 1">
            <a:extLst>
              <a:ext uri="{FF2B5EF4-FFF2-40B4-BE49-F238E27FC236}">
                <a16:creationId xmlns:a16="http://schemas.microsoft.com/office/drawing/2014/main" id="{9C6EFEA4-5ACE-45FC-68DA-AEAB82C2CE5F}"/>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Zusammenspiel</a:t>
            </a:r>
            <a:r>
              <a:rPr lang="en-US">
                <a:solidFill>
                  <a:srgbClr val="1515B7"/>
                </a:solidFill>
                <a:latin typeface="montserrat"/>
              </a:rPr>
              <a:t> GOV &lt;-&gt; SOC</a:t>
            </a:r>
          </a:p>
        </p:txBody>
      </p:sp>
    </p:spTree>
    <p:extLst>
      <p:ext uri="{BB962C8B-B14F-4D97-AF65-F5344CB8AC3E}">
        <p14:creationId xmlns:p14="http://schemas.microsoft.com/office/powerpoint/2010/main" val="341228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BE2401-87D7-96A3-1684-CC91FD7C44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FD3C0B-C0EF-DE99-BB91-D928B76FDC59}"/>
              </a:ext>
            </a:extLst>
          </p:cNvPr>
          <p:cNvSpPr>
            <a:spLocks noGrp="1"/>
          </p:cNvSpPr>
          <p:nvPr>
            <p:ph type="title"/>
          </p:nvPr>
        </p:nvSpPr>
        <p:spPr>
          <a:xfrm>
            <a:off x="508003" y="508000"/>
            <a:ext cx="11175997" cy="436759"/>
          </a:xfrm>
        </p:spPr>
        <p:txBody>
          <a:bodyPr/>
          <a:lstStyle/>
          <a:p>
            <a:r>
              <a:rPr lang="en-US"/>
              <a:t>Typische Probleme</a:t>
            </a:r>
          </a:p>
        </p:txBody>
      </p:sp>
      <p:sp>
        <p:nvSpPr>
          <p:cNvPr id="7" name="Rechteck 6">
            <a:extLst>
              <a:ext uri="{FF2B5EF4-FFF2-40B4-BE49-F238E27FC236}">
                <a16:creationId xmlns:a16="http://schemas.microsoft.com/office/drawing/2014/main" id="{D50925A0-03DF-CDB1-95A5-7104820A994D}"/>
              </a:ext>
            </a:extLst>
          </p:cNvPr>
          <p:cNvSpPr/>
          <p:nvPr/>
        </p:nvSpPr>
        <p:spPr>
          <a:xfrm>
            <a:off x="77847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Einhaltung gesetzliche Meldepflichten (z. B. DORA)</a:t>
            </a:r>
          </a:p>
        </p:txBody>
      </p:sp>
      <p:sp>
        <p:nvSpPr>
          <p:cNvPr id="9" name="Rechteck 8">
            <a:extLst>
              <a:ext uri="{FF2B5EF4-FFF2-40B4-BE49-F238E27FC236}">
                <a16:creationId xmlns:a16="http://schemas.microsoft.com/office/drawing/2014/main" id="{55354FB5-51F4-B4A0-F0A2-1949AF685D96}"/>
              </a:ext>
            </a:extLst>
          </p:cNvPr>
          <p:cNvSpPr/>
          <p:nvPr/>
        </p:nvSpPr>
        <p:spPr>
          <a:xfrm>
            <a:off x="666898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Was ist „sicherheitsrelevant“</a:t>
            </a:r>
          </a:p>
          <a:p>
            <a:pPr marL="171450" indent="-171450">
              <a:buFont typeface="Arial" panose="020B0604020202020204" pitchFamily="34" charset="0"/>
              <a:buChar char="•"/>
            </a:pPr>
            <a:r>
              <a:rPr lang="de-DE" sz="1200"/>
              <a:t>Welche Systeme sind betroffen? </a:t>
            </a:r>
          </a:p>
          <a:p>
            <a:pPr marL="171450" indent="-171450">
              <a:buFont typeface="Arial" panose="020B0604020202020204" pitchFamily="34" charset="0"/>
              <a:buChar char="•"/>
            </a:pPr>
            <a:r>
              <a:rPr lang="de-DE" sz="1200"/>
              <a:t>Wer meldet?</a:t>
            </a:r>
            <a:endParaRPr lang="en-US" sz="1200">
              <a:solidFill>
                <a:schemeClr val="bg1"/>
              </a:solidFill>
            </a:endParaRPr>
          </a:p>
        </p:txBody>
      </p:sp>
      <p:sp>
        <p:nvSpPr>
          <p:cNvPr id="14" name="Rechteck 13">
            <a:extLst>
              <a:ext uri="{FF2B5EF4-FFF2-40B4-BE49-F238E27FC236}">
                <a16:creationId xmlns:a16="http://schemas.microsoft.com/office/drawing/2014/main" id="{86F0F953-BB3F-14DA-EF94-F22E81E5F5DD}"/>
              </a:ext>
            </a:extLst>
          </p:cNvPr>
          <p:cNvSpPr/>
          <p:nvPr/>
        </p:nvSpPr>
        <p:spPr>
          <a:xfrm>
            <a:off x="9755660"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Grobe/Unklare Vorgaben</a:t>
            </a:r>
          </a:p>
        </p:txBody>
      </p:sp>
      <p:sp>
        <p:nvSpPr>
          <p:cNvPr id="15" name="Rechteck 14">
            <a:extLst>
              <a:ext uri="{FF2B5EF4-FFF2-40B4-BE49-F238E27FC236}">
                <a16:creationId xmlns:a16="http://schemas.microsoft.com/office/drawing/2014/main" id="{5CB75A34-710D-615B-97A4-EB9012F4E745}"/>
              </a:ext>
            </a:extLst>
          </p:cNvPr>
          <p:cNvSpPr/>
          <p:nvPr/>
        </p:nvSpPr>
        <p:spPr>
          <a:xfrm>
            <a:off x="73984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b="1">
                <a:solidFill>
                  <a:schemeClr val="tx1"/>
                </a:solidFill>
              </a:rPr>
              <a:t>Governance</a:t>
            </a:r>
          </a:p>
        </p:txBody>
      </p:sp>
      <p:sp>
        <p:nvSpPr>
          <p:cNvPr id="16" name="Rechteck 15">
            <a:extLst>
              <a:ext uri="{FF2B5EF4-FFF2-40B4-BE49-F238E27FC236}">
                <a16:creationId xmlns:a16="http://schemas.microsoft.com/office/drawing/2014/main" id="{7CED122A-7E51-4C25-FDAF-F8525764B739}"/>
              </a:ext>
            </a:extLst>
          </p:cNvPr>
          <p:cNvSpPr/>
          <p:nvPr/>
        </p:nvSpPr>
        <p:spPr>
          <a:xfrm>
            <a:off x="666898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b="1">
                <a:solidFill>
                  <a:schemeClr val="tx1"/>
                </a:solidFill>
              </a:rPr>
              <a:t>SOC</a:t>
            </a:r>
          </a:p>
        </p:txBody>
      </p:sp>
      <p:sp>
        <p:nvSpPr>
          <p:cNvPr id="17" name="Rechteck 16">
            <a:extLst>
              <a:ext uri="{FF2B5EF4-FFF2-40B4-BE49-F238E27FC236}">
                <a16:creationId xmlns:a16="http://schemas.microsoft.com/office/drawing/2014/main" id="{069E5614-FD95-25A8-22C6-A0528E04050F}"/>
              </a:ext>
            </a:extLst>
          </p:cNvPr>
          <p:cNvSpPr/>
          <p:nvPr/>
        </p:nvSpPr>
        <p:spPr>
          <a:xfrm>
            <a:off x="294517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rPr>
              <a:t>“Sicherheitsrelevante Vorfälle sollen innerhalb von 4h erkannt &amp; gemeldet werden.”</a:t>
            </a:r>
          </a:p>
        </p:txBody>
      </p:sp>
      <p:sp>
        <p:nvSpPr>
          <p:cNvPr id="18" name="Rechteck 17">
            <a:extLst>
              <a:ext uri="{FF2B5EF4-FFF2-40B4-BE49-F238E27FC236}">
                <a16:creationId xmlns:a16="http://schemas.microsoft.com/office/drawing/2014/main" id="{8E0186BB-7C53-ABE9-8E84-9E0C680E0882}"/>
              </a:ext>
            </a:extLst>
          </p:cNvPr>
          <p:cNvSpPr/>
          <p:nvPr/>
        </p:nvSpPr>
        <p:spPr>
          <a:xfrm>
            <a:off x="9755660"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Fehlender Feedbackloop</a:t>
            </a:r>
          </a:p>
        </p:txBody>
      </p:sp>
      <p:sp>
        <p:nvSpPr>
          <p:cNvPr id="19" name="Rechteck 18">
            <a:extLst>
              <a:ext uri="{FF2B5EF4-FFF2-40B4-BE49-F238E27FC236}">
                <a16:creationId xmlns:a16="http://schemas.microsoft.com/office/drawing/2014/main" id="{0CFDFAF4-479F-C0BB-D376-DEC54E995BE0}"/>
              </a:ext>
            </a:extLst>
          </p:cNvPr>
          <p:cNvSpPr/>
          <p:nvPr/>
        </p:nvSpPr>
        <p:spPr>
          <a:xfrm>
            <a:off x="9755660"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Fehlendes Feedback</a:t>
            </a:r>
          </a:p>
        </p:txBody>
      </p:sp>
      <p:sp>
        <p:nvSpPr>
          <p:cNvPr id="24" name="Rechteck 23">
            <a:extLst>
              <a:ext uri="{FF2B5EF4-FFF2-40B4-BE49-F238E27FC236}">
                <a16:creationId xmlns:a16="http://schemas.microsoft.com/office/drawing/2014/main" id="{4882A3AF-4593-EF47-CEBE-0A51601DB1A2}"/>
              </a:ext>
            </a:extLst>
          </p:cNvPr>
          <p:cNvSpPr/>
          <p:nvPr/>
        </p:nvSpPr>
        <p:spPr>
          <a:xfrm>
            <a:off x="9755660"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Fehlende technische Vorraussetzungen</a:t>
            </a:r>
          </a:p>
        </p:txBody>
      </p:sp>
      <p:sp>
        <p:nvSpPr>
          <p:cNvPr id="26" name="Rechteck 25">
            <a:extLst>
              <a:ext uri="{FF2B5EF4-FFF2-40B4-BE49-F238E27FC236}">
                <a16:creationId xmlns:a16="http://schemas.microsoft.com/office/drawing/2014/main" id="{BA66ABF2-FF88-8B3E-6109-ACBC05B887F6}"/>
              </a:ext>
            </a:extLst>
          </p:cNvPr>
          <p:cNvSpPr/>
          <p:nvPr/>
        </p:nvSpPr>
        <p:spPr>
          <a:xfrm>
            <a:off x="9755660"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Begrenzte Ressourcen</a:t>
            </a:r>
          </a:p>
        </p:txBody>
      </p:sp>
      <p:sp>
        <p:nvSpPr>
          <p:cNvPr id="27" name="Rechteck 26">
            <a:extLst>
              <a:ext uri="{FF2B5EF4-FFF2-40B4-BE49-F238E27FC236}">
                <a16:creationId xmlns:a16="http://schemas.microsoft.com/office/drawing/2014/main" id="{D36905C8-A7CC-8503-52CE-62F365927044}"/>
              </a:ext>
            </a:extLst>
          </p:cNvPr>
          <p:cNvSpPr/>
          <p:nvPr/>
        </p:nvSpPr>
        <p:spPr>
          <a:xfrm>
            <a:off x="9755659"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b="1">
                <a:solidFill>
                  <a:schemeClr val="tx1"/>
                </a:solidFill>
              </a:rPr>
              <a:t>Problem</a:t>
            </a:r>
          </a:p>
        </p:txBody>
      </p:sp>
      <p:sp>
        <p:nvSpPr>
          <p:cNvPr id="28" name="Rechteck 27">
            <a:extLst>
              <a:ext uri="{FF2B5EF4-FFF2-40B4-BE49-F238E27FC236}">
                <a16:creationId xmlns:a16="http://schemas.microsoft.com/office/drawing/2014/main" id="{80403861-5C73-947B-3A66-57D020182C6C}"/>
              </a:ext>
            </a:extLst>
          </p:cNvPr>
          <p:cNvSpPr/>
          <p:nvPr/>
        </p:nvSpPr>
        <p:spPr>
          <a:xfrm>
            <a:off x="9755660"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Unklare Verantwortlichkeiten</a:t>
            </a:r>
          </a:p>
        </p:txBody>
      </p:sp>
      <p:cxnSp>
        <p:nvCxnSpPr>
          <p:cNvPr id="30" name="Gerade Verbindung mit Pfeil 29">
            <a:extLst>
              <a:ext uri="{FF2B5EF4-FFF2-40B4-BE49-F238E27FC236}">
                <a16:creationId xmlns:a16="http://schemas.microsoft.com/office/drawing/2014/main" id="{1B0F0444-CD7D-5D4E-A4D8-42E3C63026D3}"/>
              </a:ext>
            </a:extLst>
          </p:cNvPr>
          <p:cNvCxnSpPr>
            <a:cxnSpLocks/>
            <a:stCxn id="7" idx="3"/>
            <a:endCxn id="9" idx="1"/>
          </p:cNvCxnSpPr>
          <p:nvPr/>
        </p:nvCxnSpPr>
        <p:spPr>
          <a:xfrm>
            <a:off x="289148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10C75812-3FF0-19FD-6F56-33F7FDBB6A55}"/>
              </a:ext>
            </a:extLst>
          </p:cNvPr>
          <p:cNvSpPr/>
          <p:nvPr/>
        </p:nvSpPr>
        <p:spPr>
          <a:xfrm>
            <a:off x="77847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Überwachung sensibler Systeme sicherstellen</a:t>
            </a:r>
          </a:p>
        </p:txBody>
      </p:sp>
      <p:cxnSp>
        <p:nvCxnSpPr>
          <p:cNvPr id="20" name="Gerade Verbindung mit Pfeil 19">
            <a:extLst>
              <a:ext uri="{FF2B5EF4-FFF2-40B4-BE49-F238E27FC236}">
                <a16:creationId xmlns:a16="http://schemas.microsoft.com/office/drawing/2014/main" id="{9CC46C68-2F4C-7231-2A37-25E9C4301738}"/>
              </a:ext>
            </a:extLst>
          </p:cNvPr>
          <p:cNvCxnSpPr>
            <a:cxnSpLocks/>
            <a:stCxn id="13" idx="3"/>
            <a:endCxn id="29" idx="1"/>
          </p:cNvCxnSpPr>
          <p:nvPr/>
        </p:nvCxnSpPr>
        <p:spPr>
          <a:xfrm flipV="1">
            <a:off x="289148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5D2CCFF4-6D0C-CC5B-7812-51C7EA4A3FA0}"/>
              </a:ext>
            </a:extLst>
          </p:cNvPr>
          <p:cNvSpPr/>
          <p:nvPr/>
        </p:nvSpPr>
        <p:spPr>
          <a:xfrm>
            <a:off x="294517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rPr>
              <a:t>“</a:t>
            </a:r>
            <a:r>
              <a:rPr lang="de-DE" sz="1400">
                <a:solidFill>
                  <a:schemeClr val="tx1"/>
                </a:solidFill>
              </a:rPr>
              <a:t>CRM muss überwacht werden.“</a:t>
            </a:r>
          </a:p>
        </p:txBody>
      </p:sp>
      <p:sp>
        <p:nvSpPr>
          <p:cNvPr id="29" name="Rechteck 28">
            <a:extLst>
              <a:ext uri="{FF2B5EF4-FFF2-40B4-BE49-F238E27FC236}">
                <a16:creationId xmlns:a16="http://schemas.microsoft.com/office/drawing/2014/main" id="{FFFB8E40-1995-9BEE-09CE-18EBD524CC27}"/>
              </a:ext>
            </a:extLst>
          </p:cNvPr>
          <p:cNvSpPr/>
          <p:nvPr/>
        </p:nvSpPr>
        <p:spPr>
          <a:xfrm>
            <a:off x="666898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Es werden nur User-Logins überwacht. </a:t>
            </a:r>
            <a:endParaRPr lang="en-US" sz="1200">
              <a:solidFill>
                <a:schemeClr val="bg1"/>
              </a:solidFill>
            </a:endParaRPr>
          </a:p>
        </p:txBody>
      </p:sp>
      <p:sp>
        <p:nvSpPr>
          <p:cNvPr id="31" name="Rechteck 30">
            <a:extLst>
              <a:ext uri="{FF2B5EF4-FFF2-40B4-BE49-F238E27FC236}">
                <a16:creationId xmlns:a16="http://schemas.microsoft.com/office/drawing/2014/main" id="{B6DFD5C8-DDE5-C44C-5EF9-643A135BB98D}"/>
              </a:ext>
            </a:extLst>
          </p:cNvPr>
          <p:cNvSpPr/>
          <p:nvPr/>
        </p:nvSpPr>
        <p:spPr>
          <a:xfrm>
            <a:off x="77847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Risiken erkennen und dynamisch gegensteuern</a:t>
            </a:r>
          </a:p>
        </p:txBody>
      </p:sp>
      <p:sp>
        <p:nvSpPr>
          <p:cNvPr id="32" name="Rechteck 31">
            <a:extLst>
              <a:ext uri="{FF2B5EF4-FFF2-40B4-BE49-F238E27FC236}">
                <a16:creationId xmlns:a16="http://schemas.microsoft.com/office/drawing/2014/main" id="{E9F688D8-F3D1-9194-10B4-23EFD3DEE17A}"/>
              </a:ext>
            </a:extLst>
          </p:cNvPr>
          <p:cNvSpPr/>
          <p:nvPr/>
        </p:nvSpPr>
        <p:spPr>
          <a:xfrm>
            <a:off x="666898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SOC sieht täglich 30 Phishing-Vorfälle und handelt entsprechend. </a:t>
            </a:r>
          </a:p>
          <a:p>
            <a:pPr marL="171450" indent="-171450">
              <a:buFont typeface="Arial" panose="020B0604020202020204" pitchFamily="34" charset="0"/>
              <a:buChar char="•"/>
            </a:pPr>
            <a:r>
              <a:rPr lang="de-DE" sz="1200"/>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BE05F373-521F-D11D-4DCB-B3D72E1B0930}"/>
              </a:ext>
            </a:extLst>
          </p:cNvPr>
          <p:cNvCxnSpPr>
            <a:cxnSpLocks/>
            <a:stCxn id="31" idx="3"/>
            <a:endCxn id="32" idx="1"/>
          </p:cNvCxnSpPr>
          <p:nvPr/>
        </p:nvCxnSpPr>
        <p:spPr>
          <a:xfrm>
            <a:off x="289148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A589E427-C34A-7241-A2CF-1976E98912A3}"/>
              </a:ext>
            </a:extLst>
          </p:cNvPr>
          <p:cNvSpPr/>
          <p:nvPr/>
        </p:nvSpPr>
        <p:spPr>
          <a:xfrm>
            <a:off x="294517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400">
                <a:solidFill>
                  <a:schemeClr val="tx1"/>
                </a:solidFill>
              </a:rPr>
              <a:t>„Null“</a:t>
            </a:r>
          </a:p>
        </p:txBody>
      </p:sp>
      <p:sp>
        <p:nvSpPr>
          <p:cNvPr id="37" name="Rechteck 36">
            <a:extLst>
              <a:ext uri="{FF2B5EF4-FFF2-40B4-BE49-F238E27FC236}">
                <a16:creationId xmlns:a16="http://schemas.microsoft.com/office/drawing/2014/main" id="{CFA068DA-7AF4-085B-9D85-6421F98413D2}"/>
              </a:ext>
            </a:extLst>
          </p:cNvPr>
          <p:cNvSpPr/>
          <p:nvPr/>
        </p:nvSpPr>
        <p:spPr>
          <a:xfrm>
            <a:off x="77847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Kontrolle über kritische Aktivitäten</a:t>
            </a:r>
          </a:p>
        </p:txBody>
      </p:sp>
      <p:cxnSp>
        <p:nvCxnSpPr>
          <p:cNvPr id="38" name="Gerade Verbindung mit Pfeil 37">
            <a:extLst>
              <a:ext uri="{FF2B5EF4-FFF2-40B4-BE49-F238E27FC236}">
                <a16:creationId xmlns:a16="http://schemas.microsoft.com/office/drawing/2014/main" id="{D0190E8D-2076-A789-6074-69C118C2456C}"/>
              </a:ext>
            </a:extLst>
          </p:cNvPr>
          <p:cNvCxnSpPr>
            <a:cxnSpLocks/>
            <a:stCxn id="37" idx="3"/>
            <a:endCxn id="40" idx="1"/>
          </p:cNvCxnSpPr>
          <p:nvPr/>
        </p:nvCxnSpPr>
        <p:spPr>
          <a:xfrm>
            <a:off x="289148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80C4DDD8-E71C-BA1D-D459-C5FFB190785A}"/>
              </a:ext>
            </a:extLst>
          </p:cNvPr>
          <p:cNvSpPr/>
          <p:nvPr/>
        </p:nvSpPr>
        <p:spPr>
          <a:xfrm>
            <a:off x="294517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Alle Aktivitäten auf System Z müssen erkennbar sein“</a:t>
            </a:r>
          </a:p>
        </p:txBody>
      </p:sp>
      <p:sp>
        <p:nvSpPr>
          <p:cNvPr id="40" name="Rechteck 39">
            <a:extLst>
              <a:ext uri="{FF2B5EF4-FFF2-40B4-BE49-F238E27FC236}">
                <a16:creationId xmlns:a16="http://schemas.microsoft.com/office/drawing/2014/main" id="{2624FA19-FE76-0DA1-C8F3-FBCAC4750A4A}"/>
              </a:ext>
            </a:extLst>
          </p:cNvPr>
          <p:cNvSpPr/>
          <p:nvPr/>
        </p:nvSpPr>
        <p:spPr>
          <a:xfrm>
            <a:off x="666898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System Z liefert keine Logs, API nicht vorhanden, kein Budget für Integration</a:t>
            </a:r>
          </a:p>
          <a:p>
            <a:r>
              <a:rPr lang="de-DE" sz="1200"/>
              <a:t>-&gt; Vorgabe kann nicht umgesetzt werden</a:t>
            </a:r>
          </a:p>
        </p:txBody>
      </p:sp>
      <p:sp>
        <p:nvSpPr>
          <p:cNvPr id="60" name="Rechteck 59">
            <a:extLst>
              <a:ext uri="{FF2B5EF4-FFF2-40B4-BE49-F238E27FC236}">
                <a16:creationId xmlns:a16="http://schemas.microsoft.com/office/drawing/2014/main" id="{58A8598C-55AE-F0DA-9636-7026E7F8F0A6}"/>
              </a:ext>
            </a:extLst>
          </p:cNvPr>
          <p:cNvSpPr/>
          <p:nvPr/>
        </p:nvSpPr>
        <p:spPr>
          <a:xfrm>
            <a:off x="77847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Klare Reaktion im Ernstfall (IR-Prozess lebt in der Policy)</a:t>
            </a:r>
          </a:p>
        </p:txBody>
      </p:sp>
      <p:sp>
        <p:nvSpPr>
          <p:cNvPr id="61" name="Rechteck 60">
            <a:extLst>
              <a:ext uri="{FF2B5EF4-FFF2-40B4-BE49-F238E27FC236}">
                <a16:creationId xmlns:a16="http://schemas.microsoft.com/office/drawing/2014/main" id="{596C5D1A-4BF6-FFB4-6085-3C220A31F4C9}"/>
              </a:ext>
            </a:extLst>
          </p:cNvPr>
          <p:cNvSpPr/>
          <p:nvPr/>
        </p:nvSpPr>
        <p:spPr>
          <a:xfrm>
            <a:off x="666898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07D164A1-0804-C2DC-6D74-F25F8E58B14D}"/>
              </a:ext>
            </a:extLst>
          </p:cNvPr>
          <p:cNvSpPr/>
          <p:nvPr/>
        </p:nvSpPr>
        <p:spPr>
          <a:xfrm>
            <a:off x="294517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EC4925E0-C0F9-5753-D3B3-274363551F22}"/>
              </a:ext>
            </a:extLst>
          </p:cNvPr>
          <p:cNvCxnSpPr>
            <a:cxnSpLocks/>
            <a:stCxn id="60" idx="3"/>
            <a:endCxn id="61" idx="1"/>
          </p:cNvCxnSpPr>
          <p:nvPr/>
        </p:nvCxnSpPr>
        <p:spPr>
          <a:xfrm>
            <a:off x="289148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5F740740-1EAF-6C58-77FC-72C800872B99}"/>
              </a:ext>
            </a:extLst>
          </p:cNvPr>
          <p:cNvSpPr/>
          <p:nvPr/>
        </p:nvSpPr>
        <p:spPr>
          <a:xfrm>
            <a:off x="77847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Vollständige Überwachung aller kritischen Aktionen</a:t>
            </a:r>
          </a:p>
        </p:txBody>
      </p:sp>
      <p:sp>
        <p:nvSpPr>
          <p:cNvPr id="71" name="Rechteck 70">
            <a:extLst>
              <a:ext uri="{FF2B5EF4-FFF2-40B4-BE49-F238E27FC236}">
                <a16:creationId xmlns:a16="http://schemas.microsoft.com/office/drawing/2014/main" id="{1C8BDD0C-C70B-F199-369F-6E58E01F00FD}"/>
              </a:ext>
            </a:extLst>
          </p:cNvPr>
          <p:cNvSpPr/>
          <p:nvPr/>
        </p:nvSpPr>
        <p:spPr>
          <a:xfrm>
            <a:off x="666898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F86AA4F4-64C6-A147-98C5-983C2F82B687}"/>
              </a:ext>
            </a:extLst>
          </p:cNvPr>
          <p:cNvSpPr/>
          <p:nvPr/>
        </p:nvSpPr>
        <p:spPr>
          <a:xfrm>
            <a:off x="294517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Alle privilegierten Aktivitäten sollen überwacht werden“</a:t>
            </a:r>
          </a:p>
        </p:txBody>
      </p:sp>
      <p:cxnSp>
        <p:nvCxnSpPr>
          <p:cNvPr id="73" name="Gerade Verbindung mit Pfeil 72">
            <a:extLst>
              <a:ext uri="{FF2B5EF4-FFF2-40B4-BE49-F238E27FC236}">
                <a16:creationId xmlns:a16="http://schemas.microsoft.com/office/drawing/2014/main" id="{FC198974-A46F-2582-AEA3-4BFB0F547748}"/>
              </a:ext>
            </a:extLst>
          </p:cNvPr>
          <p:cNvCxnSpPr>
            <a:cxnSpLocks/>
            <a:stCxn id="70" idx="3"/>
            <a:endCxn id="71" idx="1"/>
          </p:cNvCxnSpPr>
          <p:nvPr/>
        </p:nvCxnSpPr>
        <p:spPr>
          <a:xfrm>
            <a:off x="289148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36E7E1BD-BB86-E55B-9929-DEFB26B034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1334" y="1196474"/>
            <a:ext cx="574022" cy="574022"/>
          </a:xfrm>
          <a:prstGeom prst="rect">
            <a:avLst/>
          </a:prstGeom>
        </p:spPr>
      </p:pic>
    </p:spTree>
    <p:extLst>
      <p:ext uri="{BB962C8B-B14F-4D97-AF65-F5344CB8AC3E}">
        <p14:creationId xmlns:p14="http://schemas.microsoft.com/office/powerpoint/2010/main" val="150172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617649-95AB-379E-326D-2F7E656F98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AA3C64-4298-A0F1-6C86-C1CB0889C0F9}"/>
              </a:ext>
            </a:extLst>
          </p:cNvPr>
          <p:cNvSpPr>
            <a:spLocks noGrp="1"/>
          </p:cNvSpPr>
          <p:nvPr>
            <p:ph type="title"/>
          </p:nvPr>
        </p:nvSpPr>
        <p:spPr>
          <a:xfrm>
            <a:off x="508003" y="508000"/>
            <a:ext cx="11175997" cy="436759"/>
          </a:xfrm>
        </p:spPr>
        <p:txBody>
          <a:bodyPr/>
          <a:lstStyle/>
          <a:p>
            <a:r>
              <a:rPr lang="en-US"/>
              <a:t>Typische Probleme</a:t>
            </a:r>
          </a:p>
        </p:txBody>
      </p:sp>
      <p:sp>
        <p:nvSpPr>
          <p:cNvPr id="7" name="Rechteck 6">
            <a:extLst>
              <a:ext uri="{FF2B5EF4-FFF2-40B4-BE49-F238E27FC236}">
                <a16:creationId xmlns:a16="http://schemas.microsoft.com/office/drawing/2014/main" id="{25A2103F-C723-2359-9888-358E5690E426}"/>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Einhaltung gesetzliche Meldepflichten (z. B. DORA)</a:t>
            </a:r>
          </a:p>
        </p:txBody>
      </p:sp>
      <p:sp>
        <p:nvSpPr>
          <p:cNvPr id="9" name="Rechteck 8">
            <a:extLst>
              <a:ext uri="{FF2B5EF4-FFF2-40B4-BE49-F238E27FC236}">
                <a16:creationId xmlns:a16="http://schemas.microsoft.com/office/drawing/2014/main" id="{90AD0AD5-14E6-A3E1-8DB5-FF3C7CE29FD5}"/>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Was ist „sicherheitsrelevant“</a:t>
            </a:r>
          </a:p>
          <a:p>
            <a:pPr marL="171450" indent="-171450">
              <a:buFont typeface="Arial" panose="020B0604020202020204" pitchFamily="34" charset="0"/>
              <a:buChar char="•"/>
            </a:pPr>
            <a:r>
              <a:rPr lang="de-DE" sz="1200"/>
              <a:t>Welche Systeme sind betroffen? </a:t>
            </a:r>
          </a:p>
          <a:p>
            <a:pPr marL="171450" indent="-171450">
              <a:buFont typeface="Arial" panose="020B0604020202020204" pitchFamily="34" charset="0"/>
              <a:buChar char="•"/>
            </a:pPr>
            <a:r>
              <a:rPr lang="de-DE" sz="1200"/>
              <a:t>Wer meldet?</a:t>
            </a:r>
            <a:endParaRPr lang="en-US" sz="1200">
              <a:solidFill>
                <a:schemeClr val="bg1"/>
              </a:solidFill>
            </a:endParaRPr>
          </a:p>
        </p:txBody>
      </p:sp>
      <p:sp>
        <p:nvSpPr>
          <p:cNvPr id="14" name="Rechteck 13">
            <a:extLst>
              <a:ext uri="{FF2B5EF4-FFF2-40B4-BE49-F238E27FC236}">
                <a16:creationId xmlns:a16="http://schemas.microsoft.com/office/drawing/2014/main" id="{DAA2A897-52F3-CC5B-3DFE-BE2CACA031B9}"/>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Grobe/</a:t>
            </a:r>
            <a:r>
              <a:rPr lang="en-US" sz="1400" err="1">
                <a:solidFill>
                  <a:schemeClr val="bg1"/>
                </a:solidFill>
              </a:rPr>
              <a:t>Unklare</a:t>
            </a:r>
            <a:r>
              <a:rPr lang="en-US" sz="1400">
                <a:solidFill>
                  <a:schemeClr val="bg1"/>
                </a:solidFill>
              </a:rPr>
              <a:t> </a:t>
            </a:r>
            <a:r>
              <a:rPr lang="en-US" sz="1400" err="1">
                <a:solidFill>
                  <a:schemeClr val="bg1"/>
                </a:solidFill>
              </a:rPr>
              <a:t>Vorgaben</a:t>
            </a:r>
            <a:endParaRPr lang="en-US" sz="1400">
              <a:solidFill>
                <a:schemeClr val="bg1"/>
              </a:solidFill>
            </a:endParaRPr>
          </a:p>
        </p:txBody>
      </p:sp>
      <p:sp>
        <p:nvSpPr>
          <p:cNvPr id="15" name="Rechteck 14">
            <a:extLst>
              <a:ext uri="{FF2B5EF4-FFF2-40B4-BE49-F238E27FC236}">
                <a16:creationId xmlns:a16="http://schemas.microsoft.com/office/drawing/2014/main" id="{DB4611E6-E751-5E64-B9DC-22E9DFE11611}"/>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b="1">
                <a:solidFill>
                  <a:schemeClr val="tx1"/>
                </a:solidFill>
              </a:rPr>
              <a:t>Governance</a:t>
            </a:r>
          </a:p>
        </p:txBody>
      </p:sp>
      <p:sp>
        <p:nvSpPr>
          <p:cNvPr id="16" name="Rechteck 15">
            <a:extLst>
              <a:ext uri="{FF2B5EF4-FFF2-40B4-BE49-F238E27FC236}">
                <a16:creationId xmlns:a16="http://schemas.microsoft.com/office/drawing/2014/main" id="{0AC6966C-6735-27E1-4EDB-23E3F99E539C}"/>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b="1">
                <a:solidFill>
                  <a:schemeClr val="tx1"/>
                </a:solidFill>
              </a:rPr>
              <a:t>SOC</a:t>
            </a:r>
          </a:p>
        </p:txBody>
      </p:sp>
      <p:sp>
        <p:nvSpPr>
          <p:cNvPr id="17" name="Rechteck 16">
            <a:extLst>
              <a:ext uri="{FF2B5EF4-FFF2-40B4-BE49-F238E27FC236}">
                <a16:creationId xmlns:a16="http://schemas.microsoft.com/office/drawing/2014/main" id="{496D02B5-EB5B-0902-A862-F9BFA96CFEAB}"/>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rPr>
              <a:t>“Sicherheitsrelevante Vorfälle sollen innerhalb von 4h erkannt &amp; gemeldet werden.”</a:t>
            </a:r>
          </a:p>
        </p:txBody>
      </p:sp>
      <p:sp>
        <p:nvSpPr>
          <p:cNvPr id="18" name="Rechteck 17">
            <a:extLst>
              <a:ext uri="{FF2B5EF4-FFF2-40B4-BE49-F238E27FC236}">
                <a16:creationId xmlns:a16="http://schemas.microsoft.com/office/drawing/2014/main" id="{668BF4BF-11AE-47DA-93D1-27A4D14C23A2}"/>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Fehlender Feedbackloop</a:t>
            </a:r>
          </a:p>
        </p:txBody>
      </p:sp>
      <p:sp>
        <p:nvSpPr>
          <p:cNvPr id="19" name="Rechteck 18">
            <a:extLst>
              <a:ext uri="{FF2B5EF4-FFF2-40B4-BE49-F238E27FC236}">
                <a16:creationId xmlns:a16="http://schemas.microsoft.com/office/drawing/2014/main" id="{1250CBCC-B9EF-57CB-6FB0-938A7A80CDEA}"/>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Fehlendes Reporting</a:t>
            </a:r>
          </a:p>
        </p:txBody>
      </p:sp>
      <p:sp>
        <p:nvSpPr>
          <p:cNvPr id="24" name="Rechteck 23">
            <a:extLst>
              <a:ext uri="{FF2B5EF4-FFF2-40B4-BE49-F238E27FC236}">
                <a16:creationId xmlns:a16="http://schemas.microsoft.com/office/drawing/2014/main" id="{6DE1C8B4-1F8A-D8B1-EABF-60692C62991C}"/>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err="1">
                <a:solidFill>
                  <a:schemeClr val="bg1"/>
                </a:solidFill>
              </a:rPr>
              <a:t>Fehlende</a:t>
            </a:r>
            <a:r>
              <a:rPr lang="en-US" sz="1400">
                <a:solidFill>
                  <a:schemeClr val="bg1"/>
                </a:solidFill>
              </a:rPr>
              <a:t> </a:t>
            </a:r>
            <a:r>
              <a:rPr lang="en-US" sz="1400" err="1">
                <a:solidFill>
                  <a:schemeClr val="bg1"/>
                </a:solidFill>
              </a:rPr>
              <a:t>technische</a:t>
            </a:r>
            <a:r>
              <a:rPr lang="en-US" sz="1400">
                <a:solidFill>
                  <a:schemeClr val="bg1"/>
                </a:solidFill>
              </a:rPr>
              <a:t> </a:t>
            </a:r>
            <a:r>
              <a:rPr lang="en-US" sz="1400" err="1">
                <a:solidFill>
                  <a:schemeClr val="bg1"/>
                </a:solidFill>
              </a:rPr>
              <a:t>Vorraussetzungen</a:t>
            </a:r>
            <a:endParaRPr lang="en-US" sz="1400">
              <a:solidFill>
                <a:schemeClr val="bg1"/>
              </a:solidFill>
            </a:endParaRPr>
          </a:p>
        </p:txBody>
      </p:sp>
      <p:sp>
        <p:nvSpPr>
          <p:cNvPr id="26" name="Rechteck 25">
            <a:extLst>
              <a:ext uri="{FF2B5EF4-FFF2-40B4-BE49-F238E27FC236}">
                <a16:creationId xmlns:a16="http://schemas.microsoft.com/office/drawing/2014/main" id="{EDF425EE-443F-8B56-3FCC-7109585BE912}"/>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Begrenzte Ressourcen</a:t>
            </a:r>
          </a:p>
        </p:txBody>
      </p:sp>
      <p:sp>
        <p:nvSpPr>
          <p:cNvPr id="27" name="Rechteck 26">
            <a:extLst>
              <a:ext uri="{FF2B5EF4-FFF2-40B4-BE49-F238E27FC236}">
                <a16:creationId xmlns:a16="http://schemas.microsoft.com/office/drawing/2014/main" id="{41D94F31-2872-9520-D054-188DF9637736}"/>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b="1">
                <a:solidFill>
                  <a:schemeClr val="tx1"/>
                </a:solidFill>
              </a:rPr>
              <a:t>Problem</a:t>
            </a:r>
          </a:p>
        </p:txBody>
      </p:sp>
      <p:sp>
        <p:nvSpPr>
          <p:cNvPr id="28" name="Rechteck 27">
            <a:extLst>
              <a:ext uri="{FF2B5EF4-FFF2-40B4-BE49-F238E27FC236}">
                <a16:creationId xmlns:a16="http://schemas.microsoft.com/office/drawing/2014/main" id="{E13783B5-0CA1-22A4-C058-088DCB18C7DE}"/>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400">
                <a:solidFill>
                  <a:schemeClr val="bg1"/>
                </a:solidFill>
              </a:rPr>
              <a:t>Unklare Verantwortlichkeiten</a:t>
            </a:r>
          </a:p>
        </p:txBody>
      </p:sp>
      <p:cxnSp>
        <p:nvCxnSpPr>
          <p:cNvPr id="30" name="Gerade Verbindung mit Pfeil 29">
            <a:extLst>
              <a:ext uri="{FF2B5EF4-FFF2-40B4-BE49-F238E27FC236}">
                <a16:creationId xmlns:a16="http://schemas.microsoft.com/office/drawing/2014/main" id="{5E882FAF-F594-FD62-0E3F-57F9C2F710F6}"/>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0B7A6B4D-EFA1-9205-A46C-ED8C48FADEBA}"/>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Überwachung sensibler Systeme sicherstellen</a:t>
            </a:r>
          </a:p>
        </p:txBody>
      </p:sp>
      <p:cxnSp>
        <p:nvCxnSpPr>
          <p:cNvPr id="20" name="Gerade Verbindung mit Pfeil 19">
            <a:extLst>
              <a:ext uri="{FF2B5EF4-FFF2-40B4-BE49-F238E27FC236}">
                <a16:creationId xmlns:a16="http://schemas.microsoft.com/office/drawing/2014/main" id="{16367A75-43C8-9FD0-E966-16C799FE7B93}"/>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79D13FEC-65CE-2D51-3B36-D6035CB01675}"/>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rPr>
              <a:t>“</a:t>
            </a:r>
            <a:r>
              <a:rPr lang="de-DE" sz="1400">
                <a:solidFill>
                  <a:schemeClr val="tx1"/>
                </a:solidFill>
              </a:rPr>
              <a:t>CRM muss überwacht werden.“</a:t>
            </a:r>
          </a:p>
        </p:txBody>
      </p:sp>
      <p:sp>
        <p:nvSpPr>
          <p:cNvPr id="29" name="Rechteck 28">
            <a:extLst>
              <a:ext uri="{FF2B5EF4-FFF2-40B4-BE49-F238E27FC236}">
                <a16:creationId xmlns:a16="http://schemas.microsoft.com/office/drawing/2014/main" id="{8BB69F27-5CFB-9DE5-F233-989C89B7C7D2}"/>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Es werden nur User-Logins überwacht. </a:t>
            </a:r>
            <a:endParaRPr lang="en-US" sz="1200">
              <a:solidFill>
                <a:schemeClr val="bg1"/>
              </a:solidFill>
            </a:endParaRPr>
          </a:p>
        </p:txBody>
      </p:sp>
      <p:sp>
        <p:nvSpPr>
          <p:cNvPr id="31" name="Rechteck 30">
            <a:extLst>
              <a:ext uri="{FF2B5EF4-FFF2-40B4-BE49-F238E27FC236}">
                <a16:creationId xmlns:a16="http://schemas.microsoft.com/office/drawing/2014/main" id="{9C7D590B-A10C-F7A2-0B35-E73D6FF0B201}"/>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Risiken erkennen und dynamisch gegensteuern</a:t>
            </a:r>
          </a:p>
        </p:txBody>
      </p:sp>
      <p:sp>
        <p:nvSpPr>
          <p:cNvPr id="32" name="Rechteck 31">
            <a:extLst>
              <a:ext uri="{FF2B5EF4-FFF2-40B4-BE49-F238E27FC236}">
                <a16:creationId xmlns:a16="http://schemas.microsoft.com/office/drawing/2014/main" id="{C89A554A-957D-EDF7-1114-243AC8A4F590}"/>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SOC sieht täglich 30 Phishing-Vorfälle und handelt entsprechend. </a:t>
            </a:r>
          </a:p>
          <a:p>
            <a:pPr marL="171450" indent="-171450">
              <a:buFont typeface="Arial" panose="020B0604020202020204" pitchFamily="34" charset="0"/>
              <a:buChar char="•"/>
            </a:pPr>
            <a:r>
              <a:rPr lang="de-DE" sz="1200"/>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31746081-17C8-AE32-12DE-4C9F5D79B8F0}"/>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53290062-E1C7-D3C4-2C94-EB2A7A1BCB9E}"/>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400">
                <a:solidFill>
                  <a:schemeClr val="tx1"/>
                </a:solidFill>
              </a:rPr>
              <a:t>„Null“</a:t>
            </a:r>
          </a:p>
        </p:txBody>
      </p:sp>
      <p:sp>
        <p:nvSpPr>
          <p:cNvPr id="37" name="Rechteck 36">
            <a:extLst>
              <a:ext uri="{FF2B5EF4-FFF2-40B4-BE49-F238E27FC236}">
                <a16:creationId xmlns:a16="http://schemas.microsoft.com/office/drawing/2014/main" id="{4B000393-0AB7-19B1-8BEB-50EAC40962FB}"/>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Kontrolle über kritische Aktivitäten</a:t>
            </a:r>
          </a:p>
        </p:txBody>
      </p:sp>
      <p:cxnSp>
        <p:nvCxnSpPr>
          <p:cNvPr id="38" name="Gerade Verbindung mit Pfeil 37">
            <a:extLst>
              <a:ext uri="{FF2B5EF4-FFF2-40B4-BE49-F238E27FC236}">
                <a16:creationId xmlns:a16="http://schemas.microsoft.com/office/drawing/2014/main" id="{1CFB4848-7F4F-3DA7-AAF8-D6DFEC63C916}"/>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36836A88-B79A-724A-DC48-EE6BEEB52704}"/>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Alle Aktivitäten auf System Z müssen erkennbar sein“</a:t>
            </a:r>
          </a:p>
        </p:txBody>
      </p:sp>
      <p:sp>
        <p:nvSpPr>
          <p:cNvPr id="40" name="Rechteck 39">
            <a:extLst>
              <a:ext uri="{FF2B5EF4-FFF2-40B4-BE49-F238E27FC236}">
                <a16:creationId xmlns:a16="http://schemas.microsoft.com/office/drawing/2014/main" id="{878A2063-F1F9-1B47-66B0-100B577528A3}"/>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System Z liefert keine Logs, API nicht vorhanden, kein Budget für Integration</a:t>
            </a:r>
          </a:p>
          <a:p>
            <a:r>
              <a:rPr lang="de-DE" sz="1200"/>
              <a:t>-&gt; Vorgabe kann nicht umgesetzt werden</a:t>
            </a:r>
          </a:p>
        </p:txBody>
      </p:sp>
      <p:sp>
        <p:nvSpPr>
          <p:cNvPr id="60" name="Rechteck 59">
            <a:extLst>
              <a:ext uri="{FF2B5EF4-FFF2-40B4-BE49-F238E27FC236}">
                <a16:creationId xmlns:a16="http://schemas.microsoft.com/office/drawing/2014/main" id="{091636A8-F223-DD41-8316-5E6E170D7E3A}"/>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Klare Reaktion im Ernstfall (IR-Prozess lebt in der Policy)</a:t>
            </a:r>
          </a:p>
        </p:txBody>
      </p:sp>
      <p:sp>
        <p:nvSpPr>
          <p:cNvPr id="61" name="Rechteck 60">
            <a:extLst>
              <a:ext uri="{FF2B5EF4-FFF2-40B4-BE49-F238E27FC236}">
                <a16:creationId xmlns:a16="http://schemas.microsoft.com/office/drawing/2014/main" id="{2485EAD1-7D09-91A2-7B99-A5E7A24BBEEA}"/>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200"/>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CC90A81D-A455-6EEF-42B1-96694B08F947}"/>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C50AF185-479A-CE01-098E-FD3C93AF8BF4}"/>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5E65B93A-6550-7B34-2A51-05DFA0C75564}"/>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200"/>
              <a:t>Vollständige Überwachung aller kritischen Aktionen</a:t>
            </a:r>
          </a:p>
        </p:txBody>
      </p:sp>
      <p:sp>
        <p:nvSpPr>
          <p:cNvPr id="71" name="Rechteck 70">
            <a:extLst>
              <a:ext uri="{FF2B5EF4-FFF2-40B4-BE49-F238E27FC236}">
                <a16:creationId xmlns:a16="http://schemas.microsoft.com/office/drawing/2014/main" id="{7A9AC124-4914-96CA-5B50-B97EBFFF4D93}"/>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43B3C989-52CC-E06C-7BFB-BED84FD2FB1A}"/>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a:solidFill>
                  <a:schemeClr val="tx1"/>
                </a:solidFill>
              </a:rPr>
              <a:t>“</a:t>
            </a:r>
            <a:r>
              <a:rPr lang="de-DE" sz="1400">
                <a:solidFill>
                  <a:schemeClr val="tx1"/>
                </a:solidFill>
              </a:rPr>
              <a:t>Alle privilegierten Aktivitäten sollen überwacht werden“</a:t>
            </a:r>
          </a:p>
        </p:txBody>
      </p:sp>
      <p:cxnSp>
        <p:nvCxnSpPr>
          <p:cNvPr id="73" name="Gerade Verbindung mit Pfeil 72">
            <a:extLst>
              <a:ext uri="{FF2B5EF4-FFF2-40B4-BE49-F238E27FC236}">
                <a16:creationId xmlns:a16="http://schemas.microsoft.com/office/drawing/2014/main" id="{9685030E-2E7A-71B1-73AD-3D098127281F}"/>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EAC2010E-B516-4DAD-84A6-0FB31A873F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cxnSp>
        <p:nvCxnSpPr>
          <p:cNvPr id="3" name="Gerade Verbindung 2">
            <a:extLst>
              <a:ext uri="{FF2B5EF4-FFF2-40B4-BE49-F238E27FC236}">
                <a16:creationId xmlns:a16="http://schemas.microsoft.com/office/drawing/2014/main" id="{177F38B8-7745-9285-0D73-DB1D518493AC}"/>
              </a:ext>
            </a:extLst>
          </p:cNvPr>
          <p:cNvCxnSpPr>
            <a:cxnSpLocks/>
          </p:cNvCxnSpPr>
          <p:nvPr/>
        </p:nvCxnSpPr>
        <p:spPr>
          <a:xfrm>
            <a:off x="2786231" y="1322960"/>
            <a:ext cx="0" cy="511011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87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C866-94E3-A98F-BA0C-ECBA5CC75578}"/>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48B53E11-69E3-6885-E214-6D41406D6A5A}"/>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4E6A8243-52AA-928A-E3E1-00FBABDF4BD3}"/>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EEFEE36E-5AFA-A9A4-FF3A-C9824AF146A7}"/>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5" name="Rechteck 14">
            <a:extLst>
              <a:ext uri="{FF2B5EF4-FFF2-40B4-BE49-F238E27FC236}">
                <a16:creationId xmlns:a16="http://schemas.microsoft.com/office/drawing/2014/main" id="{3B90A228-9F74-2E47-0004-DD9A9639133B}"/>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16" name="Rechteck 15">
            <a:extLst>
              <a:ext uri="{FF2B5EF4-FFF2-40B4-BE49-F238E27FC236}">
                <a16:creationId xmlns:a16="http://schemas.microsoft.com/office/drawing/2014/main" id="{DF522EFF-908E-1F0B-133A-86DEC9DBA713}"/>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17" name="Rechteck 16">
            <a:extLst>
              <a:ext uri="{FF2B5EF4-FFF2-40B4-BE49-F238E27FC236}">
                <a16:creationId xmlns:a16="http://schemas.microsoft.com/office/drawing/2014/main" id="{00772E50-0D79-DF79-F9AB-972197532643}"/>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BEDC4A41-7414-6D3B-AD44-97FD3CB10FDA}"/>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Fehlender Feedbackloop</a:t>
            </a:r>
          </a:p>
        </p:txBody>
      </p:sp>
      <p:sp>
        <p:nvSpPr>
          <p:cNvPr id="19" name="Rechteck 18">
            <a:extLst>
              <a:ext uri="{FF2B5EF4-FFF2-40B4-BE49-F238E27FC236}">
                <a16:creationId xmlns:a16="http://schemas.microsoft.com/office/drawing/2014/main" id="{5743EA91-CB5A-0B6C-FB48-FDCDDB5C9BA5}"/>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Fehlendes Reporting</a:t>
            </a:r>
          </a:p>
        </p:txBody>
      </p:sp>
      <p:sp>
        <p:nvSpPr>
          <p:cNvPr id="24" name="Rechteck 23">
            <a:extLst>
              <a:ext uri="{FF2B5EF4-FFF2-40B4-BE49-F238E27FC236}">
                <a16:creationId xmlns:a16="http://schemas.microsoft.com/office/drawing/2014/main" id="{8BEE8875-74FB-D910-39A0-97CB23119F31}"/>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F132547C-86EF-3149-FF93-6BBA9B446ABB}"/>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7" name="Rechteck 26">
            <a:extLst>
              <a:ext uri="{FF2B5EF4-FFF2-40B4-BE49-F238E27FC236}">
                <a16:creationId xmlns:a16="http://schemas.microsoft.com/office/drawing/2014/main" id="{5B31E721-F68A-A90A-3C1D-82BCEB11DAEF}"/>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
        <p:nvSpPr>
          <p:cNvPr id="28" name="Rechteck 27">
            <a:extLst>
              <a:ext uri="{FF2B5EF4-FFF2-40B4-BE49-F238E27FC236}">
                <a16:creationId xmlns:a16="http://schemas.microsoft.com/office/drawing/2014/main" id="{916D492E-8B50-AADE-0597-530F46644D71}"/>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94562868-D2B3-012B-FC14-8D68AF6D1085}"/>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9CEC8AD4-3165-401A-98EA-169FC39BF1D3}"/>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665A76CB-ABBE-1566-479D-8298013B3F5F}"/>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D4A950B8-AA1F-AE24-60F9-628811968112}"/>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BB080958-6B26-56E9-CB3D-D1122E859924}"/>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F75FB97D-3E15-1E7F-34F1-F286BF028EA0}"/>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2F57AF38-6CC5-7C06-0869-53AAD5636E30}"/>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7DED0488-C2F9-0319-BA4C-F17BE776D19E}"/>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438FEE25-EA18-0E4E-58E7-F746E45CE6BF}"/>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FB2A5A6F-CBE7-9762-8648-C9C2E3F255F0}"/>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5F6B3963-E61B-46F5-970E-DF9A3857C460}"/>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6D9DC89C-56B9-C254-1D7D-28C34A663687}"/>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AAE1D206-C3AB-E2F3-C1DC-072A8CA3812F}"/>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2603C364-76E7-DF92-A65D-D6473DB1021A}"/>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1CD79AB4-D55A-31C8-56A5-F7F6F3DEAFDC}"/>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92575C9A-8723-15D1-78CC-8078BB3083B6}"/>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E58FD98F-EBF1-9CA5-D16B-CD53FFF77E65}"/>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2ED66AF1-0EE7-AECB-F873-53D55BF99D7E}"/>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F38BD441-A1A3-2137-69CA-4D70B9EBFB3C}"/>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99DAB95C-E905-032F-D120-943230E3D32D}"/>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BDA3EACB-4545-881D-918F-30D82135F628}"/>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6561C43F-010C-867E-6349-B3CFE0C554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sp>
        <p:nvSpPr>
          <p:cNvPr id="3" name="Rechteck 2">
            <a:extLst>
              <a:ext uri="{FF2B5EF4-FFF2-40B4-BE49-F238E27FC236}">
                <a16:creationId xmlns:a16="http://schemas.microsoft.com/office/drawing/2014/main" id="{100CD28E-D33C-0AB4-B738-D38BC12FCD0B}"/>
              </a:ext>
            </a:extLst>
          </p:cNvPr>
          <p:cNvSpPr/>
          <p:nvPr/>
        </p:nvSpPr>
        <p:spPr>
          <a:xfrm>
            <a:off x="-516367" y="2240531"/>
            <a:ext cx="13382513" cy="419139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4" name="Графика 10" descr="Светкавица">
            <a:extLst>
              <a:ext uri="{FF2B5EF4-FFF2-40B4-BE49-F238E27FC236}">
                <a16:creationId xmlns:a16="http://schemas.microsoft.com/office/drawing/2014/main" id="{A7441A1C-7FB4-7740-9912-FF2A285E7D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12" name="Графика 49" descr="Shield Tick with solid fill">
            <a:extLst>
              <a:ext uri="{FF2B5EF4-FFF2-40B4-BE49-F238E27FC236}">
                <a16:creationId xmlns:a16="http://schemas.microsoft.com/office/drawing/2014/main" id="{85D130E4-5942-DAF4-0154-9D7B1A6AAE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8" name="Gerade Verbindung 7">
            <a:extLst>
              <a:ext uri="{FF2B5EF4-FFF2-40B4-BE49-F238E27FC236}">
                <a16:creationId xmlns:a16="http://schemas.microsoft.com/office/drawing/2014/main" id="{C392B1B5-D216-F14B-92BB-110EA4E970F1}"/>
              </a:ext>
            </a:extLst>
          </p:cNvPr>
          <p:cNvCxnSpPr>
            <a:cxnSpLocks/>
          </p:cNvCxnSpPr>
          <p:nvPr/>
        </p:nvCxnSpPr>
        <p:spPr>
          <a:xfrm>
            <a:off x="2786231" y="1322960"/>
            <a:ext cx="0" cy="511011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Eingebuchteter Richtungspfeil 9">
            <a:extLst>
              <a:ext uri="{FF2B5EF4-FFF2-40B4-BE49-F238E27FC236}">
                <a16:creationId xmlns:a16="http://schemas.microsoft.com/office/drawing/2014/main" id="{8C410ADF-648E-F97F-FBB5-8C521C5F0077}"/>
              </a:ext>
            </a:extLst>
          </p:cNvPr>
          <p:cNvSpPr/>
          <p:nvPr/>
        </p:nvSpPr>
        <p:spPr>
          <a:xfrm>
            <a:off x="149748" y="1643140"/>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5" name="Titel 1">
            <a:extLst>
              <a:ext uri="{FF2B5EF4-FFF2-40B4-BE49-F238E27FC236}">
                <a16:creationId xmlns:a16="http://schemas.microsoft.com/office/drawing/2014/main" id="{2AA10788-9848-D780-1F0C-7E9C856CE499}"/>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Tree>
    <p:extLst>
      <p:ext uri="{BB962C8B-B14F-4D97-AF65-F5344CB8AC3E}">
        <p14:creationId xmlns:p14="http://schemas.microsoft.com/office/powerpoint/2010/main" val="325253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EF97-B24C-14BF-26F4-B04B94E2651A}"/>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ECB9F12F-D0E7-E71A-BB6E-396A4B069BC3}"/>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6971C912-0899-8265-C96C-25AA75B80CA8}"/>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910E556D-CBCB-6D9B-D22D-56CFD0FC4C99}"/>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5" name="Rechteck 14">
            <a:extLst>
              <a:ext uri="{FF2B5EF4-FFF2-40B4-BE49-F238E27FC236}">
                <a16:creationId xmlns:a16="http://schemas.microsoft.com/office/drawing/2014/main" id="{0D1787C9-C357-01FC-A4C6-7E614C7284C0}"/>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16" name="Rechteck 15">
            <a:extLst>
              <a:ext uri="{FF2B5EF4-FFF2-40B4-BE49-F238E27FC236}">
                <a16:creationId xmlns:a16="http://schemas.microsoft.com/office/drawing/2014/main" id="{93076B86-F1FF-93F9-5AE8-17AF18746EF2}"/>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17" name="Rechteck 16">
            <a:extLst>
              <a:ext uri="{FF2B5EF4-FFF2-40B4-BE49-F238E27FC236}">
                <a16:creationId xmlns:a16="http://schemas.microsoft.com/office/drawing/2014/main" id="{64A9E354-EEF2-5FD4-3D99-6DF274C9FEC1}"/>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427F97ED-411B-F708-2198-E66FF4C3A1CB}"/>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Fehlender Feedbackloop</a:t>
            </a:r>
          </a:p>
        </p:txBody>
      </p:sp>
      <p:sp>
        <p:nvSpPr>
          <p:cNvPr id="19" name="Rechteck 18">
            <a:extLst>
              <a:ext uri="{FF2B5EF4-FFF2-40B4-BE49-F238E27FC236}">
                <a16:creationId xmlns:a16="http://schemas.microsoft.com/office/drawing/2014/main" id="{0D4870D9-BDC7-4E6A-336A-E04FC7ED695C}"/>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Fehlendes Reporting</a:t>
            </a:r>
          </a:p>
        </p:txBody>
      </p:sp>
      <p:sp>
        <p:nvSpPr>
          <p:cNvPr id="24" name="Rechteck 23">
            <a:extLst>
              <a:ext uri="{FF2B5EF4-FFF2-40B4-BE49-F238E27FC236}">
                <a16:creationId xmlns:a16="http://schemas.microsoft.com/office/drawing/2014/main" id="{9FD33EC0-98BF-AD80-FBAC-4F8953E17286}"/>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BD19D809-8C07-650D-585B-64E443334521}"/>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7" name="Rechteck 26">
            <a:extLst>
              <a:ext uri="{FF2B5EF4-FFF2-40B4-BE49-F238E27FC236}">
                <a16:creationId xmlns:a16="http://schemas.microsoft.com/office/drawing/2014/main" id="{B74EFF5A-79CC-27DE-DEC5-94E54AF937F2}"/>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
        <p:nvSpPr>
          <p:cNvPr id="28" name="Rechteck 27">
            <a:extLst>
              <a:ext uri="{FF2B5EF4-FFF2-40B4-BE49-F238E27FC236}">
                <a16:creationId xmlns:a16="http://schemas.microsoft.com/office/drawing/2014/main" id="{23DE08FE-2C87-801D-1F61-3798BEE52AC2}"/>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E818D4F4-F5D8-10F6-FF86-4D04BD739805}"/>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9DACE9C3-1CB5-0A63-B45B-B469EAFA4F00}"/>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A66CE66F-4365-3493-C79F-7C754EEEDC65}"/>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7FC29C38-F0D7-E4E0-2D82-769096EB230C}"/>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45B086A4-D05D-CA18-1B98-A77B5BB94048}"/>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2588E1FC-C07F-A6B6-5324-443439AAAB00}"/>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71B563FA-BA3D-2964-B8CE-483F2B5F8D10}"/>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B0066C9F-9722-1910-0B4D-A9C08615ABE5}"/>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16A829E3-1C47-9566-A8A4-9686BB52EA3F}"/>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C1B371F7-441C-5BDA-B6BF-0DB5EEE6B601}"/>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CFDD823F-CB37-3911-D6FA-CBC1E8D7D674}"/>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29C9BBDE-1A28-3C3F-577C-6CBC77CB47EC}"/>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8A56176C-AF7B-50AD-7712-91FEC7DB9A2D}"/>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8A755195-58D3-74C4-6C1A-E7114D2C3710}"/>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A69D7C71-2807-9004-51E5-F781D814B4AB}"/>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DFACAFB0-8584-2DEF-D676-287965BCB802}"/>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422BB8C8-7464-F64C-2B30-8C3AB13191EE}"/>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A7FE3900-6E08-6B80-D341-025CE8760EE2}"/>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FF1F9748-3264-C8F2-EC5D-ED4D1E19738B}"/>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1B5258FB-B968-5045-D429-5A06BFBB148E}"/>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4CA0F826-4240-F455-A162-354B97EB0FF3}"/>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92AB4B2A-E185-6BD9-0D80-DB943EF8E2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sp>
        <p:nvSpPr>
          <p:cNvPr id="3" name="Rechteck 2">
            <a:extLst>
              <a:ext uri="{FF2B5EF4-FFF2-40B4-BE49-F238E27FC236}">
                <a16:creationId xmlns:a16="http://schemas.microsoft.com/office/drawing/2014/main" id="{DA11789D-05D4-72BF-2714-5866D512A1C3}"/>
              </a:ext>
            </a:extLst>
          </p:cNvPr>
          <p:cNvSpPr/>
          <p:nvPr/>
        </p:nvSpPr>
        <p:spPr>
          <a:xfrm>
            <a:off x="-516367" y="2957293"/>
            <a:ext cx="13382513" cy="347578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600">
              <a:solidFill>
                <a:schemeClr val="bg1"/>
              </a:solidFill>
              <a:latin typeface="montserrat" panose="00000500000000000000" pitchFamily="2" charset="0"/>
            </a:endParaRPr>
          </a:p>
        </p:txBody>
      </p:sp>
      <p:pic>
        <p:nvPicPr>
          <p:cNvPr id="12" name="Графика 10" descr="Светкавица">
            <a:extLst>
              <a:ext uri="{FF2B5EF4-FFF2-40B4-BE49-F238E27FC236}">
                <a16:creationId xmlns:a16="http://schemas.microsoft.com/office/drawing/2014/main" id="{2AB1F6DC-9CA0-E2C9-F746-20206C36F9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22" name="Графика 49" descr="Shield Tick with solid fill">
            <a:extLst>
              <a:ext uri="{FF2B5EF4-FFF2-40B4-BE49-F238E27FC236}">
                <a16:creationId xmlns:a16="http://schemas.microsoft.com/office/drawing/2014/main" id="{BF0AF712-F2AE-8E6A-A2BE-05CFA2E023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11" name="Gerade Verbindung 10">
            <a:extLst>
              <a:ext uri="{FF2B5EF4-FFF2-40B4-BE49-F238E27FC236}">
                <a16:creationId xmlns:a16="http://schemas.microsoft.com/office/drawing/2014/main" id="{86A1722A-5339-C3EF-8ABE-7EB2E7D934C1}"/>
              </a:ext>
            </a:extLst>
          </p:cNvPr>
          <p:cNvCxnSpPr>
            <a:cxnSpLocks/>
          </p:cNvCxnSpPr>
          <p:nvPr/>
        </p:nvCxnSpPr>
        <p:spPr>
          <a:xfrm>
            <a:off x="2786231" y="1291845"/>
            <a:ext cx="0" cy="5141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Eingebuchteter Richtungspfeil 3">
            <a:extLst>
              <a:ext uri="{FF2B5EF4-FFF2-40B4-BE49-F238E27FC236}">
                <a16:creationId xmlns:a16="http://schemas.microsoft.com/office/drawing/2014/main" id="{FBA8C675-2074-7BF0-C5BB-31A55A4B4C36}"/>
              </a:ext>
            </a:extLst>
          </p:cNvPr>
          <p:cNvSpPr/>
          <p:nvPr/>
        </p:nvSpPr>
        <p:spPr>
          <a:xfrm>
            <a:off x="149748" y="2318097"/>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2" name="Titel 1">
            <a:extLst>
              <a:ext uri="{FF2B5EF4-FFF2-40B4-BE49-F238E27FC236}">
                <a16:creationId xmlns:a16="http://schemas.microsoft.com/office/drawing/2014/main" id="{D8EBDE1A-FF99-690E-36CF-F1ACA147AD00}"/>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Tree>
    <p:extLst>
      <p:ext uri="{BB962C8B-B14F-4D97-AF65-F5344CB8AC3E}">
        <p14:creationId xmlns:p14="http://schemas.microsoft.com/office/powerpoint/2010/main" val="1883726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071D-AD92-AC3D-309E-3C5180F9C57F}"/>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4FABCDB1-5F28-063D-E7A0-6C0DE91F9863}"/>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AFF5ADD8-982B-57D3-4AED-50A3A0D04D1E}"/>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E0413982-9C99-A238-C51B-B6F4D4BA604B}"/>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7" name="Rechteck 16">
            <a:extLst>
              <a:ext uri="{FF2B5EF4-FFF2-40B4-BE49-F238E27FC236}">
                <a16:creationId xmlns:a16="http://schemas.microsoft.com/office/drawing/2014/main" id="{F7A62126-6C29-23CF-85E3-59B48639FEB5}"/>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A953E41A-2D79-F542-9F18-745C568F4AA8}"/>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err="1">
                <a:solidFill>
                  <a:schemeClr val="bg1"/>
                </a:solidFill>
                <a:latin typeface="montserrat" panose="00000500000000000000" pitchFamily="2" charset="0"/>
              </a:rPr>
              <a:t>Fehlender</a:t>
            </a:r>
            <a:r>
              <a:rPr lang="en-US" sz="1200">
                <a:solidFill>
                  <a:schemeClr val="bg1"/>
                </a:solidFill>
                <a:latin typeface="montserrat" panose="00000500000000000000" pitchFamily="2" charset="0"/>
              </a:rPr>
              <a:t> </a:t>
            </a:r>
            <a:r>
              <a:rPr lang="en-US" sz="1200" err="1">
                <a:solidFill>
                  <a:schemeClr val="bg1"/>
                </a:solidFill>
                <a:latin typeface="montserrat" panose="00000500000000000000" pitchFamily="2" charset="0"/>
              </a:rPr>
              <a:t>Feedbackloop</a:t>
            </a:r>
            <a:endParaRPr lang="en-US" sz="1200">
              <a:solidFill>
                <a:schemeClr val="bg1"/>
              </a:solidFill>
              <a:latin typeface="montserrat" panose="00000500000000000000" pitchFamily="2" charset="0"/>
            </a:endParaRPr>
          </a:p>
        </p:txBody>
      </p:sp>
      <p:sp>
        <p:nvSpPr>
          <p:cNvPr id="19" name="Rechteck 18">
            <a:extLst>
              <a:ext uri="{FF2B5EF4-FFF2-40B4-BE49-F238E27FC236}">
                <a16:creationId xmlns:a16="http://schemas.microsoft.com/office/drawing/2014/main" id="{DED6C4E3-3BC2-CA20-111D-952A38AC31EC}"/>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err="1">
                <a:solidFill>
                  <a:schemeClr val="bg1"/>
                </a:solidFill>
                <a:latin typeface="montserrat" panose="00000500000000000000" pitchFamily="2" charset="0"/>
              </a:rPr>
              <a:t>Fehlendes</a:t>
            </a:r>
            <a:r>
              <a:rPr lang="en-US" sz="1200">
                <a:solidFill>
                  <a:schemeClr val="bg1"/>
                </a:solidFill>
                <a:latin typeface="montserrat" panose="00000500000000000000" pitchFamily="2" charset="0"/>
              </a:rPr>
              <a:t> Reporting</a:t>
            </a:r>
          </a:p>
        </p:txBody>
      </p:sp>
      <p:sp>
        <p:nvSpPr>
          <p:cNvPr id="24" name="Rechteck 23">
            <a:extLst>
              <a:ext uri="{FF2B5EF4-FFF2-40B4-BE49-F238E27FC236}">
                <a16:creationId xmlns:a16="http://schemas.microsoft.com/office/drawing/2014/main" id="{B129EE6E-7ADE-24B1-30A4-11D150AE8F87}"/>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65683DD7-0F5F-23D6-CE17-C4FA1B4A84CF}"/>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8" name="Rechteck 27">
            <a:extLst>
              <a:ext uri="{FF2B5EF4-FFF2-40B4-BE49-F238E27FC236}">
                <a16:creationId xmlns:a16="http://schemas.microsoft.com/office/drawing/2014/main" id="{770C17C8-400D-EE73-708B-2C2585208622}"/>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E9371F83-A34D-B547-BAA2-5D8AC687A29F}"/>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C8C1173B-789C-C757-153C-BCC7C7E997D5}"/>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442A59F2-0FF8-A57E-6F34-5BE42A75E62B}"/>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61F48E84-B4BB-0737-4A94-957FA7F8A90D}"/>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1D47D423-3EC4-441F-5EB4-BF8EABB89466}"/>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39E5DB76-7CCF-D088-1583-6731D77B9F14}"/>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BDA01F4E-B154-4F5A-0028-F978A6F671A4}"/>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FBDACA11-D7CF-E7AC-1F28-32768CA08A81}"/>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B05EADEB-6AFB-2140-CB6F-04589EA0841D}"/>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3256F9FC-9FDB-1B73-EDD6-B358E592BD37}"/>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0DAA4AEE-31D0-9514-0F1B-50B2D0532CFC}"/>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5B7B6D4A-7AC5-F4BC-1091-856376C8135A}"/>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52F1468D-5B38-BEE7-B84B-0197F73A44DB}"/>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3162EDD3-8263-EE36-9DC5-ACFE1B3AD417}"/>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21B3A284-035D-0774-3733-45FE724CFC4F}"/>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73F641EF-BFCC-3BB2-683B-484DE3D7687D}"/>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DECD8DA0-B6EF-49B4-A1B8-34BB53BB4D4B}"/>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B9800694-07E3-0295-4243-CF86EC753114}"/>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45B2FDAA-E6D5-98F2-0A10-2E21E5DA9F19}"/>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59706116-6ABB-6A98-BD2A-193EDFC078E7}"/>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426F1A42-71B5-009D-654E-D0960AD4B82D}"/>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292F485F-8FA1-43EA-4D27-8EFEBCE8C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sp>
        <p:nvSpPr>
          <p:cNvPr id="3" name="Rechteck 2">
            <a:extLst>
              <a:ext uri="{FF2B5EF4-FFF2-40B4-BE49-F238E27FC236}">
                <a16:creationId xmlns:a16="http://schemas.microsoft.com/office/drawing/2014/main" id="{409B1D37-960A-B5C9-4FA9-10315E8EB3C8}"/>
              </a:ext>
            </a:extLst>
          </p:cNvPr>
          <p:cNvSpPr/>
          <p:nvPr/>
        </p:nvSpPr>
        <p:spPr>
          <a:xfrm>
            <a:off x="-516367" y="4012212"/>
            <a:ext cx="13382513" cy="242086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12" name="Графика 10" descr="Светкавица">
            <a:extLst>
              <a:ext uri="{FF2B5EF4-FFF2-40B4-BE49-F238E27FC236}">
                <a16:creationId xmlns:a16="http://schemas.microsoft.com/office/drawing/2014/main" id="{A12AD078-A1D1-E9B8-D4E0-98303983F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22" name="Графика 49" descr="Shield Tick with solid fill">
            <a:extLst>
              <a:ext uri="{FF2B5EF4-FFF2-40B4-BE49-F238E27FC236}">
                <a16:creationId xmlns:a16="http://schemas.microsoft.com/office/drawing/2014/main" id="{00519771-A401-A39A-553E-6C0A97319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11" name="Gerade Verbindung 10">
            <a:extLst>
              <a:ext uri="{FF2B5EF4-FFF2-40B4-BE49-F238E27FC236}">
                <a16:creationId xmlns:a16="http://schemas.microsoft.com/office/drawing/2014/main" id="{691896F0-EF24-39AD-8221-CD6534BA0553}"/>
              </a:ext>
            </a:extLst>
          </p:cNvPr>
          <p:cNvCxnSpPr>
            <a:cxnSpLocks/>
          </p:cNvCxnSpPr>
          <p:nvPr/>
        </p:nvCxnSpPr>
        <p:spPr>
          <a:xfrm>
            <a:off x="2786231" y="1291845"/>
            <a:ext cx="0" cy="5141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Eingebuchteter Richtungspfeil 3">
            <a:extLst>
              <a:ext uri="{FF2B5EF4-FFF2-40B4-BE49-F238E27FC236}">
                <a16:creationId xmlns:a16="http://schemas.microsoft.com/office/drawing/2014/main" id="{A216D7C5-4932-FD75-BF07-AB33763104BE}"/>
              </a:ext>
            </a:extLst>
          </p:cNvPr>
          <p:cNvSpPr/>
          <p:nvPr/>
        </p:nvSpPr>
        <p:spPr>
          <a:xfrm>
            <a:off x="149748" y="3161333"/>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8" name="Titel 1">
            <a:extLst>
              <a:ext uri="{FF2B5EF4-FFF2-40B4-BE49-F238E27FC236}">
                <a16:creationId xmlns:a16="http://schemas.microsoft.com/office/drawing/2014/main" id="{0C61CDEA-C57A-A35F-CCF5-1ADFFBAD89F7}"/>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
        <p:nvSpPr>
          <p:cNvPr id="25" name="Rechteck 24">
            <a:extLst>
              <a:ext uri="{FF2B5EF4-FFF2-40B4-BE49-F238E27FC236}">
                <a16:creationId xmlns:a16="http://schemas.microsoft.com/office/drawing/2014/main" id="{93808FE7-B778-5F79-F11D-470A916C12DF}"/>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35" name="Rechteck 34">
            <a:extLst>
              <a:ext uri="{FF2B5EF4-FFF2-40B4-BE49-F238E27FC236}">
                <a16:creationId xmlns:a16="http://schemas.microsoft.com/office/drawing/2014/main" id="{340C9530-7D9B-B320-91DD-ED762B53772A}"/>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36" name="Rechteck 35">
            <a:extLst>
              <a:ext uri="{FF2B5EF4-FFF2-40B4-BE49-F238E27FC236}">
                <a16:creationId xmlns:a16="http://schemas.microsoft.com/office/drawing/2014/main" id="{AD5BA67D-8DF9-0F60-B576-FA6E50D59637}"/>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Tree>
    <p:extLst>
      <p:ext uri="{BB962C8B-B14F-4D97-AF65-F5344CB8AC3E}">
        <p14:creationId xmlns:p14="http://schemas.microsoft.com/office/powerpoint/2010/main" val="3739431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6E6A-EE20-29B8-8D6B-A349A95AE57B}"/>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33279823-243E-1C56-6D54-21A78A241FDC}"/>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6393AC66-46B8-8FE3-05C2-A608424F029A}"/>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42A4F0C6-924E-9252-FBEB-ED3B203F1C7A}"/>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5" name="Rechteck 14">
            <a:extLst>
              <a:ext uri="{FF2B5EF4-FFF2-40B4-BE49-F238E27FC236}">
                <a16:creationId xmlns:a16="http://schemas.microsoft.com/office/drawing/2014/main" id="{7992D87E-80EC-C38F-3B50-4934D9D38B37}"/>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16" name="Rechteck 15">
            <a:extLst>
              <a:ext uri="{FF2B5EF4-FFF2-40B4-BE49-F238E27FC236}">
                <a16:creationId xmlns:a16="http://schemas.microsoft.com/office/drawing/2014/main" id="{22ED27A1-6FF3-D8F1-7455-E464F85F95DD}"/>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17" name="Rechteck 16">
            <a:extLst>
              <a:ext uri="{FF2B5EF4-FFF2-40B4-BE49-F238E27FC236}">
                <a16:creationId xmlns:a16="http://schemas.microsoft.com/office/drawing/2014/main" id="{509E1EF8-FF33-B29A-9E68-092A96BBDCD8}"/>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D2E449FF-CF12-60B3-5C4C-6688D669EA6C}"/>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Fehlender Feedbackloop</a:t>
            </a:r>
          </a:p>
        </p:txBody>
      </p:sp>
      <p:sp>
        <p:nvSpPr>
          <p:cNvPr id="19" name="Rechteck 18">
            <a:extLst>
              <a:ext uri="{FF2B5EF4-FFF2-40B4-BE49-F238E27FC236}">
                <a16:creationId xmlns:a16="http://schemas.microsoft.com/office/drawing/2014/main" id="{FAC5D794-CCBA-1DA8-82F9-9584DF002F26}"/>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err="1">
                <a:solidFill>
                  <a:schemeClr val="bg1"/>
                </a:solidFill>
                <a:latin typeface="montserrat" panose="00000500000000000000" pitchFamily="2" charset="0"/>
              </a:rPr>
              <a:t>Fehlendes</a:t>
            </a:r>
            <a:r>
              <a:rPr lang="en-US" sz="1200">
                <a:solidFill>
                  <a:schemeClr val="bg1"/>
                </a:solidFill>
                <a:latin typeface="montserrat" panose="00000500000000000000" pitchFamily="2" charset="0"/>
              </a:rPr>
              <a:t> Reporting</a:t>
            </a:r>
          </a:p>
        </p:txBody>
      </p:sp>
      <p:sp>
        <p:nvSpPr>
          <p:cNvPr id="24" name="Rechteck 23">
            <a:extLst>
              <a:ext uri="{FF2B5EF4-FFF2-40B4-BE49-F238E27FC236}">
                <a16:creationId xmlns:a16="http://schemas.microsoft.com/office/drawing/2014/main" id="{C7E7B7E7-32FF-9703-5E6F-F3AA6902BA79}"/>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2217F834-14CB-D841-AF4B-AADD34BCB85A}"/>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7" name="Rechteck 26">
            <a:extLst>
              <a:ext uri="{FF2B5EF4-FFF2-40B4-BE49-F238E27FC236}">
                <a16:creationId xmlns:a16="http://schemas.microsoft.com/office/drawing/2014/main" id="{AC97BADE-796C-6B34-AE59-089861865AEC}"/>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
        <p:nvSpPr>
          <p:cNvPr id="28" name="Rechteck 27">
            <a:extLst>
              <a:ext uri="{FF2B5EF4-FFF2-40B4-BE49-F238E27FC236}">
                <a16:creationId xmlns:a16="http://schemas.microsoft.com/office/drawing/2014/main" id="{66BBFBE8-F43B-19B0-A38D-3FDFEF8F8FB3}"/>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A26D0739-5233-D738-BFC0-9125A2C66608}"/>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6F2FF4C1-E1E8-7D88-084D-EB0C44C36FE4}"/>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490B573D-5D47-A6BC-556F-56A7A9BADA6F}"/>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AF758D4E-469B-33E5-AF4E-14B7D977E9B9}"/>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C0CAD2B0-A7D2-63D8-2228-48F9093AAF12}"/>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1370BFDC-1F1B-AF9C-A2A4-C417861CD51F}"/>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85C5E5C1-6FAB-60D0-A51B-CA7C656C2E80}"/>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6D67A7B0-5D85-7573-C0DE-8300D55B1A7D}"/>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B785CB9A-7CD2-B521-6193-1028B6AA0A08}"/>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894C1E4D-8F3A-3EE5-4846-CD2242346CA8}"/>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5E88EBBD-2248-431C-4B19-5BF6F397D770}"/>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67F921D1-B15A-2B91-C241-8EF6B175ABE9}"/>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34583E89-7C92-A77A-5D68-4657DAC81A9F}"/>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0309C0F4-C133-9BCC-FCF7-AFD36ED714F1}"/>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DC67A79E-6A4F-91EE-D049-1E549DAC68B7}"/>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5E511F3D-9889-0EE7-3A60-959B3222F27A}"/>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3F472089-0698-E6B1-A677-49A8F83645D6}"/>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DD40BDCD-A5DE-ADD1-1F55-72FBFD1FB0D1}"/>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7AF3579B-AF06-C5FE-BEEA-A691C986CABE}"/>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D4437A31-72FD-DF6B-EA65-7AC7AA2A228D}"/>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156FAAEE-57E6-AE89-D64C-054EB10BF1B1}"/>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C387A4A2-F6C3-FD33-13DE-21E07F56C4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sp>
        <p:nvSpPr>
          <p:cNvPr id="3" name="Rechteck 2">
            <a:extLst>
              <a:ext uri="{FF2B5EF4-FFF2-40B4-BE49-F238E27FC236}">
                <a16:creationId xmlns:a16="http://schemas.microsoft.com/office/drawing/2014/main" id="{02B69D6A-A695-0C5C-7F48-71AB81A49DFF}"/>
              </a:ext>
            </a:extLst>
          </p:cNvPr>
          <p:cNvSpPr/>
          <p:nvPr/>
        </p:nvSpPr>
        <p:spPr>
          <a:xfrm>
            <a:off x="-516367" y="4772793"/>
            <a:ext cx="13382513" cy="165530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12" name="Графика 10" descr="Светкавица">
            <a:extLst>
              <a:ext uri="{FF2B5EF4-FFF2-40B4-BE49-F238E27FC236}">
                <a16:creationId xmlns:a16="http://schemas.microsoft.com/office/drawing/2014/main" id="{3B4FE84F-7203-3366-E8E9-0737F8522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22" name="Графика 49" descr="Shield Tick with solid fill">
            <a:extLst>
              <a:ext uri="{FF2B5EF4-FFF2-40B4-BE49-F238E27FC236}">
                <a16:creationId xmlns:a16="http://schemas.microsoft.com/office/drawing/2014/main" id="{934A8AB2-579E-0287-BE0A-0A5552B97B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11" name="Gerade Verbindung 10">
            <a:extLst>
              <a:ext uri="{FF2B5EF4-FFF2-40B4-BE49-F238E27FC236}">
                <a16:creationId xmlns:a16="http://schemas.microsoft.com/office/drawing/2014/main" id="{993A1E6F-C7FF-D157-4347-CF875E800E7F}"/>
              </a:ext>
            </a:extLst>
          </p:cNvPr>
          <p:cNvCxnSpPr>
            <a:cxnSpLocks/>
          </p:cNvCxnSpPr>
          <p:nvPr/>
        </p:nvCxnSpPr>
        <p:spPr>
          <a:xfrm>
            <a:off x="2786231" y="1291845"/>
            <a:ext cx="0" cy="5141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Eingebuchteter Richtungspfeil 3">
            <a:extLst>
              <a:ext uri="{FF2B5EF4-FFF2-40B4-BE49-F238E27FC236}">
                <a16:creationId xmlns:a16="http://schemas.microsoft.com/office/drawing/2014/main" id="{720EDC9B-CE1D-2A6B-09EE-E028E238CF2D}"/>
              </a:ext>
            </a:extLst>
          </p:cNvPr>
          <p:cNvSpPr/>
          <p:nvPr/>
        </p:nvSpPr>
        <p:spPr>
          <a:xfrm>
            <a:off x="149748" y="4123056"/>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8" name="Titel 1">
            <a:extLst>
              <a:ext uri="{FF2B5EF4-FFF2-40B4-BE49-F238E27FC236}">
                <a16:creationId xmlns:a16="http://schemas.microsoft.com/office/drawing/2014/main" id="{DBD46D4A-1C1F-F607-51A6-E3BA96A10B69}"/>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Tree>
    <p:extLst>
      <p:ext uri="{BB962C8B-B14F-4D97-AF65-F5344CB8AC3E}">
        <p14:creationId xmlns:p14="http://schemas.microsoft.com/office/powerpoint/2010/main" val="156950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D9BD6-7958-6DF3-A285-1170309222C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D91633-39EF-B55F-3321-FD1DEA54C9E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think-cell data - do not delete" hidden="1">
                        <a:extLst>
                          <a:ext uri="{FF2B5EF4-FFF2-40B4-BE49-F238E27FC236}">
                            <a16:creationId xmlns:a16="http://schemas.microsoft.com/office/drawing/2014/main" id="{ABD91633-39EF-B55F-3321-FD1DEA54C9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Rechteck 9">
            <a:extLst>
              <a:ext uri="{FF2B5EF4-FFF2-40B4-BE49-F238E27FC236}">
                <a16:creationId xmlns:a16="http://schemas.microsoft.com/office/drawing/2014/main" id="{824802E2-3A1E-58FF-43B2-B864AA382275}"/>
              </a:ext>
            </a:extLst>
          </p:cNvPr>
          <p:cNvSpPr/>
          <p:nvPr/>
        </p:nvSpPr>
        <p:spPr>
          <a:xfrm>
            <a:off x="1117600" y="1884103"/>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Regulatorische Komplexität</a:t>
            </a:r>
          </a:p>
          <a:p>
            <a:r>
              <a:rPr lang="de-DE" sz="1200">
                <a:solidFill>
                  <a:schemeClr val="tx1"/>
                </a:solidFill>
                <a:latin typeface="montserrat" panose="00000500000000000000" pitchFamily="2" charset="0"/>
              </a:rPr>
              <a:t>Global zunehmende und widersprüchliche Compliance-Anforderungen (z. B. DSGVO, NIS2, DORA, KRITIS, CRA).</a:t>
            </a:r>
          </a:p>
        </p:txBody>
      </p:sp>
      <p:sp>
        <p:nvSpPr>
          <p:cNvPr id="6" name="Rechteck 9">
            <a:extLst>
              <a:ext uri="{FF2B5EF4-FFF2-40B4-BE49-F238E27FC236}">
                <a16:creationId xmlns:a16="http://schemas.microsoft.com/office/drawing/2014/main" id="{50F41F59-A3E1-F70A-8995-D4AD32F8E599}"/>
              </a:ext>
            </a:extLst>
          </p:cNvPr>
          <p:cNvSpPr/>
          <p:nvPr/>
        </p:nvSpPr>
        <p:spPr>
          <a:xfrm>
            <a:off x="1117600" y="2941939"/>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Fehlende Integration in Unternehmensführung</a:t>
            </a:r>
            <a:br>
              <a:rPr lang="de-DE" sz="1200" b="1">
                <a:solidFill>
                  <a:schemeClr val="tx1"/>
                </a:solidFill>
                <a:latin typeface="montserrat" panose="00000500000000000000" pitchFamily="2" charset="0"/>
              </a:rPr>
            </a:br>
            <a:r>
              <a:rPr lang="de-DE" sz="1200" err="1">
                <a:solidFill>
                  <a:schemeClr val="tx1"/>
                </a:solidFill>
                <a:latin typeface="montserrat" panose="00000500000000000000" pitchFamily="2" charset="0"/>
              </a:rPr>
              <a:t>Cybersecurity</a:t>
            </a:r>
            <a:r>
              <a:rPr lang="de-DE" sz="1200">
                <a:solidFill>
                  <a:schemeClr val="tx1"/>
                </a:solidFill>
                <a:latin typeface="montserrat" panose="00000500000000000000" pitchFamily="2" charset="0"/>
              </a:rPr>
              <a:t> und allgemeine Sicherheitsaspekte oft nicht ausreichend in Strategie und Entscheidungsprozesse eingebettet.</a:t>
            </a:r>
          </a:p>
        </p:txBody>
      </p:sp>
      <p:sp>
        <p:nvSpPr>
          <p:cNvPr id="8" name="Rechteck 9">
            <a:extLst>
              <a:ext uri="{FF2B5EF4-FFF2-40B4-BE49-F238E27FC236}">
                <a16:creationId xmlns:a16="http://schemas.microsoft.com/office/drawing/2014/main" id="{70C4495B-8E85-34F4-CB9A-189668ED649A}"/>
              </a:ext>
            </a:extLst>
          </p:cNvPr>
          <p:cNvSpPr/>
          <p:nvPr/>
        </p:nvSpPr>
        <p:spPr>
          <a:xfrm>
            <a:off x="1117600" y="3999775"/>
            <a:ext cx="4610847"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Technologische Komplexität</a:t>
            </a:r>
          </a:p>
          <a:p>
            <a:r>
              <a:rPr lang="de-DE" sz="1200">
                <a:solidFill>
                  <a:schemeClr val="tx1"/>
                </a:solidFill>
                <a:latin typeface="montserrat" panose="00000500000000000000" pitchFamily="2" charset="0"/>
              </a:rPr>
              <a:t>Steigende Herausforderungen durch „Emerging Technologies“ wie Cloud, IoT, OT, hybride IT-Landschaften.</a:t>
            </a:r>
          </a:p>
        </p:txBody>
      </p:sp>
      <p:sp>
        <p:nvSpPr>
          <p:cNvPr id="9" name="Rechteck 9">
            <a:extLst>
              <a:ext uri="{FF2B5EF4-FFF2-40B4-BE49-F238E27FC236}">
                <a16:creationId xmlns:a16="http://schemas.microsoft.com/office/drawing/2014/main" id="{FDED64BD-6E69-BFBF-B331-356AB8E967ED}"/>
              </a:ext>
            </a:extLst>
          </p:cNvPr>
          <p:cNvSpPr/>
          <p:nvPr/>
        </p:nvSpPr>
        <p:spPr>
          <a:xfrm>
            <a:off x="1117600" y="5057611"/>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Fachkräftemangel</a:t>
            </a:r>
          </a:p>
          <a:p>
            <a:r>
              <a:rPr lang="de-DE" sz="1200">
                <a:solidFill>
                  <a:schemeClr val="tx1"/>
                </a:solidFill>
                <a:latin typeface="montserrat" panose="00000500000000000000" pitchFamily="2" charset="0"/>
              </a:rPr>
              <a:t>Fehlende Expertise und Kapazitäten im Bereich Governance, Recht und </a:t>
            </a:r>
            <a:r>
              <a:rPr lang="de-DE" sz="1200" err="1">
                <a:solidFill>
                  <a:schemeClr val="tx1"/>
                </a:solidFill>
                <a:latin typeface="montserrat" panose="00000500000000000000" pitchFamily="2" charset="0"/>
              </a:rPr>
              <a:t>Cybersecurity</a:t>
            </a:r>
            <a:r>
              <a:rPr lang="de-DE" sz="1200">
                <a:solidFill>
                  <a:schemeClr val="tx1"/>
                </a:solidFill>
                <a:latin typeface="montserrat" panose="00000500000000000000" pitchFamily="2" charset="0"/>
              </a:rPr>
              <a:t>.</a:t>
            </a:r>
          </a:p>
        </p:txBody>
      </p:sp>
      <p:sp>
        <p:nvSpPr>
          <p:cNvPr id="10" name="Rechteck 9">
            <a:extLst>
              <a:ext uri="{FF2B5EF4-FFF2-40B4-BE49-F238E27FC236}">
                <a16:creationId xmlns:a16="http://schemas.microsoft.com/office/drawing/2014/main" id="{7F1537D2-BB49-94B1-1AD3-EA2A1B6C2DED}"/>
              </a:ext>
            </a:extLst>
          </p:cNvPr>
          <p:cNvSpPr/>
          <p:nvPr/>
        </p:nvSpPr>
        <p:spPr>
          <a:xfrm>
            <a:off x="7174566" y="1884103"/>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Komplexität und Risiken entlang von Lieferketten</a:t>
            </a:r>
          </a:p>
          <a:p>
            <a:r>
              <a:rPr lang="de-DE" sz="1200">
                <a:solidFill>
                  <a:schemeClr val="tx1"/>
                </a:solidFill>
                <a:latin typeface="montserrat" panose="00000500000000000000" pitchFamily="2" charset="0"/>
              </a:rPr>
              <a:t>Eingeschränkte Kontrolle über IT-Sicherheit bei Drittanbietern.</a:t>
            </a:r>
          </a:p>
        </p:txBody>
      </p:sp>
      <p:sp>
        <p:nvSpPr>
          <p:cNvPr id="13" name="Rechteck 9">
            <a:extLst>
              <a:ext uri="{FF2B5EF4-FFF2-40B4-BE49-F238E27FC236}">
                <a16:creationId xmlns:a16="http://schemas.microsoft.com/office/drawing/2014/main" id="{EB82CE5A-50B3-6833-6946-5F684AD57D23}"/>
              </a:ext>
            </a:extLst>
          </p:cNvPr>
          <p:cNvSpPr/>
          <p:nvPr/>
        </p:nvSpPr>
        <p:spPr>
          <a:xfrm>
            <a:off x="7174566" y="2941939"/>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Mangelhafte </a:t>
            </a:r>
            <a:r>
              <a:rPr lang="de-DE" sz="1200" b="1" err="1">
                <a:solidFill>
                  <a:schemeClr val="tx1"/>
                </a:solidFill>
                <a:latin typeface="montserrat" panose="00000500000000000000" pitchFamily="2" charset="0"/>
              </a:rPr>
              <a:t>Incident</a:t>
            </a:r>
            <a:r>
              <a:rPr lang="de-DE" sz="1200" b="1">
                <a:solidFill>
                  <a:schemeClr val="tx1"/>
                </a:solidFill>
                <a:latin typeface="montserrat" panose="00000500000000000000" pitchFamily="2" charset="0"/>
              </a:rPr>
              <a:t>-Response-Strukturen</a:t>
            </a:r>
          </a:p>
          <a:p>
            <a:r>
              <a:rPr lang="de-DE" sz="1200">
                <a:solidFill>
                  <a:schemeClr val="tx1"/>
                </a:solidFill>
                <a:latin typeface="montserrat" panose="00000500000000000000" pitchFamily="2" charset="0"/>
              </a:rPr>
              <a:t>Unzureichende Krisenpläne und Verantwortlichkeitsregelungen für Notfallsituationen und Sicherheitsvorfälle.</a:t>
            </a:r>
          </a:p>
        </p:txBody>
      </p:sp>
      <p:sp>
        <p:nvSpPr>
          <p:cNvPr id="14" name="Rechteck 9">
            <a:extLst>
              <a:ext uri="{FF2B5EF4-FFF2-40B4-BE49-F238E27FC236}">
                <a16:creationId xmlns:a16="http://schemas.microsoft.com/office/drawing/2014/main" id="{CB6DF7AB-CE27-A10A-ADA2-92035DBD6834}"/>
              </a:ext>
            </a:extLst>
          </p:cNvPr>
          <p:cNvSpPr/>
          <p:nvPr/>
        </p:nvSpPr>
        <p:spPr>
          <a:xfrm>
            <a:off x="7174566" y="3999775"/>
            <a:ext cx="4682565"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Sicherheitskultur &amp; Awareness</a:t>
            </a:r>
          </a:p>
          <a:p>
            <a:r>
              <a:rPr lang="de-DE" sz="1200">
                <a:solidFill>
                  <a:schemeClr val="tx1"/>
                </a:solidFill>
                <a:latin typeface="montserrat" panose="00000500000000000000" pitchFamily="2" charset="0"/>
              </a:rPr>
              <a:t>Fehlendes praktisches Bewusstsein bei Mitarbeitenden sowie mangelnde Sensibilisierung für aktuelle Bedrohungen.</a:t>
            </a:r>
          </a:p>
        </p:txBody>
      </p:sp>
      <p:sp>
        <p:nvSpPr>
          <p:cNvPr id="15" name="Rechteck 9">
            <a:extLst>
              <a:ext uri="{FF2B5EF4-FFF2-40B4-BE49-F238E27FC236}">
                <a16:creationId xmlns:a16="http://schemas.microsoft.com/office/drawing/2014/main" id="{6B9BA2F8-EC9C-2ED8-CD41-12D18C029A38}"/>
              </a:ext>
            </a:extLst>
          </p:cNvPr>
          <p:cNvSpPr/>
          <p:nvPr/>
        </p:nvSpPr>
        <p:spPr>
          <a:xfrm>
            <a:off x="7174567" y="5057611"/>
            <a:ext cx="4578162" cy="696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a:solidFill>
                  <a:schemeClr val="tx1"/>
                </a:solidFill>
                <a:latin typeface="montserrat" panose="00000500000000000000" pitchFamily="2" charset="0"/>
              </a:rPr>
              <a:t>Neue Technologien &amp; Zukunftsrisiken</a:t>
            </a:r>
          </a:p>
          <a:p>
            <a:r>
              <a:rPr lang="de-DE" sz="1200">
                <a:solidFill>
                  <a:schemeClr val="tx1"/>
                </a:solidFill>
                <a:latin typeface="montserrat" panose="00000500000000000000" pitchFamily="2" charset="0"/>
              </a:rPr>
              <a:t>Bis dato ungeklärte Governance-Fragen und Rechtsprechungen bzgl. Einsatz von KI, Post-Quanten-Kryptografie, automatisierten Systemen.</a:t>
            </a:r>
          </a:p>
        </p:txBody>
      </p:sp>
      <p:sp>
        <p:nvSpPr>
          <p:cNvPr id="16" name="Freeform 37">
            <a:extLst>
              <a:ext uri="{FF2B5EF4-FFF2-40B4-BE49-F238E27FC236}">
                <a16:creationId xmlns:a16="http://schemas.microsoft.com/office/drawing/2014/main" id="{51F90FC0-3C14-5BFE-9565-D9052291B162}"/>
              </a:ext>
            </a:extLst>
          </p:cNvPr>
          <p:cNvSpPr/>
          <p:nvPr/>
        </p:nvSpPr>
        <p:spPr>
          <a:xfrm>
            <a:off x="509200" y="1928520"/>
            <a:ext cx="608400" cy="608400"/>
          </a:xfrm>
          <a:custGeom>
            <a:avLst/>
            <a:gdLst>
              <a:gd name="connsiteX0" fmla="*/ 344909 w 741261"/>
              <a:gd name="connsiteY0" fmla="*/ 543329 h 742553"/>
              <a:gd name="connsiteX1" fmla="*/ 306351 w 741261"/>
              <a:gd name="connsiteY1" fmla="*/ 581383 h 742553"/>
              <a:gd name="connsiteX2" fmla="*/ 434910 w 741261"/>
              <a:gd name="connsiteY2" fmla="*/ 581383 h 742553"/>
              <a:gd name="connsiteX3" fmla="*/ 396376 w 741261"/>
              <a:gd name="connsiteY3" fmla="*/ 543329 h 742553"/>
              <a:gd name="connsiteX4" fmla="*/ 445964 w 741261"/>
              <a:gd name="connsiteY4" fmla="*/ 429905 h 742553"/>
              <a:gd name="connsiteX5" fmla="*/ 483738 w 741261"/>
              <a:gd name="connsiteY5" fmla="*/ 457648 h 742553"/>
              <a:gd name="connsiteX6" fmla="*/ 550656 w 741261"/>
              <a:gd name="connsiteY6" fmla="*/ 457648 h 742553"/>
              <a:gd name="connsiteX7" fmla="*/ 588406 w 741261"/>
              <a:gd name="connsiteY7" fmla="*/ 429905 h 742553"/>
              <a:gd name="connsiteX8" fmla="*/ 152688 w 741261"/>
              <a:gd name="connsiteY8" fmla="*/ 429905 h 742553"/>
              <a:gd name="connsiteX9" fmla="*/ 190462 w 741261"/>
              <a:gd name="connsiteY9" fmla="*/ 457648 h 742553"/>
              <a:gd name="connsiteX10" fmla="*/ 257380 w 741261"/>
              <a:gd name="connsiteY10" fmla="*/ 457648 h 742553"/>
              <a:gd name="connsiteX11" fmla="*/ 295130 w 741261"/>
              <a:gd name="connsiteY11" fmla="*/ 429905 h 742553"/>
              <a:gd name="connsiteX12" fmla="*/ 517185 w 741261"/>
              <a:gd name="connsiteY12" fmla="*/ 281214 h 742553"/>
              <a:gd name="connsiteX13" fmla="*/ 451907 w 741261"/>
              <a:gd name="connsiteY13" fmla="*/ 406068 h 742553"/>
              <a:gd name="connsiteX14" fmla="*/ 582487 w 741261"/>
              <a:gd name="connsiteY14" fmla="*/ 406068 h 742553"/>
              <a:gd name="connsiteX15" fmla="*/ 223933 w 741261"/>
              <a:gd name="connsiteY15" fmla="*/ 281214 h 742553"/>
              <a:gd name="connsiteX16" fmla="*/ 158631 w 741261"/>
              <a:gd name="connsiteY16" fmla="*/ 406068 h 742553"/>
              <a:gd name="connsiteX17" fmla="*/ 289211 w 741261"/>
              <a:gd name="connsiteY17" fmla="*/ 406068 h 742553"/>
              <a:gd name="connsiteX18" fmla="*/ 370583 w 741261"/>
              <a:gd name="connsiteY18" fmla="*/ 125045 h 742553"/>
              <a:gd name="connsiteX19" fmla="*/ 382469 w 741261"/>
              <a:gd name="connsiteY19" fmla="*/ 136952 h 742553"/>
              <a:gd name="connsiteX20" fmla="*/ 382493 w 741261"/>
              <a:gd name="connsiteY20" fmla="*/ 212703 h 742553"/>
              <a:gd name="connsiteX21" fmla="*/ 486329 w 741261"/>
              <a:gd name="connsiteY21" fmla="*/ 212703 h 742553"/>
              <a:gd name="connsiteX22" fmla="*/ 498215 w 741261"/>
              <a:gd name="connsiteY22" fmla="*/ 224609 h 742553"/>
              <a:gd name="connsiteX23" fmla="*/ 517209 w 741261"/>
              <a:gd name="connsiteY23" fmla="*/ 243636 h 742553"/>
              <a:gd name="connsiteX24" fmla="*/ 536203 w 741261"/>
              <a:gd name="connsiteY24" fmla="*/ 224609 h 742553"/>
              <a:gd name="connsiteX25" fmla="*/ 548089 w 741261"/>
              <a:gd name="connsiteY25" fmla="*/ 212703 h 742553"/>
              <a:gd name="connsiteX26" fmla="*/ 559975 w 741261"/>
              <a:gd name="connsiteY26" fmla="*/ 224609 h 742553"/>
              <a:gd name="connsiteX27" fmla="*/ 534824 w 741261"/>
              <a:gd name="connsiteY27" fmla="*/ 263592 h 742553"/>
              <a:gd name="connsiteX28" fmla="*/ 612654 w 741261"/>
              <a:gd name="connsiteY28" fmla="*/ 412450 h 742553"/>
              <a:gd name="connsiteX29" fmla="*/ 612820 w 741261"/>
              <a:gd name="connsiteY29" fmla="*/ 412855 h 742553"/>
              <a:gd name="connsiteX30" fmla="*/ 613296 w 741261"/>
              <a:gd name="connsiteY30" fmla="*/ 414069 h 742553"/>
              <a:gd name="connsiteX31" fmla="*/ 613629 w 741261"/>
              <a:gd name="connsiteY31" fmla="*/ 415141 h 742553"/>
              <a:gd name="connsiteX32" fmla="*/ 613842 w 741261"/>
              <a:gd name="connsiteY32" fmla="*/ 416260 h 742553"/>
              <a:gd name="connsiteX33" fmla="*/ 613985 w 741261"/>
              <a:gd name="connsiteY33" fmla="*/ 417546 h 742553"/>
              <a:gd name="connsiteX34" fmla="*/ 614033 w 741261"/>
              <a:gd name="connsiteY34" fmla="*/ 417999 h 742553"/>
              <a:gd name="connsiteX35" fmla="*/ 550680 w 741261"/>
              <a:gd name="connsiteY35" fmla="*/ 481462 h 742553"/>
              <a:gd name="connsiteX36" fmla="*/ 483762 w 741261"/>
              <a:gd name="connsiteY36" fmla="*/ 481462 h 742553"/>
              <a:gd name="connsiteX37" fmla="*/ 420409 w 741261"/>
              <a:gd name="connsiteY37" fmla="*/ 417999 h 742553"/>
              <a:gd name="connsiteX38" fmla="*/ 420457 w 741261"/>
              <a:gd name="connsiteY38" fmla="*/ 417546 h 742553"/>
              <a:gd name="connsiteX39" fmla="*/ 420576 w 741261"/>
              <a:gd name="connsiteY39" fmla="*/ 416260 h 742553"/>
              <a:gd name="connsiteX40" fmla="*/ 420790 w 741261"/>
              <a:gd name="connsiteY40" fmla="*/ 415141 h 742553"/>
              <a:gd name="connsiteX41" fmla="*/ 421122 w 741261"/>
              <a:gd name="connsiteY41" fmla="*/ 414069 h 742553"/>
              <a:gd name="connsiteX42" fmla="*/ 421598 w 741261"/>
              <a:gd name="connsiteY42" fmla="*/ 412855 h 742553"/>
              <a:gd name="connsiteX43" fmla="*/ 421764 w 741261"/>
              <a:gd name="connsiteY43" fmla="*/ 412450 h 742553"/>
              <a:gd name="connsiteX44" fmla="*/ 499594 w 741261"/>
              <a:gd name="connsiteY44" fmla="*/ 263616 h 742553"/>
              <a:gd name="connsiteX45" fmla="*/ 476131 w 741261"/>
              <a:gd name="connsiteY45" fmla="*/ 236516 h 742553"/>
              <a:gd name="connsiteX46" fmla="*/ 382493 w 741261"/>
              <a:gd name="connsiteY46" fmla="*/ 236516 h 742553"/>
              <a:gd name="connsiteX47" fmla="*/ 382540 w 741261"/>
              <a:gd name="connsiteY47" fmla="*/ 519516 h 742553"/>
              <a:gd name="connsiteX48" fmla="*/ 396399 w 741261"/>
              <a:gd name="connsiteY48" fmla="*/ 519516 h 742553"/>
              <a:gd name="connsiteX49" fmla="*/ 459752 w 741261"/>
              <a:gd name="connsiteY49" fmla="*/ 593290 h 742553"/>
              <a:gd name="connsiteX50" fmla="*/ 447866 w 741261"/>
              <a:gd name="connsiteY50" fmla="*/ 605197 h 742553"/>
              <a:gd name="connsiteX51" fmla="*/ 293443 w 741261"/>
              <a:gd name="connsiteY51" fmla="*/ 605197 h 742553"/>
              <a:gd name="connsiteX52" fmla="*/ 281557 w 741261"/>
              <a:gd name="connsiteY52" fmla="*/ 593290 h 742553"/>
              <a:gd name="connsiteX53" fmla="*/ 344909 w 741261"/>
              <a:gd name="connsiteY53" fmla="*/ 519516 h 742553"/>
              <a:gd name="connsiteX54" fmla="*/ 358768 w 741261"/>
              <a:gd name="connsiteY54" fmla="*/ 519516 h 742553"/>
              <a:gd name="connsiteX55" fmla="*/ 358721 w 741261"/>
              <a:gd name="connsiteY55" fmla="*/ 236516 h 742553"/>
              <a:gd name="connsiteX56" fmla="*/ 265059 w 741261"/>
              <a:gd name="connsiteY56" fmla="*/ 236516 h 742553"/>
              <a:gd name="connsiteX57" fmla="*/ 241596 w 741261"/>
              <a:gd name="connsiteY57" fmla="*/ 263616 h 742553"/>
              <a:gd name="connsiteX58" fmla="*/ 319425 w 741261"/>
              <a:gd name="connsiteY58" fmla="*/ 412450 h 742553"/>
              <a:gd name="connsiteX59" fmla="*/ 319592 w 741261"/>
              <a:gd name="connsiteY59" fmla="*/ 412879 h 742553"/>
              <a:gd name="connsiteX60" fmla="*/ 320067 w 741261"/>
              <a:gd name="connsiteY60" fmla="*/ 414069 h 742553"/>
              <a:gd name="connsiteX61" fmla="*/ 320400 w 741261"/>
              <a:gd name="connsiteY61" fmla="*/ 415141 h 742553"/>
              <a:gd name="connsiteX62" fmla="*/ 320614 w 741261"/>
              <a:gd name="connsiteY62" fmla="*/ 416237 h 742553"/>
              <a:gd name="connsiteX63" fmla="*/ 320733 w 741261"/>
              <a:gd name="connsiteY63" fmla="*/ 417522 h 742553"/>
              <a:gd name="connsiteX64" fmla="*/ 320780 w 741261"/>
              <a:gd name="connsiteY64" fmla="*/ 417975 h 742553"/>
              <a:gd name="connsiteX65" fmla="*/ 257428 w 741261"/>
              <a:gd name="connsiteY65" fmla="*/ 481438 h 742553"/>
              <a:gd name="connsiteX66" fmla="*/ 190510 w 741261"/>
              <a:gd name="connsiteY66" fmla="*/ 481438 h 742553"/>
              <a:gd name="connsiteX67" fmla="*/ 127157 w 741261"/>
              <a:gd name="connsiteY67" fmla="*/ 417975 h 742553"/>
              <a:gd name="connsiteX68" fmla="*/ 127205 w 741261"/>
              <a:gd name="connsiteY68" fmla="*/ 417522 h 742553"/>
              <a:gd name="connsiteX69" fmla="*/ 127323 w 741261"/>
              <a:gd name="connsiteY69" fmla="*/ 416237 h 742553"/>
              <a:gd name="connsiteX70" fmla="*/ 127537 w 741261"/>
              <a:gd name="connsiteY70" fmla="*/ 415141 h 742553"/>
              <a:gd name="connsiteX71" fmla="*/ 127870 w 741261"/>
              <a:gd name="connsiteY71" fmla="*/ 414069 h 742553"/>
              <a:gd name="connsiteX72" fmla="*/ 128346 w 741261"/>
              <a:gd name="connsiteY72" fmla="*/ 412879 h 742553"/>
              <a:gd name="connsiteX73" fmla="*/ 128512 w 741261"/>
              <a:gd name="connsiteY73" fmla="*/ 412450 h 742553"/>
              <a:gd name="connsiteX74" fmla="*/ 206342 w 741261"/>
              <a:gd name="connsiteY74" fmla="*/ 263592 h 742553"/>
              <a:gd name="connsiteX75" fmla="*/ 181191 w 741261"/>
              <a:gd name="connsiteY75" fmla="*/ 224609 h 742553"/>
              <a:gd name="connsiteX76" fmla="*/ 193077 w 741261"/>
              <a:gd name="connsiteY76" fmla="*/ 212703 h 742553"/>
              <a:gd name="connsiteX77" fmla="*/ 204963 w 741261"/>
              <a:gd name="connsiteY77" fmla="*/ 224609 h 742553"/>
              <a:gd name="connsiteX78" fmla="*/ 223957 w 741261"/>
              <a:gd name="connsiteY78" fmla="*/ 243636 h 742553"/>
              <a:gd name="connsiteX79" fmla="*/ 242951 w 741261"/>
              <a:gd name="connsiteY79" fmla="*/ 224609 h 742553"/>
              <a:gd name="connsiteX80" fmla="*/ 254837 w 741261"/>
              <a:gd name="connsiteY80" fmla="*/ 212703 h 742553"/>
              <a:gd name="connsiteX81" fmla="*/ 358721 w 741261"/>
              <a:gd name="connsiteY81" fmla="*/ 212703 h 742553"/>
              <a:gd name="connsiteX82" fmla="*/ 358697 w 741261"/>
              <a:gd name="connsiteY82" fmla="*/ 136952 h 742553"/>
              <a:gd name="connsiteX83" fmla="*/ 370583 w 741261"/>
              <a:gd name="connsiteY83" fmla="*/ 125045 h 742553"/>
              <a:gd name="connsiteX84" fmla="*/ 370630 w 741261"/>
              <a:gd name="connsiteY84" fmla="*/ 23814 h 742553"/>
              <a:gd name="connsiteX85" fmla="*/ 125374 w 741261"/>
              <a:gd name="connsiteY85" fmla="*/ 125569 h 742553"/>
              <a:gd name="connsiteX86" fmla="*/ 23796 w 741261"/>
              <a:gd name="connsiteY86" fmla="*/ 371253 h 742553"/>
              <a:gd name="connsiteX87" fmla="*/ 125374 w 741261"/>
              <a:gd name="connsiteY87" fmla="*/ 616936 h 742553"/>
              <a:gd name="connsiteX88" fmla="*/ 370630 w 741261"/>
              <a:gd name="connsiteY88" fmla="*/ 718692 h 742553"/>
              <a:gd name="connsiteX89" fmla="*/ 615887 w 741261"/>
              <a:gd name="connsiteY89" fmla="*/ 616936 h 742553"/>
              <a:gd name="connsiteX90" fmla="*/ 717465 w 741261"/>
              <a:gd name="connsiteY90" fmla="*/ 371253 h 742553"/>
              <a:gd name="connsiteX91" fmla="*/ 615887 w 741261"/>
              <a:gd name="connsiteY91" fmla="*/ 125569 h 742553"/>
              <a:gd name="connsiteX92" fmla="*/ 370630 w 741261"/>
              <a:gd name="connsiteY92" fmla="*/ 23814 h 742553"/>
              <a:gd name="connsiteX93" fmla="*/ 370630 w 741261"/>
              <a:gd name="connsiteY93" fmla="*/ 0 h 742553"/>
              <a:gd name="connsiteX94" fmla="*/ 741261 w 741261"/>
              <a:gd name="connsiteY94" fmla="*/ 371276 h 742553"/>
              <a:gd name="connsiteX95" fmla="*/ 370630 w 741261"/>
              <a:gd name="connsiteY95" fmla="*/ 742553 h 742553"/>
              <a:gd name="connsiteX96" fmla="*/ 0 w 741261"/>
              <a:gd name="connsiteY96" fmla="*/ 371276 h 742553"/>
              <a:gd name="connsiteX97" fmla="*/ 370630 w 741261"/>
              <a:gd name="connsiteY97" fmla="*/ 0 h 7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41261" h="742553">
                <a:moveTo>
                  <a:pt x="344909" y="543329"/>
                </a:moveTo>
                <a:cubicBezTo>
                  <a:pt x="325606" y="543329"/>
                  <a:pt x="310368" y="559022"/>
                  <a:pt x="306351" y="581383"/>
                </a:cubicBezTo>
                <a:lnTo>
                  <a:pt x="434910" y="581383"/>
                </a:lnTo>
                <a:cubicBezTo>
                  <a:pt x="430916" y="559022"/>
                  <a:pt x="415679" y="543329"/>
                  <a:pt x="396376" y="543329"/>
                </a:cubicBezTo>
                <a:close/>
                <a:moveTo>
                  <a:pt x="445964" y="429905"/>
                </a:moveTo>
                <a:cubicBezTo>
                  <a:pt x="451028" y="445956"/>
                  <a:pt x="466052" y="457648"/>
                  <a:pt x="483738" y="457648"/>
                </a:cubicBezTo>
                <a:lnTo>
                  <a:pt x="550656" y="457648"/>
                </a:lnTo>
                <a:cubicBezTo>
                  <a:pt x="568343" y="457648"/>
                  <a:pt x="583367" y="445956"/>
                  <a:pt x="588406" y="429905"/>
                </a:cubicBezTo>
                <a:close/>
                <a:moveTo>
                  <a:pt x="152688" y="429905"/>
                </a:moveTo>
                <a:cubicBezTo>
                  <a:pt x="157752" y="445956"/>
                  <a:pt x="172776" y="457648"/>
                  <a:pt x="190462" y="457648"/>
                </a:cubicBezTo>
                <a:lnTo>
                  <a:pt x="257380" y="457648"/>
                </a:lnTo>
                <a:cubicBezTo>
                  <a:pt x="275067" y="457648"/>
                  <a:pt x="290091" y="445956"/>
                  <a:pt x="295130" y="429905"/>
                </a:cubicBezTo>
                <a:close/>
                <a:moveTo>
                  <a:pt x="517185" y="281214"/>
                </a:moveTo>
                <a:lnTo>
                  <a:pt x="451907" y="406068"/>
                </a:lnTo>
                <a:lnTo>
                  <a:pt x="582487" y="406068"/>
                </a:lnTo>
                <a:close/>
                <a:moveTo>
                  <a:pt x="223933" y="281214"/>
                </a:moveTo>
                <a:lnTo>
                  <a:pt x="158631" y="406068"/>
                </a:lnTo>
                <a:lnTo>
                  <a:pt x="289211" y="406068"/>
                </a:lnTo>
                <a:close/>
                <a:moveTo>
                  <a:pt x="370583" y="125045"/>
                </a:moveTo>
                <a:cubicBezTo>
                  <a:pt x="377144" y="125045"/>
                  <a:pt x="382469" y="130379"/>
                  <a:pt x="382469" y="136952"/>
                </a:cubicBezTo>
                <a:lnTo>
                  <a:pt x="382493" y="212703"/>
                </a:lnTo>
                <a:lnTo>
                  <a:pt x="486329" y="212703"/>
                </a:lnTo>
                <a:cubicBezTo>
                  <a:pt x="492890" y="212703"/>
                  <a:pt x="498215" y="218037"/>
                  <a:pt x="498215" y="224609"/>
                </a:cubicBezTo>
                <a:cubicBezTo>
                  <a:pt x="498215" y="235087"/>
                  <a:pt x="506726" y="243636"/>
                  <a:pt x="517209" y="243636"/>
                </a:cubicBezTo>
                <a:cubicBezTo>
                  <a:pt x="527693" y="243636"/>
                  <a:pt x="536203" y="235111"/>
                  <a:pt x="536203" y="224609"/>
                </a:cubicBezTo>
                <a:cubicBezTo>
                  <a:pt x="536203" y="218037"/>
                  <a:pt x="541528" y="212703"/>
                  <a:pt x="548089" y="212703"/>
                </a:cubicBezTo>
                <a:cubicBezTo>
                  <a:pt x="554650" y="212703"/>
                  <a:pt x="559975" y="218037"/>
                  <a:pt x="559975" y="224609"/>
                </a:cubicBezTo>
                <a:cubicBezTo>
                  <a:pt x="559975" y="241922"/>
                  <a:pt x="549634" y="256853"/>
                  <a:pt x="534824" y="263592"/>
                </a:cubicBezTo>
                <a:lnTo>
                  <a:pt x="612654" y="412450"/>
                </a:lnTo>
                <a:cubicBezTo>
                  <a:pt x="612725" y="412569"/>
                  <a:pt x="612749" y="412712"/>
                  <a:pt x="612820" y="412855"/>
                </a:cubicBezTo>
                <a:cubicBezTo>
                  <a:pt x="613011" y="413260"/>
                  <a:pt x="613153" y="413665"/>
                  <a:pt x="613296" y="414069"/>
                </a:cubicBezTo>
                <a:cubicBezTo>
                  <a:pt x="613415" y="414427"/>
                  <a:pt x="613534" y="414784"/>
                  <a:pt x="613629" y="415141"/>
                </a:cubicBezTo>
                <a:cubicBezTo>
                  <a:pt x="613724" y="415522"/>
                  <a:pt x="613795" y="415879"/>
                  <a:pt x="613842" y="416260"/>
                </a:cubicBezTo>
                <a:cubicBezTo>
                  <a:pt x="613890" y="416689"/>
                  <a:pt x="613961" y="417094"/>
                  <a:pt x="613985" y="417546"/>
                </a:cubicBezTo>
                <a:cubicBezTo>
                  <a:pt x="613985" y="417713"/>
                  <a:pt x="614033" y="417856"/>
                  <a:pt x="614033" y="417999"/>
                </a:cubicBezTo>
                <a:cubicBezTo>
                  <a:pt x="614033" y="452981"/>
                  <a:pt x="585625" y="481462"/>
                  <a:pt x="550680" y="481462"/>
                </a:cubicBezTo>
                <a:lnTo>
                  <a:pt x="483762" y="481462"/>
                </a:lnTo>
                <a:cubicBezTo>
                  <a:pt x="448841" y="481462"/>
                  <a:pt x="420409" y="453005"/>
                  <a:pt x="420409" y="417999"/>
                </a:cubicBezTo>
                <a:cubicBezTo>
                  <a:pt x="420409" y="417832"/>
                  <a:pt x="420457" y="417689"/>
                  <a:pt x="420457" y="417546"/>
                </a:cubicBezTo>
                <a:cubicBezTo>
                  <a:pt x="420457" y="417118"/>
                  <a:pt x="420504" y="416689"/>
                  <a:pt x="420576" y="416260"/>
                </a:cubicBezTo>
                <a:cubicBezTo>
                  <a:pt x="420647" y="415879"/>
                  <a:pt x="420694" y="415498"/>
                  <a:pt x="420790" y="415141"/>
                </a:cubicBezTo>
                <a:cubicBezTo>
                  <a:pt x="420885" y="414784"/>
                  <a:pt x="421004" y="414427"/>
                  <a:pt x="421122" y="414069"/>
                </a:cubicBezTo>
                <a:cubicBezTo>
                  <a:pt x="421265" y="413641"/>
                  <a:pt x="421408" y="413236"/>
                  <a:pt x="421598" y="412855"/>
                </a:cubicBezTo>
                <a:cubicBezTo>
                  <a:pt x="421669" y="412736"/>
                  <a:pt x="421693" y="412593"/>
                  <a:pt x="421764" y="412450"/>
                </a:cubicBezTo>
                <a:lnTo>
                  <a:pt x="499594" y="263616"/>
                </a:lnTo>
                <a:cubicBezTo>
                  <a:pt x="488302" y="258472"/>
                  <a:pt x="479625" y="248589"/>
                  <a:pt x="476131" y="236516"/>
                </a:cubicBezTo>
                <a:lnTo>
                  <a:pt x="382493" y="236516"/>
                </a:lnTo>
                <a:lnTo>
                  <a:pt x="382540" y="519516"/>
                </a:lnTo>
                <a:lnTo>
                  <a:pt x="396399" y="519516"/>
                </a:lnTo>
                <a:cubicBezTo>
                  <a:pt x="432509" y="519516"/>
                  <a:pt x="459752" y="551235"/>
                  <a:pt x="459752" y="593290"/>
                </a:cubicBezTo>
                <a:cubicBezTo>
                  <a:pt x="459752" y="599862"/>
                  <a:pt x="454427" y="605197"/>
                  <a:pt x="447866" y="605197"/>
                </a:cubicBezTo>
                <a:lnTo>
                  <a:pt x="293443" y="605197"/>
                </a:lnTo>
                <a:cubicBezTo>
                  <a:pt x="286882" y="605197"/>
                  <a:pt x="281557" y="599862"/>
                  <a:pt x="281557" y="593290"/>
                </a:cubicBezTo>
                <a:cubicBezTo>
                  <a:pt x="281557" y="551235"/>
                  <a:pt x="308776" y="519516"/>
                  <a:pt x="344909" y="519516"/>
                </a:cubicBezTo>
                <a:lnTo>
                  <a:pt x="358768" y="519516"/>
                </a:lnTo>
                <a:lnTo>
                  <a:pt x="358721" y="236516"/>
                </a:lnTo>
                <a:lnTo>
                  <a:pt x="265059" y="236516"/>
                </a:lnTo>
                <a:cubicBezTo>
                  <a:pt x="261564" y="248589"/>
                  <a:pt x="252864" y="258472"/>
                  <a:pt x="241596" y="263616"/>
                </a:cubicBezTo>
                <a:lnTo>
                  <a:pt x="319425" y="412450"/>
                </a:lnTo>
                <a:cubicBezTo>
                  <a:pt x="319497" y="412593"/>
                  <a:pt x="319521" y="412736"/>
                  <a:pt x="319592" y="412879"/>
                </a:cubicBezTo>
                <a:cubicBezTo>
                  <a:pt x="319782" y="413260"/>
                  <a:pt x="319925" y="413665"/>
                  <a:pt x="320067" y="414069"/>
                </a:cubicBezTo>
                <a:cubicBezTo>
                  <a:pt x="320186" y="414427"/>
                  <a:pt x="320305" y="414784"/>
                  <a:pt x="320400" y="415141"/>
                </a:cubicBezTo>
                <a:cubicBezTo>
                  <a:pt x="320495" y="415498"/>
                  <a:pt x="320567" y="415856"/>
                  <a:pt x="320614" y="416237"/>
                </a:cubicBezTo>
                <a:cubicBezTo>
                  <a:pt x="320662" y="416665"/>
                  <a:pt x="320709" y="417094"/>
                  <a:pt x="320733" y="417522"/>
                </a:cubicBezTo>
                <a:cubicBezTo>
                  <a:pt x="320733" y="417665"/>
                  <a:pt x="320780" y="417808"/>
                  <a:pt x="320780" y="417975"/>
                </a:cubicBezTo>
                <a:cubicBezTo>
                  <a:pt x="320780" y="452957"/>
                  <a:pt x="292373" y="481438"/>
                  <a:pt x="257428" y="481438"/>
                </a:cubicBezTo>
                <a:lnTo>
                  <a:pt x="190510" y="481438"/>
                </a:lnTo>
                <a:cubicBezTo>
                  <a:pt x="155588" y="481438"/>
                  <a:pt x="127157" y="452981"/>
                  <a:pt x="127157" y="417975"/>
                </a:cubicBezTo>
                <a:cubicBezTo>
                  <a:pt x="127157" y="417832"/>
                  <a:pt x="127205" y="417665"/>
                  <a:pt x="127205" y="417522"/>
                </a:cubicBezTo>
                <a:cubicBezTo>
                  <a:pt x="127205" y="417094"/>
                  <a:pt x="127252" y="416665"/>
                  <a:pt x="127323" y="416237"/>
                </a:cubicBezTo>
                <a:cubicBezTo>
                  <a:pt x="127395" y="415879"/>
                  <a:pt x="127442" y="415498"/>
                  <a:pt x="127537" y="415141"/>
                </a:cubicBezTo>
                <a:cubicBezTo>
                  <a:pt x="127632" y="414784"/>
                  <a:pt x="127751" y="414427"/>
                  <a:pt x="127870" y="414069"/>
                </a:cubicBezTo>
                <a:cubicBezTo>
                  <a:pt x="128013" y="413665"/>
                  <a:pt x="128155" y="413260"/>
                  <a:pt x="128346" y="412879"/>
                </a:cubicBezTo>
                <a:cubicBezTo>
                  <a:pt x="128417" y="412736"/>
                  <a:pt x="128441" y="412593"/>
                  <a:pt x="128512" y="412450"/>
                </a:cubicBezTo>
                <a:lnTo>
                  <a:pt x="206342" y="263592"/>
                </a:lnTo>
                <a:cubicBezTo>
                  <a:pt x="191532" y="256853"/>
                  <a:pt x="181191" y="241945"/>
                  <a:pt x="181191" y="224609"/>
                </a:cubicBezTo>
                <a:cubicBezTo>
                  <a:pt x="181191" y="218037"/>
                  <a:pt x="186516" y="212703"/>
                  <a:pt x="193077" y="212703"/>
                </a:cubicBezTo>
                <a:cubicBezTo>
                  <a:pt x="199638" y="212703"/>
                  <a:pt x="204963" y="218037"/>
                  <a:pt x="204963" y="224609"/>
                </a:cubicBezTo>
                <a:cubicBezTo>
                  <a:pt x="204963" y="235087"/>
                  <a:pt x="213497" y="243636"/>
                  <a:pt x="223957" y="243636"/>
                </a:cubicBezTo>
                <a:cubicBezTo>
                  <a:pt x="234417" y="243636"/>
                  <a:pt x="242951" y="235111"/>
                  <a:pt x="242951" y="224609"/>
                </a:cubicBezTo>
                <a:cubicBezTo>
                  <a:pt x="242951" y="218037"/>
                  <a:pt x="248276" y="212703"/>
                  <a:pt x="254837" y="212703"/>
                </a:cubicBezTo>
                <a:lnTo>
                  <a:pt x="358721" y="212703"/>
                </a:lnTo>
                <a:lnTo>
                  <a:pt x="358697" y="136952"/>
                </a:lnTo>
                <a:cubicBezTo>
                  <a:pt x="358697" y="130379"/>
                  <a:pt x="364022" y="125045"/>
                  <a:pt x="370583" y="125045"/>
                </a:cubicBezTo>
                <a:close/>
                <a:moveTo>
                  <a:pt x="370630" y="23814"/>
                </a:moveTo>
                <a:cubicBezTo>
                  <a:pt x="277991" y="23814"/>
                  <a:pt x="190890" y="59939"/>
                  <a:pt x="125374" y="125569"/>
                </a:cubicBezTo>
                <a:cubicBezTo>
                  <a:pt x="59882" y="191199"/>
                  <a:pt x="23796" y="278451"/>
                  <a:pt x="23796" y="371253"/>
                </a:cubicBezTo>
                <a:cubicBezTo>
                  <a:pt x="23796" y="464054"/>
                  <a:pt x="59858" y="551306"/>
                  <a:pt x="125374" y="616936"/>
                </a:cubicBezTo>
                <a:cubicBezTo>
                  <a:pt x="190890" y="682543"/>
                  <a:pt x="277991" y="718692"/>
                  <a:pt x="370630" y="718692"/>
                </a:cubicBezTo>
                <a:cubicBezTo>
                  <a:pt x="463270" y="718692"/>
                  <a:pt x="550371" y="682566"/>
                  <a:pt x="615887" y="616936"/>
                </a:cubicBezTo>
                <a:cubicBezTo>
                  <a:pt x="681403" y="551330"/>
                  <a:pt x="717489" y="464078"/>
                  <a:pt x="717465" y="371253"/>
                </a:cubicBezTo>
                <a:cubicBezTo>
                  <a:pt x="717465" y="278451"/>
                  <a:pt x="681403" y="191199"/>
                  <a:pt x="615887" y="125569"/>
                </a:cubicBezTo>
                <a:cubicBezTo>
                  <a:pt x="550371" y="59962"/>
                  <a:pt x="463270" y="23814"/>
                  <a:pt x="370630" y="23814"/>
                </a:cubicBezTo>
                <a:close/>
                <a:moveTo>
                  <a:pt x="370630" y="0"/>
                </a:moveTo>
                <a:cubicBezTo>
                  <a:pt x="575332" y="0"/>
                  <a:pt x="741261" y="166218"/>
                  <a:pt x="741261" y="371276"/>
                </a:cubicBezTo>
                <a:cubicBezTo>
                  <a:pt x="741261" y="576334"/>
                  <a:pt x="575332" y="742553"/>
                  <a:pt x="370630" y="742553"/>
                </a:cubicBezTo>
                <a:cubicBezTo>
                  <a:pt x="165929" y="742553"/>
                  <a:pt x="0" y="576334"/>
                  <a:pt x="0" y="371276"/>
                </a:cubicBezTo>
                <a:cubicBezTo>
                  <a:pt x="0" y="166218"/>
                  <a:pt x="165953" y="0"/>
                  <a:pt x="370630" y="0"/>
                </a:cubicBezTo>
                <a:close/>
              </a:path>
            </a:pathLst>
          </a:custGeom>
          <a:solidFill>
            <a:schemeClr val="accent1"/>
          </a:solidFill>
          <a:ln w="2367" cap="flat">
            <a:noFill/>
            <a:prstDash val="solid"/>
            <a:miter/>
          </a:ln>
        </p:spPr>
        <p:txBody>
          <a:bodyPr wrap="square" rtlCol="0" anchor="ctr">
            <a:noAutofit/>
          </a:bodyPr>
          <a:lstStyle/>
          <a:p>
            <a:endParaRPr lang="en-GB" sz="1000"/>
          </a:p>
        </p:txBody>
      </p:sp>
      <p:sp>
        <p:nvSpPr>
          <p:cNvPr id="17" name="Freeform 41">
            <a:extLst>
              <a:ext uri="{FF2B5EF4-FFF2-40B4-BE49-F238E27FC236}">
                <a16:creationId xmlns:a16="http://schemas.microsoft.com/office/drawing/2014/main" id="{1516AB4C-B865-8887-1EB5-E26244124E37}"/>
              </a:ext>
            </a:extLst>
          </p:cNvPr>
          <p:cNvSpPr/>
          <p:nvPr/>
        </p:nvSpPr>
        <p:spPr>
          <a:xfrm>
            <a:off x="509200" y="4039804"/>
            <a:ext cx="608400" cy="608400"/>
          </a:xfrm>
          <a:custGeom>
            <a:avLst/>
            <a:gdLst>
              <a:gd name="connsiteX0" fmla="*/ 450481 w 741261"/>
              <a:gd name="connsiteY0" fmla="*/ 490510 h 742553"/>
              <a:gd name="connsiteX1" fmla="*/ 434006 w 741261"/>
              <a:gd name="connsiteY1" fmla="*/ 500012 h 742553"/>
              <a:gd name="connsiteX2" fmla="*/ 433793 w 741261"/>
              <a:gd name="connsiteY2" fmla="*/ 518610 h 742553"/>
              <a:gd name="connsiteX3" fmla="*/ 434102 w 741261"/>
              <a:gd name="connsiteY3" fmla="*/ 519015 h 742553"/>
              <a:gd name="connsiteX4" fmla="*/ 434363 w 741261"/>
              <a:gd name="connsiteY4" fmla="*/ 519586 h 742553"/>
              <a:gd name="connsiteX5" fmla="*/ 440948 w 741261"/>
              <a:gd name="connsiteY5" fmla="*/ 525968 h 742553"/>
              <a:gd name="connsiteX6" fmla="*/ 455354 w 741261"/>
              <a:gd name="connsiteY6" fmla="*/ 527873 h 742553"/>
              <a:gd name="connsiteX7" fmla="*/ 466883 w 741261"/>
              <a:gd name="connsiteY7" fmla="*/ 519015 h 742553"/>
              <a:gd name="connsiteX8" fmla="*/ 459942 w 741261"/>
              <a:gd name="connsiteY8" fmla="*/ 493058 h 742553"/>
              <a:gd name="connsiteX9" fmla="*/ 450481 w 741261"/>
              <a:gd name="connsiteY9" fmla="*/ 490510 h 742553"/>
              <a:gd name="connsiteX10" fmla="*/ 341105 w 741261"/>
              <a:gd name="connsiteY10" fmla="*/ 401233 h 742553"/>
              <a:gd name="connsiteX11" fmla="*/ 302737 w 741261"/>
              <a:gd name="connsiteY11" fmla="*/ 423546 h 742553"/>
              <a:gd name="connsiteX12" fmla="*/ 302737 w 741261"/>
              <a:gd name="connsiteY12" fmla="*/ 502655 h 742553"/>
              <a:gd name="connsiteX13" fmla="*/ 370630 w 741261"/>
              <a:gd name="connsiteY13" fmla="*/ 542138 h 742553"/>
              <a:gd name="connsiteX14" fmla="*/ 408975 w 741261"/>
              <a:gd name="connsiteY14" fmla="*/ 519848 h 742553"/>
              <a:gd name="connsiteX15" fmla="*/ 413396 w 741261"/>
              <a:gd name="connsiteY15" fmla="*/ 488081 h 742553"/>
              <a:gd name="connsiteX16" fmla="*/ 438499 w 741261"/>
              <a:gd name="connsiteY16" fmla="*/ 468411 h 742553"/>
              <a:gd name="connsiteX17" fmla="*/ 438499 w 741261"/>
              <a:gd name="connsiteY17" fmla="*/ 423570 h 742553"/>
              <a:gd name="connsiteX18" fmla="*/ 400155 w 741261"/>
              <a:gd name="connsiteY18" fmla="*/ 401257 h 742553"/>
              <a:gd name="connsiteX19" fmla="*/ 370535 w 741261"/>
              <a:gd name="connsiteY19" fmla="*/ 413140 h 742553"/>
              <a:gd name="connsiteX20" fmla="*/ 349235 w 741261"/>
              <a:gd name="connsiteY20" fmla="*/ 407401 h 742553"/>
              <a:gd name="connsiteX21" fmla="*/ 341105 w 741261"/>
              <a:gd name="connsiteY21" fmla="*/ 401233 h 742553"/>
              <a:gd name="connsiteX22" fmla="*/ 365733 w 741261"/>
              <a:gd name="connsiteY22" fmla="*/ 351892 h 742553"/>
              <a:gd name="connsiteX23" fmla="*/ 354204 w 741261"/>
              <a:gd name="connsiteY23" fmla="*/ 360750 h 742553"/>
              <a:gd name="connsiteX24" fmla="*/ 354132 w 741261"/>
              <a:gd name="connsiteY24" fmla="*/ 379587 h 742553"/>
              <a:gd name="connsiteX25" fmla="*/ 354275 w 741261"/>
              <a:gd name="connsiteY25" fmla="*/ 379801 h 742553"/>
              <a:gd name="connsiteX26" fmla="*/ 354441 w 741261"/>
              <a:gd name="connsiteY26" fmla="*/ 380182 h 742553"/>
              <a:gd name="connsiteX27" fmla="*/ 361121 w 741261"/>
              <a:gd name="connsiteY27" fmla="*/ 386731 h 742553"/>
              <a:gd name="connsiteX28" fmla="*/ 387080 w 741261"/>
              <a:gd name="connsiteY28" fmla="*/ 379777 h 742553"/>
              <a:gd name="connsiteX29" fmla="*/ 380139 w 741261"/>
              <a:gd name="connsiteY29" fmla="*/ 353797 h 742553"/>
              <a:gd name="connsiteX30" fmla="*/ 365733 w 741261"/>
              <a:gd name="connsiteY30" fmla="*/ 351892 h 742553"/>
              <a:gd name="connsiteX31" fmla="*/ 210834 w 741261"/>
              <a:gd name="connsiteY31" fmla="*/ 351273 h 742553"/>
              <a:gd name="connsiteX32" fmla="*/ 206127 w 741261"/>
              <a:gd name="connsiteY32" fmla="*/ 351915 h 742553"/>
              <a:gd name="connsiteX33" fmla="*/ 194598 w 741261"/>
              <a:gd name="connsiteY33" fmla="*/ 360774 h 742553"/>
              <a:gd name="connsiteX34" fmla="*/ 194455 w 741261"/>
              <a:gd name="connsiteY34" fmla="*/ 379491 h 742553"/>
              <a:gd name="connsiteX35" fmla="*/ 194693 w 741261"/>
              <a:gd name="connsiteY35" fmla="*/ 379801 h 742553"/>
              <a:gd name="connsiteX36" fmla="*/ 194931 w 741261"/>
              <a:gd name="connsiteY36" fmla="*/ 380301 h 742553"/>
              <a:gd name="connsiteX37" fmla="*/ 201563 w 741261"/>
              <a:gd name="connsiteY37" fmla="*/ 386755 h 742553"/>
              <a:gd name="connsiteX38" fmla="*/ 227475 w 741261"/>
              <a:gd name="connsiteY38" fmla="*/ 379801 h 742553"/>
              <a:gd name="connsiteX39" fmla="*/ 229377 w 741261"/>
              <a:gd name="connsiteY39" fmla="*/ 365370 h 742553"/>
              <a:gd name="connsiteX40" fmla="*/ 220533 w 741261"/>
              <a:gd name="connsiteY40" fmla="*/ 353821 h 742553"/>
              <a:gd name="connsiteX41" fmla="*/ 211334 w 741261"/>
              <a:gd name="connsiteY41" fmla="*/ 351273 h 742553"/>
              <a:gd name="connsiteX42" fmla="*/ 211048 w 741261"/>
              <a:gd name="connsiteY42" fmla="*/ 351296 h 742553"/>
              <a:gd name="connsiteX43" fmla="*/ 210834 w 741261"/>
              <a:gd name="connsiteY43" fmla="*/ 351273 h 742553"/>
              <a:gd name="connsiteX44" fmla="*/ 480005 w 741261"/>
              <a:gd name="connsiteY44" fmla="*/ 261996 h 742553"/>
              <a:gd name="connsiteX45" fmla="*/ 461511 w 741261"/>
              <a:gd name="connsiteY45" fmla="*/ 272426 h 742553"/>
              <a:gd name="connsiteX46" fmla="*/ 450362 w 741261"/>
              <a:gd name="connsiteY46" fmla="*/ 273902 h 742553"/>
              <a:gd name="connsiteX47" fmla="*/ 429038 w 741261"/>
              <a:gd name="connsiteY47" fmla="*/ 268140 h 742553"/>
              <a:gd name="connsiteX48" fmla="*/ 421003 w 741261"/>
              <a:gd name="connsiteY48" fmla="*/ 262043 h 742553"/>
              <a:gd name="connsiteX49" fmla="*/ 382540 w 741261"/>
              <a:gd name="connsiteY49" fmla="*/ 284428 h 742553"/>
              <a:gd name="connsiteX50" fmla="*/ 382540 w 741261"/>
              <a:gd name="connsiteY50" fmla="*/ 329150 h 742553"/>
              <a:gd name="connsiteX51" fmla="*/ 392049 w 741261"/>
              <a:gd name="connsiteY51" fmla="*/ 333174 h 742553"/>
              <a:gd name="connsiteX52" fmla="*/ 411970 w 741261"/>
              <a:gd name="connsiteY52" fmla="*/ 359179 h 742553"/>
              <a:gd name="connsiteX53" fmla="*/ 412136 w 741261"/>
              <a:gd name="connsiteY53" fmla="*/ 380635 h 742553"/>
              <a:gd name="connsiteX54" fmla="*/ 450433 w 741261"/>
              <a:gd name="connsiteY54" fmla="*/ 402900 h 742553"/>
              <a:gd name="connsiteX55" fmla="*/ 518564 w 741261"/>
              <a:gd name="connsiteY55" fmla="*/ 363274 h 742553"/>
              <a:gd name="connsiteX56" fmla="*/ 518564 w 741261"/>
              <a:gd name="connsiteY56" fmla="*/ 284428 h 742553"/>
              <a:gd name="connsiteX57" fmla="*/ 290851 w 741261"/>
              <a:gd name="connsiteY57" fmla="*/ 244826 h 742553"/>
              <a:gd name="connsiteX58" fmla="*/ 222958 w 741261"/>
              <a:gd name="connsiteY58" fmla="*/ 284309 h 742553"/>
              <a:gd name="connsiteX59" fmla="*/ 222958 w 741261"/>
              <a:gd name="connsiteY59" fmla="*/ 329150 h 742553"/>
              <a:gd name="connsiteX60" fmla="*/ 232467 w 741261"/>
              <a:gd name="connsiteY60" fmla="*/ 333174 h 742553"/>
              <a:gd name="connsiteX61" fmla="*/ 252388 w 741261"/>
              <a:gd name="connsiteY61" fmla="*/ 359179 h 742553"/>
              <a:gd name="connsiteX62" fmla="*/ 252554 w 741261"/>
              <a:gd name="connsiteY62" fmla="*/ 380635 h 742553"/>
              <a:gd name="connsiteX63" fmla="*/ 290827 w 741261"/>
              <a:gd name="connsiteY63" fmla="*/ 402900 h 742553"/>
              <a:gd name="connsiteX64" fmla="*/ 329172 w 741261"/>
              <a:gd name="connsiteY64" fmla="*/ 380611 h 742553"/>
              <a:gd name="connsiteX65" fmla="*/ 333593 w 741261"/>
              <a:gd name="connsiteY65" fmla="*/ 348844 h 742553"/>
              <a:gd name="connsiteX66" fmla="*/ 358744 w 741261"/>
              <a:gd name="connsiteY66" fmla="*/ 329150 h 742553"/>
              <a:gd name="connsiteX67" fmla="*/ 358744 w 741261"/>
              <a:gd name="connsiteY67" fmla="*/ 284309 h 742553"/>
              <a:gd name="connsiteX68" fmla="*/ 450409 w 741261"/>
              <a:gd name="connsiteY68" fmla="*/ 212035 h 742553"/>
              <a:gd name="connsiteX69" fmla="*/ 433983 w 741261"/>
              <a:gd name="connsiteY69" fmla="*/ 221537 h 742553"/>
              <a:gd name="connsiteX70" fmla="*/ 432081 w 741261"/>
              <a:gd name="connsiteY70" fmla="*/ 235991 h 742553"/>
              <a:gd name="connsiteX71" fmla="*/ 433721 w 741261"/>
              <a:gd name="connsiteY71" fmla="*/ 240087 h 742553"/>
              <a:gd name="connsiteX72" fmla="*/ 434149 w 741261"/>
              <a:gd name="connsiteY72" fmla="*/ 240659 h 742553"/>
              <a:gd name="connsiteX73" fmla="*/ 434458 w 741261"/>
              <a:gd name="connsiteY73" fmla="*/ 241326 h 742553"/>
              <a:gd name="connsiteX74" fmla="*/ 440948 w 741261"/>
              <a:gd name="connsiteY74" fmla="*/ 247517 h 742553"/>
              <a:gd name="connsiteX75" fmla="*/ 455354 w 741261"/>
              <a:gd name="connsiteY75" fmla="*/ 249422 h 742553"/>
              <a:gd name="connsiteX76" fmla="*/ 466764 w 741261"/>
              <a:gd name="connsiteY76" fmla="*/ 240754 h 742553"/>
              <a:gd name="connsiteX77" fmla="*/ 466836 w 741261"/>
              <a:gd name="connsiteY77" fmla="*/ 240587 h 742553"/>
              <a:gd name="connsiteX78" fmla="*/ 466955 w 741261"/>
              <a:gd name="connsiteY78" fmla="*/ 240421 h 742553"/>
              <a:gd name="connsiteX79" fmla="*/ 459918 w 741261"/>
              <a:gd name="connsiteY79" fmla="*/ 214583 h 742553"/>
              <a:gd name="connsiteX80" fmla="*/ 450481 w 741261"/>
              <a:gd name="connsiteY80" fmla="*/ 212035 h 742553"/>
              <a:gd name="connsiteX81" fmla="*/ 450433 w 741261"/>
              <a:gd name="connsiteY81" fmla="*/ 212035 h 742553"/>
              <a:gd name="connsiteX82" fmla="*/ 450409 w 741261"/>
              <a:gd name="connsiteY82" fmla="*/ 212035 h 742553"/>
              <a:gd name="connsiteX83" fmla="*/ 450457 w 741261"/>
              <a:gd name="connsiteY83" fmla="*/ 137713 h 742553"/>
              <a:gd name="connsiteX84" fmla="*/ 462343 w 741261"/>
              <a:gd name="connsiteY84" fmla="*/ 149620 h 742553"/>
              <a:gd name="connsiteX85" fmla="*/ 462343 w 741261"/>
              <a:gd name="connsiteY85" fmla="*/ 189936 h 742553"/>
              <a:gd name="connsiteX86" fmla="*/ 471828 w 741261"/>
              <a:gd name="connsiteY86" fmla="*/ 193937 h 742553"/>
              <a:gd name="connsiteX87" fmla="*/ 491939 w 741261"/>
              <a:gd name="connsiteY87" fmla="*/ 241278 h 742553"/>
              <a:gd name="connsiteX88" fmla="*/ 530331 w 741261"/>
              <a:gd name="connsiteY88" fmla="*/ 263615 h 742553"/>
              <a:gd name="connsiteX89" fmla="*/ 567178 w 741261"/>
              <a:gd name="connsiteY89" fmla="*/ 242183 h 742553"/>
              <a:gd name="connsiteX90" fmla="*/ 583414 w 741261"/>
              <a:gd name="connsiteY90" fmla="*/ 246493 h 742553"/>
              <a:gd name="connsiteX91" fmla="*/ 579111 w 741261"/>
              <a:gd name="connsiteY91" fmla="*/ 262758 h 742553"/>
              <a:gd name="connsiteX92" fmla="*/ 542312 w 741261"/>
              <a:gd name="connsiteY92" fmla="*/ 284166 h 742553"/>
              <a:gd name="connsiteX93" fmla="*/ 542312 w 741261"/>
              <a:gd name="connsiteY93" fmla="*/ 363536 h 742553"/>
              <a:gd name="connsiteX94" fmla="*/ 607186 w 741261"/>
              <a:gd name="connsiteY94" fmla="*/ 401257 h 742553"/>
              <a:gd name="connsiteX95" fmla="*/ 611560 w 741261"/>
              <a:gd name="connsiteY95" fmla="*/ 417498 h 742553"/>
              <a:gd name="connsiteX96" fmla="*/ 595324 w 741261"/>
              <a:gd name="connsiteY96" fmla="*/ 421808 h 742553"/>
              <a:gd name="connsiteX97" fmla="*/ 530402 w 741261"/>
              <a:gd name="connsiteY97" fmla="*/ 384040 h 742553"/>
              <a:gd name="connsiteX98" fmla="*/ 462390 w 741261"/>
              <a:gd name="connsiteY98" fmla="*/ 423594 h 742553"/>
              <a:gd name="connsiteX99" fmla="*/ 462390 w 741261"/>
              <a:gd name="connsiteY99" fmla="*/ 468292 h 742553"/>
              <a:gd name="connsiteX100" fmla="*/ 471899 w 741261"/>
              <a:gd name="connsiteY100" fmla="*/ 472317 h 742553"/>
              <a:gd name="connsiteX101" fmla="*/ 491987 w 741261"/>
              <a:gd name="connsiteY101" fmla="*/ 519777 h 742553"/>
              <a:gd name="connsiteX102" fmla="*/ 526765 w 741261"/>
              <a:gd name="connsiteY102" fmla="*/ 540018 h 742553"/>
              <a:gd name="connsiteX103" fmla="*/ 531068 w 741261"/>
              <a:gd name="connsiteY103" fmla="*/ 556283 h 742553"/>
              <a:gd name="connsiteX104" fmla="*/ 520775 w 741261"/>
              <a:gd name="connsiteY104" fmla="*/ 562212 h 742553"/>
              <a:gd name="connsiteX105" fmla="*/ 514808 w 741261"/>
              <a:gd name="connsiteY105" fmla="*/ 560593 h 742553"/>
              <a:gd name="connsiteX106" fmla="*/ 480053 w 741261"/>
              <a:gd name="connsiteY106" fmla="*/ 540376 h 742553"/>
              <a:gd name="connsiteX107" fmla="*/ 461558 w 741261"/>
              <a:gd name="connsiteY107" fmla="*/ 550806 h 742553"/>
              <a:gd name="connsiteX108" fmla="*/ 450433 w 741261"/>
              <a:gd name="connsiteY108" fmla="*/ 552282 h 742553"/>
              <a:gd name="connsiteX109" fmla="*/ 429109 w 741261"/>
              <a:gd name="connsiteY109" fmla="*/ 546519 h 742553"/>
              <a:gd name="connsiteX110" fmla="*/ 420979 w 741261"/>
              <a:gd name="connsiteY110" fmla="*/ 540352 h 742553"/>
              <a:gd name="connsiteX111" fmla="*/ 382588 w 741261"/>
              <a:gd name="connsiteY111" fmla="*/ 562665 h 742553"/>
              <a:gd name="connsiteX112" fmla="*/ 382588 w 741261"/>
              <a:gd name="connsiteY112" fmla="*/ 602124 h 742553"/>
              <a:gd name="connsiteX113" fmla="*/ 370701 w 741261"/>
              <a:gd name="connsiteY113" fmla="*/ 614031 h 742553"/>
              <a:gd name="connsiteX114" fmla="*/ 358815 w 741261"/>
              <a:gd name="connsiteY114" fmla="*/ 602124 h 742553"/>
              <a:gd name="connsiteX115" fmla="*/ 358815 w 741261"/>
              <a:gd name="connsiteY115" fmla="*/ 562665 h 742553"/>
              <a:gd name="connsiteX116" fmla="*/ 290922 w 741261"/>
              <a:gd name="connsiteY116" fmla="*/ 523158 h 742553"/>
              <a:gd name="connsiteX117" fmla="*/ 226571 w 741261"/>
              <a:gd name="connsiteY117" fmla="*/ 560593 h 742553"/>
              <a:gd name="connsiteX118" fmla="*/ 220605 w 741261"/>
              <a:gd name="connsiteY118" fmla="*/ 562212 h 742553"/>
              <a:gd name="connsiteX119" fmla="*/ 210311 w 741261"/>
              <a:gd name="connsiteY119" fmla="*/ 556283 h 742553"/>
              <a:gd name="connsiteX120" fmla="*/ 214614 w 741261"/>
              <a:gd name="connsiteY120" fmla="*/ 540018 h 742553"/>
              <a:gd name="connsiteX121" fmla="*/ 279013 w 741261"/>
              <a:gd name="connsiteY121" fmla="*/ 502560 h 742553"/>
              <a:gd name="connsiteX122" fmla="*/ 279013 w 741261"/>
              <a:gd name="connsiteY122" fmla="*/ 423451 h 742553"/>
              <a:gd name="connsiteX123" fmla="*/ 240668 w 741261"/>
              <a:gd name="connsiteY123" fmla="*/ 401162 h 742553"/>
              <a:gd name="connsiteX124" fmla="*/ 222174 w 741261"/>
              <a:gd name="connsiteY124" fmla="*/ 411592 h 742553"/>
              <a:gd name="connsiteX125" fmla="*/ 211025 w 741261"/>
              <a:gd name="connsiteY125" fmla="*/ 413069 h 742553"/>
              <a:gd name="connsiteX126" fmla="*/ 189701 w 741261"/>
              <a:gd name="connsiteY126" fmla="*/ 407306 h 742553"/>
              <a:gd name="connsiteX127" fmla="*/ 181571 w 741261"/>
              <a:gd name="connsiteY127" fmla="*/ 401138 h 742553"/>
              <a:gd name="connsiteX128" fmla="*/ 146127 w 741261"/>
              <a:gd name="connsiteY128" fmla="*/ 421760 h 742553"/>
              <a:gd name="connsiteX129" fmla="*/ 140160 w 741261"/>
              <a:gd name="connsiteY129" fmla="*/ 423380 h 742553"/>
              <a:gd name="connsiteX130" fmla="*/ 129867 w 741261"/>
              <a:gd name="connsiteY130" fmla="*/ 417450 h 742553"/>
              <a:gd name="connsiteX131" fmla="*/ 134169 w 741261"/>
              <a:gd name="connsiteY131" fmla="*/ 401186 h 742553"/>
              <a:gd name="connsiteX132" fmla="*/ 169637 w 741261"/>
              <a:gd name="connsiteY132" fmla="*/ 380563 h 742553"/>
              <a:gd name="connsiteX133" fmla="*/ 174059 w 741261"/>
              <a:gd name="connsiteY133" fmla="*/ 348796 h 742553"/>
              <a:gd name="connsiteX134" fmla="*/ 199210 w 741261"/>
              <a:gd name="connsiteY134" fmla="*/ 329102 h 742553"/>
              <a:gd name="connsiteX135" fmla="*/ 199210 w 741261"/>
              <a:gd name="connsiteY135" fmla="*/ 284261 h 742553"/>
              <a:gd name="connsiteX136" fmla="*/ 162149 w 741261"/>
              <a:gd name="connsiteY136" fmla="*/ 262710 h 742553"/>
              <a:gd name="connsiteX137" fmla="*/ 157846 w 741261"/>
              <a:gd name="connsiteY137" fmla="*/ 246445 h 742553"/>
              <a:gd name="connsiteX138" fmla="*/ 174083 w 741261"/>
              <a:gd name="connsiteY138" fmla="*/ 242135 h 742553"/>
              <a:gd name="connsiteX139" fmla="*/ 211096 w 741261"/>
              <a:gd name="connsiteY139" fmla="*/ 263663 h 742553"/>
              <a:gd name="connsiteX140" fmla="*/ 278989 w 741261"/>
              <a:gd name="connsiteY140" fmla="*/ 224180 h 742553"/>
              <a:gd name="connsiteX141" fmla="*/ 278989 w 741261"/>
              <a:gd name="connsiteY141" fmla="*/ 149644 h 742553"/>
              <a:gd name="connsiteX142" fmla="*/ 290875 w 741261"/>
              <a:gd name="connsiteY142" fmla="*/ 137737 h 742553"/>
              <a:gd name="connsiteX143" fmla="*/ 302761 w 741261"/>
              <a:gd name="connsiteY143" fmla="*/ 149644 h 742553"/>
              <a:gd name="connsiteX144" fmla="*/ 302761 w 741261"/>
              <a:gd name="connsiteY144" fmla="*/ 224180 h 742553"/>
              <a:gd name="connsiteX145" fmla="*/ 370773 w 741261"/>
              <a:gd name="connsiteY145" fmla="*/ 263734 h 742553"/>
              <a:gd name="connsiteX146" fmla="*/ 409022 w 741261"/>
              <a:gd name="connsiteY146" fmla="*/ 241492 h 742553"/>
              <a:gd name="connsiteX147" fmla="*/ 413420 w 741261"/>
              <a:gd name="connsiteY147" fmla="*/ 209606 h 742553"/>
              <a:gd name="connsiteX148" fmla="*/ 438571 w 741261"/>
              <a:gd name="connsiteY148" fmla="*/ 189936 h 742553"/>
              <a:gd name="connsiteX149" fmla="*/ 438571 w 741261"/>
              <a:gd name="connsiteY149" fmla="*/ 149620 h 742553"/>
              <a:gd name="connsiteX150" fmla="*/ 450457 w 741261"/>
              <a:gd name="connsiteY150" fmla="*/ 137713 h 742553"/>
              <a:gd name="connsiteX151" fmla="*/ 370630 w 741261"/>
              <a:gd name="connsiteY151" fmla="*/ 23814 h 742553"/>
              <a:gd name="connsiteX152" fmla="*/ 125374 w 741261"/>
              <a:gd name="connsiteY152" fmla="*/ 125569 h 742553"/>
              <a:gd name="connsiteX153" fmla="*/ 23796 w 741261"/>
              <a:gd name="connsiteY153" fmla="*/ 371253 h 742553"/>
              <a:gd name="connsiteX154" fmla="*/ 125374 w 741261"/>
              <a:gd name="connsiteY154" fmla="*/ 616936 h 742553"/>
              <a:gd name="connsiteX155" fmla="*/ 370630 w 741261"/>
              <a:gd name="connsiteY155" fmla="*/ 718692 h 742553"/>
              <a:gd name="connsiteX156" fmla="*/ 615887 w 741261"/>
              <a:gd name="connsiteY156" fmla="*/ 616936 h 742553"/>
              <a:gd name="connsiteX157" fmla="*/ 717465 w 741261"/>
              <a:gd name="connsiteY157" fmla="*/ 371253 h 742553"/>
              <a:gd name="connsiteX158" fmla="*/ 615887 w 741261"/>
              <a:gd name="connsiteY158" fmla="*/ 125569 h 742553"/>
              <a:gd name="connsiteX159" fmla="*/ 370630 w 741261"/>
              <a:gd name="connsiteY159" fmla="*/ 23814 h 742553"/>
              <a:gd name="connsiteX160" fmla="*/ 370630 w 741261"/>
              <a:gd name="connsiteY160" fmla="*/ 0 h 742553"/>
              <a:gd name="connsiteX161" fmla="*/ 741261 w 741261"/>
              <a:gd name="connsiteY161" fmla="*/ 371276 h 742553"/>
              <a:gd name="connsiteX162" fmla="*/ 370630 w 741261"/>
              <a:gd name="connsiteY162" fmla="*/ 742553 h 742553"/>
              <a:gd name="connsiteX163" fmla="*/ 0 w 741261"/>
              <a:gd name="connsiteY163" fmla="*/ 371276 h 742553"/>
              <a:gd name="connsiteX164" fmla="*/ 370630 w 741261"/>
              <a:gd name="connsiteY164" fmla="*/ 0 h 7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41261" h="742553">
                <a:moveTo>
                  <a:pt x="450481" y="490510"/>
                </a:moveTo>
                <a:cubicBezTo>
                  <a:pt x="443919" y="490510"/>
                  <a:pt x="437525" y="493915"/>
                  <a:pt x="434006" y="500012"/>
                </a:cubicBezTo>
                <a:cubicBezTo>
                  <a:pt x="430560" y="505941"/>
                  <a:pt x="430750" y="512990"/>
                  <a:pt x="433793" y="518610"/>
                </a:cubicBezTo>
                <a:cubicBezTo>
                  <a:pt x="433888" y="518753"/>
                  <a:pt x="434006" y="518872"/>
                  <a:pt x="434102" y="519015"/>
                </a:cubicBezTo>
                <a:cubicBezTo>
                  <a:pt x="434220" y="519181"/>
                  <a:pt x="434268" y="519396"/>
                  <a:pt x="434363" y="519586"/>
                </a:cubicBezTo>
                <a:cubicBezTo>
                  <a:pt x="435956" y="522134"/>
                  <a:pt x="438167" y="524349"/>
                  <a:pt x="440948" y="525968"/>
                </a:cubicBezTo>
                <a:cubicBezTo>
                  <a:pt x="445346" y="528516"/>
                  <a:pt x="450457" y="529183"/>
                  <a:pt x="455354" y="527873"/>
                </a:cubicBezTo>
                <a:cubicBezTo>
                  <a:pt x="460251" y="526564"/>
                  <a:pt x="464340" y="523420"/>
                  <a:pt x="466883" y="519015"/>
                </a:cubicBezTo>
                <a:cubicBezTo>
                  <a:pt x="472113" y="509918"/>
                  <a:pt x="468999" y="498249"/>
                  <a:pt x="459942" y="493058"/>
                </a:cubicBezTo>
                <a:cubicBezTo>
                  <a:pt x="456970" y="491320"/>
                  <a:pt x="453690" y="490510"/>
                  <a:pt x="450481" y="490510"/>
                </a:cubicBezTo>
                <a:close/>
                <a:moveTo>
                  <a:pt x="341105" y="401233"/>
                </a:moveTo>
                <a:lnTo>
                  <a:pt x="302737" y="423546"/>
                </a:lnTo>
                <a:lnTo>
                  <a:pt x="302737" y="502655"/>
                </a:lnTo>
                <a:lnTo>
                  <a:pt x="370630" y="542138"/>
                </a:lnTo>
                <a:lnTo>
                  <a:pt x="408975" y="519848"/>
                </a:lnTo>
                <a:cubicBezTo>
                  <a:pt x="406383" y="509442"/>
                  <a:pt x="407643" y="498083"/>
                  <a:pt x="413396" y="488081"/>
                </a:cubicBezTo>
                <a:cubicBezTo>
                  <a:pt x="418959" y="478413"/>
                  <a:pt x="427873" y="471459"/>
                  <a:pt x="438499" y="468411"/>
                </a:cubicBezTo>
                <a:lnTo>
                  <a:pt x="438499" y="423570"/>
                </a:lnTo>
                <a:lnTo>
                  <a:pt x="400155" y="401257"/>
                </a:lnTo>
                <a:cubicBezTo>
                  <a:pt x="392120" y="408949"/>
                  <a:pt x="381446" y="413140"/>
                  <a:pt x="370535" y="413140"/>
                </a:cubicBezTo>
                <a:cubicBezTo>
                  <a:pt x="363285" y="413140"/>
                  <a:pt x="355963" y="411283"/>
                  <a:pt x="349235" y="407401"/>
                </a:cubicBezTo>
                <a:cubicBezTo>
                  <a:pt x="346216" y="405639"/>
                  <a:pt x="343530" y="403543"/>
                  <a:pt x="341105" y="401233"/>
                </a:cubicBezTo>
                <a:close/>
                <a:moveTo>
                  <a:pt x="365733" y="351892"/>
                </a:moveTo>
                <a:cubicBezTo>
                  <a:pt x="360836" y="353201"/>
                  <a:pt x="356747" y="356345"/>
                  <a:pt x="354204" y="360750"/>
                </a:cubicBezTo>
                <a:cubicBezTo>
                  <a:pt x="350757" y="366775"/>
                  <a:pt x="350971" y="373919"/>
                  <a:pt x="354132" y="379587"/>
                </a:cubicBezTo>
                <a:cubicBezTo>
                  <a:pt x="354180" y="379658"/>
                  <a:pt x="354227" y="379730"/>
                  <a:pt x="354275" y="379801"/>
                </a:cubicBezTo>
                <a:cubicBezTo>
                  <a:pt x="354346" y="379920"/>
                  <a:pt x="354370" y="380063"/>
                  <a:pt x="354441" y="380182"/>
                </a:cubicBezTo>
                <a:cubicBezTo>
                  <a:pt x="356034" y="382825"/>
                  <a:pt x="358292" y="385088"/>
                  <a:pt x="361121" y="386731"/>
                </a:cubicBezTo>
                <a:cubicBezTo>
                  <a:pt x="370202" y="391994"/>
                  <a:pt x="381827" y="388850"/>
                  <a:pt x="387080" y="379777"/>
                </a:cubicBezTo>
                <a:cubicBezTo>
                  <a:pt x="392334" y="370704"/>
                  <a:pt x="389220" y="359036"/>
                  <a:pt x="380139" y="353797"/>
                </a:cubicBezTo>
                <a:cubicBezTo>
                  <a:pt x="375765" y="351249"/>
                  <a:pt x="370630" y="350582"/>
                  <a:pt x="365733" y="351892"/>
                </a:cubicBezTo>
                <a:close/>
                <a:moveTo>
                  <a:pt x="210834" y="351273"/>
                </a:moveTo>
                <a:cubicBezTo>
                  <a:pt x="209265" y="351296"/>
                  <a:pt x="207673" y="351487"/>
                  <a:pt x="206127" y="351915"/>
                </a:cubicBezTo>
                <a:cubicBezTo>
                  <a:pt x="201230" y="353225"/>
                  <a:pt x="197142" y="356369"/>
                  <a:pt x="194598" y="360774"/>
                </a:cubicBezTo>
                <a:cubicBezTo>
                  <a:pt x="191151" y="366751"/>
                  <a:pt x="191341" y="373848"/>
                  <a:pt x="194455" y="379491"/>
                </a:cubicBezTo>
                <a:cubicBezTo>
                  <a:pt x="194527" y="379587"/>
                  <a:pt x="194622" y="379682"/>
                  <a:pt x="194693" y="379801"/>
                </a:cubicBezTo>
                <a:cubicBezTo>
                  <a:pt x="194788" y="379968"/>
                  <a:pt x="194836" y="380134"/>
                  <a:pt x="194931" y="380301"/>
                </a:cubicBezTo>
                <a:cubicBezTo>
                  <a:pt x="196524" y="382897"/>
                  <a:pt x="198758" y="385135"/>
                  <a:pt x="201563" y="386755"/>
                </a:cubicBezTo>
                <a:cubicBezTo>
                  <a:pt x="210644" y="391994"/>
                  <a:pt x="222269" y="388874"/>
                  <a:pt x="227475" y="379801"/>
                </a:cubicBezTo>
                <a:cubicBezTo>
                  <a:pt x="230018" y="375396"/>
                  <a:pt x="230684" y="370276"/>
                  <a:pt x="229377" y="365370"/>
                </a:cubicBezTo>
                <a:cubicBezTo>
                  <a:pt x="228069" y="360465"/>
                  <a:pt x="224931" y="356369"/>
                  <a:pt x="220533" y="353821"/>
                </a:cubicBezTo>
                <a:cubicBezTo>
                  <a:pt x="217681" y="352177"/>
                  <a:pt x="214543" y="351320"/>
                  <a:pt x="211334" y="351273"/>
                </a:cubicBezTo>
                <a:cubicBezTo>
                  <a:pt x="211238" y="351273"/>
                  <a:pt x="211143" y="351296"/>
                  <a:pt x="211048" y="351296"/>
                </a:cubicBezTo>
                <a:cubicBezTo>
                  <a:pt x="210977" y="351296"/>
                  <a:pt x="210906" y="351273"/>
                  <a:pt x="210834" y="351273"/>
                </a:cubicBezTo>
                <a:close/>
                <a:moveTo>
                  <a:pt x="480005" y="261996"/>
                </a:moveTo>
                <a:cubicBezTo>
                  <a:pt x="474871" y="266925"/>
                  <a:pt x="468571" y="270521"/>
                  <a:pt x="461511" y="272426"/>
                </a:cubicBezTo>
                <a:cubicBezTo>
                  <a:pt x="457826" y="273402"/>
                  <a:pt x="454070" y="273902"/>
                  <a:pt x="450362" y="273902"/>
                </a:cubicBezTo>
                <a:cubicBezTo>
                  <a:pt x="442945" y="273902"/>
                  <a:pt x="435623" y="271950"/>
                  <a:pt x="429038" y="268140"/>
                </a:cubicBezTo>
                <a:cubicBezTo>
                  <a:pt x="426043" y="266425"/>
                  <a:pt x="423380" y="264353"/>
                  <a:pt x="421003" y="262043"/>
                </a:cubicBezTo>
                <a:lnTo>
                  <a:pt x="382540" y="284428"/>
                </a:lnTo>
                <a:lnTo>
                  <a:pt x="382540" y="329150"/>
                </a:lnTo>
                <a:cubicBezTo>
                  <a:pt x="385821" y="330102"/>
                  <a:pt x="389030" y="331412"/>
                  <a:pt x="392049" y="333174"/>
                </a:cubicBezTo>
                <a:cubicBezTo>
                  <a:pt x="401938" y="338889"/>
                  <a:pt x="409022" y="348129"/>
                  <a:pt x="411970" y="359179"/>
                </a:cubicBezTo>
                <a:cubicBezTo>
                  <a:pt x="413872" y="366323"/>
                  <a:pt x="413895" y="373657"/>
                  <a:pt x="412136" y="380635"/>
                </a:cubicBezTo>
                <a:lnTo>
                  <a:pt x="450433" y="402900"/>
                </a:lnTo>
                <a:lnTo>
                  <a:pt x="518564" y="363274"/>
                </a:lnTo>
                <a:lnTo>
                  <a:pt x="518564" y="284428"/>
                </a:lnTo>
                <a:close/>
                <a:moveTo>
                  <a:pt x="290851" y="244826"/>
                </a:moveTo>
                <a:lnTo>
                  <a:pt x="222958" y="284309"/>
                </a:lnTo>
                <a:lnTo>
                  <a:pt x="222958" y="329150"/>
                </a:lnTo>
                <a:cubicBezTo>
                  <a:pt x="226239" y="330102"/>
                  <a:pt x="229448" y="331412"/>
                  <a:pt x="232467" y="333174"/>
                </a:cubicBezTo>
                <a:cubicBezTo>
                  <a:pt x="242356" y="338889"/>
                  <a:pt x="249440" y="348129"/>
                  <a:pt x="252388" y="359179"/>
                </a:cubicBezTo>
                <a:cubicBezTo>
                  <a:pt x="254290" y="366323"/>
                  <a:pt x="254290" y="373657"/>
                  <a:pt x="252554" y="380635"/>
                </a:cubicBezTo>
                <a:lnTo>
                  <a:pt x="290827" y="402900"/>
                </a:lnTo>
                <a:lnTo>
                  <a:pt x="329172" y="380611"/>
                </a:lnTo>
                <a:cubicBezTo>
                  <a:pt x="326604" y="370204"/>
                  <a:pt x="327840" y="358845"/>
                  <a:pt x="333593" y="348844"/>
                </a:cubicBezTo>
                <a:cubicBezTo>
                  <a:pt x="339156" y="339175"/>
                  <a:pt x="348070" y="332246"/>
                  <a:pt x="358744" y="329150"/>
                </a:cubicBezTo>
                <a:lnTo>
                  <a:pt x="358744" y="284309"/>
                </a:lnTo>
                <a:close/>
                <a:moveTo>
                  <a:pt x="450409" y="212035"/>
                </a:moveTo>
                <a:cubicBezTo>
                  <a:pt x="443848" y="212059"/>
                  <a:pt x="437477" y="215464"/>
                  <a:pt x="433983" y="221537"/>
                </a:cubicBezTo>
                <a:cubicBezTo>
                  <a:pt x="431439" y="225918"/>
                  <a:pt x="430773" y="231062"/>
                  <a:pt x="432081" y="235991"/>
                </a:cubicBezTo>
                <a:cubicBezTo>
                  <a:pt x="432461" y="237444"/>
                  <a:pt x="433032" y="238801"/>
                  <a:pt x="433721" y="240087"/>
                </a:cubicBezTo>
                <a:cubicBezTo>
                  <a:pt x="433864" y="240278"/>
                  <a:pt x="434030" y="240444"/>
                  <a:pt x="434149" y="240659"/>
                </a:cubicBezTo>
                <a:cubicBezTo>
                  <a:pt x="434268" y="240873"/>
                  <a:pt x="434339" y="241111"/>
                  <a:pt x="434458" y="241326"/>
                </a:cubicBezTo>
                <a:cubicBezTo>
                  <a:pt x="436075" y="243850"/>
                  <a:pt x="438285" y="245969"/>
                  <a:pt x="440948" y="247517"/>
                </a:cubicBezTo>
                <a:cubicBezTo>
                  <a:pt x="445346" y="250065"/>
                  <a:pt x="450457" y="250732"/>
                  <a:pt x="455354" y="249422"/>
                </a:cubicBezTo>
                <a:cubicBezTo>
                  <a:pt x="460180" y="248136"/>
                  <a:pt x="464221" y="245040"/>
                  <a:pt x="466764" y="240754"/>
                </a:cubicBezTo>
                <a:cubicBezTo>
                  <a:pt x="466788" y="240706"/>
                  <a:pt x="466812" y="240635"/>
                  <a:pt x="466836" y="240587"/>
                </a:cubicBezTo>
                <a:cubicBezTo>
                  <a:pt x="466860" y="240540"/>
                  <a:pt x="466907" y="240492"/>
                  <a:pt x="466955" y="240421"/>
                </a:cubicBezTo>
                <a:cubicBezTo>
                  <a:pt x="472066" y="231372"/>
                  <a:pt x="468951" y="219798"/>
                  <a:pt x="459918" y="214583"/>
                </a:cubicBezTo>
                <a:cubicBezTo>
                  <a:pt x="456947" y="212868"/>
                  <a:pt x="453690" y="212035"/>
                  <a:pt x="450481" y="212035"/>
                </a:cubicBezTo>
                <a:cubicBezTo>
                  <a:pt x="450457" y="212035"/>
                  <a:pt x="450457" y="212035"/>
                  <a:pt x="450433" y="212035"/>
                </a:cubicBezTo>
                <a:cubicBezTo>
                  <a:pt x="450433" y="212035"/>
                  <a:pt x="450409" y="212035"/>
                  <a:pt x="450409" y="212035"/>
                </a:cubicBezTo>
                <a:close/>
                <a:moveTo>
                  <a:pt x="450457" y="137713"/>
                </a:moveTo>
                <a:cubicBezTo>
                  <a:pt x="457018" y="137713"/>
                  <a:pt x="462343" y="143047"/>
                  <a:pt x="462343" y="149620"/>
                </a:cubicBezTo>
                <a:lnTo>
                  <a:pt x="462343" y="189936"/>
                </a:lnTo>
                <a:cubicBezTo>
                  <a:pt x="465576" y="190865"/>
                  <a:pt x="468761" y="192174"/>
                  <a:pt x="471828" y="193937"/>
                </a:cubicBezTo>
                <a:cubicBezTo>
                  <a:pt x="488658" y="203676"/>
                  <a:pt x="496361" y="223251"/>
                  <a:pt x="491939" y="241278"/>
                </a:cubicBezTo>
                <a:lnTo>
                  <a:pt x="530331" y="263615"/>
                </a:lnTo>
                <a:lnTo>
                  <a:pt x="567178" y="242183"/>
                </a:lnTo>
                <a:cubicBezTo>
                  <a:pt x="572835" y="238873"/>
                  <a:pt x="580110" y="240802"/>
                  <a:pt x="583414" y="246493"/>
                </a:cubicBezTo>
                <a:cubicBezTo>
                  <a:pt x="586718" y="252161"/>
                  <a:pt x="584793" y="259448"/>
                  <a:pt x="579111" y="262758"/>
                </a:cubicBezTo>
                <a:lnTo>
                  <a:pt x="542312" y="284166"/>
                </a:lnTo>
                <a:lnTo>
                  <a:pt x="542312" y="363536"/>
                </a:lnTo>
                <a:lnTo>
                  <a:pt x="607186" y="401257"/>
                </a:lnTo>
                <a:cubicBezTo>
                  <a:pt x="612868" y="404567"/>
                  <a:pt x="614841" y="411830"/>
                  <a:pt x="611560" y="417498"/>
                </a:cubicBezTo>
                <a:cubicBezTo>
                  <a:pt x="608279" y="423165"/>
                  <a:pt x="601005" y="425118"/>
                  <a:pt x="595324" y="421808"/>
                </a:cubicBezTo>
                <a:lnTo>
                  <a:pt x="530402" y="384040"/>
                </a:lnTo>
                <a:lnTo>
                  <a:pt x="462390" y="423594"/>
                </a:lnTo>
                <a:lnTo>
                  <a:pt x="462390" y="468292"/>
                </a:lnTo>
                <a:cubicBezTo>
                  <a:pt x="465671" y="469245"/>
                  <a:pt x="468856" y="470554"/>
                  <a:pt x="471899" y="472317"/>
                </a:cubicBezTo>
                <a:cubicBezTo>
                  <a:pt x="488777" y="482080"/>
                  <a:pt x="496479" y="501702"/>
                  <a:pt x="491987" y="519777"/>
                </a:cubicBezTo>
                <a:lnTo>
                  <a:pt x="526765" y="540018"/>
                </a:lnTo>
                <a:cubicBezTo>
                  <a:pt x="532423" y="543305"/>
                  <a:pt x="534372" y="550592"/>
                  <a:pt x="531068" y="556283"/>
                </a:cubicBezTo>
                <a:cubicBezTo>
                  <a:pt x="528857" y="560093"/>
                  <a:pt x="524863" y="562212"/>
                  <a:pt x="520775" y="562212"/>
                </a:cubicBezTo>
                <a:cubicBezTo>
                  <a:pt x="518730" y="562212"/>
                  <a:pt x="516686" y="561689"/>
                  <a:pt x="514808" y="560593"/>
                </a:cubicBezTo>
                <a:lnTo>
                  <a:pt x="480053" y="540376"/>
                </a:lnTo>
                <a:cubicBezTo>
                  <a:pt x="474918" y="545305"/>
                  <a:pt x="468619" y="548901"/>
                  <a:pt x="461558" y="550806"/>
                </a:cubicBezTo>
                <a:cubicBezTo>
                  <a:pt x="457897" y="551782"/>
                  <a:pt x="454141" y="552282"/>
                  <a:pt x="450433" y="552282"/>
                </a:cubicBezTo>
                <a:cubicBezTo>
                  <a:pt x="443016" y="552282"/>
                  <a:pt x="435694" y="550330"/>
                  <a:pt x="429109" y="546519"/>
                </a:cubicBezTo>
                <a:cubicBezTo>
                  <a:pt x="426090" y="544757"/>
                  <a:pt x="423404" y="542662"/>
                  <a:pt x="420979" y="540352"/>
                </a:cubicBezTo>
                <a:lnTo>
                  <a:pt x="382588" y="562665"/>
                </a:lnTo>
                <a:lnTo>
                  <a:pt x="382588" y="602124"/>
                </a:lnTo>
                <a:cubicBezTo>
                  <a:pt x="382588" y="608696"/>
                  <a:pt x="377263" y="614031"/>
                  <a:pt x="370701" y="614031"/>
                </a:cubicBezTo>
                <a:cubicBezTo>
                  <a:pt x="364140" y="614031"/>
                  <a:pt x="358815" y="608696"/>
                  <a:pt x="358815" y="602124"/>
                </a:cubicBezTo>
                <a:lnTo>
                  <a:pt x="358815" y="562665"/>
                </a:lnTo>
                <a:lnTo>
                  <a:pt x="290922" y="523158"/>
                </a:lnTo>
                <a:lnTo>
                  <a:pt x="226571" y="560593"/>
                </a:lnTo>
                <a:cubicBezTo>
                  <a:pt x="224693" y="561689"/>
                  <a:pt x="222625" y="562212"/>
                  <a:pt x="220605" y="562212"/>
                </a:cubicBezTo>
                <a:cubicBezTo>
                  <a:pt x="216492" y="562212"/>
                  <a:pt x="212522" y="560093"/>
                  <a:pt x="210311" y="556283"/>
                </a:cubicBezTo>
                <a:cubicBezTo>
                  <a:pt x="207007" y="550615"/>
                  <a:pt x="208933" y="543328"/>
                  <a:pt x="214614" y="540018"/>
                </a:cubicBezTo>
                <a:lnTo>
                  <a:pt x="279013" y="502560"/>
                </a:lnTo>
                <a:lnTo>
                  <a:pt x="279013" y="423451"/>
                </a:lnTo>
                <a:lnTo>
                  <a:pt x="240668" y="401162"/>
                </a:lnTo>
                <a:cubicBezTo>
                  <a:pt x="235534" y="406091"/>
                  <a:pt x="229234" y="409711"/>
                  <a:pt x="222174" y="411592"/>
                </a:cubicBezTo>
                <a:cubicBezTo>
                  <a:pt x="218489" y="412568"/>
                  <a:pt x="214733" y="413069"/>
                  <a:pt x="211025" y="413069"/>
                </a:cubicBezTo>
                <a:cubicBezTo>
                  <a:pt x="203608" y="413069"/>
                  <a:pt x="196286" y="411116"/>
                  <a:pt x="189701" y="407306"/>
                </a:cubicBezTo>
                <a:cubicBezTo>
                  <a:pt x="186682" y="405543"/>
                  <a:pt x="183996" y="403448"/>
                  <a:pt x="181571" y="401138"/>
                </a:cubicBezTo>
                <a:lnTo>
                  <a:pt x="146127" y="421760"/>
                </a:lnTo>
                <a:cubicBezTo>
                  <a:pt x="144249" y="422856"/>
                  <a:pt x="142181" y="423380"/>
                  <a:pt x="140160" y="423380"/>
                </a:cubicBezTo>
                <a:cubicBezTo>
                  <a:pt x="136047" y="423380"/>
                  <a:pt x="132077" y="421260"/>
                  <a:pt x="129867" y="417450"/>
                </a:cubicBezTo>
                <a:cubicBezTo>
                  <a:pt x="126562" y="411783"/>
                  <a:pt x="128488" y="404496"/>
                  <a:pt x="134169" y="401186"/>
                </a:cubicBezTo>
                <a:lnTo>
                  <a:pt x="169637" y="380563"/>
                </a:lnTo>
                <a:cubicBezTo>
                  <a:pt x="167046" y="370157"/>
                  <a:pt x="168306" y="358798"/>
                  <a:pt x="174059" y="348796"/>
                </a:cubicBezTo>
                <a:cubicBezTo>
                  <a:pt x="179622" y="339128"/>
                  <a:pt x="188536" y="332198"/>
                  <a:pt x="199210" y="329102"/>
                </a:cubicBezTo>
                <a:lnTo>
                  <a:pt x="199210" y="284261"/>
                </a:lnTo>
                <a:lnTo>
                  <a:pt x="162149" y="262710"/>
                </a:lnTo>
                <a:cubicBezTo>
                  <a:pt x="156491" y="259424"/>
                  <a:pt x="154542" y="252137"/>
                  <a:pt x="157846" y="246445"/>
                </a:cubicBezTo>
                <a:cubicBezTo>
                  <a:pt x="161127" y="240778"/>
                  <a:pt x="168401" y="238825"/>
                  <a:pt x="174083" y="242135"/>
                </a:cubicBezTo>
                <a:lnTo>
                  <a:pt x="211096" y="263663"/>
                </a:lnTo>
                <a:lnTo>
                  <a:pt x="278989" y="224180"/>
                </a:lnTo>
                <a:lnTo>
                  <a:pt x="278989" y="149644"/>
                </a:lnTo>
                <a:cubicBezTo>
                  <a:pt x="278989" y="143071"/>
                  <a:pt x="284314" y="137737"/>
                  <a:pt x="290875" y="137737"/>
                </a:cubicBezTo>
                <a:cubicBezTo>
                  <a:pt x="297436" y="137737"/>
                  <a:pt x="302761" y="143071"/>
                  <a:pt x="302761" y="149644"/>
                </a:cubicBezTo>
                <a:lnTo>
                  <a:pt x="302761" y="224180"/>
                </a:lnTo>
                <a:lnTo>
                  <a:pt x="370773" y="263734"/>
                </a:lnTo>
                <a:lnTo>
                  <a:pt x="409022" y="241492"/>
                </a:lnTo>
                <a:cubicBezTo>
                  <a:pt x="406407" y="231062"/>
                  <a:pt x="407643" y="219631"/>
                  <a:pt x="413420" y="209606"/>
                </a:cubicBezTo>
                <a:cubicBezTo>
                  <a:pt x="419149" y="199652"/>
                  <a:pt x="428325" y="192913"/>
                  <a:pt x="438571" y="189936"/>
                </a:cubicBezTo>
                <a:lnTo>
                  <a:pt x="438571" y="149620"/>
                </a:lnTo>
                <a:cubicBezTo>
                  <a:pt x="438571" y="143047"/>
                  <a:pt x="443896" y="137713"/>
                  <a:pt x="450457" y="137713"/>
                </a:cubicBezTo>
                <a:close/>
                <a:moveTo>
                  <a:pt x="370630" y="23814"/>
                </a:moveTo>
                <a:cubicBezTo>
                  <a:pt x="277991" y="23814"/>
                  <a:pt x="190890" y="59939"/>
                  <a:pt x="125374" y="125569"/>
                </a:cubicBezTo>
                <a:cubicBezTo>
                  <a:pt x="59882" y="191199"/>
                  <a:pt x="23796" y="278451"/>
                  <a:pt x="23796" y="371253"/>
                </a:cubicBezTo>
                <a:cubicBezTo>
                  <a:pt x="23796" y="464054"/>
                  <a:pt x="59858" y="551306"/>
                  <a:pt x="125374" y="616936"/>
                </a:cubicBezTo>
                <a:cubicBezTo>
                  <a:pt x="190890" y="682543"/>
                  <a:pt x="277991" y="718692"/>
                  <a:pt x="370630" y="718692"/>
                </a:cubicBezTo>
                <a:cubicBezTo>
                  <a:pt x="463270" y="718692"/>
                  <a:pt x="550371" y="682566"/>
                  <a:pt x="615887" y="616936"/>
                </a:cubicBezTo>
                <a:cubicBezTo>
                  <a:pt x="681403" y="551330"/>
                  <a:pt x="717489" y="464078"/>
                  <a:pt x="717465" y="371253"/>
                </a:cubicBezTo>
                <a:cubicBezTo>
                  <a:pt x="717465" y="278451"/>
                  <a:pt x="681403" y="191199"/>
                  <a:pt x="615887" y="125569"/>
                </a:cubicBezTo>
                <a:cubicBezTo>
                  <a:pt x="550371" y="59962"/>
                  <a:pt x="463270" y="23814"/>
                  <a:pt x="370630" y="23814"/>
                </a:cubicBezTo>
                <a:close/>
                <a:moveTo>
                  <a:pt x="370630" y="0"/>
                </a:moveTo>
                <a:cubicBezTo>
                  <a:pt x="575332" y="0"/>
                  <a:pt x="741261" y="166218"/>
                  <a:pt x="741261" y="371276"/>
                </a:cubicBezTo>
                <a:cubicBezTo>
                  <a:pt x="741261" y="576334"/>
                  <a:pt x="575332" y="742553"/>
                  <a:pt x="370630" y="742553"/>
                </a:cubicBezTo>
                <a:cubicBezTo>
                  <a:pt x="165929" y="742553"/>
                  <a:pt x="0" y="576334"/>
                  <a:pt x="0" y="371276"/>
                </a:cubicBezTo>
                <a:cubicBezTo>
                  <a:pt x="0" y="166218"/>
                  <a:pt x="165953" y="0"/>
                  <a:pt x="370630" y="0"/>
                </a:cubicBezTo>
                <a:close/>
              </a:path>
            </a:pathLst>
          </a:custGeom>
          <a:solidFill>
            <a:schemeClr val="accent1"/>
          </a:solidFill>
          <a:ln w="2367" cap="flat">
            <a:noFill/>
            <a:prstDash val="solid"/>
            <a:miter/>
          </a:ln>
        </p:spPr>
        <p:txBody>
          <a:bodyPr wrap="square" rtlCol="0" anchor="ctr">
            <a:noAutofit/>
          </a:bodyPr>
          <a:lstStyle/>
          <a:p>
            <a:endParaRPr lang="en-GB" sz="1000"/>
          </a:p>
        </p:txBody>
      </p:sp>
      <p:sp>
        <p:nvSpPr>
          <p:cNvPr id="18" name="Freeform 35">
            <a:extLst>
              <a:ext uri="{FF2B5EF4-FFF2-40B4-BE49-F238E27FC236}">
                <a16:creationId xmlns:a16="http://schemas.microsoft.com/office/drawing/2014/main" id="{81B7E890-3F93-7E31-5902-E06AE6E6FA3A}"/>
              </a:ext>
            </a:extLst>
          </p:cNvPr>
          <p:cNvSpPr/>
          <p:nvPr/>
        </p:nvSpPr>
        <p:spPr>
          <a:xfrm>
            <a:off x="6564966" y="4038107"/>
            <a:ext cx="608400" cy="608400"/>
          </a:xfrm>
          <a:custGeom>
            <a:avLst/>
            <a:gdLst>
              <a:gd name="connsiteX0" fmla="*/ 335152 w 736825"/>
              <a:gd name="connsiteY0" fmla="*/ 526981 h 738109"/>
              <a:gd name="connsiteX1" fmla="*/ 316272 w 736825"/>
              <a:gd name="connsiteY1" fmla="*/ 545895 h 738109"/>
              <a:gd name="connsiteX2" fmla="*/ 335152 w 736825"/>
              <a:gd name="connsiteY2" fmla="*/ 564809 h 738109"/>
              <a:gd name="connsiteX3" fmla="*/ 354033 w 736825"/>
              <a:gd name="connsiteY3" fmla="*/ 545895 h 738109"/>
              <a:gd name="connsiteX4" fmla="*/ 335152 w 736825"/>
              <a:gd name="connsiteY4" fmla="*/ 526981 h 738109"/>
              <a:gd name="connsiteX5" fmla="*/ 335152 w 736825"/>
              <a:gd name="connsiteY5" fmla="*/ 421287 h 738109"/>
              <a:gd name="connsiteX6" fmla="*/ 429816 w 736825"/>
              <a:gd name="connsiteY6" fmla="*/ 421287 h 738109"/>
              <a:gd name="connsiteX7" fmla="*/ 441632 w 736825"/>
              <a:gd name="connsiteY7" fmla="*/ 433123 h 738109"/>
              <a:gd name="connsiteX8" fmla="*/ 429816 w 736825"/>
              <a:gd name="connsiteY8" fmla="*/ 444959 h 738109"/>
              <a:gd name="connsiteX9" fmla="*/ 346968 w 736825"/>
              <a:gd name="connsiteY9" fmla="*/ 444959 h 738109"/>
              <a:gd name="connsiteX10" fmla="*/ 346968 w 736825"/>
              <a:gd name="connsiteY10" fmla="*/ 505038 h 738109"/>
              <a:gd name="connsiteX11" fmla="*/ 377664 w 736825"/>
              <a:gd name="connsiteY11" fmla="*/ 545895 h 738109"/>
              <a:gd name="connsiteX12" fmla="*/ 335152 w 736825"/>
              <a:gd name="connsiteY12" fmla="*/ 588481 h 738109"/>
              <a:gd name="connsiteX13" fmla="*/ 292641 w 736825"/>
              <a:gd name="connsiteY13" fmla="*/ 545895 h 738109"/>
              <a:gd name="connsiteX14" fmla="*/ 323337 w 736825"/>
              <a:gd name="connsiteY14" fmla="*/ 505014 h 738109"/>
              <a:gd name="connsiteX15" fmla="*/ 323337 w 736825"/>
              <a:gd name="connsiteY15" fmla="*/ 433123 h 738109"/>
              <a:gd name="connsiteX16" fmla="*/ 335152 w 736825"/>
              <a:gd name="connsiteY16" fmla="*/ 421287 h 738109"/>
              <a:gd name="connsiteX17" fmla="*/ 248051 w 736825"/>
              <a:gd name="connsiteY17" fmla="*/ 419322 h 738109"/>
              <a:gd name="connsiteX18" fmla="*/ 229170 w 736825"/>
              <a:gd name="connsiteY18" fmla="*/ 438236 h 738109"/>
              <a:gd name="connsiteX19" fmla="*/ 248051 w 736825"/>
              <a:gd name="connsiteY19" fmla="*/ 457149 h 738109"/>
              <a:gd name="connsiteX20" fmla="*/ 266932 w 736825"/>
              <a:gd name="connsiteY20" fmla="*/ 438236 h 738109"/>
              <a:gd name="connsiteX21" fmla="*/ 248051 w 736825"/>
              <a:gd name="connsiteY21" fmla="*/ 419322 h 738109"/>
              <a:gd name="connsiteX22" fmla="*/ 189305 w 736825"/>
              <a:gd name="connsiteY22" fmla="*/ 255300 h 738109"/>
              <a:gd name="connsiteX23" fmla="*/ 170425 w 736825"/>
              <a:gd name="connsiteY23" fmla="*/ 274214 h 738109"/>
              <a:gd name="connsiteX24" fmla="*/ 189305 w 736825"/>
              <a:gd name="connsiteY24" fmla="*/ 293128 h 738109"/>
              <a:gd name="connsiteX25" fmla="*/ 208186 w 736825"/>
              <a:gd name="connsiteY25" fmla="*/ 274214 h 738109"/>
              <a:gd name="connsiteX26" fmla="*/ 189305 w 736825"/>
              <a:gd name="connsiteY26" fmla="*/ 255300 h 738109"/>
              <a:gd name="connsiteX27" fmla="*/ 189305 w 736825"/>
              <a:gd name="connsiteY27" fmla="*/ 231605 h 738109"/>
              <a:gd name="connsiteX28" fmla="*/ 231817 w 736825"/>
              <a:gd name="connsiteY28" fmla="*/ 274190 h 738109"/>
              <a:gd name="connsiteX29" fmla="*/ 201121 w 736825"/>
              <a:gd name="connsiteY29" fmla="*/ 315072 h 738109"/>
              <a:gd name="connsiteX30" fmla="*/ 201121 w 736825"/>
              <a:gd name="connsiteY30" fmla="*/ 344377 h 738109"/>
              <a:gd name="connsiteX31" fmla="*/ 429794 w 736825"/>
              <a:gd name="connsiteY31" fmla="*/ 344377 h 738109"/>
              <a:gd name="connsiteX32" fmla="*/ 441609 w 736825"/>
              <a:gd name="connsiteY32" fmla="*/ 356213 h 738109"/>
              <a:gd name="connsiteX33" fmla="*/ 429794 w 736825"/>
              <a:gd name="connsiteY33" fmla="*/ 368049 h 738109"/>
              <a:gd name="connsiteX34" fmla="*/ 259866 w 736825"/>
              <a:gd name="connsiteY34" fmla="*/ 368049 h 738109"/>
              <a:gd name="connsiteX35" fmla="*/ 259866 w 736825"/>
              <a:gd name="connsiteY35" fmla="*/ 397355 h 738109"/>
              <a:gd name="connsiteX36" fmla="*/ 290562 w 736825"/>
              <a:gd name="connsiteY36" fmla="*/ 438236 h 738109"/>
              <a:gd name="connsiteX37" fmla="*/ 248051 w 736825"/>
              <a:gd name="connsiteY37" fmla="*/ 480821 h 738109"/>
              <a:gd name="connsiteX38" fmla="*/ 205540 w 736825"/>
              <a:gd name="connsiteY38" fmla="*/ 438236 h 738109"/>
              <a:gd name="connsiteX39" fmla="*/ 236236 w 736825"/>
              <a:gd name="connsiteY39" fmla="*/ 397355 h 738109"/>
              <a:gd name="connsiteX40" fmla="*/ 236236 w 736825"/>
              <a:gd name="connsiteY40" fmla="*/ 368049 h 738109"/>
              <a:gd name="connsiteX41" fmla="*/ 189305 w 736825"/>
              <a:gd name="connsiteY41" fmla="*/ 368049 h 738109"/>
              <a:gd name="connsiteX42" fmla="*/ 177490 w 736825"/>
              <a:gd name="connsiteY42" fmla="*/ 356213 h 738109"/>
              <a:gd name="connsiteX43" fmla="*/ 177490 w 736825"/>
              <a:gd name="connsiteY43" fmla="*/ 315072 h 738109"/>
              <a:gd name="connsiteX44" fmla="*/ 146794 w 736825"/>
              <a:gd name="connsiteY44" fmla="*/ 274190 h 738109"/>
              <a:gd name="connsiteX45" fmla="*/ 189305 w 736825"/>
              <a:gd name="connsiteY45" fmla="*/ 231605 h 738109"/>
              <a:gd name="connsiteX46" fmla="*/ 289096 w 736825"/>
              <a:gd name="connsiteY46" fmla="*/ 165608 h 738109"/>
              <a:gd name="connsiteX47" fmla="*/ 270216 w 736825"/>
              <a:gd name="connsiteY47" fmla="*/ 184522 h 738109"/>
              <a:gd name="connsiteX48" fmla="*/ 289096 w 736825"/>
              <a:gd name="connsiteY48" fmla="*/ 203435 h 738109"/>
              <a:gd name="connsiteX49" fmla="*/ 307977 w 736825"/>
              <a:gd name="connsiteY49" fmla="*/ 184522 h 738109"/>
              <a:gd name="connsiteX50" fmla="*/ 289096 w 736825"/>
              <a:gd name="connsiteY50" fmla="*/ 165608 h 738109"/>
              <a:gd name="connsiteX51" fmla="*/ 289096 w 736825"/>
              <a:gd name="connsiteY51" fmla="*/ 141936 h 738109"/>
              <a:gd name="connsiteX52" fmla="*/ 331608 w 736825"/>
              <a:gd name="connsiteY52" fmla="*/ 184522 h 738109"/>
              <a:gd name="connsiteX53" fmla="*/ 300912 w 736825"/>
              <a:gd name="connsiteY53" fmla="*/ 225403 h 738109"/>
              <a:gd name="connsiteX54" fmla="*/ 300912 w 736825"/>
              <a:gd name="connsiteY54" fmla="*/ 267515 h 738109"/>
              <a:gd name="connsiteX55" fmla="*/ 429816 w 736825"/>
              <a:gd name="connsiteY55" fmla="*/ 267515 h 738109"/>
              <a:gd name="connsiteX56" fmla="*/ 441632 w 736825"/>
              <a:gd name="connsiteY56" fmla="*/ 279351 h 738109"/>
              <a:gd name="connsiteX57" fmla="*/ 429816 w 736825"/>
              <a:gd name="connsiteY57" fmla="*/ 291186 h 738109"/>
              <a:gd name="connsiteX58" fmla="*/ 289096 w 736825"/>
              <a:gd name="connsiteY58" fmla="*/ 291186 h 738109"/>
              <a:gd name="connsiteX59" fmla="*/ 277281 w 736825"/>
              <a:gd name="connsiteY59" fmla="*/ 279351 h 738109"/>
              <a:gd name="connsiteX60" fmla="*/ 277281 w 736825"/>
              <a:gd name="connsiteY60" fmla="*/ 225403 h 738109"/>
              <a:gd name="connsiteX61" fmla="*/ 246585 w 736825"/>
              <a:gd name="connsiteY61" fmla="*/ 184522 h 738109"/>
              <a:gd name="connsiteX62" fmla="*/ 289096 w 736825"/>
              <a:gd name="connsiteY62" fmla="*/ 141936 h 738109"/>
              <a:gd name="connsiteX63" fmla="*/ 368401 w 736825"/>
              <a:gd name="connsiteY63" fmla="*/ 123993 h 738109"/>
              <a:gd name="connsiteX64" fmla="*/ 502481 w 736825"/>
              <a:gd name="connsiteY64" fmla="*/ 179101 h 738109"/>
              <a:gd name="connsiteX65" fmla="*/ 559289 w 736825"/>
              <a:gd name="connsiteY65" fmla="*/ 312018 h 738109"/>
              <a:gd name="connsiteX66" fmla="*/ 559313 w 736825"/>
              <a:gd name="connsiteY66" fmla="*/ 314480 h 738109"/>
              <a:gd name="connsiteX67" fmla="*/ 559336 w 736825"/>
              <a:gd name="connsiteY67" fmla="*/ 317036 h 738109"/>
              <a:gd name="connsiteX68" fmla="*/ 606881 w 736825"/>
              <a:gd name="connsiteY68" fmla="*/ 413120 h 738109"/>
              <a:gd name="connsiteX69" fmla="*/ 606337 w 736825"/>
              <a:gd name="connsiteY69" fmla="*/ 424624 h 738109"/>
              <a:gd name="connsiteX70" fmla="*/ 596294 w 736825"/>
              <a:gd name="connsiteY70" fmla="*/ 430211 h 738109"/>
              <a:gd name="connsiteX71" fmla="*/ 551656 w 736825"/>
              <a:gd name="connsiteY71" fmla="*/ 430211 h 738109"/>
              <a:gd name="connsiteX72" fmla="*/ 551656 w 736825"/>
              <a:gd name="connsiteY72" fmla="*/ 472844 h 738109"/>
              <a:gd name="connsiteX73" fmla="*/ 496999 w 736825"/>
              <a:gd name="connsiteY73" fmla="*/ 526957 h 738109"/>
              <a:gd name="connsiteX74" fmla="*/ 441656 w 736825"/>
              <a:gd name="connsiteY74" fmla="*/ 526957 h 738109"/>
              <a:gd name="connsiteX75" fmla="*/ 441656 w 736825"/>
              <a:gd name="connsiteY75" fmla="*/ 592978 h 738109"/>
              <a:gd name="connsiteX76" fmla="*/ 429841 w 736825"/>
              <a:gd name="connsiteY76" fmla="*/ 604814 h 738109"/>
              <a:gd name="connsiteX77" fmla="*/ 418025 w 736825"/>
              <a:gd name="connsiteY77" fmla="*/ 592978 h 738109"/>
              <a:gd name="connsiteX78" fmla="*/ 418025 w 736825"/>
              <a:gd name="connsiteY78" fmla="*/ 515121 h 738109"/>
              <a:gd name="connsiteX79" fmla="*/ 429841 w 736825"/>
              <a:gd name="connsiteY79" fmla="*/ 503286 h 738109"/>
              <a:gd name="connsiteX80" fmla="*/ 496999 w 736825"/>
              <a:gd name="connsiteY80" fmla="*/ 503286 h 738109"/>
              <a:gd name="connsiteX81" fmla="*/ 528026 w 736825"/>
              <a:gd name="connsiteY81" fmla="*/ 472844 h 738109"/>
              <a:gd name="connsiteX82" fmla="*/ 528026 w 736825"/>
              <a:gd name="connsiteY82" fmla="*/ 418375 h 738109"/>
              <a:gd name="connsiteX83" fmla="*/ 539841 w 736825"/>
              <a:gd name="connsiteY83" fmla="*/ 406539 h 738109"/>
              <a:gd name="connsiteX84" fmla="*/ 577248 w 736825"/>
              <a:gd name="connsiteY84" fmla="*/ 406539 h 738109"/>
              <a:gd name="connsiteX85" fmla="*/ 536887 w 736825"/>
              <a:gd name="connsiteY85" fmla="*/ 324966 h 738109"/>
              <a:gd name="connsiteX86" fmla="*/ 535658 w 736825"/>
              <a:gd name="connsiteY86" fmla="*/ 319261 h 738109"/>
              <a:gd name="connsiteX87" fmla="*/ 535682 w 736825"/>
              <a:gd name="connsiteY87" fmla="*/ 314811 h 738109"/>
              <a:gd name="connsiteX88" fmla="*/ 535658 w 736825"/>
              <a:gd name="connsiteY88" fmla="*/ 312041 h 738109"/>
              <a:gd name="connsiteX89" fmla="*/ 485987 w 736825"/>
              <a:gd name="connsiteY89" fmla="*/ 196050 h 738109"/>
              <a:gd name="connsiteX90" fmla="*/ 368401 w 736825"/>
              <a:gd name="connsiteY90" fmla="*/ 147665 h 738109"/>
              <a:gd name="connsiteX91" fmla="*/ 356586 w 736825"/>
              <a:gd name="connsiteY91" fmla="*/ 135829 h 738109"/>
              <a:gd name="connsiteX92" fmla="*/ 368401 w 736825"/>
              <a:gd name="connsiteY92" fmla="*/ 123993 h 738109"/>
              <a:gd name="connsiteX93" fmla="*/ 368401 w 736825"/>
              <a:gd name="connsiteY93" fmla="*/ 23672 h 738109"/>
              <a:gd name="connsiteX94" fmla="*/ 124604 w 736825"/>
              <a:gd name="connsiteY94" fmla="*/ 124821 h 738109"/>
              <a:gd name="connsiteX95" fmla="*/ 23631 w 736825"/>
              <a:gd name="connsiteY95" fmla="*/ 369043 h 738109"/>
              <a:gd name="connsiteX96" fmla="*/ 124604 w 736825"/>
              <a:gd name="connsiteY96" fmla="*/ 613264 h 738109"/>
              <a:gd name="connsiteX97" fmla="*/ 368401 w 736825"/>
              <a:gd name="connsiteY97" fmla="*/ 714414 h 738109"/>
              <a:gd name="connsiteX98" fmla="*/ 612197 w 736825"/>
              <a:gd name="connsiteY98" fmla="*/ 613264 h 738109"/>
              <a:gd name="connsiteX99" fmla="*/ 713170 w 736825"/>
              <a:gd name="connsiteY99" fmla="*/ 369043 h 738109"/>
              <a:gd name="connsiteX100" fmla="*/ 612197 w 736825"/>
              <a:gd name="connsiteY100" fmla="*/ 124821 h 738109"/>
              <a:gd name="connsiteX101" fmla="*/ 368401 w 736825"/>
              <a:gd name="connsiteY101" fmla="*/ 23672 h 738109"/>
              <a:gd name="connsiteX102" fmla="*/ 368401 w 736825"/>
              <a:gd name="connsiteY102" fmla="*/ 0 h 738109"/>
              <a:gd name="connsiteX103" fmla="*/ 736825 w 736825"/>
              <a:gd name="connsiteY103" fmla="*/ 369043 h 738109"/>
              <a:gd name="connsiteX104" fmla="*/ 368401 w 736825"/>
              <a:gd name="connsiteY104" fmla="*/ 738109 h 738109"/>
              <a:gd name="connsiteX105" fmla="*/ 0 w 736825"/>
              <a:gd name="connsiteY105" fmla="*/ 369043 h 738109"/>
              <a:gd name="connsiteX106" fmla="*/ 368401 w 736825"/>
              <a:gd name="connsiteY106" fmla="*/ 0 h 73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6825" h="738109">
                <a:moveTo>
                  <a:pt x="335152" y="526981"/>
                </a:moveTo>
                <a:cubicBezTo>
                  <a:pt x="324755" y="526981"/>
                  <a:pt x="316272" y="535456"/>
                  <a:pt x="316272" y="545895"/>
                </a:cubicBezTo>
                <a:cubicBezTo>
                  <a:pt x="316272" y="556334"/>
                  <a:pt x="324731" y="564809"/>
                  <a:pt x="335152" y="564809"/>
                </a:cubicBezTo>
                <a:cubicBezTo>
                  <a:pt x="345550" y="564809"/>
                  <a:pt x="354033" y="556311"/>
                  <a:pt x="354033" y="545895"/>
                </a:cubicBezTo>
                <a:cubicBezTo>
                  <a:pt x="354033" y="527194"/>
                  <a:pt x="335341" y="526981"/>
                  <a:pt x="335152" y="526981"/>
                </a:cubicBezTo>
                <a:close/>
                <a:moveTo>
                  <a:pt x="335152" y="421287"/>
                </a:moveTo>
                <a:lnTo>
                  <a:pt x="429816" y="421287"/>
                </a:lnTo>
                <a:cubicBezTo>
                  <a:pt x="436338" y="421287"/>
                  <a:pt x="441632" y="426589"/>
                  <a:pt x="441632" y="433123"/>
                </a:cubicBezTo>
                <a:cubicBezTo>
                  <a:pt x="441632" y="439656"/>
                  <a:pt x="436338" y="444959"/>
                  <a:pt x="429816" y="444959"/>
                </a:cubicBezTo>
                <a:lnTo>
                  <a:pt x="346968" y="444959"/>
                </a:lnTo>
                <a:lnTo>
                  <a:pt x="346968" y="505038"/>
                </a:lnTo>
                <a:cubicBezTo>
                  <a:pt x="361760" y="509299"/>
                  <a:pt x="377664" y="521655"/>
                  <a:pt x="377664" y="545895"/>
                </a:cubicBezTo>
                <a:cubicBezTo>
                  <a:pt x="377664" y="569377"/>
                  <a:pt x="358594" y="588481"/>
                  <a:pt x="335152" y="588481"/>
                </a:cubicBezTo>
                <a:cubicBezTo>
                  <a:pt x="311711" y="588481"/>
                  <a:pt x="292641" y="569377"/>
                  <a:pt x="292641" y="545895"/>
                </a:cubicBezTo>
                <a:cubicBezTo>
                  <a:pt x="292641" y="526532"/>
                  <a:pt x="305638" y="510151"/>
                  <a:pt x="323337" y="505014"/>
                </a:cubicBezTo>
                <a:lnTo>
                  <a:pt x="323337" y="433123"/>
                </a:lnTo>
                <a:cubicBezTo>
                  <a:pt x="323337" y="426589"/>
                  <a:pt x="328630" y="421287"/>
                  <a:pt x="335152" y="421287"/>
                </a:cubicBezTo>
                <a:close/>
                <a:moveTo>
                  <a:pt x="248051" y="419322"/>
                </a:moveTo>
                <a:cubicBezTo>
                  <a:pt x="237654" y="419322"/>
                  <a:pt x="229170" y="427797"/>
                  <a:pt x="229170" y="438236"/>
                </a:cubicBezTo>
                <a:cubicBezTo>
                  <a:pt x="229170" y="448675"/>
                  <a:pt x="237630" y="457149"/>
                  <a:pt x="248051" y="457149"/>
                </a:cubicBezTo>
                <a:cubicBezTo>
                  <a:pt x="258472" y="457149"/>
                  <a:pt x="266932" y="448675"/>
                  <a:pt x="266932" y="438236"/>
                </a:cubicBezTo>
                <a:cubicBezTo>
                  <a:pt x="266932" y="427797"/>
                  <a:pt x="258448" y="419322"/>
                  <a:pt x="248051" y="419322"/>
                </a:cubicBezTo>
                <a:close/>
                <a:moveTo>
                  <a:pt x="189305" y="255300"/>
                </a:moveTo>
                <a:cubicBezTo>
                  <a:pt x="178908" y="255300"/>
                  <a:pt x="170425" y="263775"/>
                  <a:pt x="170425" y="274214"/>
                </a:cubicBezTo>
                <a:cubicBezTo>
                  <a:pt x="170425" y="284653"/>
                  <a:pt x="178908" y="293128"/>
                  <a:pt x="189305" y="293128"/>
                </a:cubicBezTo>
                <a:cubicBezTo>
                  <a:pt x="199703" y="293128"/>
                  <a:pt x="208186" y="284653"/>
                  <a:pt x="208186" y="274214"/>
                </a:cubicBezTo>
                <a:cubicBezTo>
                  <a:pt x="208186" y="263799"/>
                  <a:pt x="199703" y="255300"/>
                  <a:pt x="189305" y="255300"/>
                </a:cubicBezTo>
                <a:close/>
                <a:moveTo>
                  <a:pt x="189305" y="231605"/>
                </a:moveTo>
                <a:cubicBezTo>
                  <a:pt x="212747" y="231605"/>
                  <a:pt x="231817" y="250708"/>
                  <a:pt x="231817" y="274190"/>
                </a:cubicBezTo>
                <a:cubicBezTo>
                  <a:pt x="231817" y="293554"/>
                  <a:pt x="218820" y="309935"/>
                  <a:pt x="201121" y="315072"/>
                </a:cubicBezTo>
                <a:lnTo>
                  <a:pt x="201121" y="344377"/>
                </a:lnTo>
                <a:lnTo>
                  <a:pt x="429794" y="344377"/>
                </a:lnTo>
                <a:cubicBezTo>
                  <a:pt x="436316" y="344377"/>
                  <a:pt x="441609" y="349680"/>
                  <a:pt x="441609" y="356213"/>
                </a:cubicBezTo>
                <a:cubicBezTo>
                  <a:pt x="441609" y="362747"/>
                  <a:pt x="436316" y="368049"/>
                  <a:pt x="429794" y="368049"/>
                </a:cubicBezTo>
                <a:lnTo>
                  <a:pt x="259866" y="368049"/>
                </a:lnTo>
                <a:lnTo>
                  <a:pt x="259866" y="397355"/>
                </a:lnTo>
                <a:cubicBezTo>
                  <a:pt x="277589" y="402515"/>
                  <a:pt x="290562" y="418872"/>
                  <a:pt x="290562" y="438236"/>
                </a:cubicBezTo>
                <a:cubicBezTo>
                  <a:pt x="290562" y="461718"/>
                  <a:pt x="271492" y="480821"/>
                  <a:pt x="248051" y="480821"/>
                </a:cubicBezTo>
                <a:cubicBezTo>
                  <a:pt x="224609" y="480821"/>
                  <a:pt x="205540" y="461718"/>
                  <a:pt x="205540" y="438236"/>
                </a:cubicBezTo>
                <a:cubicBezTo>
                  <a:pt x="205540" y="418872"/>
                  <a:pt x="218536" y="402491"/>
                  <a:pt x="236236" y="397355"/>
                </a:cubicBezTo>
                <a:lnTo>
                  <a:pt x="236236" y="368049"/>
                </a:lnTo>
                <a:lnTo>
                  <a:pt x="189305" y="368049"/>
                </a:lnTo>
                <a:cubicBezTo>
                  <a:pt x="182783" y="368049"/>
                  <a:pt x="177490" y="362747"/>
                  <a:pt x="177490" y="356213"/>
                </a:cubicBezTo>
                <a:lnTo>
                  <a:pt x="177490" y="315072"/>
                </a:lnTo>
                <a:cubicBezTo>
                  <a:pt x="159791" y="309935"/>
                  <a:pt x="146794" y="293554"/>
                  <a:pt x="146794" y="274190"/>
                </a:cubicBezTo>
                <a:cubicBezTo>
                  <a:pt x="146794" y="250708"/>
                  <a:pt x="165864" y="231605"/>
                  <a:pt x="189305" y="231605"/>
                </a:cubicBezTo>
                <a:close/>
                <a:moveTo>
                  <a:pt x="289096" y="165608"/>
                </a:moveTo>
                <a:cubicBezTo>
                  <a:pt x="278675" y="165608"/>
                  <a:pt x="270216" y="174106"/>
                  <a:pt x="270216" y="184522"/>
                </a:cubicBezTo>
                <a:cubicBezTo>
                  <a:pt x="270216" y="194937"/>
                  <a:pt x="278699" y="203435"/>
                  <a:pt x="289096" y="203435"/>
                </a:cubicBezTo>
                <a:cubicBezTo>
                  <a:pt x="299494" y="203435"/>
                  <a:pt x="307977" y="194937"/>
                  <a:pt x="307977" y="184522"/>
                </a:cubicBezTo>
                <a:cubicBezTo>
                  <a:pt x="307977" y="174106"/>
                  <a:pt x="299517" y="165608"/>
                  <a:pt x="289096" y="165608"/>
                </a:cubicBezTo>
                <a:close/>
                <a:moveTo>
                  <a:pt x="289096" y="141936"/>
                </a:moveTo>
                <a:cubicBezTo>
                  <a:pt x="312538" y="141936"/>
                  <a:pt x="331608" y="161039"/>
                  <a:pt x="331608" y="184522"/>
                </a:cubicBezTo>
                <a:cubicBezTo>
                  <a:pt x="331608" y="203885"/>
                  <a:pt x="318611" y="220266"/>
                  <a:pt x="300912" y="225403"/>
                </a:cubicBezTo>
                <a:lnTo>
                  <a:pt x="300912" y="267515"/>
                </a:lnTo>
                <a:lnTo>
                  <a:pt x="429816" y="267515"/>
                </a:lnTo>
                <a:cubicBezTo>
                  <a:pt x="436338" y="267515"/>
                  <a:pt x="441632" y="272817"/>
                  <a:pt x="441632" y="279351"/>
                </a:cubicBezTo>
                <a:cubicBezTo>
                  <a:pt x="441632" y="285884"/>
                  <a:pt x="436338" y="291186"/>
                  <a:pt x="429816" y="291186"/>
                </a:cubicBezTo>
                <a:lnTo>
                  <a:pt x="289096" y="291186"/>
                </a:lnTo>
                <a:cubicBezTo>
                  <a:pt x="282574" y="291186"/>
                  <a:pt x="277281" y="285884"/>
                  <a:pt x="277281" y="279351"/>
                </a:cubicBezTo>
                <a:lnTo>
                  <a:pt x="277281" y="225403"/>
                </a:lnTo>
                <a:cubicBezTo>
                  <a:pt x="259558" y="220266"/>
                  <a:pt x="246585" y="203885"/>
                  <a:pt x="246585" y="184522"/>
                </a:cubicBezTo>
                <a:cubicBezTo>
                  <a:pt x="246585" y="161039"/>
                  <a:pt x="265655" y="141936"/>
                  <a:pt x="289096" y="141936"/>
                </a:cubicBezTo>
                <a:close/>
                <a:moveTo>
                  <a:pt x="368401" y="123993"/>
                </a:moveTo>
                <a:cubicBezTo>
                  <a:pt x="418522" y="123993"/>
                  <a:pt x="466137" y="143570"/>
                  <a:pt x="502481" y="179101"/>
                </a:cubicBezTo>
                <a:cubicBezTo>
                  <a:pt x="539109" y="214893"/>
                  <a:pt x="559289" y="262094"/>
                  <a:pt x="559289" y="312018"/>
                </a:cubicBezTo>
                <a:cubicBezTo>
                  <a:pt x="559289" y="312870"/>
                  <a:pt x="559313" y="313675"/>
                  <a:pt x="559313" y="314480"/>
                </a:cubicBezTo>
                <a:cubicBezTo>
                  <a:pt x="559336" y="315332"/>
                  <a:pt x="559336" y="316184"/>
                  <a:pt x="559336" y="317036"/>
                </a:cubicBezTo>
                <a:lnTo>
                  <a:pt x="606881" y="413120"/>
                </a:lnTo>
                <a:cubicBezTo>
                  <a:pt x="608701" y="416789"/>
                  <a:pt x="608488" y="421145"/>
                  <a:pt x="606337" y="424624"/>
                </a:cubicBezTo>
                <a:cubicBezTo>
                  <a:pt x="604187" y="428104"/>
                  <a:pt x="600383" y="430211"/>
                  <a:pt x="596294" y="430211"/>
                </a:cubicBezTo>
                <a:lnTo>
                  <a:pt x="551656" y="430211"/>
                </a:lnTo>
                <a:lnTo>
                  <a:pt x="551656" y="472844"/>
                </a:lnTo>
                <a:cubicBezTo>
                  <a:pt x="551656" y="505203"/>
                  <a:pt x="529704" y="526957"/>
                  <a:pt x="496999" y="526957"/>
                </a:cubicBezTo>
                <a:lnTo>
                  <a:pt x="441656" y="526957"/>
                </a:lnTo>
                <a:lnTo>
                  <a:pt x="441656" y="592978"/>
                </a:lnTo>
                <a:cubicBezTo>
                  <a:pt x="441656" y="599511"/>
                  <a:pt x="436363" y="604814"/>
                  <a:pt x="429841" y="604814"/>
                </a:cubicBezTo>
                <a:cubicBezTo>
                  <a:pt x="423319" y="604814"/>
                  <a:pt x="418025" y="599511"/>
                  <a:pt x="418025" y="592978"/>
                </a:cubicBezTo>
                <a:lnTo>
                  <a:pt x="418025" y="515121"/>
                </a:lnTo>
                <a:cubicBezTo>
                  <a:pt x="418025" y="508588"/>
                  <a:pt x="423319" y="503286"/>
                  <a:pt x="429841" y="503286"/>
                </a:cubicBezTo>
                <a:lnTo>
                  <a:pt x="496999" y="503286"/>
                </a:lnTo>
                <a:cubicBezTo>
                  <a:pt x="516707" y="503286"/>
                  <a:pt x="528026" y="492207"/>
                  <a:pt x="528026" y="472844"/>
                </a:cubicBezTo>
                <a:lnTo>
                  <a:pt x="528026" y="418375"/>
                </a:lnTo>
                <a:cubicBezTo>
                  <a:pt x="528026" y="411842"/>
                  <a:pt x="533319" y="406539"/>
                  <a:pt x="539841" y="406539"/>
                </a:cubicBezTo>
                <a:lnTo>
                  <a:pt x="577248" y="406539"/>
                </a:lnTo>
                <a:lnTo>
                  <a:pt x="536887" y="324966"/>
                </a:lnTo>
                <a:cubicBezTo>
                  <a:pt x="536013" y="323191"/>
                  <a:pt x="535588" y="321226"/>
                  <a:pt x="535658" y="319261"/>
                </a:cubicBezTo>
                <a:cubicBezTo>
                  <a:pt x="535729" y="317723"/>
                  <a:pt x="535706" y="316279"/>
                  <a:pt x="535682" y="314811"/>
                </a:cubicBezTo>
                <a:cubicBezTo>
                  <a:pt x="535658" y="313912"/>
                  <a:pt x="535658" y="312988"/>
                  <a:pt x="535658" y="312041"/>
                </a:cubicBezTo>
                <a:cubicBezTo>
                  <a:pt x="535658" y="268556"/>
                  <a:pt x="518030" y="227368"/>
                  <a:pt x="485987" y="196050"/>
                </a:cubicBezTo>
                <a:cubicBezTo>
                  <a:pt x="454062" y="164850"/>
                  <a:pt x="412307" y="147665"/>
                  <a:pt x="368401" y="147665"/>
                </a:cubicBezTo>
                <a:cubicBezTo>
                  <a:pt x="361879" y="147665"/>
                  <a:pt x="356586" y="142362"/>
                  <a:pt x="356586" y="135829"/>
                </a:cubicBezTo>
                <a:cubicBezTo>
                  <a:pt x="356586" y="129295"/>
                  <a:pt x="361879" y="123993"/>
                  <a:pt x="368401" y="123993"/>
                </a:cubicBezTo>
                <a:close/>
                <a:moveTo>
                  <a:pt x="368401" y="23672"/>
                </a:moveTo>
                <a:cubicBezTo>
                  <a:pt x="276312" y="23672"/>
                  <a:pt x="189730" y="59582"/>
                  <a:pt x="124604" y="124821"/>
                </a:cubicBezTo>
                <a:cubicBezTo>
                  <a:pt x="59478" y="190061"/>
                  <a:pt x="23631" y="276794"/>
                  <a:pt x="23631" y="369043"/>
                </a:cubicBezTo>
                <a:cubicBezTo>
                  <a:pt x="23631" y="461291"/>
                  <a:pt x="59478" y="548025"/>
                  <a:pt x="124604" y="613264"/>
                </a:cubicBezTo>
                <a:cubicBezTo>
                  <a:pt x="189730" y="678480"/>
                  <a:pt x="276312" y="714414"/>
                  <a:pt x="368401" y="714414"/>
                </a:cubicBezTo>
                <a:cubicBezTo>
                  <a:pt x="460489" y="714414"/>
                  <a:pt x="547071" y="678504"/>
                  <a:pt x="612197" y="613264"/>
                </a:cubicBezTo>
                <a:cubicBezTo>
                  <a:pt x="677323" y="548025"/>
                  <a:pt x="713170" y="461291"/>
                  <a:pt x="713170" y="369043"/>
                </a:cubicBezTo>
                <a:cubicBezTo>
                  <a:pt x="713170" y="276794"/>
                  <a:pt x="677323" y="190061"/>
                  <a:pt x="612197" y="124821"/>
                </a:cubicBezTo>
                <a:cubicBezTo>
                  <a:pt x="547071" y="59605"/>
                  <a:pt x="460489" y="23672"/>
                  <a:pt x="368401" y="23672"/>
                </a:cubicBezTo>
                <a:close/>
                <a:moveTo>
                  <a:pt x="368401" y="0"/>
                </a:moveTo>
                <a:cubicBezTo>
                  <a:pt x="571860" y="0"/>
                  <a:pt x="736825" y="165229"/>
                  <a:pt x="736825" y="369043"/>
                </a:cubicBezTo>
                <a:cubicBezTo>
                  <a:pt x="736825" y="572856"/>
                  <a:pt x="571860" y="738109"/>
                  <a:pt x="368401" y="738109"/>
                </a:cubicBezTo>
                <a:cubicBezTo>
                  <a:pt x="164941" y="738109"/>
                  <a:pt x="0" y="572856"/>
                  <a:pt x="0" y="369043"/>
                </a:cubicBezTo>
                <a:cubicBezTo>
                  <a:pt x="0" y="165229"/>
                  <a:pt x="164941" y="0"/>
                  <a:pt x="368401" y="0"/>
                </a:cubicBezTo>
                <a:close/>
              </a:path>
            </a:pathLst>
          </a:custGeom>
          <a:solidFill>
            <a:schemeClr val="accent1"/>
          </a:solidFill>
          <a:ln w="2353" cap="flat">
            <a:noFill/>
            <a:prstDash val="solid"/>
            <a:miter/>
          </a:ln>
        </p:spPr>
        <p:txBody>
          <a:bodyPr wrap="square" rtlCol="0" anchor="ctr">
            <a:noAutofit/>
          </a:bodyPr>
          <a:lstStyle/>
          <a:p>
            <a:endParaRPr lang="en-GB" sz="1000"/>
          </a:p>
        </p:txBody>
      </p:sp>
      <p:sp>
        <p:nvSpPr>
          <p:cNvPr id="19" name="Freeform 45">
            <a:extLst>
              <a:ext uri="{FF2B5EF4-FFF2-40B4-BE49-F238E27FC236}">
                <a16:creationId xmlns:a16="http://schemas.microsoft.com/office/drawing/2014/main" id="{88DAF522-7391-158E-B3F1-FADCA04045A0}"/>
              </a:ext>
            </a:extLst>
          </p:cNvPr>
          <p:cNvSpPr/>
          <p:nvPr/>
        </p:nvSpPr>
        <p:spPr>
          <a:xfrm>
            <a:off x="6564966" y="2985757"/>
            <a:ext cx="608400" cy="608400"/>
          </a:xfrm>
          <a:custGeom>
            <a:avLst/>
            <a:gdLst>
              <a:gd name="connsiteX0" fmla="*/ 370654 w 741261"/>
              <a:gd name="connsiteY0" fmla="*/ 405052 h 741261"/>
              <a:gd name="connsiteX1" fmla="*/ 382540 w 741261"/>
              <a:gd name="connsiteY1" fmla="*/ 416938 h 741261"/>
              <a:gd name="connsiteX2" fmla="*/ 382540 w 741261"/>
              <a:gd name="connsiteY2" fmla="*/ 478698 h 741261"/>
              <a:gd name="connsiteX3" fmla="*/ 370654 w 741261"/>
              <a:gd name="connsiteY3" fmla="*/ 490584 h 741261"/>
              <a:gd name="connsiteX4" fmla="*/ 358768 w 741261"/>
              <a:gd name="connsiteY4" fmla="*/ 478698 h 741261"/>
              <a:gd name="connsiteX5" fmla="*/ 358768 w 741261"/>
              <a:gd name="connsiteY5" fmla="*/ 416938 h 741261"/>
              <a:gd name="connsiteX6" fmla="*/ 370654 w 741261"/>
              <a:gd name="connsiteY6" fmla="*/ 405052 h 741261"/>
              <a:gd name="connsiteX7" fmla="*/ 368324 w 741261"/>
              <a:gd name="connsiteY7" fmla="*/ 353824 h 741261"/>
              <a:gd name="connsiteX8" fmla="*/ 372984 w 741261"/>
              <a:gd name="connsiteY8" fmla="*/ 353824 h 741261"/>
              <a:gd name="connsiteX9" fmla="*/ 375195 w 741261"/>
              <a:gd name="connsiteY9" fmla="*/ 354489 h 741261"/>
              <a:gd name="connsiteX10" fmla="*/ 377263 w 741261"/>
              <a:gd name="connsiteY10" fmla="*/ 355583 h 741261"/>
              <a:gd name="connsiteX11" fmla="*/ 379069 w 741261"/>
              <a:gd name="connsiteY11" fmla="*/ 357057 h 741261"/>
              <a:gd name="connsiteX12" fmla="*/ 380543 w 741261"/>
              <a:gd name="connsiteY12" fmla="*/ 358863 h 741261"/>
              <a:gd name="connsiteX13" fmla="*/ 381637 w 741261"/>
              <a:gd name="connsiteY13" fmla="*/ 360932 h 741261"/>
              <a:gd name="connsiteX14" fmla="*/ 382302 w 741261"/>
              <a:gd name="connsiteY14" fmla="*/ 363142 h 741261"/>
              <a:gd name="connsiteX15" fmla="*/ 382540 w 741261"/>
              <a:gd name="connsiteY15" fmla="*/ 365472 h 741261"/>
              <a:gd name="connsiteX16" fmla="*/ 379069 w 741261"/>
              <a:gd name="connsiteY16" fmla="*/ 373864 h 741261"/>
              <a:gd name="connsiteX17" fmla="*/ 377263 w 741261"/>
              <a:gd name="connsiteY17" fmla="*/ 375361 h 741261"/>
              <a:gd name="connsiteX18" fmla="*/ 375195 w 741261"/>
              <a:gd name="connsiteY18" fmla="*/ 376455 h 741261"/>
              <a:gd name="connsiteX19" fmla="*/ 372984 w 741261"/>
              <a:gd name="connsiteY19" fmla="*/ 377120 h 741261"/>
              <a:gd name="connsiteX20" fmla="*/ 370654 w 741261"/>
              <a:gd name="connsiteY20" fmla="*/ 377358 h 741261"/>
              <a:gd name="connsiteX21" fmla="*/ 368324 w 741261"/>
              <a:gd name="connsiteY21" fmla="*/ 377120 h 741261"/>
              <a:gd name="connsiteX22" fmla="*/ 366114 w 741261"/>
              <a:gd name="connsiteY22" fmla="*/ 376455 h 741261"/>
              <a:gd name="connsiteX23" fmla="*/ 364069 w 741261"/>
              <a:gd name="connsiteY23" fmla="*/ 375361 h 741261"/>
              <a:gd name="connsiteX24" fmla="*/ 362262 w 741261"/>
              <a:gd name="connsiteY24" fmla="*/ 373864 h 741261"/>
              <a:gd name="connsiteX25" fmla="*/ 358768 w 741261"/>
              <a:gd name="connsiteY25" fmla="*/ 365472 h 741261"/>
              <a:gd name="connsiteX26" fmla="*/ 359006 w 741261"/>
              <a:gd name="connsiteY26" fmla="*/ 363142 h 741261"/>
              <a:gd name="connsiteX27" fmla="*/ 359671 w 741261"/>
              <a:gd name="connsiteY27" fmla="*/ 360932 h 741261"/>
              <a:gd name="connsiteX28" fmla="*/ 360765 w 741261"/>
              <a:gd name="connsiteY28" fmla="*/ 358863 h 741261"/>
              <a:gd name="connsiteX29" fmla="*/ 362262 w 741261"/>
              <a:gd name="connsiteY29" fmla="*/ 357057 h 741261"/>
              <a:gd name="connsiteX30" fmla="*/ 364069 w 741261"/>
              <a:gd name="connsiteY30" fmla="*/ 355583 h 741261"/>
              <a:gd name="connsiteX31" fmla="*/ 366114 w 741261"/>
              <a:gd name="connsiteY31" fmla="*/ 354489 h 741261"/>
              <a:gd name="connsiteX32" fmla="*/ 368324 w 741261"/>
              <a:gd name="connsiteY32" fmla="*/ 353824 h 741261"/>
              <a:gd name="connsiteX33" fmla="*/ 370654 w 741261"/>
              <a:gd name="connsiteY33" fmla="*/ 313316 h 741261"/>
              <a:gd name="connsiteX34" fmla="*/ 269409 w 741261"/>
              <a:gd name="connsiteY34" fmla="*/ 336327 h 741261"/>
              <a:gd name="connsiteX35" fmla="*/ 370654 w 741261"/>
              <a:gd name="connsiteY35" fmla="*/ 542788 h 741261"/>
              <a:gd name="connsiteX36" fmla="*/ 471876 w 741261"/>
              <a:gd name="connsiteY36" fmla="*/ 336327 h 741261"/>
              <a:gd name="connsiteX37" fmla="*/ 209979 w 741261"/>
              <a:gd name="connsiteY37" fmla="*/ 261540 h 741261"/>
              <a:gd name="connsiteX38" fmla="*/ 209979 w 741261"/>
              <a:gd name="connsiteY38" fmla="*/ 484855 h 741261"/>
              <a:gd name="connsiteX39" fmla="*/ 285099 w 741261"/>
              <a:gd name="connsiteY39" fmla="*/ 484855 h 741261"/>
              <a:gd name="connsiteX40" fmla="*/ 245518 w 741261"/>
              <a:gd name="connsiteY40" fmla="*/ 326866 h 741261"/>
              <a:gd name="connsiteX41" fmla="*/ 254766 w 741261"/>
              <a:gd name="connsiteY41" fmla="*/ 315265 h 741261"/>
              <a:gd name="connsiteX42" fmla="*/ 368016 w 741261"/>
              <a:gd name="connsiteY42" fmla="*/ 289520 h 741261"/>
              <a:gd name="connsiteX43" fmla="*/ 373293 w 741261"/>
              <a:gd name="connsiteY43" fmla="*/ 289520 h 741261"/>
              <a:gd name="connsiteX44" fmla="*/ 486520 w 741261"/>
              <a:gd name="connsiteY44" fmla="*/ 315265 h 741261"/>
              <a:gd name="connsiteX45" fmla="*/ 495767 w 741261"/>
              <a:gd name="connsiteY45" fmla="*/ 326866 h 741261"/>
              <a:gd name="connsiteX46" fmla="*/ 456234 w 741261"/>
              <a:gd name="connsiteY46" fmla="*/ 484855 h 741261"/>
              <a:gd name="connsiteX47" fmla="*/ 531092 w 741261"/>
              <a:gd name="connsiteY47" fmla="*/ 484855 h 741261"/>
              <a:gd name="connsiteX48" fmla="*/ 531092 w 741261"/>
              <a:gd name="connsiteY48" fmla="*/ 261540 h 741261"/>
              <a:gd name="connsiteX49" fmla="*/ 209979 w 741261"/>
              <a:gd name="connsiteY49" fmla="*/ 210050 h 741261"/>
              <a:gd name="connsiteX50" fmla="*/ 209979 w 741261"/>
              <a:gd name="connsiteY50" fmla="*/ 237745 h 741261"/>
              <a:gd name="connsiteX51" fmla="*/ 531092 w 741261"/>
              <a:gd name="connsiteY51" fmla="*/ 237745 h 741261"/>
              <a:gd name="connsiteX52" fmla="*/ 531092 w 741261"/>
              <a:gd name="connsiteY52" fmla="*/ 210050 h 741261"/>
              <a:gd name="connsiteX53" fmla="*/ 198093 w 741261"/>
              <a:gd name="connsiteY53" fmla="*/ 186278 h 741261"/>
              <a:gd name="connsiteX54" fmla="*/ 542978 w 741261"/>
              <a:gd name="connsiteY54" fmla="*/ 186278 h 741261"/>
              <a:gd name="connsiteX55" fmla="*/ 554840 w 741261"/>
              <a:gd name="connsiteY55" fmla="*/ 198164 h 741261"/>
              <a:gd name="connsiteX56" fmla="*/ 554840 w 741261"/>
              <a:gd name="connsiteY56" fmla="*/ 496741 h 741261"/>
              <a:gd name="connsiteX57" fmla="*/ 542954 w 741261"/>
              <a:gd name="connsiteY57" fmla="*/ 508627 h 741261"/>
              <a:gd name="connsiteX58" fmla="*/ 440473 w 741261"/>
              <a:gd name="connsiteY58" fmla="*/ 508627 h 741261"/>
              <a:gd name="connsiteX59" fmla="*/ 378048 w 741261"/>
              <a:gd name="connsiteY59" fmla="*/ 565965 h 741261"/>
              <a:gd name="connsiteX60" fmla="*/ 370654 w 741261"/>
              <a:gd name="connsiteY60" fmla="*/ 567820 h 741261"/>
              <a:gd name="connsiteX61" fmla="*/ 363261 w 741261"/>
              <a:gd name="connsiteY61" fmla="*/ 565965 h 741261"/>
              <a:gd name="connsiteX62" fmla="*/ 300883 w 741261"/>
              <a:gd name="connsiteY62" fmla="*/ 508627 h 741261"/>
              <a:gd name="connsiteX63" fmla="*/ 198093 w 741261"/>
              <a:gd name="connsiteY63" fmla="*/ 508627 h 741261"/>
              <a:gd name="connsiteX64" fmla="*/ 186207 w 741261"/>
              <a:gd name="connsiteY64" fmla="*/ 496741 h 741261"/>
              <a:gd name="connsiteX65" fmla="*/ 186207 w 741261"/>
              <a:gd name="connsiteY65" fmla="*/ 198164 h 741261"/>
              <a:gd name="connsiteX66" fmla="*/ 198093 w 741261"/>
              <a:gd name="connsiteY66" fmla="*/ 186278 h 741261"/>
              <a:gd name="connsiteX67" fmla="*/ 370630 w 741261"/>
              <a:gd name="connsiteY67" fmla="*/ 23772 h 741261"/>
              <a:gd name="connsiteX68" fmla="*/ 125374 w 741261"/>
              <a:gd name="connsiteY68" fmla="*/ 125350 h 741261"/>
              <a:gd name="connsiteX69" fmla="*/ 23796 w 741261"/>
              <a:gd name="connsiteY69" fmla="*/ 370607 h 741261"/>
              <a:gd name="connsiteX70" fmla="*/ 125374 w 741261"/>
              <a:gd name="connsiteY70" fmla="*/ 615863 h 741261"/>
              <a:gd name="connsiteX71" fmla="*/ 370630 w 741261"/>
              <a:gd name="connsiteY71" fmla="*/ 717441 h 741261"/>
              <a:gd name="connsiteX72" fmla="*/ 615887 w 741261"/>
              <a:gd name="connsiteY72" fmla="*/ 615863 h 741261"/>
              <a:gd name="connsiteX73" fmla="*/ 717465 w 741261"/>
              <a:gd name="connsiteY73" fmla="*/ 370607 h 741261"/>
              <a:gd name="connsiteX74" fmla="*/ 615887 w 741261"/>
              <a:gd name="connsiteY74" fmla="*/ 125350 h 741261"/>
              <a:gd name="connsiteX75" fmla="*/ 370630 w 741261"/>
              <a:gd name="connsiteY75" fmla="*/ 23772 h 741261"/>
              <a:gd name="connsiteX76" fmla="*/ 370630 w 741261"/>
              <a:gd name="connsiteY76" fmla="*/ 0 h 741261"/>
              <a:gd name="connsiteX77" fmla="*/ 741261 w 741261"/>
              <a:gd name="connsiteY77" fmla="*/ 370630 h 741261"/>
              <a:gd name="connsiteX78" fmla="*/ 370630 w 741261"/>
              <a:gd name="connsiteY78" fmla="*/ 741261 h 741261"/>
              <a:gd name="connsiteX79" fmla="*/ 0 w 741261"/>
              <a:gd name="connsiteY79" fmla="*/ 370630 h 741261"/>
              <a:gd name="connsiteX80" fmla="*/ 370630 w 741261"/>
              <a:gd name="connsiteY80" fmla="*/ 0 h 7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41261" h="741261">
                <a:moveTo>
                  <a:pt x="370654" y="405052"/>
                </a:moveTo>
                <a:cubicBezTo>
                  <a:pt x="377215" y="405052"/>
                  <a:pt x="382540" y="410377"/>
                  <a:pt x="382540" y="416938"/>
                </a:cubicBezTo>
                <a:lnTo>
                  <a:pt x="382540" y="478698"/>
                </a:lnTo>
                <a:cubicBezTo>
                  <a:pt x="382540" y="485259"/>
                  <a:pt x="377215" y="490584"/>
                  <a:pt x="370654" y="490584"/>
                </a:cubicBezTo>
                <a:cubicBezTo>
                  <a:pt x="364093" y="490584"/>
                  <a:pt x="358768" y="485259"/>
                  <a:pt x="358768" y="478698"/>
                </a:cubicBezTo>
                <a:lnTo>
                  <a:pt x="358768" y="416938"/>
                </a:lnTo>
                <a:cubicBezTo>
                  <a:pt x="358768" y="410377"/>
                  <a:pt x="364093" y="405052"/>
                  <a:pt x="370654" y="405052"/>
                </a:cubicBezTo>
                <a:close/>
                <a:moveTo>
                  <a:pt x="368324" y="353824"/>
                </a:moveTo>
                <a:cubicBezTo>
                  <a:pt x="369870" y="353515"/>
                  <a:pt x="371439" y="353515"/>
                  <a:pt x="372984" y="353824"/>
                </a:cubicBezTo>
                <a:cubicBezTo>
                  <a:pt x="373744" y="353966"/>
                  <a:pt x="374481" y="354204"/>
                  <a:pt x="375195" y="354489"/>
                </a:cubicBezTo>
                <a:cubicBezTo>
                  <a:pt x="375931" y="354798"/>
                  <a:pt x="376621" y="355155"/>
                  <a:pt x="377263" y="355583"/>
                </a:cubicBezTo>
                <a:cubicBezTo>
                  <a:pt x="377905" y="356035"/>
                  <a:pt x="378523" y="356510"/>
                  <a:pt x="379069" y="357057"/>
                </a:cubicBezTo>
                <a:cubicBezTo>
                  <a:pt x="379616" y="357627"/>
                  <a:pt x="380115" y="358222"/>
                  <a:pt x="380543" y="358863"/>
                </a:cubicBezTo>
                <a:cubicBezTo>
                  <a:pt x="380971" y="359505"/>
                  <a:pt x="381328" y="360218"/>
                  <a:pt x="381637" y="360932"/>
                </a:cubicBezTo>
                <a:cubicBezTo>
                  <a:pt x="381922" y="361645"/>
                  <a:pt x="382160" y="362382"/>
                  <a:pt x="382302" y="363142"/>
                </a:cubicBezTo>
                <a:cubicBezTo>
                  <a:pt x="382469" y="363927"/>
                  <a:pt x="382540" y="364688"/>
                  <a:pt x="382540" y="365472"/>
                </a:cubicBezTo>
                <a:cubicBezTo>
                  <a:pt x="382540" y="368610"/>
                  <a:pt x="381280" y="371677"/>
                  <a:pt x="379069" y="373864"/>
                </a:cubicBezTo>
                <a:cubicBezTo>
                  <a:pt x="378523" y="374434"/>
                  <a:pt x="377905" y="374933"/>
                  <a:pt x="377263" y="375361"/>
                </a:cubicBezTo>
                <a:cubicBezTo>
                  <a:pt x="376621" y="375789"/>
                  <a:pt x="375931" y="376146"/>
                  <a:pt x="375195" y="376455"/>
                </a:cubicBezTo>
                <a:cubicBezTo>
                  <a:pt x="374481" y="376740"/>
                  <a:pt x="373744" y="376978"/>
                  <a:pt x="372984" y="377120"/>
                </a:cubicBezTo>
                <a:cubicBezTo>
                  <a:pt x="372223" y="377287"/>
                  <a:pt x="371439" y="377358"/>
                  <a:pt x="370654" y="377358"/>
                </a:cubicBezTo>
                <a:cubicBezTo>
                  <a:pt x="369893" y="377358"/>
                  <a:pt x="369109" y="377287"/>
                  <a:pt x="368324" y="377120"/>
                </a:cubicBezTo>
                <a:cubicBezTo>
                  <a:pt x="367587" y="376978"/>
                  <a:pt x="366827" y="376740"/>
                  <a:pt x="366114" y="376455"/>
                </a:cubicBezTo>
                <a:cubicBezTo>
                  <a:pt x="365400" y="376146"/>
                  <a:pt x="364711" y="375789"/>
                  <a:pt x="364069" y="375361"/>
                </a:cubicBezTo>
                <a:cubicBezTo>
                  <a:pt x="363404" y="374933"/>
                  <a:pt x="362809" y="374434"/>
                  <a:pt x="362262" y="373864"/>
                </a:cubicBezTo>
                <a:cubicBezTo>
                  <a:pt x="360052" y="371677"/>
                  <a:pt x="358768" y="368610"/>
                  <a:pt x="358768" y="365472"/>
                </a:cubicBezTo>
                <a:cubicBezTo>
                  <a:pt x="358768" y="364711"/>
                  <a:pt x="358839" y="363927"/>
                  <a:pt x="359006" y="363142"/>
                </a:cubicBezTo>
                <a:cubicBezTo>
                  <a:pt x="359148" y="362382"/>
                  <a:pt x="359386" y="361645"/>
                  <a:pt x="359671" y="360932"/>
                </a:cubicBezTo>
                <a:cubicBezTo>
                  <a:pt x="359980" y="360218"/>
                  <a:pt x="360337" y="359505"/>
                  <a:pt x="360765" y="358863"/>
                </a:cubicBezTo>
                <a:cubicBezTo>
                  <a:pt x="361217" y="358222"/>
                  <a:pt x="361716" y="357627"/>
                  <a:pt x="362262" y="357057"/>
                </a:cubicBezTo>
                <a:cubicBezTo>
                  <a:pt x="362809" y="356510"/>
                  <a:pt x="363404" y="356035"/>
                  <a:pt x="364069" y="355583"/>
                </a:cubicBezTo>
                <a:cubicBezTo>
                  <a:pt x="364711" y="355155"/>
                  <a:pt x="365400" y="354798"/>
                  <a:pt x="366114" y="354489"/>
                </a:cubicBezTo>
                <a:cubicBezTo>
                  <a:pt x="366827" y="354204"/>
                  <a:pt x="367587" y="353966"/>
                  <a:pt x="368324" y="353824"/>
                </a:cubicBezTo>
                <a:close/>
                <a:moveTo>
                  <a:pt x="370654" y="313316"/>
                </a:moveTo>
                <a:lnTo>
                  <a:pt x="269409" y="336327"/>
                </a:lnTo>
                <a:cubicBezTo>
                  <a:pt x="272880" y="474395"/>
                  <a:pt x="352065" y="531306"/>
                  <a:pt x="370654" y="542788"/>
                </a:cubicBezTo>
                <a:cubicBezTo>
                  <a:pt x="389268" y="531330"/>
                  <a:pt x="468405" y="474514"/>
                  <a:pt x="471876" y="336327"/>
                </a:cubicBezTo>
                <a:close/>
                <a:moveTo>
                  <a:pt x="209979" y="261540"/>
                </a:moveTo>
                <a:lnTo>
                  <a:pt x="209979" y="484855"/>
                </a:lnTo>
                <a:lnTo>
                  <a:pt x="285099" y="484855"/>
                </a:lnTo>
                <a:cubicBezTo>
                  <a:pt x="263324" y="447699"/>
                  <a:pt x="245518" y="396162"/>
                  <a:pt x="245518" y="326866"/>
                </a:cubicBezTo>
                <a:cubicBezTo>
                  <a:pt x="245518" y="321303"/>
                  <a:pt x="249346" y="316501"/>
                  <a:pt x="254766" y="315265"/>
                </a:cubicBezTo>
                <a:lnTo>
                  <a:pt x="368016" y="289520"/>
                </a:lnTo>
                <a:cubicBezTo>
                  <a:pt x="369751" y="289116"/>
                  <a:pt x="371558" y="289116"/>
                  <a:pt x="373293" y="289520"/>
                </a:cubicBezTo>
                <a:lnTo>
                  <a:pt x="486520" y="315265"/>
                </a:lnTo>
                <a:cubicBezTo>
                  <a:pt x="491916" y="316501"/>
                  <a:pt x="495767" y="321327"/>
                  <a:pt x="495767" y="326866"/>
                </a:cubicBezTo>
                <a:cubicBezTo>
                  <a:pt x="495767" y="396185"/>
                  <a:pt x="477985" y="447723"/>
                  <a:pt x="456234" y="484855"/>
                </a:cubicBezTo>
                <a:lnTo>
                  <a:pt x="531092" y="484855"/>
                </a:lnTo>
                <a:lnTo>
                  <a:pt x="531092" y="261540"/>
                </a:lnTo>
                <a:close/>
                <a:moveTo>
                  <a:pt x="209979" y="210050"/>
                </a:moveTo>
                <a:lnTo>
                  <a:pt x="209979" y="237745"/>
                </a:lnTo>
                <a:lnTo>
                  <a:pt x="531092" y="237745"/>
                </a:lnTo>
                <a:lnTo>
                  <a:pt x="531092" y="210050"/>
                </a:lnTo>
                <a:close/>
                <a:moveTo>
                  <a:pt x="198093" y="186278"/>
                </a:moveTo>
                <a:lnTo>
                  <a:pt x="542978" y="186278"/>
                </a:lnTo>
                <a:cubicBezTo>
                  <a:pt x="549539" y="186278"/>
                  <a:pt x="554864" y="191603"/>
                  <a:pt x="554840" y="198164"/>
                </a:cubicBezTo>
                <a:lnTo>
                  <a:pt x="554840" y="496741"/>
                </a:lnTo>
                <a:cubicBezTo>
                  <a:pt x="554840" y="503302"/>
                  <a:pt x="549516" y="508627"/>
                  <a:pt x="542954" y="508627"/>
                </a:cubicBezTo>
                <a:lnTo>
                  <a:pt x="440473" y="508627"/>
                </a:lnTo>
                <a:cubicBezTo>
                  <a:pt x="411091" y="547899"/>
                  <a:pt x="380496" y="564658"/>
                  <a:pt x="378048" y="565965"/>
                </a:cubicBezTo>
                <a:cubicBezTo>
                  <a:pt x="375789" y="567178"/>
                  <a:pt x="373222" y="567820"/>
                  <a:pt x="370654" y="567820"/>
                </a:cubicBezTo>
                <a:cubicBezTo>
                  <a:pt x="368087" y="567820"/>
                  <a:pt x="365543" y="567178"/>
                  <a:pt x="363261" y="565965"/>
                </a:cubicBezTo>
                <a:cubicBezTo>
                  <a:pt x="360789" y="564658"/>
                  <a:pt x="330242" y="547875"/>
                  <a:pt x="300883" y="508627"/>
                </a:cubicBezTo>
                <a:lnTo>
                  <a:pt x="198093" y="508627"/>
                </a:lnTo>
                <a:cubicBezTo>
                  <a:pt x="191532" y="508627"/>
                  <a:pt x="186207" y="503302"/>
                  <a:pt x="186207" y="496741"/>
                </a:cubicBezTo>
                <a:lnTo>
                  <a:pt x="186207" y="198164"/>
                </a:lnTo>
                <a:cubicBezTo>
                  <a:pt x="186207" y="191603"/>
                  <a:pt x="191532" y="186278"/>
                  <a:pt x="198093" y="186278"/>
                </a:cubicBezTo>
                <a:close/>
                <a:moveTo>
                  <a:pt x="370630" y="23772"/>
                </a:moveTo>
                <a:cubicBezTo>
                  <a:pt x="277991" y="23772"/>
                  <a:pt x="190890" y="59834"/>
                  <a:pt x="125374" y="125350"/>
                </a:cubicBezTo>
                <a:cubicBezTo>
                  <a:pt x="59882" y="190866"/>
                  <a:pt x="23796" y="277967"/>
                  <a:pt x="23796" y="370607"/>
                </a:cubicBezTo>
                <a:cubicBezTo>
                  <a:pt x="23796" y="463246"/>
                  <a:pt x="59858" y="550347"/>
                  <a:pt x="125374" y="615863"/>
                </a:cubicBezTo>
                <a:cubicBezTo>
                  <a:pt x="190890" y="681355"/>
                  <a:pt x="277991" y="717441"/>
                  <a:pt x="370630" y="717441"/>
                </a:cubicBezTo>
                <a:cubicBezTo>
                  <a:pt x="463270" y="717441"/>
                  <a:pt x="550371" y="681379"/>
                  <a:pt x="615887" y="615863"/>
                </a:cubicBezTo>
                <a:cubicBezTo>
                  <a:pt x="681403" y="550371"/>
                  <a:pt x="717489" y="463270"/>
                  <a:pt x="717465" y="370607"/>
                </a:cubicBezTo>
                <a:cubicBezTo>
                  <a:pt x="717465" y="277967"/>
                  <a:pt x="681403" y="190866"/>
                  <a:pt x="615887" y="125350"/>
                </a:cubicBezTo>
                <a:cubicBezTo>
                  <a:pt x="550371" y="59858"/>
                  <a:pt x="463270" y="23772"/>
                  <a:pt x="370630" y="23772"/>
                </a:cubicBezTo>
                <a:close/>
                <a:moveTo>
                  <a:pt x="370630" y="0"/>
                </a:moveTo>
                <a:cubicBezTo>
                  <a:pt x="575332" y="0"/>
                  <a:pt x="741261" y="165929"/>
                  <a:pt x="741261" y="370630"/>
                </a:cubicBezTo>
                <a:cubicBezTo>
                  <a:pt x="741261" y="575332"/>
                  <a:pt x="575332" y="741261"/>
                  <a:pt x="370630" y="741261"/>
                </a:cubicBezTo>
                <a:cubicBezTo>
                  <a:pt x="165929" y="741261"/>
                  <a:pt x="0" y="575332"/>
                  <a:pt x="0" y="370630"/>
                </a:cubicBezTo>
                <a:cubicBezTo>
                  <a:pt x="0" y="165929"/>
                  <a:pt x="165953" y="0"/>
                  <a:pt x="370630" y="0"/>
                </a:cubicBezTo>
                <a:close/>
              </a:path>
            </a:pathLst>
          </a:custGeom>
          <a:solidFill>
            <a:schemeClr val="accent1"/>
          </a:solidFill>
          <a:ln w="2367" cap="flat">
            <a:noFill/>
            <a:prstDash val="solid"/>
            <a:miter/>
          </a:ln>
        </p:spPr>
        <p:txBody>
          <a:bodyPr wrap="square" rtlCol="0" anchor="ctr">
            <a:noAutofit/>
          </a:bodyPr>
          <a:lstStyle/>
          <a:p>
            <a:endParaRPr lang="en-GB" sz="1000"/>
          </a:p>
        </p:txBody>
      </p:sp>
      <p:sp>
        <p:nvSpPr>
          <p:cNvPr id="20" name="Freeform 43">
            <a:extLst>
              <a:ext uri="{FF2B5EF4-FFF2-40B4-BE49-F238E27FC236}">
                <a16:creationId xmlns:a16="http://schemas.microsoft.com/office/drawing/2014/main" id="{8631EBC1-6A4A-577E-FE64-39617A715ADB}"/>
              </a:ext>
            </a:extLst>
          </p:cNvPr>
          <p:cNvSpPr/>
          <p:nvPr/>
        </p:nvSpPr>
        <p:spPr>
          <a:xfrm>
            <a:off x="6564965" y="5097703"/>
            <a:ext cx="608400" cy="608400"/>
          </a:xfrm>
          <a:custGeom>
            <a:avLst/>
            <a:gdLst>
              <a:gd name="connsiteX0" fmla="*/ 288236 w 741213"/>
              <a:gd name="connsiteY0" fmla="*/ 383160 h 742505"/>
              <a:gd name="connsiteX1" fmla="*/ 269243 w 741213"/>
              <a:gd name="connsiteY1" fmla="*/ 402187 h 742505"/>
              <a:gd name="connsiteX2" fmla="*/ 288236 w 741213"/>
              <a:gd name="connsiteY2" fmla="*/ 421214 h 742505"/>
              <a:gd name="connsiteX3" fmla="*/ 307230 w 741213"/>
              <a:gd name="connsiteY3" fmla="*/ 402187 h 742505"/>
              <a:gd name="connsiteX4" fmla="*/ 288236 w 741213"/>
              <a:gd name="connsiteY4" fmla="*/ 383160 h 742505"/>
              <a:gd name="connsiteX5" fmla="*/ 329291 w 741213"/>
              <a:gd name="connsiteY5" fmla="*/ 300646 h 742505"/>
              <a:gd name="connsiteX6" fmla="*/ 288236 w 741213"/>
              <a:gd name="connsiteY6" fmla="*/ 331603 h 742505"/>
              <a:gd name="connsiteX7" fmla="*/ 247182 w 741213"/>
              <a:gd name="connsiteY7" fmla="*/ 300670 h 742505"/>
              <a:gd name="connsiteX8" fmla="*/ 210050 w 741213"/>
              <a:gd name="connsiteY8" fmla="*/ 300670 h 742505"/>
              <a:gd name="connsiteX9" fmla="*/ 210050 w 741213"/>
              <a:gd name="connsiteY9" fmla="*/ 532089 h 742505"/>
              <a:gd name="connsiteX10" fmla="*/ 276327 w 741213"/>
              <a:gd name="connsiteY10" fmla="*/ 532089 h 742505"/>
              <a:gd name="connsiteX11" fmla="*/ 276327 w 741213"/>
              <a:gd name="connsiteY11" fmla="*/ 443313 h 742505"/>
              <a:gd name="connsiteX12" fmla="*/ 247158 w 741213"/>
              <a:gd name="connsiteY12" fmla="*/ 414093 h 742505"/>
              <a:gd name="connsiteX13" fmla="*/ 211001 w 741213"/>
              <a:gd name="connsiteY13" fmla="*/ 414093 h 742505"/>
              <a:gd name="connsiteX14" fmla="*/ 211001 w 741213"/>
              <a:gd name="connsiteY14" fmla="*/ 390280 h 742505"/>
              <a:gd name="connsiteX15" fmla="*/ 247158 w 741213"/>
              <a:gd name="connsiteY15" fmla="*/ 390280 h 742505"/>
              <a:gd name="connsiteX16" fmla="*/ 288213 w 741213"/>
              <a:gd name="connsiteY16" fmla="*/ 359346 h 742505"/>
              <a:gd name="connsiteX17" fmla="*/ 330979 w 741213"/>
              <a:gd name="connsiteY17" fmla="*/ 402187 h 742505"/>
              <a:gd name="connsiteX18" fmla="*/ 300099 w 741213"/>
              <a:gd name="connsiteY18" fmla="*/ 443313 h 742505"/>
              <a:gd name="connsiteX19" fmla="*/ 300099 w 741213"/>
              <a:gd name="connsiteY19" fmla="*/ 532065 h 742505"/>
              <a:gd name="connsiteX20" fmla="*/ 358697 w 741213"/>
              <a:gd name="connsiteY20" fmla="*/ 532065 h 742505"/>
              <a:gd name="connsiteX21" fmla="*/ 358697 w 741213"/>
              <a:gd name="connsiteY21" fmla="*/ 300646 h 742505"/>
              <a:gd name="connsiteX22" fmla="*/ 452953 w 741213"/>
              <a:gd name="connsiteY22" fmla="*/ 295502 h 742505"/>
              <a:gd name="connsiteX23" fmla="*/ 433959 w 741213"/>
              <a:gd name="connsiteY23" fmla="*/ 314529 h 742505"/>
              <a:gd name="connsiteX24" fmla="*/ 452953 w 741213"/>
              <a:gd name="connsiteY24" fmla="*/ 333556 h 742505"/>
              <a:gd name="connsiteX25" fmla="*/ 471947 w 741213"/>
              <a:gd name="connsiteY25" fmla="*/ 314529 h 742505"/>
              <a:gd name="connsiteX26" fmla="*/ 452953 w 741213"/>
              <a:gd name="connsiteY26" fmla="*/ 295502 h 742505"/>
              <a:gd name="connsiteX27" fmla="*/ 288236 w 741213"/>
              <a:gd name="connsiteY27" fmla="*/ 269712 h 742505"/>
              <a:gd name="connsiteX28" fmla="*/ 269243 w 741213"/>
              <a:gd name="connsiteY28" fmla="*/ 288739 h 742505"/>
              <a:gd name="connsiteX29" fmla="*/ 288236 w 741213"/>
              <a:gd name="connsiteY29" fmla="*/ 307766 h 742505"/>
              <a:gd name="connsiteX30" fmla="*/ 307230 w 741213"/>
              <a:gd name="connsiteY30" fmla="*/ 288739 h 742505"/>
              <a:gd name="connsiteX31" fmla="*/ 288236 w 741213"/>
              <a:gd name="connsiteY31" fmla="*/ 269712 h 742505"/>
              <a:gd name="connsiteX32" fmla="*/ 463579 w 741213"/>
              <a:gd name="connsiteY32" fmla="*/ 210417 h 742505"/>
              <a:gd name="connsiteX33" fmla="*/ 463579 w 741213"/>
              <a:gd name="connsiteY33" fmla="*/ 273070 h 742505"/>
              <a:gd name="connsiteX34" fmla="*/ 494031 w 741213"/>
              <a:gd name="connsiteY34" fmla="*/ 302622 h 742505"/>
              <a:gd name="connsiteX35" fmla="*/ 531163 w 741213"/>
              <a:gd name="connsiteY35" fmla="*/ 302622 h 742505"/>
              <a:gd name="connsiteX36" fmla="*/ 531163 w 741213"/>
              <a:gd name="connsiteY36" fmla="*/ 211393 h 742505"/>
              <a:gd name="connsiteX37" fmla="*/ 531163 w 741213"/>
              <a:gd name="connsiteY37" fmla="*/ 210417 h 742505"/>
              <a:gd name="connsiteX38" fmla="*/ 300146 w 741213"/>
              <a:gd name="connsiteY38" fmla="*/ 210417 h 742505"/>
              <a:gd name="connsiteX39" fmla="*/ 300146 w 741213"/>
              <a:gd name="connsiteY39" fmla="*/ 247613 h 742505"/>
              <a:gd name="connsiteX40" fmla="*/ 329315 w 741213"/>
              <a:gd name="connsiteY40" fmla="*/ 276832 h 742505"/>
              <a:gd name="connsiteX41" fmla="*/ 360313 w 741213"/>
              <a:gd name="connsiteY41" fmla="*/ 276832 h 742505"/>
              <a:gd name="connsiteX42" fmla="*/ 382493 w 741213"/>
              <a:gd name="connsiteY42" fmla="*/ 299050 h 742505"/>
              <a:gd name="connsiteX43" fmla="*/ 382493 w 741213"/>
              <a:gd name="connsiteY43" fmla="*/ 532065 h 742505"/>
              <a:gd name="connsiteX44" fmla="*/ 410187 w 741213"/>
              <a:gd name="connsiteY44" fmla="*/ 532065 h 742505"/>
              <a:gd name="connsiteX45" fmla="*/ 410187 w 741213"/>
              <a:gd name="connsiteY45" fmla="*/ 438264 h 742505"/>
              <a:gd name="connsiteX46" fmla="*/ 432366 w 741213"/>
              <a:gd name="connsiteY46" fmla="*/ 416046 h 742505"/>
              <a:gd name="connsiteX47" fmla="*/ 489110 w 741213"/>
              <a:gd name="connsiteY47" fmla="*/ 416046 h 742505"/>
              <a:gd name="connsiteX48" fmla="*/ 530165 w 741213"/>
              <a:gd name="connsiteY48" fmla="*/ 385112 h 742505"/>
              <a:gd name="connsiteX49" fmla="*/ 530165 w 741213"/>
              <a:gd name="connsiteY49" fmla="*/ 408926 h 742505"/>
              <a:gd name="connsiteX50" fmla="*/ 511171 w 741213"/>
              <a:gd name="connsiteY50" fmla="*/ 427953 h 742505"/>
              <a:gd name="connsiteX51" fmla="*/ 530165 w 741213"/>
              <a:gd name="connsiteY51" fmla="*/ 446980 h 742505"/>
              <a:gd name="connsiteX52" fmla="*/ 530165 w 741213"/>
              <a:gd name="connsiteY52" fmla="*/ 470793 h 742505"/>
              <a:gd name="connsiteX53" fmla="*/ 489110 w 741213"/>
              <a:gd name="connsiteY53" fmla="*/ 439860 h 742505"/>
              <a:gd name="connsiteX54" fmla="*/ 433959 w 741213"/>
              <a:gd name="connsiteY54" fmla="*/ 439860 h 742505"/>
              <a:gd name="connsiteX55" fmla="*/ 433959 w 741213"/>
              <a:gd name="connsiteY55" fmla="*/ 532065 h 742505"/>
              <a:gd name="connsiteX56" fmla="*/ 531163 w 741213"/>
              <a:gd name="connsiteY56" fmla="*/ 532065 h 742505"/>
              <a:gd name="connsiteX57" fmla="*/ 531163 w 741213"/>
              <a:gd name="connsiteY57" fmla="*/ 326412 h 742505"/>
              <a:gd name="connsiteX58" fmla="*/ 494031 w 741213"/>
              <a:gd name="connsiteY58" fmla="*/ 326412 h 742505"/>
              <a:gd name="connsiteX59" fmla="*/ 452977 w 741213"/>
              <a:gd name="connsiteY59" fmla="*/ 357370 h 742505"/>
              <a:gd name="connsiteX60" fmla="*/ 410211 w 741213"/>
              <a:gd name="connsiteY60" fmla="*/ 314529 h 742505"/>
              <a:gd name="connsiteX61" fmla="*/ 439807 w 741213"/>
              <a:gd name="connsiteY61" fmla="*/ 273784 h 742505"/>
              <a:gd name="connsiteX62" fmla="*/ 439807 w 741213"/>
              <a:gd name="connsiteY62" fmla="*/ 210417 h 742505"/>
              <a:gd name="connsiteX63" fmla="*/ 210050 w 741213"/>
              <a:gd name="connsiteY63" fmla="*/ 210417 h 742505"/>
              <a:gd name="connsiteX64" fmla="*/ 210050 w 741213"/>
              <a:gd name="connsiteY64" fmla="*/ 276856 h 742505"/>
              <a:gd name="connsiteX65" fmla="*/ 247182 w 741213"/>
              <a:gd name="connsiteY65" fmla="*/ 276856 h 742505"/>
              <a:gd name="connsiteX66" fmla="*/ 276350 w 741213"/>
              <a:gd name="connsiteY66" fmla="*/ 247637 h 742505"/>
              <a:gd name="connsiteX67" fmla="*/ 276350 w 741213"/>
              <a:gd name="connsiteY67" fmla="*/ 210417 h 742505"/>
              <a:gd name="connsiteX68" fmla="*/ 198164 w 741213"/>
              <a:gd name="connsiteY68" fmla="*/ 186603 h 742505"/>
              <a:gd name="connsiteX69" fmla="*/ 543049 w 741213"/>
              <a:gd name="connsiteY69" fmla="*/ 186603 h 742505"/>
              <a:gd name="connsiteX70" fmla="*/ 554911 w 741213"/>
              <a:gd name="connsiteY70" fmla="*/ 198510 h 742505"/>
              <a:gd name="connsiteX71" fmla="*/ 554911 w 741213"/>
              <a:gd name="connsiteY71" fmla="*/ 211393 h 742505"/>
              <a:gd name="connsiteX72" fmla="*/ 554911 w 741213"/>
              <a:gd name="connsiteY72" fmla="*/ 304218 h 742505"/>
              <a:gd name="connsiteX73" fmla="*/ 554911 w 741213"/>
              <a:gd name="connsiteY73" fmla="*/ 543972 h 742505"/>
              <a:gd name="connsiteX74" fmla="*/ 543025 w 741213"/>
              <a:gd name="connsiteY74" fmla="*/ 555879 h 742505"/>
              <a:gd name="connsiteX75" fmla="*/ 198164 w 741213"/>
              <a:gd name="connsiteY75" fmla="*/ 555879 h 742505"/>
              <a:gd name="connsiteX76" fmla="*/ 186278 w 741213"/>
              <a:gd name="connsiteY76" fmla="*/ 543972 h 742505"/>
              <a:gd name="connsiteX77" fmla="*/ 186278 w 741213"/>
              <a:gd name="connsiteY77" fmla="*/ 198510 h 742505"/>
              <a:gd name="connsiteX78" fmla="*/ 198164 w 741213"/>
              <a:gd name="connsiteY78" fmla="*/ 186603 h 742505"/>
              <a:gd name="connsiteX79" fmla="*/ 370607 w 741213"/>
              <a:gd name="connsiteY79" fmla="*/ 23814 h 742505"/>
              <a:gd name="connsiteX80" fmla="*/ 125350 w 741213"/>
              <a:gd name="connsiteY80" fmla="*/ 125569 h 742505"/>
              <a:gd name="connsiteX81" fmla="*/ 23772 w 741213"/>
              <a:gd name="connsiteY81" fmla="*/ 371253 h 742505"/>
              <a:gd name="connsiteX82" fmla="*/ 125350 w 741213"/>
              <a:gd name="connsiteY82" fmla="*/ 616936 h 742505"/>
              <a:gd name="connsiteX83" fmla="*/ 370607 w 741213"/>
              <a:gd name="connsiteY83" fmla="*/ 718692 h 742505"/>
              <a:gd name="connsiteX84" fmla="*/ 615863 w 741213"/>
              <a:gd name="connsiteY84" fmla="*/ 616936 h 742505"/>
              <a:gd name="connsiteX85" fmla="*/ 717441 w 741213"/>
              <a:gd name="connsiteY85" fmla="*/ 371253 h 742505"/>
              <a:gd name="connsiteX86" fmla="*/ 615863 w 741213"/>
              <a:gd name="connsiteY86" fmla="*/ 125569 h 742505"/>
              <a:gd name="connsiteX87" fmla="*/ 370607 w 741213"/>
              <a:gd name="connsiteY87" fmla="*/ 23814 h 742505"/>
              <a:gd name="connsiteX88" fmla="*/ 370607 w 741213"/>
              <a:gd name="connsiteY88" fmla="*/ 0 h 742505"/>
              <a:gd name="connsiteX89" fmla="*/ 741213 w 741213"/>
              <a:gd name="connsiteY89" fmla="*/ 371253 h 742505"/>
              <a:gd name="connsiteX90" fmla="*/ 370607 w 741213"/>
              <a:gd name="connsiteY90" fmla="*/ 742505 h 742505"/>
              <a:gd name="connsiteX91" fmla="*/ 0 w 741213"/>
              <a:gd name="connsiteY91" fmla="*/ 371253 h 742505"/>
              <a:gd name="connsiteX92" fmla="*/ 370607 w 741213"/>
              <a:gd name="connsiteY92" fmla="*/ 0 h 74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41213" h="742505">
                <a:moveTo>
                  <a:pt x="288236" y="383160"/>
                </a:moveTo>
                <a:cubicBezTo>
                  <a:pt x="277753" y="383160"/>
                  <a:pt x="269243" y="391685"/>
                  <a:pt x="269243" y="402187"/>
                </a:cubicBezTo>
                <a:cubicBezTo>
                  <a:pt x="269243" y="412688"/>
                  <a:pt x="277753" y="421214"/>
                  <a:pt x="288236" y="421214"/>
                </a:cubicBezTo>
                <a:cubicBezTo>
                  <a:pt x="298720" y="421214"/>
                  <a:pt x="307254" y="412665"/>
                  <a:pt x="307230" y="402187"/>
                </a:cubicBezTo>
                <a:cubicBezTo>
                  <a:pt x="307230" y="391685"/>
                  <a:pt x="298720" y="383160"/>
                  <a:pt x="288236" y="383160"/>
                </a:cubicBezTo>
                <a:close/>
                <a:moveTo>
                  <a:pt x="329291" y="300646"/>
                </a:moveTo>
                <a:cubicBezTo>
                  <a:pt x="324132" y="318506"/>
                  <a:pt x="307706" y="331603"/>
                  <a:pt x="288236" y="331603"/>
                </a:cubicBezTo>
                <a:cubicBezTo>
                  <a:pt x="268791" y="331603"/>
                  <a:pt x="252341" y="318506"/>
                  <a:pt x="247182" y="300670"/>
                </a:cubicBezTo>
                <a:lnTo>
                  <a:pt x="210050" y="300670"/>
                </a:lnTo>
                <a:lnTo>
                  <a:pt x="210050" y="532089"/>
                </a:lnTo>
                <a:lnTo>
                  <a:pt x="276327" y="532089"/>
                </a:lnTo>
                <a:lnTo>
                  <a:pt x="276327" y="443313"/>
                </a:lnTo>
                <a:cubicBezTo>
                  <a:pt x="262301" y="439240"/>
                  <a:pt x="251223" y="428143"/>
                  <a:pt x="247158" y="414093"/>
                </a:cubicBezTo>
                <a:lnTo>
                  <a:pt x="211001" y="414093"/>
                </a:lnTo>
                <a:lnTo>
                  <a:pt x="211001" y="390280"/>
                </a:lnTo>
                <a:lnTo>
                  <a:pt x="247158" y="390280"/>
                </a:lnTo>
                <a:cubicBezTo>
                  <a:pt x="252317" y="372444"/>
                  <a:pt x="268767" y="359346"/>
                  <a:pt x="288213" y="359346"/>
                </a:cubicBezTo>
                <a:cubicBezTo>
                  <a:pt x="311795" y="359346"/>
                  <a:pt x="330979" y="378564"/>
                  <a:pt x="330979" y="402187"/>
                </a:cubicBezTo>
                <a:cubicBezTo>
                  <a:pt x="330979" y="421666"/>
                  <a:pt x="317904" y="438145"/>
                  <a:pt x="300099" y="443313"/>
                </a:cubicBezTo>
                <a:lnTo>
                  <a:pt x="300099" y="532065"/>
                </a:lnTo>
                <a:lnTo>
                  <a:pt x="358697" y="532065"/>
                </a:lnTo>
                <a:lnTo>
                  <a:pt x="358697" y="300646"/>
                </a:lnTo>
                <a:close/>
                <a:moveTo>
                  <a:pt x="452953" y="295502"/>
                </a:moveTo>
                <a:cubicBezTo>
                  <a:pt x="442493" y="295502"/>
                  <a:pt x="433959" y="304027"/>
                  <a:pt x="433959" y="314529"/>
                </a:cubicBezTo>
                <a:cubicBezTo>
                  <a:pt x="433959" y="325031"/>
                  <a:pt x="442470" y="333556"/>
                  <a:pt x="452953" y="333556"/>
                </a:cubicBezTo>
                <a:cubicBezTo>
                  <a:pt x="463437" y="333556"/>
                  <a:pt x="471947" y="325031"/>
                  <a:pt x="471947" y="314529"/>
                </a:cubicBezTo>
                <a:cubicBezTo>
                  <a:pt x="471947" y="304027"/>
                  <a:pt x="463437" y="295502"/>
                  <a:pt x="452953" y="295502"/>
                </a:cubicBezTo>
                <a:close/>
                <a:moveTo>
                  <a:pt x="288236" y="269712"/>
                </a:moveTo>
                <a:cubicBezTo>
                  <a:pt x="277777" y="269712"/>
                  <a:pt x="269243" y="278261"/>
                  <a:pt x="269243" y="288739"/>
                </a:cubicBezTo>
                <a:cubicBezTo>
                  <a:pt x="269243" y="299217"/>
                  <a:pt x="277777" y="307766"/>
                  <a:pt x="288236" y="307766"/>
                </a:cubicBezTo>
                <a:cubicBezTo>
                  <a:pt x="298696" y="307766"/>
                  <a:pt x="307230" y="299241"/>
                  <a:pt x="307230" y="288739"/>
                </a:cubicBezTo>
                <a:cubicBezTo>
                  <a:pt x="307230" y="278237"/>
                  <a:pt x="298720" y="269712"/>
                  <a:pt x="288236" y="269712"/>
                </a:cubicBezTo>
                <a:close/>
                <a:moveTo>
                  <a:pt x="463579" y="210417"/>
                </a:moveTo>
                <a:lnTo>
                  <a:pt x="463579" y="273070"/>
                </a:lnTo>
                <a:cubicBezTo>
                  <a:pt x="478223" y="276832"/>
                  <a:pt x="489824" y="288144"/>
                  <a:pt x="494031" y="302622"/>
                </a:cubicBezTo>
                <a:lnTo>
                  <a:pt x="531163" y="302622"/>
                </a:lnTo>
                <a:lnTo>
                  <a:pt x="531163" y="211393"/>
                </a:lnTo>
                <a:lnTo>
                  <a:pt x="531163" y="210417"/>
                </a:lnTo>
                <a:close/>
                <a:moveTo>
                  <a:pt x="300146" y="210417"/>
                </a:moveTo>
                <a:lnTo>
                  <a:pt x="300146" y="247613"/>
                </a:lnTo>
                <a:cubicBezTo>
                  <a:pt x="314172" y="251709"/>
                  <a:pt x="325250" y="262782"/>
                  <a:pt x="329315" y="276832"/>
                </a:cubicBezTo>
                <a:lnTo>
                  <a:pt x="360313" y="276832"/>
                </a:lnTo>
                <a:cubicBezTo>
                  <a:pt x="372532" y="276832"/>
                  <a:pt x="382493" y="286786"/>
                  <a:pt x="382493" y="299050"/>
                </a:cubicBezTo>
                <a:lnTo>
                  <a:pt x="382493" y="532065"/>
                </a:lnTo>
                <a:lnTo>
                  <a:pt x="410187" y="532065"/>
                </a:lnTo>
                <a:lnTo>
                  <a:pt x="410187" y="438264"/>
                </a:lnTo>
                <a:cubicBezTo>
                  <a:pt x="410187" y="426024"/>
                  <a:pt x="420148" y="416046"/>
                  <a:pt x="432366" y="416046"/>
                </a:cubicBezTo>
                <a:lnTo>
                  <a:pt x="489110" y="416046"/>
                </a:lnTo>
                <a:cubicBezTo>
                  <a:pt x="494269" y="398210"/>
                  <a:pt x="510719" y="385112"/>
                  <a:pt x="530165" y="385112"/>
                </a:cubicBezTo>
                <a:lnTo>
                  <a:pt x="530165" y="408926"/>
                </a:lnTo>
                <a:cubicBezTo>
                  <a:pt x="519681" y="408926"/>
                  <a:pt x="511171" y="417451"/>
                  <a:pt x="511171" y="427953"/>
                </a:cubicBezTo>
                <a:cubicBezTo>
                  <a:pt x="511171" y="438455"/>
                  <a:pt x="519681" y="446980"/>
                  <a:pt x="530165" y="446980"/>
                </a:cubicBezTo>
                <a:lnTo>
                  <a:pt x="530165" y="470793"/>
                </a:lnTo>
                <a:cubicBezTo>
                  <a:pt x="510719" y="470793"/>
                  <a:pt x="494269" y="457696"/>
                  <a:pt x="489110" y="439860"/>
                </a:cubicBezTo>
                <a:lnTo>
                  <a:pt x="433959" y="439860"/>
                </a:lnTo>
                <a:lnTo>
                  <a:pt x="433959" y="532065"/>
                </a:lnTo>
                <a:lnTo>
                  <a:pt x="531163" y="532065"/>
                </a:lnTo>
                <a:lnTo>
                  <a:pt x="531163" y="326412"/>
                </a:lnTo>
                <a:lnTo>
                  <a:pt x="494031" y="326412"/>
                </a:lnTo>
                <a:cubicBezTo>
                  <a:pt x="488873" y="344272"/>
                  <a:pt x="472446" y="357370"/>
                  <a:pt x="452977" y="357370"/>
                </a:cubicBezTo>
                <a:cubicBezTo>
                  <a:pt x="429395" y="357370"/>
                  <a:pt x="410211" y="338152"/>
                  <a:pt x="410211" y="314529"/>
                </a:cubicBezTo>
                <a:cubicBezTo>
                  <a:pt x="410211" y="295502"/>
                  <a:pt x="422644" y="279357"/>
                  <a:pt x="439807" y="273784"/>
                </a:cubicBezTo>
                <a:lnTo>
                  <a:pt x="439807" y="210417"/>
                </a:lnTo>
                <a:close/>
                <a:moveTo>
                  <a:pt x="210050" y="210417"/>
                </a:moveTo>
                <a:lnTo>
                  <a:pt x="210050" y="276856"/>
                </a:lnTo>
                <a:lnTo>
                  <a:pt x="247182" y="276856"/>
                </a:lnTo>
                <a:cubicBezTo>
                  <a:pt x="251247" y="262806"/>
                  <a:pt x="262325" y="251709"/>
                  <a:pt x="276350" y="247637"/>
                </a:cubicBezTo>
                <a:lnTo>
                  <a:pt x="276350" y="210417"/>
                </a:lnTo>
                <a:close/>
                <a:moveTo>
                  <a:pt x="198164" y="186603"/>
                </a:moveTo>
                <a:lnTo>
                  <a:pt x="543049" y="186603"/>
                </a:lnTo>
                <a:cubicBezTo>
                  <a:pt x="549610" y="186603"/>
                  <a:pt x="554935" y="191937"/>
                  <a:pt x="554911" y="198510"/>
                </a:cubicBezTo>
                <a:lnTo>
                  <a:pt x="554911" y="211393"/>
                </a:lnTo>
                <a:lnTo>
                  <a:pt x="554911" y="304218"/>
                </a:lnTo>
                <a:lnTo>
                  <a:pt x="554911" y="543972"/>
                </a:lnTo>
                <a:cubicBezTo>
                  <a:pt x="554911" y="550545"/>
                  <a:pt x="549587" y="555879"/>
                  <a:pt x="543025" y="555879"/>
                </a:cubicBezTo>
                <a:lnTo>
                  <a:pt x="198164" y="555879"/>
                </a:lnTo>
                <a:cubicBezTo>
                  <a:pt x="191603" y="555879"/>
                  <a:pt x="186278" y="550545"/>
                  <a:pt x="186278" y="543972"/>
                </a:cubicBezTo>
                <a:lnTo>
                  <a:pt x="186278" y="198510"/>
                </a:lnTo>
                <a:cubicBezTo>
                  <a:pt x="186278" y="191937"/>
                  <a:pt x="191603" y="186603"/>
                  <a:pt x="198164" y="186603"/>
                </a:cubicBezTo>
                <a:close/>
                <a:moveTo>
                  <a:pt x="370607" y="23814"/>
                </a:moveTo>
                <a:cubicBezTo>
                  <a:pt x="277967" y="23814"/>
                  <a:pt x="190866" y="59939"/>
                  <a:pt x="125350" y="125569"/>
                </a:cubicBezTo>
                <a:cubicBezTo>
                  <a:pt x="59858" y="191199"/>
                  <a:pt x="23772" y="278451"/>
                  <a:pt x="23772" y="371253"/>
                </a:cubicBezTo>
                <a:cubicBezTo>
                  <a:pt x="23772" y="464054"/>
                  <a:pt x="59834" y="551306"/>
                  <a:pt x="125350" y="616936"/>
                </a:cubicBezTo>
                <a:cubicBezTo>
                  <a:pt x="190866" y="682543"/>
                  <a:pt x="277967" y="718692"/>
                  <a:pt x="370607" y="718692"/>
                </a:cubicBezTo>
                <a:cubicBezTo>
                  <a:pt x="463246" y="718692"/>
                  <a:pt x="550347" y="682566"/>
                  <a:pt x="615863" y="616936"/>
                </a:cubicBezTo>
                <a:cubicBezTo>
                  <a:pt x="681379" y="551306"/>
                  <a:pt x="717441" y="464054"/>
                  <a:pt x="717441" y="371253"/>
                </a:cubicBezTo>
                <a:cubicBezTo>
                  <a:pt x="717441" y="278451"/>
                  <a:pt x="681379" y="191199"/>
                  <a:pt x="615863" y="125569"/>
                </a:cubicBezTo>
                <a:cubicBezTo>
                  <a:pt x="550347" y="59962"/>
                  <a:pt x="463246" y="23814"/>
                  <a:pt x="370607" y="23814"/>
                </a:cubicBezTo>
                <a:close/>
                <a:moveTo>
                  <a:pt x="370607" y="0"/>
                </a:moveTo>
                <a:cubicBezTo>
                  <a:pt x="575284" y="0"/>
                  <a:pt x="741213" y="166218"/>
                  <a:pt x="741213" y="371253"/>
                </a:cubicBezTo>
                <a:cubicBezTo>
                  <a:pt x="741213" y="576287"/>
                  <a:pt x="575284" y="742505"/>
                  <a:pt x="370607" y="742505"/>
                </a:cubicBezTo>
                <a:cubicBezTo>
                  <a:pt x="165929" y="742505"/>
                  <a:pt x="0" y="576287"/>
                  <a:pt x="0" y="371253"/>
                </a:cubicBezTo>
                <a:cubicBezTo>
                  <a:pt x="0" y="166218"/>
                  <a:pt x="165929" y="0"/>
                  <a:pt x="370607" y="0"/>
                </a:cubicBezTo>
                <a:close/>
              </a:path>
            </a:pathLst>
          </a:custGeom>
          <a:solidFill>
            <a:schemeClr val="accent1"/>
          </a:solidFill>
          <a:ln w="2367" cap="flat">
            <a:noFill/>
            <a:prstDash val="solid"/>
            <a:miter/>
          </a:ln>
        </p:spPr>
        <p:txBody>
          <a:bodyPr wrap="square" rtlCol="0" anchor="ctr">
            <a:noAutofit/>
          </a:bodyPr>
          <a:lstStyle/>
          <a:p>
            <a:endParaRPr lang="en-GB" sz="1000"/>
          </a:p>
        </p:txBody>
      </p:sp>
      <p:sp>
        <p:nvSpPr>
          <p:cNvPr id="21" name="Freeform 6">
            <a:extLst>
              <a:ext uri="{FF2B5EF4-FFF2-40B4-BE49-F238E27FC236}">
                <a16:creationId xmlns:a16="http://schemas.microsoft.com/office/drawing/2014/main" id="{9CC99D08-D367-6E34-C982-601EF67F2647}"/>
              </a:ext>
            </a:extLst>
          </p:cNvPr>
          <p:cNvSpPr/>
          <p:nvPr/>
        </p:nvSpPr>
        <p:spPr>
          <a:xfrm>
            <a:off x="6564965" y="1931647"/>
            <a:ext cx="608400" cy="608400"/>
          </a:xfrm>
          <a:custGeom>
            <a:avLst/>
            <a:gdLst>
              <a:gd name="connsiteX0" fmla="*/ 369737 w 739000"/>
              <a:gd name="connsiteY0" fmla="*/ 550113 h 740289"/>
              <a:gd name="connsiteX1" fmla="*/ 347932 w 739000"/>
              <a:gd name="connsiteY1" fmla="*/ 571956 h 740289"/>
              <a:gd name="connsiteX2" fmla="*/ 369737 w 739000"/>
              <a:gd name="connsiteY2" fmla="*/ 593799 h 740289"/>
              <a:gd name="connsiteX3" fmla="*/ 391542 w 739000"/>
              <a:gd name="connsiteY3" fmla="*/ 571956 h 740289"/>
              <a:gd name="connsiteX4" fmla="*/ 369737 w 739000"/>
              <a:gd name="connsiteY4" fmla="*/ 550113 h 740289"/>
              <a:gd name="connsiteX5" fmla="*/ 524743 w 739000"/>
              <a:gd name="connsiteY5" fmla="*/ 507851 h 740289"/>
              <a:gd name="connsiteX6" fmla="*/ 502938 w 739000"/>
              <a:gd name="connsiteY6" fmla="*/ 529694 h 740289"/>
              <a:gd name="connsiteX7" fmla="*/ 524743 w 739000"/>
              <a:gd name="connsiteY7" fmla="*/ 551537 h 740289"/>
              <a:gd name="connsiteX8" fmla="*/ 546548 w 739000"/>
              <a:gd name="connsiteY8" fmla="*/ 529694 h 740289"/>
              <a:gd name="connsiteX9" fmla="*/ 524743 w 739000"/>
              <a:gd name="connsiteY9" fmla="*/ 507851 h 740289"/>
              <a:gd name="connsiteX10" fmla="*/ 214495 w 739000"/>
              <a:gd name="connsiteY10" fmla="*/ 507851 h 740289"/>
              <a:gd name="connsiteX11" fmla="*/ 192690 w 739000"/>
              <a:gd name="connsiteY11" fmla="*/ 529694 h 740289"/>
              <a:gd name="connsiteX12" fmla="*/ 214495 w 739000"/>
              <a:gd name="connsiteY12" fmla="*/ 551537 h 740289"/>
              <a:gd name="connsiteX13" fmla="*/ 236300 w 739000"/>
              <a:gd name="connsiteY13" fmla="*/ 529694 h 740289"/>
              <a:gd name="connsiteX14" fmla="*/ 214495 w 739000"/>
              <a:gd name="connsiteY14" fmla="*/ 507851 h 740289"/>
              <a:gd name="connsiteX15" fmla="*/ 369737 w 739000"/>
              <a:gd name="connsiteY15" fmla="*/ 124411 h 740289"/>
              <a:gd name="connsiteX16" fmla="*/ 372107 w 739000"/>
              <a:gd name="connsiteY16" fmla="*/ 124648 h 740289"/>
              <a:gd name="connsiteX17" fmla="*/ 373529 w 739000"/>
              <a:gd name="connsiteY17" fmla="*/ 125123 h 740289"/>
              <a:gd name="connsiteX18" fmla="*/ 374241 w 739000"/>
              <a:gd name="connsiteY18" fmla="*/ 125361 h 740289"/>
              <a:gd name="connsiteX19" fmla="*/ 375663 w 739000"/>
              <a:gd name="connsiteY19" fmla="*/ 126073 h 740289"/>
              <a:gd name="connsiteX20" fmla="*/ 376137 w 739000"/>
              <a:gd name="connsiteY20" fmla="*/ 126310 h 740289"/>
              <a:gd name="connsiteX21" fmla="*/ 378033 w 739000"/>
              <a:gd name="connsiteY21" fmla="*/ 127735 h 740289"/>
              <a:gd name="connsiteX22" fmla="*/ 425672 w 739000"/>
              <a:gd name="connsiteY22" fmla="*/ 175457 h 740289"/>
              <a:gd name="connsiteX23" fmla="*/ 425672 w 739000"/>
              <a:gd name="connsiteY23" fmla="*/ 192314 h 740289"/>
              <a:gd name="connsiteX24" fmla="*/ 417377 w 739000"/>
              <a:gd name="connsiteY24" fmla="*/ 195876 h 740289"/>
              <a:gd name="connsiteX25" fmla="*/ 409081 w 739000"/>
              <a:gd name="connsiteY25" fmla="*/ 192314 h 740289"/>
              <a:gd name="connsiteX26" fmla="*/ 381588 w 739000"/>
              <a:gd name="connsiteY26" fmla="*/ 164773 h 740289"/>
              <a:gd name="connsiteX27" fmla="*/ 381588 w 739000"/>
              <a:gd name="connsiteY27" fmla="*/ 358274 h 740289"/>
              <a:gd name="connsiteX28" fmla="*/ 524743 w 739000"/>
              <a:gd name="connsiteY28" fmla="*/ 358274 h 740289"/>
              <a:gd name="connsiteX29" fmla="*/ 536593 w 739000"/>
              <a:gd name="connsiteY29" fmla="*/ 370145 h 740289"/>
              <a:gd name="connsiteX30" fmla="*/ 536593 w 739000"/>
              <a:gd name="connsiteY30" fmla="*/ 485533 h 740289"/>
              <a:gd name="connsiteX31" fmla="*/ 570012 w 739000"/>
              <a:gd name="connsiteY31" fmla="*/ 529694 h 740289"/>
              <a:gd name="connsiteX32" fmla="*/ 524506 w 739000"/>
              <a:gd name="connsiteY32" fmla="*/ 575280 h 740289"/>
              <a:gd name="connsiteX33" fmla="*/ 478999 w 739000"/>
              <a:gd name="connsiteY33" fmla="*/ 529694 h 740289"/>
              <a:gd name="connsiteX34" fmla="*/ 512655 w 739000"/>
              <a:gd name="connsiteY34" fmla="*/ 485771 h 740289"/>
              <a:gd name="connsiteX35" fmla="*/ 512655 w 739000"/>
              <a:gd name="connsiteY35" fmla="*/ 382254 h 740289"/>
              <a:gd name="connsiteX36" fmla="*/ 381351 w 739000"/>
              <a:gd name="connsiteY36" fmla="*/ 382254 h 740289"/>
              <a:gd name="connsiteX37" fmla="*/ 381351 w 739000"/>
              <a:gd name="connsiteY37" fmla="*/ 528032 h 740289"/>
              <a:gd name="connsiteX38" fmla="*/ 415006 w 739000"/>
              <a:gd name="connsiteY38" fmla="*/ 571956 h 740289"/>
              <a:gd name="connsiteX39" fmla="*/ 369500 w 739000"/>
              <a:gd name="connsiteY39" fmla="*/ 617541 h 740289"/>
              <a:gd name="connsiteX40" fmla="*/ 323994 w 739000"/>
              <a:gd name="connsiteY40" fmla="*/ 571956 h 740289"/>
              <a:gd name="connsiteX41" fmla="*/ 357650 w 739000"/>
              <a:gd name="connsiteY41" fmla="*/ 528032 h 740289"/>
              <a:gd name="connsiteX42" fmla="*/ 357650 w 739000"/>
              <a:gd name="connsiteY42" fmla="*/ 382254 h 740289"/>
              <a:gd name="connsiteX43" fmla="*/ 226346 w 739000"/>
              <a:gd name="connsiteY43" fmla="*/ 382254 h 740289"/>
              <a:gd name="connsiteX44" fmla="*/ 226346 w 739000"/>
              <a:gd name="connsiteY44" fmla="*/ 485771 h 740289"/>
              <a:gd name="connsiteX45" fmla="*/ 260001 w 739000"/>
              <a:gd name="connsiteY45" fmla="*/ 529694 h 740289"/>
              <a:gd name="connsiteX46" fmla="*/ 214969 w 739000"/>
              <a:gd name="connsiteY46" fmla="*/ 575280 h 740289"/>
              <a:gd name="connsiteX47" fmla="*/ 169463 w 739000"/>
              <a:gd name="connsiteY47" fmla="*/ 529694 h 740289"/>
              <a:gd name="connsiteX48" fmla="*/ 203119 w 739000"/>
              <a:gd name="connsiteY48" fmla="*/ 485771 h 740289"/>
              <a:gd name="connsiteX49" fmla="*/ 203119 w 739000"/>
              <a:gd name="connsiteY49" fmla="*/ 370382 h 740289"/>
              <a:gd name="connsiteX50" fmla="*/ 214969 w 739000"/>
              <a:gd name="connsiteY50" fmla="*/ 358511 h 740289"/>
              <a:gd name="connsiteX51" fmla="*/ 358124 w 739000"/>
              <a:gd name="connsiteY51" fmla="*/ 358511 h 740289"/>
              <a:gd name="connsiteX52" fmla="*/ 358124 w 739000"/>
              <a:gd name="connsiteY52" fmla="*/ 164773 h 740289"/>
              <a:gd name="connsiteX53" fmla="*/ 330631 w 739000"/>
              <a:gd name="connsiteY53" fmla="*/ 192314 h 740289"/>
              <a:gd name="connsiteX54" fmla="*/ 313803 w 739000"/>
              <a:gd name="connsiteY54" fmla="*/ 192314 h 740289"/>
              <a:gd name="connsiteX55" fmla="*/ 313803 w 739000"/>
              <a:gd name="connsiteY55" fmla="*/ 175457 h 740289"/>
              <a:gd name="connsiteX56" fmla="*/ 361442 w 739000"/>
              <a:gd name="connsiteY56" fmla="*/ 127735 h 740289"/>
              <a:gd name="connsiteX57" fmla="*/ 363338 w 739000"/>
              <a:gd name="connsiteY57" fmla="*/ 126310 h 740289"/>
              <a:gd name="connsiteX58" fmla="*/ 363812 w 739000"/>
              <a:gd name="connsiteY58" fmla="*/ 126073 h 740289"/>
              <a:gd name="connsiteX59" fmla="*/ 365234 w 739000"/>
              <a:gd name="connsiteY59" fmla="*/ 125361 h 740289"/>
              <a:gd name="connsiteX60" fmla="*/ 365945 w 739000"/>
              <a:gd name="connsiteY60" fmla="*/ 125123 h 740289"/>
              <a:gd name="connsiteX61" fmla="*/ 367367 w 739000"/>
              <a:gd name="connsiteY61" fmla="*/ 124648 h 740289"/>
              <a:gd name="connsiteX62" fmla="*/ 369737 w 739000"/>
              <a:gd name="connsiteY62" fmla="*/ 124411 h 740289"/>
              <a:gd name="connsiteX63" fmla="*/ 369500 w 739000"/>
              <a:gd name="connsiteY63" fmla="*/ 23742 h 740289"/>
              <a:gd name="connsiteX64" fmla="*/ 125142 w 739000"/>
              <a:gd name="connsiteY64" fmla="*/ 125360 h 740289"/>
              <a:gd name="connsiteX65" fmla="*/ 23938 w 739000"/>
              <a:gd name="connsiteY65" fmla="*/ 370144 h 740289"/>
              <a:gd name="connsiteX66" fmla="*/ 125142 w 739000"/>
              <a:gd name="connsiteY66" fmla="*/ 615166 h 740289"/>
              <a:gd name="connsiteX67" fmla="*/ 369500 w 739000"/>
              <a:gd name="connsiteY67" fmla="*/ 716546 h 740289"/>
              <a:gd name="connsiteX68" fmla="*/ 614096 w 739000"/>
              <a:gd name="connsiteY68" fmla="*/ 615166 h 740289"/>
              <a:gd name="connsiteX69" fmla="*/ 715299 w 739000"/>
              <a:gd name="connsiteY69" fmla="*/ 370144 h 740289"/>
              <a:gd name="connsiteX70" fmla="*/ 614096 w 739000"/>
              <a:gd name="connsiteY70" fmla="*/ 125123 h 740289"/>
              <a:gd name="connsiteX71" fmla="*/ 369500 w 739000"/>
              <a:gd name="connsiteY71" fmla="*/ 23742 h 740289"/>
              <a:gd name="connsiteX72" fmla="*/ 369500 w 739000"/>
              <a:gd name="connsiteY72" fmla="*/ 0 h 740289"/>
              <a:gd name="connsiteX73" fmla="*/ 739000 w 739000"/>
              <a:gd name="connsiteY73" fmla="*/ 370144 h 740289"/>
              <a:gd name="connsiteX74" fmla="*/ 369500 w 739000"/>
              <a:gd name="connsiteY74" fmla="*/ 740289 h 740289"/>
              <a:gd name="connsiteX75" fmla="*/ 0 w 739000"/>
              <a:gd name="connsiteY75" fmla="*/ 370144 h 740289"/>
              <a:gd name="connsiteX76" fmla="*/ 369500 w 739000"/>
              <a:gd name="connsiteY76" fmla="*/ 0 h 7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39000" h="740289">
                <a:moveTo>
                  <a:pt x="369737" y="550113"/>
                </a:moveTo>
                <a:cubicBezTo>
                  <a:pt x="357650" y="550113"/>
                  <a:pt x="347932" y="559847"/>
                  <a:pt x="347932" y="571956"/>
                </a:cubicBezTo>
                <a:cubicBezTo>
                  <a:pt x="347932" y="584064"/>
                  <a:pt x="357650" y="593799"/>
                  <a:pt x="369737" y="593799"/>
                </a:cubicBezTo>
                <a:cubicBezTo>
                  <a:pt x="381825" y="593799"/>
                  <a:pt x="391542" y="584064"/>
                  <a:pt x="391542" y="571956"/>
                </a:cubicBezTo>
                <a:cubicBezTo>
                  <a:pt x="391542" y="559847"/>
                  <a:pt x="381825" y="550113"/>
                  <a:pt x="369737" y="550113"/>
                </a:cubicBezTo>
                <a:close/>
                <a:moveTo>
                  <a:pt x="524743" y="507851"/>
                </a:moveTo>
                <a:cubicBezTo>
                  <a:pt x="512655" y="507851"/>
                  <a:pt x="502938" y="517585"/>
                  <a:pt x="502938" y="529694"/>
                </a:cubicBezTo>
                <a:cubicBezTo>
                  <a:pt x="502938" y="541803"/>
                  <a:pt x="512655" y="551537"/>
                  <a:pt x="524743" y="551537"/>
                </a:cubicBezTo>
                <a:cubicBezTo>
                  <a:pt x="536830" y="551537"/>
                  <a:pt x="546548" y="541803"/>
                  <a:pt x="546548" y="529694"/>
                </a:cubicBezTo>
                <a:cubicBezTo>
                  <a:pt x="546548" y="517585"/>
                  <a:pt x="536830" y="507851"/>
                  <a:pt x="524743" y="507851"/>
                </a:cubicBezTo>
                <a:close/>
                <a:moveTo>
                  <a:pt x="214495" y="507851"/>
                </a:moveTo>
                <a:cubicBezTo>
                  <a:pt x="202408" y="507851"/>
                  <a:pt x="192690" y="517585"/>
                  <a:pt x="192690" y="529694"/>
                </a:cubicBezTo>
                <a:cubicBezTo>
                  <a:pt x="192690" y="541803"/>
                  <a:pt x="202408" y="551537"/>
                  <a:pt x="214495" y="551537"/>
                </a:cubicBezTo>
                <a:cubicBezTo>
                  <a:pt x="226583" y="551537"/>
                  <a:pt x="236300" y="541803"/>
                  <a:pt x="236300" y="529694"/>
                </a:cubicBezTo>
                <a:cubicBezTo>
                  <a:pt x="236300" y="517585"/>
                  <a:pt x="226583" y="507851"/>
                  <a:pt x="214495" y="507851"/>
                </a:cubicBezTo>
                <a:close/>
                <a:moveTo>
                  <a:pt x="369737" y="124411"/>
                </a:moveTo>
                <a:cubicBezTo>
                  <a:pt x="370448" y="124411"/>
                  <a:pt x="371396" y="124411"/>
                  <a:pt x="372107" y="124648"/>
                </a:cubicBezTo>
                <a:cubicBezTo>
                  <a:pt x="372581" y="124886"/>
                  <a:pt x="373055" y="124886"/>
                  <a:pt x="373529" y="125123"/>
                </a:cubicBezTo>
                <a:cubicBezTo>
                  <a:pt x="373767" y="125123"/>
                  <a:pt x="374004" y="125361"/>
                  <a:pt x="374241" y="125361"/>
                </a:cubicBezTo>
                <a:cubicBezTo>
                  <a:pt x="374715" y="125598"/>
                  <a:pt x="375189" y="125836"/>
                  <a:pt x="375663" y="126073"/>
                </a:cubicBezTo>
                <a:cubicBezTo>
                  <a:pt x="375663" y="126073"/>
                  <a:pt x="375900" y="126073"/>
                  <a:pt x="376137" y="126310"/>
                </a:cubicBezTo>
                <a:cubicBezTo>
                  <a:pt x="376848" y="126785"/>
                  <a:pt x="377559" y="127260"/>
                  <a:pt x="378033" y="127735"/>
                </a:cubicBezTo>
                <a:lnTo>
                  <a:pt x="425672" y="175457"/>
                </a:lnTo>
                <a:cubicBezTo>
                  <a:pt x="430412" y="180206"/>
                  <a:pt x="430412" y="187566"/>
                  <a:pt x="425672" y="192314"/>
                </a:cubicBezTo>
                <a:cubicBezTo>
                  <a:pt x="423539" y="194689"/>
                  <a:pt x="420221" y="195876"/>
                  <a:pt x="417377" y="195876"/>
                </a:cubicBezTo>
                <a:cubicBezTo>
                  <a:pt x="414532" y="195876"/>
                  <a:pt x="411451" y="194689"/>
                  <a:pt x="409081" y="192314"/>
                </a:cubicBezTo>
                <a:lnTo>
                  <a:pt x="381588" y="164773"/>
                </a:lnTo>
                <a:lnTo>
                  <a:pt x="381588" y="358274"/>
                </a:lnTo>
                <a:lnTo>
                  <a:pt x="524743" y="358274"/>
                </a:lnTo>
                <a:cubicBezTo>
                  <a:pt x="531379" y="358274"/>
                  <a:pt x="536593" y="363497"/>
                  <a:pt x="536593" y="370145"/>
                </a:cubicBezTo>
                <a:lnTo>
                  <a:pt x="536593" y="485533"/>
                </a:lnTo>
                <a:cubicBezTo>
                  <a:pt x="556028" y="490756"/>
                  <a:pt x="570249" y="508563"/>
                  <a:pt x="570012" y="529694"/>
                </a:cubicBezTo>
                <a:cubicBezTo>
                  <a:pt x="570012" y="554861"/>
                  <a:pt x="549629" y="575280"/>
                  <a:pt x="524506" y="575280"/>
                </a:cubicBezTo>
                <a:cubicBezTo>
                  <a:pt x="499382" y="575280"/>
                  <a:pt x="478999" y="554861"/>
                  <a:pt x="478999" y="529694"/>
                </a:cubicBezTo>
                <a:cubicBezTo>
                  <a:pt x="478999" y="508801"/>
                  <a:pt x="493220" y="490994"/>
                  <a:pt x="512655" y="485771"/>
                </a:cubicBezTo>
                <a:lnTo>
                  <a:pt x="512655" y="382254"/>
                </a:lnTo>
                <a:lnTo>
                  <a:pt x="381351" y="382254"/>
                </a:lnTo>
                <a:lnTo>
                  <a:pt x="381351" y="528032"/>
                </a:lnTo>
                <a:cubicBezTo>
                  <a:pt x="400786" y="533255"/>
                  <a:pt x="415006" y="550825"/>
                  <a:pt x="415006" y="571956"/>
                </a:cubicBezTo>
                <a:cubicBezTo>
                  <a:pt x="415006" y="597122"/>
                  <a:pt x="394624" y="617541"/>
                  <a:pt x="369500" y="617541"/>
                </a:cubicBezTo>
                <a:cubicBezTo>
                  <a:pt x="344377" y="617541"/>
                  <a:pt x="323994" y="597122"/>
                  <a:pt x="323994" y="571956"/>
                </a:cubicBezTo>
                <a:cubicBezTo>
                  <a:pt x="323994" y="551062"/>
                  <a:pt x="338215" y="533255"/>
                  <a:pt x="357650" y="528032"/>
                </a:cubicBezTo>
                <a:lnTo>
                  <a:pt x="357650" y="382254"/>
                </a:lnTo>
                <a:lnTo>
                  <a:pt x="226346" y="382254"/>
                </a:lnTo>
                <a:lnTo>
                  <a:pt x="226346" y="485771"/>
                </a:lnTo>
                <a:cubicBezTo>
                  <a:pt x="245781" y="490994"/>
                  <a:pt x="260001" y="508563"/>
                  <a:pt x="260001" y="529694"/>
                </a:cubicBezTo>
                <a:cubicBezTo>
                  <a:pt x="260001" y="554861"/>
                  <a:pt x="240092" y="575280"/>
                  <a:pt x="214969" y="575280"/>
                </a:cubicBezTo>
                <a:cubicBezTo>
                  <a:pt x="189846" y="575280"/>
                  <a:pt x="169463" y="554861"/>
                  <a:pt x="169463" y="529694"/>
                </a:cubicBezTo>
                <a:cubicBezTo>
                  <a:pt x="169463" y="508801"/>
                  <a:pt x="183684" y="490994"/>
                  <a:pt x="203119" y="485771"/>
                </a:cubicBezTo>
                <a:lnTo>
                  <a:pt x="203119" y="370382"/>
                </a:lnTo>
                <a:cubicBezTo>
                  <a:pt x="203119" y="363735"/>
                  <a:pt x="208333" y="358511"/>
                  <a:pt x="214969" y="358511"/>
                </a:cubicBezTo>
                <a:lnTo>
                  <a:pt x="358124" y="358511"/>
                </a:lnTo>
                <a:lnTo>
                  <a:pt x="358124" y="164773"/>
                </a:lnTo>
                <a:lnTo>
                  <a:pt x="330631" y="192314"/>
                </a:lnTo>
                <a:cubicBezTo>
                  <a:pt x="325890" y="197063"/>
                  <a:pt x="318543" y="197063"/>
                  <a:pt x="313803" y="192314"/>
                </a:cubicBezTo>
                <a:cubicBezTo>
                  <a:pt x="309062" y="187566"/>
                  <a:pt x="309062" y="180206"/>
                  <a:pt x="313803" y="175457"/>
                </a:cubicBezTo>
                <a:lnTo>
                  <a:pt x="361442" y="127735"/>
                </a:lnTo>
                <a:cubicBezTo>
                  <a:pt x="362153" y="127260"/>
                  <a:pt x="362627" y="126785"/>
                  <a:pt x="363338" y="126310"/>
                </a:cubicBezTo>
                <a:cubicBezTo>
                  <a:pt x="363338" y="126310"/>
                  <a:pt x="363575" y="126073"/>
                  <a:pt x="363812" y="126073"/>
                </a:cubicBezTo>
                <a:cubicBezTo>
                  <a:pt x="364286" y="125836"/>
                  <a:pt x="364760" y="125598"/>
                  <a:pt x="365234" y="125361"/>
                </a:cubicBezTo>
                <a:cubicBezTo>
                  <a:pt x="365471" y="125361"/>
                  <a:pt x="365708" y="125123"/>
                  <a:pt x="365945" y="125123"/>
                </a:cubicBezTo>
                <a:cubicBezTo>
                  <a:pt x="366419" y="124886"/>
                  <a:pt x="366893" y="124648"/>
                  <a:pt x="367367" y="124648"/>
                </a:cubicBezTo>
                <a:cubicBezTo>
                  <a:pt x="368078" y="124411"/>
                  <a:pt x="369026" y="124411"/>
                  <a:pt x="369737" y="124411"/>
                </a:cubicBezTo>
                <a:close/>
                <a:moveTo>
                  <a:pt x="369500" y="23742"/>
                </a:moveTo>
                <a:cubicBezTo>
                  <a:pt x="277303" y="23742"/>
                  <a:pt x="190320" y="59831"/>
                  <a:pt x="125142" y="125360"/>
                </a:cubicBezTo>
                <a:cubicBezTo>
                  <a:pt x="59727" y="190652"/>
                  <a:pt x="23938" y="277549"/>
                  <a:pt x="23938" y="370144"/>
                </a:cubicBezTo>
                <a:cubicBezTo>
                  <a:pt x="23938" y="462740"/>
                  <a:pt x="59727" y="549637"/>
                  <a:pt x="125142" y="615166"/>
                </a:cubicBezTo>
                <a:cubicBezTo>
                  <a:pt x="190320" y="680695"/>
                  <a:pt x="277066" y="716546"/>
                  <a:pt x="369500" y="716546"/>
                </a:cubicBezTo>
                <a:cubicBezTo>
                  <a:pt x="461935" y="716546"/>
                  <a:pt x="548681" y="680695"/>
                  <a:pt x="614096" y="615166"/>
                </a:cubicBezTo>
                <a:cubicBezTo>
                  <a:pt x="679274" y="549637"/>
                  <a:pt x="715299" y="462740"/>
                  <a:pt x="715299" y="370144"/>
                </a:cubicBezTo>
                <a:cubicBezTo>
                  <a:pt x="715299" y="277549"/>
                  <a:pt x="679511" y="190652"/>
                  <a:pt x="614096" y="125123"/>
                </a:cubicBezTo>
                <a:cubicBezTo>
                  <a:pt x="548681" y="59831"/>
                  <a:pt x="461935" y="23742"/>
                  <a:pt x="369500" y="23742"/>
                </a:cubicBezTo>
                <a:close/>
                <a:moveTo>
                  <a:pt x="369500" y="0"/>
                </a:moveTo>
                <a:cubicBezTo>
                  <a:pt x="573567" y="0"/>
                  <a:pt x="739000" y="165722"/>
                  <a:pt x="739000" y="370144"/>
                </a:cubicBezTo>
                <a:cubicBezTo>
                  <a:pt x="739000" y="574567"/>
                  <a:pt x="573567" y="740289"/>
                  <a:pt x="369500" y="740289"/>
                </a:cubicBezTo>
                <a:cubicBezTo>
                  <a:pt x="165434" y="740289"/>
                  <a:pt x="0" y="574567"/>
                  <a:pt x="0" y="370144"/>
                </a:cubicBezTo>
                <a:cubicBezTo>
                  <a:pt x="0" y="165722"/>
                  <a:pt x="165434" y="0"/>
                  <a:pt x="369500" y="0"/>
                </a:cubicBezTo>
                <a:close/>
              </a:path>
            </a:pathLst>
          </a:custGeom>
          <a:solidFill>
            <a:schemeClr val="accent1"/>
          </a:solidFill>
          <a:ln w="2360" cap="flat">
            <a:noFill/>
            <a:prstDash val="solid"/>
            <a:miter/>
          </a:ln>
        </p:spPr>
        <p:txBody>
          <a:bodyPr wrap="square" rtlCol="0" anchor="ctr">
            <a:noAutofit/>
          </a:bodyPr>
          <a:lstStyle/>
          <a:p>
            <a:endParaRPr lang="en-GB" sz="1000"/>
          </a:p>
        </p:txBody>
      </p:sp>
      <p:sp>
        <p:nvSpPr>
          <p:cNvPr id="22" name="Freeform 45">
            <a:extLst>
              <a:ext uri="{FF2B5EF4-FFF2-40B4-BE49-F238E27FC236}">
                <a16:creationId xmlns:a16="http://schemas.microsoft.com/office/drawing/2014/main" id="{66D53936-35B8-3698-0AB1-188AD955ADE3}"/>
              </a:ext>
            </a:extLst>
          </p:cNvPr>
          <p:cNvSpPr/>
          <p:nvPr/>
        </p:nvSpPr>
        <p:spPr>
          <a:xfrm>
            <a:off x="506798" y="5093251"/>
            <a:ext cx="608400" cy="608400"/>
          </a:xfrm>
          <a:custGeom>
            <a:avLst/>
            <a:gdLst>
              <a:gd name="connsiteX0" fmla="*/ 421098 w 741261"/>
              <a:gd name="connsiteY0" fmla="*/ 460696 h 742553"/>
              <a:gd name="connsiteX1" fmla="*/ 463270 w 741261"/>
              <a:gd name="connsiteY1" fmla="*/ 460696 h 742553"/>
              <a:gd name="connsiteX2" fmla="*/ 505442 w 741261"/>
              <a:gd name="connsiteY2" fmla="*/ 460696 h 742553"/>
              <a:gd name="connsiteX3" fmla="*/ 555149 w 741261"/>
              <a:gd name="connsiteY3" fmla="*/ 504108 h 742553"/>
              <a:gd name="connsiteX4" fmla="*/ 555149 w 741261"/>
              <a:gd name="connsiteY4" fmla="*/ 545758 h 742553"/>
              <a:gd name="connsiteX5" fmla="*/ 543263 w 741261"/>
              <a:gd name="connsiteY5" fmla="*/ 557665 h 742553"/>
              <a:gd name="connsiteX6" fmla="*/ 531377 w 741261"/>
              <a:gd name="connsiteY6" fmla="*/ 545758 h 742553"/>
              <a:gd name="connsiteX7" fmla="*/ 531377 w 741261"/>
              <a:gd name="connsiteY7" fmla="*/ 504108 h 742553"/>
              <a:gd name="connsiteX8" fmla="*/ 505442 w 741261"/>
              <a:gd name="connsiteY8" fmla="*/ 484510 h 742553"/>
              <a:gd name="connsiteX9" fmla="*/ 463270 w 741261"/>
              <a:gd name="connsiteY9" fmla="*/ 484510 h 742553"/>
              <a:gd name="connsiteX10" fmla="*/ 421098 w 741261"/>
              <a:gd name="connsiteY10" fmla="*/ 484510 h 742553"/>
              <a:gd name="connsiteX11" fmla="*/ 395163 w 741261"/>
              <a:gd name="connsiteY11" fmla="*/ 504108 h 742553"/>
              <a:gd name="connsiteX12" fmla="*/ 395163 w 741261"/>
              <a:gd name="connsiteY12" fmla="*/ 545758 h 742553"/>
              <a:gd name="connsiteX13" fmla="*/ 383277 w 741261"/>
              <a:gd name="connsiteY13" fmla="*/ 557665 h 742553"/>
              <a:gd name="connsiteX14" fmla="*/ 371391 w 741261"/>
              <a:gd name="connsiteY14" fmla="*/ 545758 h 742553"/>
              <a:gd name="connsiteX15" fmla="*/ 371391 w 741261"/>
              <a:gd name="connsiteY15" fmla="*/ 504108 h 742553"/>
              <a:gd name="connsiteX16" fmla="*/ 421098 w 741261"/>
              <a:gd name="connsiteY16" fmla="*/ 460696 h 742553"/>
              <a:gd name="connsiteX17" fmla="*/ 463294 w 741261"/>
              <a:gd name="connsiteY17" fmla="*/ 395090 h 742553"/>
              <a:gd name="connsiteX18" fmla="*/ 446154 w 741261"/>
              <a:gd name="connsiteY18" fmla="*/ 412259 h 742553"/>
              <a:gd name="connsiteX19" fmla="*/ 463294 w 741261"/>
              <a:gd name="connsiteY19" fmla="*/ 429429 h 742553"/>
              <a:gd name="connsiteX20" fmla="*/ 480433 w 741261"/>
              <a:gd name="connsiteY20" fmla="*/ 412259 h 742553"/>
              <a:gd name="connsiteX21" fmla="*/ 463294 w 741261"/>
              <a:gd name="connsiteY21" fmla="*/ 395090 h 742553"/>
              <a:gd name="connsiteX22" fmla="*/ 281366 w 741261"/>
              <a:gd name="connsiteY22" fmla="*/ 392994 h 742553"/>
              <a:gd name="connsiteX23" fmla="*/ 289781 w 741261"/>
              <a:gd name="connsiteY23" fmla="*/ 396471 h 742553"/>
              <a:gd name="connsiteX24" fmla="*/ 326176 w 741261"/>
              <a:gd name="connsiteY24" fmla="*/ 432929 h 742553"/>
              <a:gd name="connsiteX25" fmla="*/ 326176 w 741261"/>
              <a:gd name="connsiteY25" fmla="*/ 449765 h 742553"/>
              <a:gd name="connsiteX26" fmla="*/ 317761 w 741261"/>
              <a:gd name="connsiteY26" fmla="*/ 453242 h 742553"/>
              <a:gd name="connsiteX27" fmla="*/ 309346 w 741261"/>
              <a:gd name="connsiteY27" fmla="*/ 449765 h 742553"/>
              <a:gd name="connsiteX28" fmla="*/ 293228 w 741261"/>
              <a:gd name="connsiteY28" fmla="*/ 433620 h 742553"/>
              <a:gd name="connsiteX29" fmla="*/ 293228 w 741261"/>
              <a:gd name="connsiteY29" fmla="*/ 484128 h 742553"/>
              <a:gd name="connsiteX30" fmla="*/ 331525 w 741261"/>
              <a:gd name="connsiteY30" fmla="*/ 484128 h 742553"/>
              <a:gd name="connsiteX31" fmla="*/ 343435 w 741261"/>
              <a:gd name="connsiteY31" fmla="*/ 496035 h 742553"/>
              <a:gd name="connsiteX32" fmla="*/ 331549 w 741261"/>
              <a:gd name="connsiteY32" fmla="*/ 507942 h 742553"/>
              <a:gd name="connsiteX33" fmla="*/ 281366 w 741261"/>
              <a:gd name="connsiteY33" fmla="*/ 507942 h 742553"/>
              <a:gd name="connsiteX34" fmla="*/ 269480 w 741261"/>
              <a:gd name="connsiteY34" fmla="*/ 496035 h 742553"/>
              <a:gd name="connsiteX35" fmla="*/ 269480 w 741261"/>
              <a:gd name="connsiteY35" fmla="*/ 433620 h 742553"/>
              <a:gd name="connsiteX36" fmla="*/ 253363 w 741261"/>
              <a:gd name="connsiteY36" fmla="*/ 449765 h 742553"/>
              <a:gd name="connsiteX37" fmla="*/ 236556 w 741261"/>
              <a:gd name="connsiteY37" fmla="*/ 449765 h 742553"/>
              <a:gd name="connsiteX38" fmla="*/ 236556 w 741261"/>
              <a:gd name="connsiteY38" fmla="*/ 432929 h 742553"/>
              <a:gd name="connsiteX39" fmla="*/ 272951 w 741261"/>
              <a:gd name="connsiteY39" fmla="*/ 396471 h 742553"/>
              <a:gd name="connsiteX40" fmla="*/ 281366 w 741261"/>
              <a:gd name="connsiteY40" fmla="*/ 392994 h 742553"/>
              <a:gd name="connsiteX41" fmla="*/ 463294 w 741261"/>
              <a:gd name="connsiteY41" fmla="*/ 371276 h 742553"/>
              <a:gd name="connsiteX42" fmla="*/ 504205 w 741261"/>
              <a:gd name="connsiteY42" fmla="*/ 412259 h 742553"/>
              <a:gd name="connsiteX43" fmla="*/ 463294 w 741261"/>
              <a:gd name="connsiteY43" fmla="*/ 453242 h 742553"/>
              <a:gd name="connsiteX44" fmla="*/ 422382 w 741261"/>
              <a:gd name="connsiteY44" fmla="*/ 412259 h 742553"/>
              <a:gd name="connsiteX45" fmla="*/ 463294 w 741261"/>
              <a:gd name="connsiteY45" fmla="*/ 371276 h 742553"/>
              <a:gd name="connsiteX46" fmla="*/ 235486 w 741261"/>
              <a:gd name="connsiteY46" fmla="*/ 274332 h 742553"/>
              <a:gd name="connsiteX47" fmla="*/ 277634 w 741261"/>
              <a:gd name="connsiteY47" fmla="*/ 274332 h 742553"/>
              <a:gd name="connsiteX48" fmla="*/ 319806 w 741261"/>
              <a:gd name="connsiteY48" fmla="*/ 274332 h 742553"/>
              <a:gd name="connsiteX49" fmla="*/ 369513 w 741261"/>
              <a:gd name="connsiteY49" fmla="*/ 317744 h 742553"/>
              <a:gd name="connsiteX50" fmla="*/ 369513 w 741261"/>
              <a:gd name="connsiteY50" fmla="*/ 359394 h 742553"/>
              <a:gd name="connsiteX51" fmla="*/ 357627 w 741261"/>
              <a:gd name="connsiteY51" fmla="*/ 371301 h 742553"/>
              <a:gd name="connsiteX52" fmla="*/ 345741 w 741261"/>
              <a:gd name="connsiteY52" fmla="*/ 359394 h 742553"/>
              <a:gd name="connsiteX53" fmla="*/ 345741 w 741261"/>
              <a:gd name="connsiteY53" fmla="*/ 317744 h 742553"/>
              <a:gd name="connsiteX54" fmla="*/ 319806 w 741261"/>
              <a:gd name="connsiteY54" fmla="*/ 298145 h 742553"/>
              <a:gd name="connsiteX55" fmla="*/ 277634 w 741261"/>
              <a:gd name="connsiteY55" fmla="*/ 298145 h 742553"/>
              <a:gd name="connsiteX56" fmla="*/ 235486 w 741261"/>
              <a:gd name="connsiteY56" fmla="*/ 298145 h 742553"/>
              <a:gd name="connsiteX57" fmla="*/ 209551 w 741261"/>
              <a:gd name="connsiteY57" fmla="*/ 317744 h 742553"/>
              <a:gd name="connsiteX58" fmla="*/ 209551 w 741261"/>
              <a:gd name="connsiteY58" fmla="*/ 359394 h 742553"/>
              <a:gd name="connsiteX59" fmla="*/ 197665 w 741261"/>
              <a:gd name="connsiteY59" fmla="*/ 371301 h 742553"/>
              <a:gd name="connsiteX60" fmla="*/ 185779 w 741261"/>
              <a:gd name="connsiteY60" fmla="*/ 359394 h 742553"/>
              <a:gd name="connsiteX61" fmla="*/ 185779 w 741261"/>
              <a:gd name="connsiteY61" fmla="*/ 317744 h 742553"/>
              <a:gd name="connsiteX62" fmla="*/ 235486 w 741261"/>
              <a:gd name="connsiteY62" fmla="*/ 274332 h 742553"/>
              <a:gd name="connsiteX63" fmla="*/ 410235 w 741261"/>
              <a:gd name="connsiteY63" fmla="*/ 225466 h 742553"/>
              <a:gd name="connsiteX64" fmla="*/ 460418 w 741261"/>
              <a:gd name="connsiteY64" fmla="*/ 225466 h 742553"/>
              <a:gd name="connsiteX65" fmla="*/ 472304 w 741261"/>
              <a:gd name="connsiteY65" fmla="*/ 237373 h 742553"/>
              <a:gd name="connsiteX66" fmla="*/ 472304 w 741261"/>
              <a:gd name="connsiteY66" fmla="*/ 299788 h 742553"/>
              <a:gd name="connsiteX67" fmla="*/ 488421 w 741261"/>
              <a:gd name="connsiteY67" fmla="*/ 283642 h 742553"/>
              <a:gd name="connsiteX68" fmla="*/ 505228 w 741261"/>
              <a:gd name="connsiteY68" fmla="*/ 283642 h 742553"/>
              <a:gd name="connsiteX69" fmla="*/ 505228 w 741261"/>
              <a:gd name="connsiteY69" fmla="*/ 300479 h 742553"/>
              <a:gd name="connsiteX70" fmla="*/ 468833 w 741261"/>
              <a:gd name="connsiteY70" fmla="*/ 336937 h 742553"/>
              <a:gd name="connsiteX71" fmla="*/ 460418 w 741261"/>
              <a:gd name="connsiteY71" fmla="*/ 340414 h 742553"/>
              <a:gd name="connsiteX72" fmla="*/ 452003 w 741261"/>
              <a:gd name="connsiteY72" fmla="*/ 336937 h 742553"/>
              <a:gd name="connsiteX73" fmla="*/ 415608 w 741261"/>
              <a:gd name="connsiteY73" fmla="*/ 300479 h 742553"/>
              <a:gd name="connsiteX74" fmla="*/ 415608 w 741261"/>
              <a:gd name="connsiteY74" fmla="*/ 283642 h 742553"/>
              <a:gd name="connsiteX75" fmla="*/ 432414 w 741261"/>
              <a:gd name="connsiteY75" fmla="*/ 283642 h 742553"/>
              <a:gd name="connsiteX76" fmla="*/ 448532 w 741261"/>
              <a:gd name="connsiteY76" fmla="*/ 299788 h 742553"/>
              <a:gd name="connsiteX77" fmla="*/ 448532 w 741261"/>
              <a:gd name="connsiteY77" fmla="*/ 249280 h 742553"/>
              <a:gd name="connsiteX78" fmla="*/ 410235 w 741261"/>
              <a:gd name="connsiteY78" fmla="*/ 249280 h 742553"/>
              <a:gd name="connsiteX79" fmla="*/ 398349 w 741261"/>
              <a:gd name="connsiteY79" fmla="*/ 237373 h 742553"/>
              <a:gd name="connsiteX80" fmla="*/ 410235 w 741261"/>
              <a:gd name="connsiteY80" fmla="*/ 225466 h 742553"/>
              <a:gd name="connsiteX81" fmla="*/ 277634 w 741261"/>
              <a:gd name="connsiteY81" fmla="*/ 208726 h 742553"/>
              <a:gd name="connsiteX82" fmla="*/ 260494 w 741261"/>
              <a:gd name="connsiteY82" fmla="*/ 225895 h 742553"/>
              <a:gd name="connsiteX83" fmla="*/ 277634 w 741261"/>
              <a:gd name="connsiteY83" fmla="*/ 243065 h 742553"/>
              <a:gd name="connsiteX84" fmla="*/ 294773 w 741261"/>
              <a:gd name="connsiteY84" fmla="*/ 225895 h 742553"/>
              <a:gd name="connsiteX85" fmla="*/ 277634 w 741261"/>
              <a:gd name="connsiteY85" fmla="*/ 208726 h 742553"/>
              <a:gd name="connsiteX86" fmla="*/ 277634 w 741261"/>
              <a:gd name="connsiteY86" fmla="*/ 184912 h 742553"/>
              <a:gd name="connsiteX87" fmla="*/ 318545 w 741261"/>
              <a:gd name="connsiteY87" fmla="*/ 225895 h 742553"/>
              <a:gd name="connsiteX88" fmla="*/ 277634 w 741261"/>
              <a:gd name="connsiteY88" fmla="*/ 266878 h 742553"/>
              <a:gd name="connsiteX89" fmla="*/ 236722 w 741261"/>
              <a:gd name="connsiteY89" fmla="*/ 225895 h 742553"/>
              <a:gd name="connsiteX90" fmla="*/ 277634 w 741261"/>
              <a:gd name="connsiteY90" fmla="*/ 184912 h 742553"/>
              <a:gd name="connsiteX91" fmla="*/ 370630 w 741261"/>
              <a:gd name="connsiteY91" fmla="*/ 23814 h 742553"/>
              <a:gd name="connsiteX92" fmla="*/ 125374 w 741261"/>
              <a:gd name="connsiteY92" fmla="*/ 125569 h 742553"/>
              <a:gd name="connsiteX93" fmla="*/ 23796 w 741261"/>
              <a:gd name="connsiteY93" fmla="*/ 371253 h 742553"/>
              <a:gd name="connsiteX94" fmla="*/ 125374 w 741261"/>
              <a:gd name="connsiteY94" fmla="*/ 616936 h 742553"/>
              <a:gd name="connsiteX95" fmla="*/ 370630 w 741261"/>
              <a:gd name="connsiteY95" fmla="*/ 718692 h 742553"/>
              <a:gd name="connsiteX96" fmla="*/ 615887 w 741261"/>
              <a:gd name="connsiteY96" fmla="*/ 616936 h 742553"/>
              <a:gd name="connsiteX97" fmla="*/ 717465 w 741261"/>
              <a:gd name="connsiteY97" fmla="*/ 371253 h 742553"/>
              <a:gd name="connsiteX98" fmla="*/ 615887 w 741261"/>
              <a:gd name="connsiteY98" fmla="*/ 125569 h 742553"/>
              <a:gd name="connsiteX99" fmla="*/ 370630 w 741261"/>
              <a:gd name="connsiteY99" fmla="*/ 23814 h 742553"/>
              <a:gd name="connsiteX100" fmla="*/ 370630 w 741261"/>
              <a:gd name="connsiteY100" fmla="*/ 0 h 742553"/>
              <a:gd name="connsiteX101" fmla="*/ 741261 w 741261"/>
              <a:gd name="connsiteY101" fmla="*/ 371276 h 742553"/>
              <a:gd name="connsiteX102" fmla="*/ 370630 w 741261"/>
              <a:gd name="connsiteY102" fmla="*/ 742553 h 742553"/>
              <a:gd name="connsiteX103" fmla="*/ 0 w 741261"/>
              <a:gd name="connsiteY103" fmla="*/ 371276 h 742553"/>
              <a:gd name="connsiteX104" fmla="*/ 370630 w 741261"/>
              <a:gd name="connsiteY104" fmla="*/ 0 h 7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41261" h="742553">
                <a:moveTo>
                  <a:pt x="421098" y="460696"/>
                </a:moveTo>
                <a:lnTo>
                  <a:pt x="463270" y="460696"/>
                </a:lnTo>
                <a:lnTo>
                  <a:pt x="505442" y="460696"/>
                </a:lnTo>
                <a:cubicBezTo>
                  <a:pt x="537035" y="460696"/>
                  <a:pt x="555149" y="476508"/>
                  <a:pt x="555149" y="504108"/>
                </a:cubicBezTo>
                <a:lnTo>
                  <a:pt x="555149" y="545758"/>
                </a:lnTo>
                <a:cubicBezTo>
                  <a:pt x="555149" y="552330"/>
                  <a:pt x="549824" y="557665"/>
                  <a:pt x="543263" y="557665"/>
                </a:cubicBezTo>
                <a:cubicBezTo>
                  <a:pt x="536702" y="557665"/>
                  <a:pt x="531377" y="552330"/>
                  <a:pt x="531377" y="545758"/>
                </a:cubicBezTo>
                <a:lnTo>
                  <a:pt x="531377" y="504108"/>
                </a:lnTo>
                <a:cubicBezTo>
                  <a:pt x="531377" y="497250"/>
                  <a:pt x="531377" y="484510"/>
                  <a:pt x="505442" y="484510"/>
                </a:cubicBezTo>
                <a:lnTo>
                  <a:pt x="463270" y="484510"/>
                </a:lnTo>
                <a:lnTo>
                  <a:pt x="421098" y="484510"/>
                </a:lnTo>
                <a:cubicBezTo>
                  <a:pt x="395163" y="484510"/>
                  <a:pt x="395163" y="497250"/>
                  <a:pt x="395163" y="504108"/>
                </a:cubicBezTo>
                <a:lnTo>
                  <a:pt x="395163" y="545758"/>
                </a:lnTo>
                <a:cubicBezTo>
                  <a:pt x="395163" y="552330"/>
                  <a:pt x="389838" y="557665"/>
                  <a:pt x="383277" y="557665"/>
                </a:cubicBezTo>
                <a:cubicBezTo>
                  <a:pt x="376716" y="557665"/>
                  <a:pt x="371391" y="552330"/>
                  <a:pt x="371391" y="545758"/>
                </a:cubicBezTo>
                <a:lnTo>
                  <a:pt x="371391" y="504108"/>
                </a:lnTo>
                <a:cubicBezTo>
                  <a:pt x="371391" y="476508"/>
                  <a:pt x="389505" y="460696"/>
                  <a:pt x="421098" y="460696"/>
                </a:cubicBezTo>
                <a:close/>
                <a:moveTo>
                  <a:pt x="463294" y="395090"/>
                </a:moveTo>
                <a:cubicBezTo>
                  <a:pt x="453832" y="395090"/>
                  <a:pt x="446154" y="402781"/>
                  <a:pt x="446154" y="412259"/>
                </a:cubicBezTo>
                <a:cubicBezTo>
                  <a:pt x="446154" y="421737"/>
                  <a:pt x="453832" y="429429"/>
                  <a:pt x="463294" y="429429"/>
                </a:cubicBezTo>
                <a:cubicBezTo>
                  <a:pt x="472755" y="429429"/>
                  <a:pt x="480433" y="421737"/>
                  <a:pt x="480433" y="412259"/>
                </a:cubicBezTo>
                <a:cubicBezTo>
                  <a:pt x="480433" y="402781"/>
                  <a:pt x="472755" y="395090"/>
                  <a:pt x="463294" y="395090"/>
                </a:cubicBezTo>
                <a:close/>
                <a:moveTo>
                  <a:pt x="281366" y="392994"/>
                </a:moveTo>
                <a:cubicBezTo>
                  <a:pt x="284528" y="392994"/>
                  <a:pt x="287547" y="394232"/>
                  <a:pt x="289781" y="396471"/>
                </a:cubicBezTo>
                <a:lnTo>
                  <a:pt x="326176" y="432929"/>
                </a:lnTo>
                <a:cubicBezTo>
                  <a:pt x="330812" y="437573"/>
                  <a:pt x="330812" y="445122"/>
                  <a:pt x="326176" y="449765"/>
                </a:cubicBezTo>
                <a:cubicBezTo>
                  <a:pt x="323847" y="452075"/>
                  <a:pt x="320804" y="453242"/>
                  <a:pt x="317761" y="453242"/>
                </a:cubicBezTo>
                <a:cubicBezTo>
                  <a:pt x="314718" y="453242"/>
                  <a:pt x="311675" y="452099"/>
                  <a:pt x="309346" y="449765"/>
                </a:cubicBezTo>
                <a:lnTo>
                  <a:pt x="293228" y="433620"/>
                </a:lnTo>
                <a:lnTo>
                  <a:pt x="293228" y="484128"/>
                </a:lnTo>
                <a:lnTo>
                  <a:pt x="331525" y="484128"/>
                </a:lnTo>
                <a:cubicBezTo>
                  <a:pt x="338086" y="484128"/>
                  <a:pt x="343435" y="489463"/>
                  <a:pt x="343435" y="496035"/>
                </a:cubicBezTo>
                <a:cubicBezTo>
                  <a:pt x="343435" y="502608"/>
                  <a:pt x="338110" y="507942"/>
                  <a:pt x="331549" y="507942"/>
                </a:cubicBezTo>
                <a:lnTo>
                  <a:pt x="281366" y="507942"/>
                </a:lnTo>
                <a:cubicBezTo>
                  <a:pt x="274805" y="507942"/>
                  <a:pt x="269480" y="502608"/>
                  <a:pt x="269480" y="496035"/>
                </a:cubicBezTo>
                <a:lnTo>
                  <a:pt x="269480" y="433620"/>
                </a:lnTo>
                <a:lnTo>
                  <a:pt x="253363" y="449765"/>
                </a:lnTo>
                <a:cubicBezTo>
                  <a:pt x="248727" y="454409"/>
                  <a:pt x="241191" y="454409"/>
                  <a:pt x="236556" y="449765"/>
                </a:cubicBezTo>
                <a:cubicBezTo>
                  <a:pt x="231920" y="445122"/>
                  <a:pt x="231920" y="437573"/>
                  <a:pt x="236556" y="432929"/>
                </a:cubicBezTo>
                <a:lnTo>
                  <a:pt x="272951" y="396471"/>
                </a:lnTo>
                <a:cubicBezTo>
                  <a:pt x="275185" y="394256"/>
                  <a:pt x="278204" y="392994"/>
                  <a:pt x="281366" y="392994"/>
                </a:cubicBezTo>
                <a:close/>
                <a:moveTo>
                  <a:pt x="463294" y="371276"/>
                </a:moveTo>
                <a:cubicBezTo>
                  <a:pt x="485853" y="371276"/>
                  <a:pt x="504205" y="389660"/>
                  <a:pt x="504205" y="412259"/>
                </a:cubicBezTo>
                <a:cubicBezTo>
                  <a:pt x="504205" y="434858"/>
                  <a:pt x="485853" y="453242"/>
                  <a:pt x="463294" y="453242"/>
                </a:cubicBezTo>
                <a:cubicBezTo>
                  <a:pt x="440734" y="453242"/>
                  <a:pt x="422382" y="434858"/>
                  <a:pt x="422382" y="412259"/>
                </a:cubicBezTo>
                <a:cubicBezTo>
                  <a:pt x="422382" y="389660"/>
                  <a:pt x="440734" y="371276"/>
                  <a:pt x="463294" y="371276"/>
                </a:cubicBezTo>
                <a:close/>
                <a:moveTo>
                  <a:pt x="235486" y="274332"/>
                </a:moveTo>
                <a:lnTo>
                  <a:pt x="277634" y="274332"/>
                </a:lnTo>
                <a:lnTo>
                  <a:pt x="319806" y="274332"/>
                </a:lnTo>
                <a:cubicBezTo>
                  <a:pt x="351399" y="274332"/>
                  <a:pt x="369513" y="290168"/>
                  <a:pt x="369513" y="317744"/>
                </a:cubicBezTo>
                <a:lnTo>
                  <a:pt x="369513" y="359394"/>
                </a:lnTo>
                <a:cubicBezTo>
                  <a:pt x="369513" y="365966"/>
                  <a:pt x="364188" y="371301"/>
                  <a:pt x="357627" y="371301"/>
                </a:cubicBezTo>
                <a:cubicBezTo>
                  <a:pt x="351066" y="371301"/>
                  <a:pt x="345741" y="365966"/>
                  <a:pt x="345741" y="359394"/>
                </a:cubicBezTo>
                <a:lnTo>
                  <a:pt x="345741" y="317744"/>
                </a:lnTo>
                <a:cubicBezTo>
                  <a:pt x="345741" y="310886"/>
                  <a:pt x="345741" y="298145"/>
                  <a:pt x="319806" y="298145"/>
                </a:cubicBezTo>
                <a:lnTo>
                  <a:pt x="277634" y="298145"/>
                </a:lnTo>
                <a:lnTo>
                  <a:pt x="235486" y="298145"/>
                </a:lnTo>
                <a:cubicBezTo>
                  <a:pt x="209551" y="298145"/>
                  <a:pt x="209551" y="310910"/>
                  <a:pt x="209551" y="317744"/>
                </a:cubicBezTo>
                <a:lnTo>
                  <a:pt x="209551" y="359394"/>
                </a:lnTo>
                <a:cubicBezTo>
                  <a:pt x="209551" y="365966"/>
                  <a:pt x="204226" y="371301"/>
                  <a:pt x="197665" y="371301"/>
                </a:cubicBezTo>
                <a:cubicBezTo>
                  <a:pt x="191104" y="371301"/>
                  <a:pt x="185779" y="365966"/>
                  <a:pt x="185779" y="359394"/>
                </a:cubicBezTo>
                <a:lnTo>
                  <a:pt x="185779" y="317744"/>
                </a:lnTo>
                <a:cubicBezTo>
                  <a:pt x="185779" y="290144"/>
                  <a:pt x="203893" y="274332"/>
                  <a:pt x="235486" y="274332"/>
                </a:cubicBezTo>
                <a:close/>
                <a:moveTo>
                  <a:pt x="410235" y="225466"/>
                </a:moveTo>
                <a:lnTo>
                  <a:pt x="460418" y="225466"/>
                </a:lnTo>
                <a:cubicBezTo>
                  <a:pt x="466979" y="225466"/>
                  <a:pt x="472304" y="230800"/>
                  <a:pt x="472304" y="237373"/>
                </a:cubicBezTo>
                <a:lnTo>
                  <a:pt x="472304" y="299788"/>
                </a:lnTo>
                <a:lnTo>
                  <a:pt x="488421" y="283642"/>
                </a:lnTo>
                <a:cubicBezTo>
                  <a:pt x="493057" y="278999"/>
                  <a:pt x="500593" y="278999"/>
                  <a:pt x="505228" y="283642"/>
                </a:cubicBezTo>
                <a:cubicBezTo>
                  <a:pt x="509864" y="288286"/>
                  <a:pt x="509864" y="295835"/>
                  <a:pt x="505228" y="300479"/>
                </a:cubicBezTo>
                <a:lnTo>
                  <a:pt x="468833" y="336937"/>
                </a:lnTo>
                <a:cubicBezTo>
                  <a:pt x="466504" y="339247"/>
                  <a:pt x="463461" y="340414"/>
                  <a:pt x="460418" y="340414"/>
                </a:cubicBezTo>
                <a:cubicBezTo>
                  <a:pt x="457375" y="340414"/>
                  <a:pt x="454332" y="339271"/>
                  <a:pt x="452003" y="336937"/>
                </a:cubicBezTo>
                <a:lnTo>
                  <a:pt x="415608" y="300479"/>
                </a:lnTo>
                <a:cubicBezTo>
                  <a:pt x="410972" y="295835"/>
                  <a:pt x="410972" y="288286"/>
                  <a:pt x="415608" y="283642"/>
                </a:cubicBezTo>
                <a:cubicBezTo>
                  <a:pt x="420243" y="278999"/>
                  <a:pt x="427779" y="278999"/>
                  <a:pt x="432414" y="283642"/>
                </a:cubicBezTo>
                <a:lnTo>
                  <a:pt x="448532" y="299788"/>
                </a:lnTo>
                <a:lnTo>
                  <a:pt x="448532" y="249280"/>
                </a:lnTo>
                <a:lnTo>
                  <a:pt x="410235" y="249280"/>
                </a:lnTo>
                <a:cubicBezTo>
                  <a:pt x="403674" y="249280"/>
                  <a:pt x="398349" y="243945"/>
                  <a:pt x="398349" y="237373"/>
                </a:cubicBezTo>
                <a:cubicBezTo>
                  <a:pt x="398349" y="230800"/>
                  <a:pt x="403674" y="225466"/>
                  <a:pt x="410235" y="225466"/>
                </a:cubicBezTo>
                <a:close/>
                <a:moveTo>
                  <a:pt x="277634" y="208726"/>
                </a:moveTo>
                <a:cubicBezTo>
                  <a:pt x="268196" y="208726"/>
                  <a:pt x="260494" y="216441"/>
                  <a:pt x="260494" y="225895"/>
                </a:cubicBezTo>
                <a:cubicBezTo>
                  <a:pt x="260494" y="235373"/>
                  <a:pt x="268172" y="243065"/>
                  <a:pt x="277634" y="243065"/>
                </a:cubicBezTo>
                <a:cubicBezTo>
                  <a:pt x="287095" y="243065"/>
                  <a:pt x="294773" y="235373"/>
                  <a:pt x="294773" y="225895"/>
                </a:cubicBezTo>
                <a:cubicBezTo>
                  <a:pt x="294773" y="216417"/>
                  <a:pt x="287095" y="208726"/>
                  <a:pt x="277634" y="208726"/>
                </a:cubicBezTo>
                <a:close/>
                <a:moveTo>
                  <a:pt x="277634" y="184912"/>
                </a:moveTo>
                <a:cubicBezTo>
                  <a:pt x="300193" y="184912"/>
                  <a:pt x="318545" y="203296"/>
                  <a:pt x="318545" y="225895"/>
                </a:cubicBezTo>
                <a:cubicBezTo>
                  <a:pt x="318545" y="248494"/>
                  <a:pt x="300193" y="266878"/>
                  <a:pt x="277634" y="266878"/>
                </a:cubicBezTo>
                <a:cubicBezTo>
                  <a:pt x="255098" y="266878"/>
                  <a:pt x="236722" y="248494"/>
                  <a:pt x="236722" y="225895"/>
                </a:cubicBezTo>
                <a:cubicBezTo>
                  <a:pt x="236722" y="203296"/>
                  <a:pt x="255074" y="184912"/>
                  <a:pt x="277634" y="184912"/>
                </a:cubicBezTo>
                <a:close/>
                <a:moveTo>
                  <a:pt x="370630" y="23814"/>
                </a:moveTo>
                <a:cubicBezTo>
                  <a:pt x="277991" y="23814"/>
                  <a:pt x="190890" y="59939"/>
                  <a:pt x="125374" y="125569"/>
                </a:cubicBezTo>
                <a:cubicBezTo>
                  <a:pt x="59882" y="191199"/>
                  <a:pt x="23796" y="278451"/>
                  <a:pt x="23796" y="371253"/>
                </a:cubicBezTo>
                <a:cubicBezTo>
                  <a:pt x="23796" y="464054"/>
                  <a:pt x="59858" y="551306"/>
                  <a:pt x="125374" y="616936"/>
                </a:cubicBezTo>
                <a:cubicBezTo>
                  <a:pt x="190890" y="682543"/>
                  <a:pt x="277991" y="718692"/>
                  <a:pt x="370630" y="718692"/>
                </a:cubicBezTo>
                <a:cubicBezTo>
                  <a:pt x="463270" y="718692"/>
                  <a:pt x="550371" y="682566"/>
                  <a:pt x="615887" y="616936"/>
                </a:cubicBezTo>
                <a:cubicBezTo>
                  <a:pt x="681403" y="551330"/>
                  <a:pt x="717489" y="464078"/>
                  <a:pt x="717465" y="371253"/>
                </a:cubicBezTo>
                <a:cubicBezTo>
                  <a:pt x="717465" y="278451"/>
                  <a:pt x="681403" y="191199"/>
                  <a:pt x="615887" y="125569"/>
                </a:cubicBezTo>
                <a:cubicBezTo>
                  <a:pt x="550371" y="59962"/>
                  <a:pt x="463270" y="23814"/>
                  <a:pt x="370630" y="23814"/>
                </a:cubicBezTo>
                <a:close/>
                <a:moveTo>
                  <a:pt x="370630" y="0"/>
                </a:moveTo>
                <a:cubicBezTo>
                  <a:pt x="575332" y="0"/>
                  <a:pt x="741261" y="166218"/>
                  <a:pt x="741261" y="371276"/>
                </a:cubicBezTo>
                <a:cubicBezTo>
                  <a:pt x="741261" y="576334"/>
                  <a:pt x="575332" y="742553"/>
                  <a:pt x="370630" y="742553"/>
                </a:cubicBezTo>
                <a:cubicBezTo>
                  <a:pt x="165929" y="742553"/>
                  <a:pt x="0" y="576334"/>
                  <a:pt x="0" y="371276"/>
                </a:cubicBezTo>
                <a:cubicBezTo>
                  <a:pt x="0" y="166218"/>
                  <a:pt x="165953" y="0"/>
                  <a:pt x="370630" y="0"/>
                </a:cubicBezTo>
                <a:close/>
              </a:path>
            </a:pathLst>
          </a:custGeom>
          <a:solidFill>
            <a:schemeClr val="accent1"/>
          </a:solidFill>
          <a:ln w="2367" cap="flat">
            <a:noFill/>
            <a:prstDash val="solid"/>
            <a:miter/>
          </a:ln>
        </p:spPr>
        <p:txBody>
          <a:bodyPr wrap="square" rtlCol="0" anchor="ctr">
            <a:noAutofit/>
          </a:bodyPr>
          <a:lstStyle/>
          <a:p>
            <a:endParaRPr lang="en-GB"/>
          </a:p>
        </p:txBody>
      </p:sp>
      <p:sp>
        <p:nvSpPr>
          <p:cNvPr id="23" name="Freeform 41">
            <a:extLst>
              <a:ext uri="{FF2B5EF4-FFF2-40B4-BE49-F238E27FC236}">
                <a16:creationId xmlns:a16="http://schemas.microsoft.com/office/drawing/2014/main" id="{20B1449F-AB1C-6433-05A4-B1117D133DE1}"/>
              </a:ext>
            </a:extLst>
          </p:cNvPr>
          <p:cNvSpPr/>
          <p:nvPr/>
        </p:nvSpPr>
        <p:spPr>
          <a:xfrm>
            <a:off x="506798" y="2985757"/>
            <a:ext cx="608400" cy="608400"/>
          </a:xfrm>
          <a:custGeom>
            <a:avLst/>
            <a:gdLst>
              <a:gd name="connsiteX0" fmla="*/ 209754 w 739000"/>
              <a:gd name="connsiteY0" fmla="*/ 281111 h 740289"/>
              <a:gd name="connsiteX1" fmla="*/ 209754 w 739000"/>
              <a:gd name="connsiteY1" fmla="*/ 454668 h 740289"/>
              <a:gd name="connsiteX2" fmla="*/ 233455 w 739000"/>
              <a:gd name="connsiteY2" fmla="*/ 454668 h 740289"/>
              <a:gd name="connsiteX3" fmla="*/ 264267 w 739000"/>
              <a:gd name="connsiteY3" fmla="*/ 513312 h 740289"/>
              <a:gd name="connsiteX4" fmla="*/ 289627 w 739000"/>
              <a:gd name="connsiteY4" fmla="*/ 531118 h 740289"/>
              <a:gd name="connsiteX5" fmla="*/ 306218 w 739000"/>
              <a:gd name="connsiteY5" fmla="*/ 520909 h 740289"/>
              <a:gd name="connsiteX6" fmla="*/ 300767 w 739000"/>
              <a:gd name="connsiteY6" fmla="*/ 513074 h 740289"/>
              <a:gd name="connsiteX7" fmla="*/ 278488 w 739000"/>
              <a:gd name="connsiteY7" fmla="*/ 474137 h 740289"/>
              <a:gd name="connsiteX8" fmla="*/ 282754 w 739000"/>
              <a:gd name="connsiteY8" fmla="*/ 457992 h 740289"/>
              <a:gd name="connsiteX9" fmla="*/ 298870 w 739000"/>
              <a:gd name="connsiteY9" fmla="*/ 462265 h 740289"/>
              <a:gd name="connsiteX10" fmla="*/ 321150 w 739000"/>
              <a:gd name="connsiteY10" fmla="*/ 500965 h 740289"/>
              <a:gd name="connsiteX11" fmla="*/ 346747 w 739000"/>
              <a:gd name="connsiteY11" fmla="*/ 519010 h 740289"/>
              <a:gd name="connsiteX12" fmla="*/ 360493 w 739000"/>
              <a:gd name="connsiteY12" fmla="*/ 514736 h 740289"/>
              <a:gd name="connsiteX13" fmla="*/ 363338 w 739000"/>
              <a:gd name="connsiteY13" fmla="*/ 508800 h 740289"/>
              <a:gd name="connsiteX14" fmla="*/ 358123 w 739000"/>
              <a:gd name="connsiteY14" fmla="*/ 500965 h 740289"/>
              <a:gd name="connsiteX15" fmla="*/ 335844 w 739000"/>
              <a:gd name="connsiteY15" fmla="*/ 462028 h 740289"/>
              <a:gd name="connsiteX16" fmla="*/ 340110 w 739000"/>
              <a:gd name="connsiteY16" fmla="*/ 445883 h 740289"/>
              <a:gd name="connsiteX17" fmla="*/ 356227 w 739000"/>
              <a:gd name="connsiteY17" fmla="*/ 450157 h 740289"/>
              <a:gd name="connsiteX18" fmla="*/ 378506 w 739000"/>
              <a:gd name="connsiteY18" fmla="*/ 488857 h 740289"/>
              <a:gd name="connsiteX19" fmla="*/ 404103 w 739000"/>
              <a:gd name="connsiteY19" fmla="*/ 506901 h 740289"/>
              <a:gd name="connsiteX20" fmla="*/ 417850 w 739000"/>
              <a:gd name="connsiteY20" fmla="*/ 502627 h 740289"/>
              <a:gd name="connsiteX21" fmla="*/ 420694 w 739000"/>
              <a:gd name="connsiteY21" fmla="*/ 496692 h 740289"/>
              <a:gd name="connsiteX22" fmla="*/ 415480 w 739000"/>
              <a:gd name="connsiteY22" fmla="*/ 488857 h 740289"/>
              <a:gd name="connsiteX23" fmla="*/ 393201 w 739000"/>
              <a:gd name="connsiteY23" fmla="*/ 449919 h 740289"/>
              <a:gd name="connsiteX24" fmla="*/ 397467 w 739000"/>
              <a:gd name="connsiteY24" fmla="*/ 433774 h 740289"/>
              <a:gd name="connsiteX25" fmla="*/ 413584 w 739000"/>
              <a:gd name="connsiteY25" fmla="*/ 438048 h 740289"/>
              <a:gd name="connsiteX26" fmla="*/ 435863 w 739000"/>
              <a:gd name="connsiteY26" fmla="*/ 476748 h 740289"/>
              <a:gd name="connsiteX27" fmla="*/ 461460 w 739000"/>
              <a:gd name="connsiteY27" fmla="*/ 494792 h 740289"/>
              <a:gd name="connsiteX28" fmla="*/ 475207 w 739000"/>
              <a:gd name="connsiteY28" fmla="*/ 490519 h 740289"/>
              <a:gd name="connsiteX29" fmla="*/ 478762 w 739000"/>
              <a:gd name="connsiteY29" fmla="*/ 483871 h 740289"/>
              <a:gd name="connsiteX30" fmla="*/ 478762 w 739000"/>
              <a:gd name="connsiteY30" fmla="*/ 483396 h 740289"/>
              <a:gd name="connsiteX31" fmla="*/ 478762 w 739000"/>
              <a:gd name="connsiteY31" fmla="*/ 457754 h 740289"/>
              <a:gd name="connsiteX32" fmla="*/ 386328 w 739000"/>
              <a:gd name="connsiteY32" fmla="*/ 295119 h 740289"/>
              <a:gd name="connsiteX33" fmla="*/ 366182 w 739000"/>
              <a:gd name="connsiteY33" fmla="*/ 295119 h 740289"/>
              <a:gd name="connsiteX34" fmla="*/ 328260 w 739000"/>
              <a:gd name="connsiteY34" fmla="*/ 343316 h 740289"/>
              <a:gd name="connsiteX35" fmla="*/ 326127 w 739000"/>
              <a:gd name="connsiteY35" fmla="*/ 345453 h 740289"/>
              <a:gd name="connsiteX36" fmla="*/ 276828 w 739000"/>
              <a:gd name="connsiteY36" fmla="*/ 358511 h 740289"/>
              <a:gd name="connsiteX37" fmla="*/ 236774 w 739000"/>
              <a:gd name="connsiteY37" fmla="*/ 324322 h 740289"/>
              <a:gd name="connsiteX38" fmla="*/ 235115 w 739000"/>
              <a:gd name="connsiteY38" fmla="*/ 320761 h 740289"/>
              <a:gd name="connsiteX39" fmla="*/ 236300 w 739000"/>
              <a:gd name="connsiteY39" fmla="*/ 308414 h 740289"/>
              <a:gd name="connsiteX40" fmla="*/ 257157 w 739000"/>
              <a:gd name="connsiteY40" fmla="*/ 281111 h 740289"/>
              <a:gd name="connsiteX41" fmla="*/ 357886 w 739000"/>
              <a:gd name="connsiteY41" fmla="*/ 210121 h 740289"/>
              <a:gd name="connsiteX42" fmla="*/ 326127 w 739000"/>
              <a:gd name="connsiteY42" fmla="*/ 229590 h 740289"/>
              <a:gd name="connsiteX43" fmla="*/ 318779 w 739000"/>
              <a:gd name="connsiteY43" fmla="*/ 238849 h 740289"/>
              <a:gd name="connsiteX44" fmla="*/ 259527 w 739000"/>
              <a:gd name="connsiteY44" fmla="*/ 316249 h 740289"/>
              <a:gd name="connsiteX45" fmla="*/ 282280 w 739000"/>
              <a:gd name="connsiteY45" fmla="*/ 334769 h 740289"/>
              <a:gd name="connsiteX46" fmla="*/ 310484 w 739000"/>
              <a:gd name="connsiteY46" fmla="*/ 326696 h 740289"/>
              <a:gd name="connsiteX47" fmla="*/ 350776 w 739000"/>
              <a:gd name="connsiteY47" fmla="*/ 275175 h 740289"/>
              <a:gd name="connsiteX48" fmla="*/ 360019 w 739000"/>
              <a:gd name="connsiteY48" fmla="*/ 270664 h 740289"/>
              <a:gd name="connsiteX49" fmla="*/ 392727 w 739000"/>
              <a:gd name="connsiteY49" fmla="*/ 270664 h 740289"/>
              <a:gd name="connsiteX50" fmla="*/ 402918 w 739000"/>
              <a:gd name="connsiteY50" fmla="*/ 276600 h 740289"/>
              <a:gd name="connsiteX51" fmla="*/ 497012 w 739000"/>
              <a:gd name="connsiteY51" fmla="*/ 442084 h 740289"/>
              <a:gd name="connsiteX52" fmla="*/ 529719 w 739000"/>
              <a:gd name="connsiteY52" fmla="*/ 442322 h 740289"/>
              <a:gd name="connsiteX53" fmla="*/ 529719 w 739000"/>
              <a:gd name="connsiteY53" fmla="*/ 268290 h 740289"/>
              <a:gd name="connsiteX54" fmla="*/ 458379 w 739000"/>
              <a:gd name="connsiteY54" fmla="*/ 210121 h 740289"/>
              <a:gd name="connsiteX55" fmla="*/ 357886 w 739000"/>
              <a:gd name="connsiteY55" fmla="*/ 186141 h 740289"/>
              <a:gd name="connsiteX56" fmla="*/ 462645 w 739000"/>
              <a:gd name="connsiteY56" fmla="*/ 186141 h 740289"/>
              <a:gd name="connsiteX57" fmla="*/ 470229 w 739000"/>
              <a:gd name="connsiteY57" fmla="*/ 188753 h 740289"/>
              <a:gd name="connsiteX58" fmla="*/ 529719 w 739000"/>
              <a:gd name="connsiteY58" fmla="*/ 237425 h 740289"/>
              <a:gd name="connsiteX59" fmla="*/ 529719 w 739000"/>
              <a:gd name="connsiteY59" fmla="*/ 211783 h 740289"/>
              <a:gd name="connsiteX60" fmla="*/ 567878 w 739000"/>
              <a:gd name="connsiteY60" fmla="*/ 211783 h 740289"/>
              <a:gd name="connsiteX61" fmla="*/ 579729 w 739000"/>
              <a:gd name="connsiteY61" fmla="*/ 223654 h 740289"/>
              <a:gd name="connsiteX62" fmla="*/ 567878 w 739000"/>
              <a:gd name="connsiteY62" fmla="*/ 235525 h 740289"/>
              <a:gd name="connsiteX63" fmla="*/ 552472 w 739000"/>
              <a:gd name="connsiteY63" fmla="*/ 235525 h 740289"/>
              <a:gd name="connsiteX64" fmla="*/ 552472 w 739000"/>
              <a:gd name="connsiteY64" fmla="*/ 261167 h 740289"/>
              <a:gd name="connsiteX65" fmla="*/ 552472 w 739000"/>
              <a:gd name="connsiteY65" fmla="*/ 264016 h 740289"/>
              <a:gd name="connsiteX66" fmla="*/ 552472 w 739000"/>
              <a:gd name="connsiteY66" fmla="*/ 452768 h 740289"/>
              <a:gd name="connsiteX67" fmla="*/ 552709 w 739000"/>
              <a:gd name="connsiteY67" fmla="*/ 453955 h 740289"/>
              <a:gd name="connsiteX68" fmla="*/ 552472 w 739000"/>
              <a:gd name="connsiteY68" fmla="*/ 455143 h 740289"/>
              <a:gd name="connsiteX69" fmla="*/ 552472 w 739000"/>
              <a:gd name="connsiteY69" fmla="*/ 505002 h 740289"/>
              <a:gd name="connsiteX70" fmla="*/ 566930 w 739000"/>
              <a:gd name="connsiteY70" fmla="*/ 505002 h 740289"/>
              <a:gd name="connsiteX71" fmla="*/ 578781 w 739000"/>
              <a:gd name="connsiteY71" fmla="*/ 516873 h 740289"/>
              <a:gd name="connsiteX72" fmla="*/ 566930 w 739000"/>
              <a:gd name="connsiteY72" fmla="*/ 528744 h 740289"/>
              <a:gd name="connsiteX73" fmla="*/ 528771 w 739000"/>
              <a:gd name="connsiteY73" fmla="*/ 528744 h 740289"/>
              <a:gd name="connsiteX74" fmla="*/ 528771 w 739000"/>
              <a:gd name="connsiteY74" fmla="*/ 465114 h 740289"/>
              <a:gd name="connsiteX75" fmla="*/ 501278 w 739000"/>
              <a:gd name="connsiteY75" fmla="*/ 465114 h 740289"/>
              <a:gd name="connsiteX76" fmla="*/ 501278 w 739000"/>
              <a:gd name="connsiteY76" fmla="*/ 481972 h 740289"/>
              <a:gd name="connsiteX77" fmla="*/ 491560 w 739000"/>
              <a:gd name="connsiteY77" fmla="*/ 506426 h 740289"/>
              <a:gd name="connsiteX78" fmla="*/ 460986 w 739000"/>
              <a:gd name="connsiteY78" fmla="*/ 517823 h 740289"/>
              <a:gd name="connsiteX79" fmla="*/ 439181 w 739000"/>
              <a:gd name="connsiteY79" fmla="*/ 512124 h 740289"/>
              <a:gd name="connsiteX80" fmla="*/ 434441 w 739000"/>
              <a:gd name="connsiteY80" fmla="*/ 518535 h 740289"/>
              <a:gd name="connsiteX81" fmla="*/ 403866 w 739000"/>
              <a:gd name="connsiteY81" fmla="*/ 529931 h 740289"/>
              <a:gd name="connsiteX82" fmla="*/ 382061 w 739000"/>
              <a:gd name="connsiteY82" fmla="*/ 524233 h 740289"/>
              <a:gd name="connsiteX83" fmla="*/ 377321 w 739000"/>
              <a:gd name="connsiteY83" fmla="*/ 530643 h 740289"/>
              <a:gd name="connsiteX84" fmla="*/ 346747 w 739000"/>
              <a:gd name="connsiteY84" fmla="*/ 542040 h 740289"/>
              <a:gd name="connsiteX85" fmla="*/ 324942 w 739000"/>
              <a:gd name="connsiteY85" fmla="*/ 536342 h 740289"/>
              <a:gd name="connsiteX86" fmla="*/ 320201 w 739000"/>
              <a:gd name="connsiteY86" fmla="*/ 542752 h 740289"/>
              <a:gd name="connsiteX87" fmla="*/ 289627 w 739000"/>
              <a:gd name="connsiteY87" fmla="*/ 554148 h 740289"/>
              <a:gd name="connsiteX88" fmla="*/ 243647 w 739000"/>
              <a:gd name="connsiteY88" fmla="*/ 524470 h 740289"/>
              <a:gd name="connsiteX89" fmla="*/ 243410 w 739000"/>
              <a:gd name="connsiteY89" fmla="*/ 523996 h 740289"/>
              <a:gd name="connsiteX90" fmla="*/ 218998 w 739000"/>
              <a:gd name="connsiteY90" fmla="*/ 477935 h 740289"/>
              <a:gd name="connsiteX91" fmla="*/ 209517 w 739000"/>
              <a:gd name="connsiteY91" fmla="*/ 477935 h 740289"/>
              <a:gd name="connsiteX92" fmla="*/ 209517 w 739000"/>
              <a:gd name="connsiteY92" fmla="*/ 528744 h 740289"/>
              <a:gd name="connsiteX93" fmla="*/ 172544 w 739000"/>
              <a:gd name="connsiteY93" fmla="*/ 528744 h 740289"/>
              <a:gd name="connsiteX94" fmla="*/ 160693 w 739000"/>
              <a:gd name="connsiteY94" fmla="*/ 516873 h 740289"/>
              <a:gd name="connsiteX95" fmla="*/ 172544 w 739000"/>
              <a:gd name="connsiteY95" fmla="*/ 505002 h 740289"/>
              <a:gd name="connsiteX96" fmla="*/ 185816 w 739000"/>
              <a:gd name="connsiteY96" fmla="*/ 505002 h 740289"/>
              <a:gd name="connsiteX97" fmla="*/ 185816 w 739000"/>
              <a:gd name="connsiteY97" fmla="*/ 467014 h 740289"/>
              <a:gd name="connsiteX98" fmla="*/ 185579 w 739000"/>
              <a:gd name="connsiteY98" fmla="*/ 465827 h 740289"/>
              <a:gd name="connsiteX99" fmla="*/ 185816 w 739000"/>
              <a:gd name="connsiteY99" fmla="*/ 464640 h 740289"/>
              <a:gd name="connsiteX100" fmla="*/ 185816 w 739000"/>
              <a:gd name="connsiteY100" fmla="*/ 269714 h 740289"/>
              <a:gd name="connsiteX101" fmla="*/ 185579 w 739000"/>
              <a:gd name="connsiteY101" fmla="*/ 268527 h 740289"/>
              <a:gd name="connsiteX102" fmla="*/ 185816 w 739000"/>
              <a:gd name="connsiteY102" fmla="*/ 267340 h 740289"/>
              <a:gd name="connsiteX103" fmla="*/ 185816 w 739000"/>
              <a:gd name="connsiteY103" fmla="*/ 235525 h 740289"/>
              <a:gd name="connsiteX104" fmla="*/ 171359 w 739000"/>
              <a:gd name="connsiteY104" fmla="*/ 235525 h 740289"/>
              <a:gd name="connsiteX105" fmla="*/ 159508 w 739000"/>
              <a:gd name="connsiteY105" fmla="*/ 223654 h 740289"/>
              <a:gd name="connsiteX106" fmla="*/ 171359 w 739000"/>
              <a:gd name="connsiteY106" fmla="*/ 211783 h 740289"/>
              <a:gd name="connsiteX107" fmla="*/ 209991 w 739000"/>
              <a:gd name="connsiteY107" fmla="*/ 211783 h 740289"/>
              <a:gd name="connsiteX108" fmla="*/ 209991 w 739000"/>
              <a:gd name="connsiteY108" fmla="*/ 256656 h 740289"/>
              <a:gd name="connsiteX109" fmla="*/ 275406 w 739000"/>
              <a:gd name="connsiteY109" fmla="*/ 256656 h 740289"/>
              <a:gd name="connsiteX110" fmla="*/ 300293 w 739000"/>
              <a:gd name="connsiteY110" fmla="*/ 224129 h 740289"/>
              <a:gd name="connsiteX111" fmla="*/ 307403 w 739000"/>
              <a:gd name="connsiteY111" fmla="*/ 214869 h 740289"/>
              <a:gd name="connsiteX112" fmla="*/ 357886 w 739000"/>
              <a:gd name="connsiteY112" fmla="*/ 186141 h 740289"/>
              <a:gd name="connsiteX113" fmla="*/ 369500 w 739000"/>
              <a:gd name="connsiteY113" fmla="*/ 23742 h 740289"/>
              <a:gd name="connsiteX114" fmla="*/ 124905 w 739000"/>
              <a:gd name="connsiteY114" fmla="*/ 125123 h 740289"/>
              <a:gd name="connsiteX115" fmla="*/ 23701 w 739000"/>
              <a:gd name="connsiteY115" fmla="*/ 370144 h 740289"/>
              <a:gd name="connsiteX116" fmla="*/ 124905 w 739000"/>
              <a:gd name="connsiteY116" fmla="*/ 615166 h 740289"/>
              <a:gd name="connsiteX117" fmla="*/ 369500 w 739000"/>
              <a:gd name="connsiteY117" fmla="*/ 716546 h 740289"/>
              <a:gd name="connsiteX118" fmla="*/ 614096 w 739000"/>
              <a:gd name="connsiteY118" fmla="*/ 615166 h 740289"/>
              <a:gd name="connsiteX119" fmla="*/ 715299 w 739000"/>
              <a:gd name="connsiteY119" fmla="*/ 370144 h 740289"/>
              <a:gd name="connsiteX120" fmla="*/ 614096 w 739000"/>
              <a:gd name="connsiteY120" fmla="*/ 125123 h 740289"/>
              <a:gd name="connsiteX121" fmla="*/ 369500 w 739000"/>
              <a:gd name="connsiteY121" fmla="*/ 23742 h 740289"/>
              <a:gd name="connsiteX122" fmla="*/ 369500 w 739000"/>
              <a:gd name="connsiteY122" fmla="*/ 0 h 740289"/>
              <a:gd name="connsiteX123" fmla="*/ 739000 w 739000"/>
              <a:gd name="connsiteY123" fmla="*/ 370144 h 740289"/>
              <a:gd name="connsiteX124" fmla="*/ 369500 w 739000"/>
              <a:gd name="connsiteY124" fmla="*/ 740289 h 740289"/>
              <a:gd name="connsiteX125" fmla="*/ 0 w 739000"/>
              <a:gd name="connsiteY125" fmla="*/ 370144 h 740289"/>
              <a:gd name="connsiteX126" fmla="*/ 369500 w 739000"/>
              <a:gd name="connsiteY126" fmla="*/ 0 h 7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739000" h="740289">
                <a:moveTo>
                  <a:pt x="209754" y="281111"/>
                </a:moveTo>
                <a:lnTo>
                  <a:pt x="209754" y="454668"/>
                </a:lnTo>
                <a:lnTo>
                  <a:pt x="233455" y="454668"/>
                </a:lnTo>
                <a:lnTo>
                  <a:pt x="264267" y="513312"/>
                </a:lnTo>
                <a:cubicBezTo>
                  <a:pt x="272088" y="526370"/>
                  <a:pt x="282517" y="531118"/>
                  <a:pt x="289627" y="531118"/>
                </a:cubicBezTo>
                <a:cubicBezTo>
                  <a:pt x="302189" y="531118"/>
                  <a:pt x="305507" y="525420"/>
                  <a:pt x="306218" y="520909"/>
                </a:cubicBezTo>
                <a:cubicBezTo>
                  <a:pt x="304322" y="518535"/>
                  <a:pt x="302426" y="515923"/>
                  <a:pt x="300767" y="513074"/>
                </a:cubicBezTo>
                <a:lnTo>
                  <a:pt x="278488" y="474137"/>
                </a:lnTo>
                <a:cubicBezTo>
                  <a:pt x="275169" y="468438"/>
                  <a:pt x="277065" y="461316"/>
                  <a:pt x="282754" y="457992"/>
                </a:cubicBezTo>
                <a:cubicBezTo>
                  <a:pt x="288442" y="454668"/>
                  <a:pt x="295552" y="456567"/>
                  <a:pt x="298870" y="462265"/>
                </a:cubicBezTo>
                <a:lnTo>
                  <a:pt x="321150" y="500965"/>
                </a:lnTo>
                <a:cubicBezTo>
                  <a:pt x="331104" y="517823"/>
                  <a:pt x="343192" y="519010"/>
                  <a:pt x="346747" y="519010"/>
                </a:cubicBezTo>
                <a:cubicBezTo>
                  <a:pt x="353146" y="519010"/>
                  <a:pt x="357886" y="517585"/>
                  <a:pt x="360493" y="514736"/>
                </a:cubicBezTo>
                <a:cubicBezTo>
                  <a:pt x="362389" y="512837"/>
                  <a:pt x="363100" y="510462"/>
                  <a:pt x="363338" y="508800"/>
                </a:cubicBezTo>
                <a:cubicBezTo>
                  <a:pt x="361441" y="506426"/>
                  <a:pt x="359782" y="503815"/>
                  <a:pt x="358123" y="500965"/>
                </a:cubicBezTo>
                <a:lnTo>
                  <a:pt x="335844" y="462028"/>
                </a:lnTo>
                <a:cubicBezTo>
                  <a:pt x="332526" y="456330"/>
                  <a:pt x="334422" y="449207"/>
                  <a:pt x="340110" y="445883"/>
                </a:cubicBezTo>
                <a:cubicBezTo>
                  <a:pt x="345799" y="442559"/>
                  <a:pt x="352909" y="444459"/>
                  <a:pt x="356227" y="450157"/>
                </a:cubicBezTo>
                <a:lnTo>
                  <a:pt x="378506" y="488857"/>
                </a:lnTo>
                <a:cubicBezTo>
                  <a:pt x="388461" y="505714"/>
                  <a:pt x="400548" y="506901"/>
                  <a:pt x="404103" y="506901"/>
                </a:cubicBezTo>
                <a:cubicBezTo>
                  <a:pt x="410503" y="506901"/>
                  <a:pt x="415243" y="505477"/>
                  <a:pt x="417850" y="502627"/>
                </a:cubicBezTo>
                <a:cubicBezTo>
                  <a:pt x="419746" y="500728"/>
                  <a:pt x="420457" y="498354"/>
                  <a:pt x="420694" y="496692"/>
                </a:cubicBezTo>
                <a:cubicBezTo>
                  <a:pt x="418798" y="494318"/>
                  <a:pt x="417139" y="491706"/>
                  <a:pt x="415480" y="488857"/>
                </a:cubicBezTo>
                <a:lnTo>
                  <a:pt x="393201" y="449919"/>
                </a:lnTo>
                <a:cubicBezTo>
                  <a:pt x="389883" y="444221"/>
                  <a:pt x="391779" y="437098"/>
                  <a:pt x="397467" y="433774"/>
                </a:cubicBezTo>
                <a:cubicBezTo>
                  <a:pt x="403155" y="430450"/>
                  <a:pt x="410266" y="432350"/>
                  <a:pt x="413584" y="438048"/>
                </a:cubicBezTo>
                <a:lnTo>
                  <a:pt x="435863" y="476748"/>
                </a:lnTo>
                <a:cubicBezTo>
                  <a:pt x="443684" y="490044"/>
                  <a:pt x="454113" y="494792"/>
                  <a:pt x="461460" y="494792"/>
                </a:cubicBezTo>
                <a:cubicBezTo>
                  <a:pt x="467859" y="494792"/>
                  <a:pt x="472600" y="493368"/>
                  <a:pt x="475207" y="490519"/>
                </a:cubicBezTo>
                <a:cubicBezTo>
                  <a:pt x="478288" y="487432"/>
                  <a:pt x="478288" y="483159"/>
                  <a:pt x="478762" y="483871"/>
                </a:cubicBezTo>
                <a:lnTo>
                  <a:pt x="478762" y="483396"/>
                </a:lnTo>
                <a:lnTo>
                  <a:pt x="478762" y="457754"/>
                </a:lnTo>
                <a:lnTo>
                  <a:pt x="386328" y="295119"/>
                </a:lnTo>
                <a:lnTo>
                  <a:pt x="366182" y="295119"/>
                </a:lnTo>
                <a:lnTo>
                  <a:pt x="328260" y="343316"/>
                </a:lnTo>
                <a:cubicBezTo>
                  <a:pt x="327549" y="344028"/>
                  <a:pt x="326838" y="344740"/>
                  <a:pt x="326127" y="345453"/>
                </a:cubicBezTo>
                <a:cubicBezTo>
                  <a:pt x="309536" y="358036"/>
                  <a:pt x="292945" y="362547"/>
                  <a:pt x="276828" y="358511"/>
                </a:cubicBezTo>
                <a:cubicBezTo>
                  <a:pt x="250994" y="352338"/>
                  <a:pt x="238196" y="327171"/>
                  <a:pt x="236774" y="324322"/>
                </a:cubicBezTo>
                <a:lnTo>
                  <a:pt x="235115" y="320761"/>
                </a:lnTo>
                <a:cubicBezTo>
                  <a:pt x="232981" y="316724"/>
                  <a:pt x="233692" y="311976"/>
                  <a:pt x="236300" y="308414"/>
                </a:cubicBezTo>
                <a:lnTo>
                  <a:pt x="257157" y="281111"/>
                </a:lnTo>
                <a:close/>
                <a:moveTo>
                  <a:pt x="357886" y="210121"/>
                </a:moveTo>
                <a:cubicBezTo>
                  <a:pt x="341295" y="210121"/>
                  <a:pt x="340821" y="210833"/>
                  <a:pt x="326127" y="229590"/>
                </a:cubicBezTo>
                <a:cubicBezTo>
                  <a:pt x="323994" y="232439"/>
                  <a:pt x="321387" y="235525"/>
                  <a:pt x="318779" y="238849"/>
                </a:cubicBezTo>
                <a:lnTo>
                  <a:pt x="259527" y="316249"/>
                </a:lnTo>
                <a:cubicBezTo>
                  <a:pt x="262845" y="321473"/>
                  <a:pt x="270666" y="331919"/>
                  <a:pt x="282280" y="334769"/>
                </a:cubicBezTo>
                <a:cubicBezTo>
                  <a:pt x="291049" y="336668"/>
                  <a:pt x="300530" y="334056"/>
                  <a:pt x="310484" y="326696"/>
                </a:cubicBezTo>
                <a:lnTo>
                  <a:pt x="350776" y="275175"/>
                </a:lnTo>
                <a:cubicBezTo>
                  <a:pt x="352909" y="272326"/>
                  <a:pt x="356464" y="270664"/>
                  <a:pt x="360019" y="270664"/>
                </a:cubicBezTo>
                <a:lnTo>
                  <a:pt x="392727" y="270664"/>
                </a:lnTo>
                <a:cubicBezTo>
                  <a:pt x="396993" y="270664"/>
                  <a:pt x="400785" y="272801"/>
                  <a:pt x="402918" y="276600"/>
                </a:cubicBezTo>
                <a:lnTo>
                  <a:pt x="497012" y="442084"/>
                </a:lnTo>
                <a:lnTo>
                  <a:pt x="529719" y="442322"/>
                </a:lnTo>
                <a:lnTo>
                  <a:pt x="529719" y="268290"/>
                </a:lnTo>
                <a:lnTo>
                  <a:pt x="458379" y="210121"/>
                </a:lnTo>
                <a:close/>
                <a:moveTo>
                  <a:pt x="357886" y="186141"/>
                </a:moveTo>
                <a:lnTo>
                  <a:pt x="462645" y="186141"/>
                </a:lnTo>
                <a:cubicBezTo>
                  <a:pt x="465489" y="186141"/>
                  <a:pt x="468096" y="187091"/>
                  <a:pt x="470229" y="188753"/>
                </a:cubicBezTo>
                <a:lnTo>
                  <a:pt x="529719" y="237425"/>
                </a:lnTo>
                <a:lnTo>
                  <a:pt x="529719" y="211783"/>
                </a:lnTo>
                <a:lnTo>
                  <a:pt x="567878" y="211783"/>
                </a:lnTo>
                <a:cubicBezTo>
                  <a:pt x="574514" y="211783"/>
                  <a:pt x="579729" y="217006"/>
                  <a:pt x="579729" y="223654"/>
                </a:cubicBezTo>
                <a:cubicBezTo>
                  <a:pt x="579729" y="230302"/>
                  <a:pt x="574514" y="235525"/>
                  <a:pt x="567878" y="235525"/>
                </a:cubicBezTo>
                <a:lnTo>
                  <a:pt x="552472" y="235525"/>
                </a:lnTo>
                <a:lnTo>
                  <a:pt x="552472" y="261167"/>
                </a:lnTo>
                <a:cubicBezTo>
                  <a:pt x="552709" y="262117"/>
                  <a:pt x="552709" y="263066"/>
                  <a:pt x="552472" y="264016"/>
                </a:cubicBezTo>
                <a:lnTo>
                  <a:pt x="552472" y="452768"/>
                </a:lnTo>
                <a:cubicBezTo>
                  <a:pt x="552709" y="453243"/>
                  <a:pt x="552709" y="453481"/>
                  <a:pt x="552709" y="453955"/>
                </a:cubicBezTo>
                <a:cubicBezTo>
                  <a:pt x="552709" y="454430"/>
                  <a:pt x="552472" y="454668"/>
                  <a:pt x="552472" y="455143"/>
                </a:cubicBezTo>
                <a:lnTo>
                  <a:pt x="552472" y="505002"/>
                </a:lnTo>
                <a:lnTo>
                  <a:pt x="566930" y="505002"/>
                </a:lnTo>
                <a:cubicBezTo>
                  <a:pt x="573566" y="505002"/>
                  <a:pt x="578781" y="510225"/>
                  <a:pt x="578781" y="516873"/>
                </a:cubicBezTo>
                <a:cubicBezTo>
                  <a:pt x="578781" y="523521"/>
                  <a:pt x="573566" y="528744"/>
                  <a:pt x="566930" y="528744"/>
                </a:cubicBezTo>
                <a:lnTo>
                  <a:pt x="528771" y="528744"/>
                </a:lnTo>
                <a:lnTo>
                  <a:pt x="528771" y="465114"/>
                </a:lnTo>
                <a:lnTo>
                  <a:pt x="501278" y="465114"/>
                </a:lnTo>
                <a:lnTo>
                  <a:pt x="501278" y="481972"/>
                </a:lnTo>
                <a:cubicBezTo>
                  <a:pt x="501515" y="484346"/>
                  <a:pt x="501041" y="496692"/>
                  <a:pt x="491560" y="506426"/>
                </a:cubicBezTo>
                <a:cubicBezTo>
                  <a:pt x="484450" y="514024"/>
                  <a:pt x="474022" y="517823"/>
                  <a:pt x="460986" y="517823"/>
                </a:cubicBezTo>
                <a:cubicBezTo>
                  <a:pt x="453402" y="517823"/>
                  <a:pt x="446054" y="515923"/>
                  <a:pt x="439181" y="512124"/>
                </a:cubicBezTo>
                <a:cubicBezTo>
                  <a:pt x="437996" y="514261"/>
                  <a:pt x="436337" y="516398"/>
                  <a:pt x="434441" y="518535"/>
                </a:cubicBezTo>
                <a:cubicBezTo>
                  <a:pt x="427331" y="526132"/>
                  <a:pt x="416902" y="529931"/>
                  <a:pt x="403866" y="529931"/>
                </a:cubicBezTo>
                <a:cubicBezTo>
                  <a:pt x="396282" y="529931"/>
                  <a:pt x="388935" y="528032"/>
                  <a:pt x="382061" y="524233"/>
                </a:cubicBezTo>
                <a:cubicBezTo>
                  <a:pt x="380876" y="526370"/>
                  <a:pt x="379217" y="528507"/>
                  <a:pt x="377321" y="530643"/>
                </a:cubicBezTo>
                <a:cubicBezTo>
                  <a:pt x="370211" y="538241"/>
                  <a:pt x="359782" y="542040"/>
                  <a:pt x="346747" y="542040"/>
                </a:cubicBezTo>
                <a:cubicBezTo>
                  <a:pt x="339162" y="542040"/>
                  <a:pt x="331815" y="540140"/>
                  <a:pt x="324942" y="536342"/>
                </a:cubicBezTo>
                <a:cubicBezTo>
                  <a:pt x="323757" y="538478"/>
                  <a:pt x="322098" y="540615"/>
                  <a:pt x="320201" y="542752"/>
                </a:cubicBezTo>
                <a:cubicBezTo>
                  <a:pt x="313091" y="550350"/>
                  <a:pt x="302663" y="554148"/>
                  <a:pt x="289627" y="554148"/>
                </a:cubicBezTo>
                <a:cubicBezTo>
                  <a:pt x="271851" y="554148"/>
                  <a:pt x="254549" y="542990"/>
                  <a:pt x="243647" y="524470"/>
                </a:cubicBezTo>
                <a:lnTo>
                  <a:pt x="243410" y="523996"/>
                </a:lnTo>
                <a:lnTo>
                  <a:pt x="218998" y="477935"/>
                </a:lnTo>
                <a:lnTo>
                  <a:pt x="209517" y="477935"/>
                </a:lnTo>
                <a:lnTo>
                  <a:pt x="209517" y="528744"/>
                </a:lnTo>
                <a:lnTo>
                  <a:pt x="172544" y="528744"/>
                </a:lnTo>
                <a:cubicBezTo>
                  <a:pt x="165907" y="528744"/>
                  <a:pt x="160693" y="523521"/>
                  <a:pt x="160693" y="516873"/>
                </a:cubicBezTo>
                <a:cubicBezTo>
                  <a:pt x="160693" y="510225"/>
                  <a:pt x="165907" y="505002"/>
                  <a:pt x="172544" y="505002"/>
                </a:cubicBezTo>
                <a:lnTo>
                  <a:pt x="185816" y="505002"/>
                </a:lnTo>
                <a:lnTo>
                  <a:pt x="185816" y="467014"/>
                </a:lnTo>
                <a:cubicBezTo>
                  <a:pt x="185579" y="466539"/>
                  <a:pt x="185579" y="466302"/>
                  <a:pt x="185579" y="465827"/>
                </a:cubicBezTo>
                <a:cubicBezTo>
                  <a:pt x="185579" y="465352"/>
                  <a:pt x="185816" y="465114"/>
                  <a:pt x="185816" y="464640"/>
                </a:cubicBezTo>
                <a:lnTo>
                  <a:pt x="185816" y="269714"/>
                </a:lnTo>
                <a:cubicBezTo>
                  <a:pt x="185579" y="269239"/>
                  <a:pt x="185579" y="269002"/>
                  <a:pt x="185579" y="268527"/>
                </a:cubicBezTo>
                <a:cubicBezTo>
                  <a:pt x="185579" y="268052"/>
                  <a:pt x="185816" y="267815"/>
                  <a:pt x="185816" y="267340"/>
                </a:cubicBezTo>
                <a:lnTo>
                  <a:pt x="185816" y="235525"/>
                </a:lnTo>
                <a:lnTo>
                  <a:pt x="171359" y="235525"/>
                </a:lnTo>
                <a:cubicBezTo>
                  <a:pt x="164722" y="235525"/>
                  <a:pt x="159508" y="230302"/>
                  <a:pt x="159508" y="223654"/>
                </a:cubicBezTo>
                <a:cubicBezTo>
                  <a:pt x="159508" y="217006"/>
                  <a:pt x="164722" y="211783"/>
                  <a:pt x="171359" y="211783"/>
                </a:cubicBezTo>
                <a:lnTo>
                  <a:pt x="209991" y="211783"/>
                </a:lnTo>
                <a:lnTo>
                  <a:pt x="209991" y="256656"/>
                </a:lnTo>
                <a:lnTo>
                  <a:pt x="275406" y="256656"/>
                </a:lnTo>
                <a:lnTo>
                  <a:pt x="300293" y="224129"/>
                </a:lnTo>
                <a:cubicBezTo>
                  <a:pt x="302900" y="220568"/>
                  <a:pt x="305270" y="217481"/>
                  <a:pt x="307403" y="214869"/>
                </a:cubicBezTo>
                <a:cubicBezTo>
                  <a:pt x="323283" y="194451"/>
                  <a:pt x="329919" y="186141"/>
                  <a:pt x="357886" y="186141"/>
                </a:cubicBezTo>
                <a:close/>
                <a:moveTo>
                  <a:pt x="369500" y="23742"/>
                </a:moveTo>
                <a:cubicBezTo>
                  <a:pt x="277066" y="23742"/>
                  <a:pt x="190320" y="59593"/>
                  <a:pt x="124905" y="125123"/>
                </a:cubicBezTo>
                <a:cubicBezTo>
                  <a:pt x="59727" y="190652"/>
                  <a:pt x="23701" y="277549"/>
                  <a:pt x="23701" y="370144"/>
                </a:cubicBezTo>
                <a:cubicBezTo>
                  <a:pt x="23701" y="462740"/>
                  <a:pt x="59490" y="549637"/>
                  <a:pt x="124905" y="615166"/>
                </a:cubicBezTo>
                <a:cubicBezTo>
                  <a:pt x="190320" y="680458"/>
                  <a:pt x="277066" y="716546"/>
                  <a:pt x="369500" y="716546"/>
                </a:cubicBezTo>
                <a:cubicBezTo>
                  <a:pt x="461935" y="716546"/>
                  <a:pt x="548681" y="680695"/>
                  <a:pt x="614096" y="615166"/>
                </a:cubicBezTo>
                <a:cubicBezTo>
                  <a:pt x="679511" y="549874"/>
                  <a:pt x="715299" y="462740"/>
                  <a:pt x="715299" y="370144"/>
                </a:cubicBezTo>
                <a:cubicBezTo>
                  <a:pt x="715299" y="277549"/>
                  <a:pt x="679511" y="190652"/>
                  <a:pt x="614096" y="125123"/>
                </a:cubicBezTo>
                <a:cubicBezTo>
                  <a:pt x="548681" y="59831"/>
                  <a:pt x="461935" y="23742"/>
                  <a:pt x="369500" y="23742"/>
                </a:cubicBezTo>
                <a:close/>
                <a:moveTo>
                  <a:pt x="369500" y="0"/>
                </a:moveTo>
                <a:cubicBezTo>
                  <a:pt x="573567" y="0"/>
                  <a:pt x="739000" y="165722"/>
                  <a:pt x="739000" y="370144"/>
                </a:cubicBezTo>
                <a:cubicBezTo>
                  <a:pt x="739000" y="574567"/>
                  <a:pt x="573567" y="740289"/>
                  <a:pt x="369500" y="740289"/>
                </a:cubicBezTo>
                <a:cubicBezTo>
                  <a:pt x="165434" y="740289"/>
                  <a:pt x="0" y="574567"/>
                  <a:pt x="0" y="370144"/>
                </a:cubicBezTo>
                <a:cubicBezTo>
                  <a:pt x="0" y="165722"/>
                  <a:pt x="165434" y="0"/>
                  <a:pt x="369500" y="0"/>
                </a:cubicBezTo>
                <a:close/>
              </a:path>
            </a:pathLst>
          </a:custGeom>
          <a:solidFill>
            <a:schemeClr val="accent1"/>
          </a:solidFill>
          <a:ln w="2360" cap="flat">
            <a:noFill/>
            <a:prstDash val="solid"/>
            <a:miter/>
          </a:ln>
        </p:spPr>
        <p:txBody>
          <a:bodyPr wrap="square" rtlCol="0" anchor="ctr">
            <a:noAutofit/>
          </a:bodyPr>
          <a:lstStyle/>
          <a:p>
            <a:endParaRPr lang="en-GB" sz="1000"/>
          </a:p>
        </p:txBody>
      </p:sp>
      <p:sp>
        <p:nvSpPr>
          <p:cNvPr id="32" name="Titel 1">
            <a:extLst>
              <a:ext uri="{FF2B5EF4-FFF2-40B4-BE49-F238E27FC236}">
                <a16:creationId xmlns:a16="http://schemas.microsoft.com/office/drawing/2014/main" id="{52FF0A0B-7792-2A68-1425-CE802ACE49CC}"/>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de-DE">
                <a:solidFill>
                  <a:srgbClr val="55328C"/>
                </a:solidFill>
                <a:latin typeface="montserrat"/>
              </a:rPr>
              <a:t>Was sind die aktuellen Herausforderungen im Bereich </a:t>
            </a:r>
            <a:r>
              <a:rPr lang="de-DE" err="1">
                <a:solidFill>
                  <a:srgbClr val="55328C"/>
                </a:solidFill>
                <a:latin typeface="montserrat"/>
              </a:rPr>
              <a:t>Cybersecurity</a:t>
            </a:r>
            <a:r>
              <a:rPr lang="de-DE">
                <a:solidFill>
                  <a:srgbClr val="55328C"/>
                </a:solidFill>
                <a:latin typeface="montserrat"/>
              </a:rPr>
              <a:t> &amp; Governance?</a:t>
            </a:r>
            <a:endParaRPr lang="en-US">
              <a:solidFill>
                <a:srgbClr val="55328C"/>
              </a:solidFill>
              <a:latin typeface="montserrat"/>
            </a:endParaRPr>
          </a:p>
        </p:txBody>
      </p:sp>
    </p:spTree>
    <p:extLst>
      <p:ext uri="{BB962C8B-B14F-4D97-AF65-F5344CB8AC3E}">
        <p14:creationId xmlns:p14="http://schemas.microsoft.com/office/powerpoint/2010/main" val="3115170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ED3A2-076C-17F9-B9C6-369450795D4D}"/>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3ADC4AC5-7011-45C5-D4BD-42F4F09F711E}"/>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914F1F76-A73C-7B3D-EE5B-A7DA91268FCE}"/>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97B343B3-BFF1-5746-4C37-0519F7616DA4}"/>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5" name="Rechteck 14">
            <a:extLst>
              <a:ext uri="{FF2B5EF4-FFF2-40B4-BE49-F238E27FC236}">
                <a16:creationId xmlns:a16="http://schemas.microsoft.com/office/drawing/2014/main" id="{82666A08-FC1A-CB14-F2FC-469F4FFEADE0}"/>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16" name="Rechteck 15">
            <a:extLst>
              <a:ext uri="{FF2B5EF4-FFF2-40B4-BE49-F238E27FC236}">
                <a16:creationId xmlns:a16="http://schemas.microsoft.com/office/drawing/2014/main" id="{B17945A0-C3B6-14A9-70DB-10E36992CB88}"/>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17" name="Rechteck 16">
            <a:extLst>
              <a:ext uri="{FF2B5EF4-FFF2-40B4-BE49-F238E27FC236}">
                <a16:creationId xmlns:a16="http://schemas.microsoft.com/office/drawing/2014/main" id="{EF515229-FF35-3F16-5D9B-18B0A56F9EF7}"/>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99F1480D-08AC-BF75-8809-9413305E665E}"/>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Fehlender Feedbackloop</a:t>
            </a:r>
          </a:p>
        </p:txBody>
      </p:sp>
      <p:sp>
        <p:nvSpPr>
          <p:cNvPr id="19" name="Rechteck 18">
            <a:extLst>
              <a:ext uri="{FF2B5EF4-FFF2-40B4-BE49-F238E27FC236}">
                <a16:creationId xmlns:a16="http://schemas.microsoft.com/office/drawing/2014/main" id="{3551C107-2683-FA86-7C39-0EB82515D385}"/>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Fehlendes Reporting</a:t>
            </a:r>
          </a:p>
        </p:txBody>
      </p:sp>
      <p:sp>
        <p:nvSpPr>
          <p:cNvPr id="24" name="Rechteck 23">
            <a:extLst>
              <a:ext uri="{FF2B5EF4-FFF2-40B4-BE49-F238E27FC236}">
                <a16:creationId xmlns:a16="http://schemas.microsoft.com/office/drawing/2014/main" id="{B899E947-CF1A-D8C9-9ED6-11BF12294115}"/>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CBECA4B0-4648-53D9-51F9-CFBEEB61873A}"/>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7" name="Rechteck 26">
            <a:extLst>
              <a:ext uri="{FF2B5EF4-FFF2-40B4-BE49-F238E27FC236}">
                <a16:creationId xmlns:a16="http://schemas.microsoft.com/office/drawing/2014/main" id="{2638B310-2BBE-CAD2-17C6-39CA9C967EAA}"/>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
        <p:nvSpPr>
          <p:cNvPr id="28" name="Rechteck 27">
            <a:extLst>
              <a:ext uri="{FF2B5EF4-FFF2-40B4-BE49-F238E27FC236}">
                <a16:creationId xmlns:a16="http://schemas.microsoft.com/office/drawing/2014/main" id="{0D8B0F37-BCB0-75BE-761F-23BB90A017E0}"/>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921220A0-D3C5-BFF9-2676-911FAAAFA587}"/>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1F5FA471-CB44-7A4E-115D-F7CE79C3A23A}"/>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6B3DDF72-FA7F-8BB9-F5FA-1692F583E8D9}"/>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EC7FB5F0-0C5E-F05B-78C0-809B91936FA0}"/>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0A7D47DE-6FD1-8896-10BA-D2C973A051A8}"/>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5B33AFFF-DC42-2A41-5CA6-F5C8701F1988}"/>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471BD627-1FDC-DFFD-8486-90C7F3288A6C}"/>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46A23E74-0223-D56B-5C76-ADFF1FFFDA1A}"/>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8AC7C1E0-FBB3-3C09-968C-C406BCDF74DE}"/>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B4D0EBE4-F0DB-8B3E-EE24-F2DA0A2FD138}"/>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A87B6AB6-E9E4-0B24-CAC7-2EF03C221005}"/>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492A6EFE-0C1F-A2DA-7B4D-6BF5547D789B}"/>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DE964D6F-1565-425F-6534-0926636EC1EE}"/>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A6AB62B7-560D-BA3E-5CFA-9D1A95BA9E8F}"/>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7FE90162-929F-49F9-F704-96A780F62EDC}"/>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526798F4-985B-FACB-287B-3E1A4A5B2B77}"/>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8D1C6579-18B2-B44F-0828-BA7EC3EBB2A1}"/>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391CA494-A562-EAB0-D59E-E56C03A0551C}"/>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3D9A2361-640B-CCCC-1823-43B5A4B72297}"/>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139DED36-B455-00A0-000E-45C451A92521}"/>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BF17D952-06EB-CA7B-D6AA-4AA7B4288F5C}"/>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0C3D76C1-C40F-0ED7-4854-2C527D0230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sp>
        <p:nvSpPr>
          <p:cNvPr id="3" name="Rechteck 2">
            <a:extLst>
              <a:ext uri="{FF2B5EF4-FFF2-40B4-BE49-F238E27FC236}">
                <a16:creationId xmlns:a16="http://schemas.microsoft.com/office/drawing/2014/main" id="{EC5D3525-5385-F390-49D3-804F38F79472}"/>
              </a:ext>
            </a:extLst>
          </p:cNvPr>
          <p:cNvSpPr/>
          <p:nvPr/>
        </p:nvSpPr>
        <p:spPr>
          <a:xfrm>
            <a:off x="-516367" y="5587792"/>
            <a:ext cx="13382513" cy="84528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12" name="Графика 10" descr="Светкавица">
            <a:extLst>
              <a:ext uri="{FF2B5EF4-FFF2-40B4-BE49-F238E27FC236}">
                <a16:creationId xmlns:a16="http://schemas.microsoft.com/office/drawing/2014/main" id="{8075F4D0-1E30-C324-F232-DA8E859913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22" name="Графика 49" descr="Shield Tick with solid fill">
            <a:extLst>
              <a:ext uri="{FF2B5EF4-FFF2-40B4-BE49-F238E27FC236}">
                <a16:creationId xmlns:a16="http://schemas.microsoft.com/office/drawing/2014/main" id="{F5E3563B-EBA8-3765-FC94-ADC86934D1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11" name="Gerade Verbindung 10">
            <a:extLst>
              <a:ext uri="{FF2B5EF4-FFF2-40B4-BE49-F238E27FC236}">
                <a16:creationId xmlns:a16="http://schemas.microsoft.com/office/drawing/2014/main" id="{B7A6D7A1-3201-AB0E-B94B-C3B9B9BB39F0}"/>
              </a:ext>
            </a:extLst>
          </p:cNvPr>
          <p:cNvCxnSpPr>
            <a:cxnSpLocks/>
          </p:cNvCxnSpPr>
          <p:nvPr/>
        </p:nvCxnSpPr>
        <p:spPr>
          <a:xfrm>
            <a:off x="2786231" y="1291845"/>
            <a:ext cx="0" cy="5141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Eingebuchteter Richtungspfeil 3">
            <a:extLst>
              <a:ext uri="{FF2B5EF4-FFF2-40B4-BE49-F238E27FC236}">
                <a16:creationId xmlns:a16="http://schemas.microsoft.com/office/drawing/2014/main" id="{55930C25-FDB7-2D4C-476A-91DEA73EAE1B}"/>
              </a:ext>
            </a:extLst>
          </p:cNvPr>
          <p:cNvSpPr/>
          <p:nvPr/>
        </p:nvSpPr>
        <p:spPr>
          <a:xfrm>
            <a:off x="149748" y="4950988"/>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8" name="Titel 1">
            <a:extLst>
              <a:ext uri="{FF2B5EF4-FFF2-40B4-BE49-F238E27FC236}">
                <a16:creationId xmlns:a16="http://schemas.microsoft.com/office/drawing/2014/main" id="{54A957BF-9258-DFE3-2E25-1CD7666EA430}"/>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Tree>
    <p:extLst>
      <p:ext uri="{BB962C8B-B14F-4D97-AF65-F5344CB8AC3E}">
        <p14:creationId xmlns:p14="http://schemas.microsoft.com/office/powerpoint/2010/main" val="108715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A32B-69FA-B681-42E5-AE6DEEA38CFD}"/>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4A79CBE2-59F0-4338-9E73-9DCB96111BAE}"/>
              </a:ext>
            </a:extLst>
          </p:cNvPr>
          <p:cNvSpPr/>
          <p:nvPr/>
        </p:nvSpPr>
        <p:spPr>
          <a:xfrm>
            <a:off x="2973036" y="1643171"/>
            <a:ext cx="2113005" cy="554360"/>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Einhaltung gesetzliche Meldepflichten (z. B. DORA)</a:t>
            </a:r>
          </a:p>
        </p:txBody>
      </p:sp>
      <p:sp>
        <p:nvSpPr>
          <p:cNvPr id="9" name="Rechteck 8">
            <a:extLst>
              <a:ext uri="{FF2B5EF4-FFF2-40B4-BE49-F238E27FC236}">
                <a16:creationId xmlns:a16="http://schemas.microsoft.com/office/drawing/2014/main" id="{B9705ED4-A1C0-EC07-1D5B-D6FA0A2146AA}"/>
              </a:ext>
            </a:extLst>
          </p:cNvPr>
          <p:cNvSpPr/>
          <p:nvPr/>
        </p:nvSpPr>
        <p:spPr>
          <a:xfrm>
            <a:off x="8863546" y="1643140"/>
            <a:ext cx="2994303" cy="55518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Was ist „sicherheitsrelevant“</a:t>
            </a:r>
          </a:p>
          <a:p>
            <a:pPr marL="171450" indent="-171450">
              <a:buFont typeface="Arial" panose="020B0604020202020204" pitchFamily="34" charset="0"/>
              <a:buChar char="•"/>
            </a:pPr>
            <a:r>
              <a:rPr lang="de-DE" sz="1100">
                <a:latin typeface="montserrat" panose="00000500000000000000" pitchFamily="2" charset="0"/>
              </a:rPr>
              <a:t>Welche Systeme sind betroffen? </a:t>
            </a:r>
          </a:p>
          <a:p>
            <a:pPr marL="171450" indent="-171450">
              <a:buFont typeface="Arial" panose="020B0604020202020204" pitchFamily="34" charset="0"/>
              <a:buChar char="•"/>
            </a:pPr>
            <a:r>
              <a:rPr lang="de-DE" sz="1100">
                <a:latin typeface="montserrat" panose="00000500000000000000" pitchFamily="2" charset="0"/>
              </a:rPr>
              <a:t>Wer meldet?</a:t>
            </a:r>
            <a:endParaRPr lang="en-US" sz="1100">
              <a:solidFill>
                <a:schemeClr val="bg1"/>
              </a:solidFill>
              <a:latin typeface="montserrat" panose="00000500000000000000" pitchFamily="2" charset="0"/>
            </a:endParaRPr>
          </a:p>
        </p:txBody>
      </p:sp>
      <p:sp>
        <p:nvSpPr>
          <p:cNvPr id="14" name="Rechteck 13">
            <a:extLst>
              <a:ext uri="{FF2B5EF4-FFF2-40B4-BE49-F238E27FC236}">
                <a16:creationId xmlns:a16="http://schemas.microsoft.com/office/drawing/2014/main" id="{28157243-CF7F-388A-B381-516212036B96}"/>
              </a:ext>
            </a:extLst>
          </p:cNvPr>
          <p:cNvSpPr/>
          <p:nvPr/>
        </p:nvSpPr>
        <p:spPr>
          <a:xfrm>
            <a:off x="508003" y="1643140"/>
            <a:ext cx="2113005" cy="55518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Grobe/Unklare Vorgaben</a:t>
            </a:r>
          </a:p>
        </p:txBody>
      </p:sp>
      <p:sp>
        <p:nvSpPr>
          <p:cNvPr id="15" name="Rechteck 14">
            <a:extLst>
              <a:ext uri="{FF2B5EF4-FFF2-40B4-BE49-F238E27FC236}">
                <a16:creationId xmlns:a16="http://schemas.microsoft.com/office/drawing/2014/main" id="{4C840740-689A-6685-1F62-B675C30451D9}"/>
              </a:ext>
            </a:extLst>
          </p:cNvPr>
          <p:cNvSpPr/>
          <p:nvPr/>
        </p:nvSpPr>
        <p:spPr>
          <a:xfrm>
            <a:off x="29344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Governance</a:t>
            </a:r>
          </a:p>
        </p:txBody>
      </p:sp>
      <p:sp>
        <p:nvSpPr>
          <p:cNvPr id="16" name="Rechteck 15">
            <a:extLst>
              <a:ext uri="{FF2B5EF4-FFF2-40B4-BE49-F238E27FC236}">
                <a16:creationId xmlns:a16="http://schemas.microsoft.com/office/drawing/2014/main" id="{0891B64D-9301-47FE-32EB-476C391FE8CF}"/>
              </a:ext>
            </a:extLst>
          </p:cNvPr>
          <p:cNvSpPr/>
          <p:nvPr/>
        </p:nvSpPr>
        <p:spPr>
          <a:xfrm>
            <a:off x="8863546"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l"/>
            <a:r>
              <a:rPr lang="en-US" sz="1600" b="1">
                <a:solidFill>
                  <a:schemeClr val="tx1"/>
                </a:solidFill>
                <a:latin typeface="montserrat" panose="00000500000000000000" pitchFamily="2" charset="0"/>
              </a:rPr>
              <a:t>SOC</a:t>
            </a:r>
          </a:p>
        </p:txBody>
      </p:sp>
      <p:sp>
        <p:nvSpPr>
          <p:cNvPr id="17" name="Rechteck 16">
            <a:extLst>
              <a:ext uri="{FF2B5EF4-FFF2-40B4-BE49-F238E27FC236}">
                <a16:creationId xmlns:a16="http://schemas.microsoft.com/office/drawing/2014/main" id="{E883A0CB-330A-8D38-B91B-FCA34459EE95}"/>
              </a:ext>
            </a:extLst>
          </p:cNvPr>
          <p:cNvSpPr/>
          <p:nvPr/>
        </p:nvSpPr>
        <p:spPr>
          <a:xfrm>
            <a:off x="5139739" y="1322960"/>
            <a:ext cx="3941576" cy="69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“Sicherheitsrelevante Vorfälle sollen innerhalb von 4h erkannt &amp; gemeldet werden.”</a:t>
            </a:r>
          </a:p>
        </p:txBody>
      </p:sp>
      <p:sp>
        <p:nvSpPr>
          <p:cNvPr id="18" name="Rechteck 17">
            <a:extLst>
              <a:ext uri="{FF2B5EF4-FFF2-40B4-BE49-F238E27FC236}">
                <a16:creationId xmlns:a16="http://schemas.microsoft.com/office/drawing/2014/main" id="{70C8A581-3080-52BC-CFE9-146B4D10E9AA}"/>
              </a:ext>
            </a:extLst>
          </p:cNvPr>
          <p:cNvSpPr/>
          <p:nvPr/>
        </p:nvSpPr>
        <p:spPr>
          <a:xfrm>
            <a:off x="508003" y="2345646"/>
            <a:ext cx="2113005" cy="475091"/>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Fehlender Feedbackloop</a:t>
            </a:r>
          </a:p>
        </p:txBody>
      </p:sp>
      <p:sp>
        <p:nvSpPr>
          <p:cNvPr id="19" name="Rechteck 18">
            <a:extLst>
              <a:ext uri="{FF2B5EF4-FFF2-40B4-BE49-F238E27FC236}">
                <a16:creationId xmlns:a16="http://schemas.microsoft.com/office/drawing/2014/main" id="{4B9C2339-485D-E961-C6BF-B4BC4C6CBB22}"/>
              </a:ext>
            </a:extLst>
          </p:cNvPr>
          <p:cNvSpPr/>
          <p:nvPr/>
        </p:nvSpPr>
        <p:spPr>
          <a:xfrm>
            <a:off x="508003" y="2964895"/>
            <a:ext cx="2113005" cy="947269"/>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Fehlendes Reporting</a:t>
            </a:r>
          </a:p>
        </p:txBody>
      </p:sp>
      <p:sp>
        <p:nvSpPr>
          <p:cNvPr id="24" name="Rechteck 23">
            <a:extLst>
              <a:ext uri="{FF2B5EF4-FFF2-40B4-BE49-F238E27FC236}">
                <a16:creationId xmlns:a16="http://schemas.microsoft.com/office/drawing/2014/main" id="{EF1C3C55-998E-78EA-381A-5400F590A813}"/>
              </a:ext>
            </a:extLst>
          </p:cNvPr>
          <p:cNvSpPr/>
          <p:nvPr/>
        </p:nvSpPr>
        <p:spPr>
          <a:xfrm>
            <a:off x="508003" y="4059757"/>
            <a:ext cx="2113005" cy="691978"/>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Fehlende technische Vorraussetzungen</a:t>
            </a:r>
          </a:p>
        </p:txBody>
      </p:sp>
      <p:sp>
        <p:nvSpPr>
          <p:cNvPr id="26" name="Rechteck 25">
            <a:extLst>
              <a:ext uri="{FF2B5EF4-FFF2-40B4-BE49-F238E27FC236}">
                <a16:creationId xmlns:a16="http://schemas.microsoft.com/office/drawing/2014/main" id="{67D3BDBA-D408-ED7B-90F9-32A0D4C7F457}"/>
              </a:ext>
            </a:extLst>
          </p:cNvPr>
          <p:cNvSpPr/>
          <p:nvPr/>
        </p:nvSpPr>
        <p:spPr>
          <a:xfrm>
            <a:off x="508003" y="4906177"/>
            <a:ext cx="2113005" cy="644014"/>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Begrenzte Ressourcen</a:t>
            </a:r>
          </a:p>
        </p:txBody>
      </p:sp>
      <p:sp>
        <p:nvSpPr>
          <p:cNvPr id="27" name="Rechteck 26">
            <a:extLst>
              <a:ext uri="{FF2B5EF4-FFF2-40B4-BE49-F238E27FC236}">
                <a16:creationId xmlns:a16="http://schemas.microsoft.com/office/drawing/2014/main" id="{A3A6D6E6-9A97-B62D-6612-52B08AE6F5B7}"/>
              </a:ext>
            </a:extLst>
          </p:cNvPr>
          <p:cNvSpPr/>
          <p:nvPr/>
        </p:nvSpPr>
        <p:spPr>
          <a:xfrm>
            <a:off x="508002" y="1269151"/>
            <a:ext cx="2113005" cy="360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600" b="1">
                <a:solidFill>
                  <a:schemeClr val="tx1"/>
                </a:solidFill>
                <a:latin typeface="montserrat" panose="00000500000000000000" pitchFamily="2" charset="0"/>
              </a:rPr>
              <a:t>Problem</a:t>
            </a:r>
          </a:p>
        </p:txBody>
      </p:sp>
      <p:sp>
        <p:nvSpPr>
          <p:cNvPr id="28" name="Rechteck 27">
            <a:extLst>
              <a:ext uri="{FF2B5EF4-FFF2-40B4-BE49-F238E27FC236}">
                <a16:creationId xmlns:a16="http://schemas.microsoft.com/office/drawing/2014/main" id="{6E4223C3-EAB8-5144-44E8-3529FDF95CA2}"/>
              </a:ext>
            </a:extLst>
          </p:cNvPr>
          <p:cNvSpPr/>
          <p:nvPr/>
        </p:nvSpPr>
        <p:spPr>
          <a:xfrm>
            <a:off x="508003" y="5681517"/>
            <a:ext cx="2113005" cy="66798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en-US" sz="1200">
                <a:solidFill>
                  <a:schemeClr val="bg1"/>
                </a:solidFill>
                <a:latin typeface="montserrat" panose="00000500000000000000" pitchFamily="2" charset="0"/>
              </a:rPr>
              <a:t>Unklare Verantwortlichkeiten</a:t>
            </a:r>
          </a:p>
        </p:txBody>
      </p:sp>
      <p:cxnSp>
        <p:nvCxnSpPr>
          <p:cNvPr id="30" name="Gerade Verbindung mit Pfeil 29">
            <a:extLst>
              <a:ext uri="{FF2B5EF4-FFF2-40B4-BE49-F238E27FC236}">
                <a16:creationId xmlns:a16="http://schemas.microsoft.com/office/drawing/2014/main" id="{C965D5FC-B909-E764-2B82-3E19A714D894}"/>
              </a:ext>
            </a:extLst>
          </p:cNvPr>
          <p:cNvCxnSpPr>
            <a:cxnSpLocks/>
            <a:stCxn id="7" idx="3"/>
            <a:endCxn id="9" idx="1"/>
          </p:cNvCxnSpPr>
          <p:nvPr/>
        </p:nvCxnSpPr>
        <p:spPr>
          <a:xfrm>
            <a:off x="5086041" y="1920351"/>
            <a:ext cx="3777505" cy="3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hteck 12">
            <a:extLst>
              <a:ext uri="{FF2B5EF4-FFF2-40B4-BE49-F238E27FC236}">
                <a16:creationId xmlns:a16="http://schemas.microsoft.com/office/drawing/2014/main" id="{D150708F-19BE-C75F-4062-472A122FD50A}"/>
              </a:ext>
            </a:extLst>
          </p:cNvPr>
          <p:cNvSpPr/>
          <p:nvPr/>
        </p:nvSpPr>
        <p:spPr>
          <a:xfrm>
            <a:off x="2973036" y="2343263"/>
            <a:ext cx="2113005" cy="48413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Überwachung sensibler Systeme sicherstellen</a:t>
            </a:r>
          </a:p>
        </p:txBody>
      </p:sp>
      <p:cxnSp>
        <p:nvCxnSpPr>
          <p:cNvPr id="20" name="Gerade Verbindung mit Pfeil 19">
            <a:extLst>
              <a:ext uri="{FF2B5EF4-FFF2-40B4-BE49-F238E27FC236}">
                <a16:creationId xmlns:a16="http://schemas.microsoft.com/office/drawing/2014/main" id="{ED487A48-9CA6-86B2-6757-33115D42C446}"/>
              </a:ext>
            </a:extLst>
          </p:cNvPr>
          <p:cNvCxnSpPr>
            <a:cxnSpLocks/>
            <a:stCxn id="13" idx="3"/>
            <a:endCxn id="29" idx="1"/>
          </p:cNvCxnSpPr>
          <p:nvPr/>
        </p:nvCxnSpPr>
        <p:spPr>
          <a:xfrm flipV="1">
            <a:off x="5086041" y="2583193"/>
            <a:ext cx="3777505" cy="214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8F951BA8-D724-3859-1778-319674B6675A}"/>
              </a:ext>
            </a:extLst>
          </p:cNvPr>
          <p:cNvSpPr/>
          <p:nvPr/>
        </p:nvSpPr>
        <p:spPr>
          <a:xfrm>
            <a:off x="5139739" y="2197531"/>
            <a:ext cx="3670109" cy="3977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CRM muss überwacht werden.“</a:t>
            </a:r>
          </a:p>
        </p:txBody>
      </p:sp>
      <p:sp>
        <p:nvSpPr>
          <p:cNvPr id="29" name="Rechteck 28">
            <a:extLst>
              <a:ext uri="{FF2B5EF4-FFF2-40B4-BE49-F238E27FC236}">
                <a16:creationId xmlns:a16="http://schemas.microsoft.com/office/drawing/2014/main" id="{E94B6F74-B555-41F6-9E55-77EFBB89E0AB}"/>
              </a:ext>
            </a:extLst>
          </p:cNvPr>
          <p:cNvSpPr/>
          <p:nvPr/>
        </p:nvSpPr>
        <p:spPr>
          <a:xfrm>
            <a:off x="8863546" y="2343263"/>
            <a:ext cx="2994303" cy="479859"/>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Es werden nur User-Logins überwacht. </a:t>
            </a:r>
            <a:endParaRPr lang="en-US" sz="1100">
              <a:solidFill>
                <a:schemeClr val="bg1"/>
              </a:solidFill>
              <a:latin typeface="montserrat" panose="00000500000000000000" pitchFamily="2" charset="0"/>
            </a:endParaRPr>
          </a:p>
        </p:txBody>
      </p:sp>
      <p:sp>
        <p:nvSpPr>
          <p:cNvPr id="31" name="Rechteck 30">
            <a:extLst>
              <a:ext uri="{FF2B5EF4-FFF2-40B4-BE49-F238E27FC236}">
                <a16:creationId xmlns:a16="http://schemas.microsoft.com/office/drawing/2014/main" id="{F2933F6B-1368-9A90-53EE-1354770DFB9F}"/>
              </a:ext>
            </a:extLst>
          </p:cNvPr>
          <p:cNvSpPr/>
          <p:nvPr/>
        </p:nvSpPr>
        <p:spPr>
          <a:xfrm>
            <a:off x="2973036" y="2967923"/>
            <a:ext cx="2113005" cy="93414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Risiken erkennen und dynamisch gegensteuern</a:t>
            </a:r>
          </a:p>
        </p:txBody>
      </p:sp>
      <p:sp>
        <p:nvSpPr>
          <p:cNvPr id="32" name="Rechteck 31">
            <a:extLst>
              <a:ext uri="{FF2B5EF4-FFF2-40B4-BE49-F238E27FC236}">
                <a16:creationId xmlns:a16="http://schemas.microsoft.com/office/drawing/2014/main" id="{76C75804-AAD9-D7E9-3DE2-B31E06A0F31D}"/>
              </a:ext>
            </a:extLst>
          </p:cNvPr>
          <p:cNvSpPr/>
          <p:nvPr/>
        </p:nvSpPr>
        <p:spPr>
          <a:xfrm>
            <a:off x="8863546" y="2968061"/>
            <a:ext cx="2994303" cy="948002"/>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sieht täglich 30 Phishing-Vorfälle und handelt entsprechend. </a:t>
            </a:r>
          </a:p>
          <a:p>
            <a:pPr marL="171450" indent="-171450">
              <a:buFont typeface="Arial" panose="020B0604020202020204" pitchFamily="34" charset="0"/>
              <a:buChar char="•"/>
            </a:pPr>
            <a:r>
              <a:rPr lang="de-DE" sz="1100">
                <a:latin typeface="montserrat" panose="00000500000000000000" pitchFamily="2" charset="0"/>
              </a:rPr>
              <a:t>Aber: Keine Rückmeldung an Governance, kein Review der Security Awareness oder Controls</a:t>
            </a:r>
          </a:p>
        </p:txBody>
      </p:sp>
      <p:cxnSp>
        <p:nvCxnSpPr>
          <p:cNvPr id="33" name="Gerade Verbindung mit Pfeil 32">
            <a:extLst>
              <a:ext uri="{FF2B5EF4-FFF2-40B4-BE49-F238E27FC236}">
                <a16:creationId xmlns:a16="http://schemas.microsoft.com/office/drawing/2014/main" id="{2997AF96-575C-0CAC-AD88-588D1F0253E1}"/>
              </a:ext>
            </a:extLst>
          </p:cNvPr>
          <p:cNvCxnSpPr>
            <a:cxnSpLocks/>
            <a:stCxn id="31" idx="3"/>
            <a:endCxn id="32" idx="1"/>
          </p:cNvCxnSpPr>
          <p:nvPr/>
        </p:nvCxnSpPr>
        <p:spPr>
          <a:xfrm>
            <a:off x="5086041" y="3434998"/>
            <a:ext cx="3777505" cy="7064"/>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30BFAED4-671E-AED3-D5D7-76162CE86E1F}"/>
              </a:ext>
            </a:extLst>
          </p:cNvPr>
          <p:cNvSpPr/>
          <p:nvPr/>
        </p:nvSpPr>
        <p:spPr>
          <a:xfrm>
            <a:off x="5139739" y="3168138"/>
            <a:ext cx="3534373" cy="264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a:solidFill>
                  <a:schemeClr val="tx1"/>
                </a:solidFill>
                <a:latin typeface="montserrat" panose="00000500000000000000" pitchFamily="2" charset="0"/>
              </a:rPr>
              <a:t>„Null“</a:t>
            </a:r>
          </a:p>
        </p:txBody>
      </p:sp>
      <p:sp>
        <p:nvSpPr>
          <p:cNvPr id="37" name="Rechteck 36">
            <a:extLst>
              <a:ext uri="{FF2B5EF4-FFF2-40B4-BE49-F238E27FC236}">
                <a16:creationId xmlns:a16="http://schemas.microsoft.com/office/drawing/2014/main" id="{EB3595DB-83B6-FC74-6E4B-55B012E2786B}"/>
              </a:ext>
            </a:extLst>
          </p:cNvPr>
          <p:cNvSpPr/>
          <p:nvPr/>
        </p:nvSpPr>
        <p:spPr>
          <a:xfrm>
            <a:off x="2973036" y="4059757"/>
            <a:ext cx="2113005" cy="691979"/>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Kontrolle über kritische Aktivitäten</a:t>
            </a:r>
          </a:p>
        </p:txBody>
      </p:sp>
      <p:cxnSp>
        <p:nvCxnSpPr>
          <p:cNvPr id="38" name="Gerade Verbindung mit Pfeil 37">
            <a:extLst>
              <a:ext uri="{FF2B5EF4-FFF2-40B4-BE49-F238E27FC236}">
                <a16:creationId xmlns:a16="http://schemas.microsoft.com/office/drawing/2014/main" id="{DF41497E-1624-3DB3-0A0C-37934A879297}"/>
              </a:ext>
            </a:extLst>
          </p:cNvPr>
          <p:cNvCxnSpPr>
            <a:cxnSpLocks/>
            <a:stCxn id="37" idx="3"/>
            <a:endCxn id="40" idx="1"/>
          </p:cNvCxnSpPr>
          <p:nvPr/>
        </p:nvCxnSpPr>
        <p:spPr>
          <a:xfrm>
            <a:off x="5086041" y="4405747"/>
            <a:ext cx="3777505" cy="12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3B760D26-BCD0-1D5C-58A5-857D3CAC86BE}"/>
              </a:ext>
            </a:extLst>
          </p:cNvPr>
          <p:cNvSpPr/>
          <p:nvPr/>
        </p:nvSpPr>
        <p:spPr>
          <a:xfrm>
            <a:off x="5139739" y="3945436"/>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Aktivitäten auf System Z müssen erkennbar sein“</a:t>
            </a:r>
          </a:p>
        </p:txBody>
      </p:sp>
      <p:sp>
        <p:nvSpPr>
          <p:cNvPr id="40" name="Rechteck 39">
            <a:extLst>
              <a:ext uri="{FF2B5EF4-FFF2-40B4-BE49-F238E27FC236}">
                <a16:creationId xmlns:a16="http://schemas.microsoft.com/office/drawing/2014/main" id="{8B77DBCA-04E4-029D-62B3-01F20F97E812}"/>
              </a:ext>
            </a:extLst>
          </p:cNvPr>
          <p:cNvSpPr/>
          <p:nvPr/>
        </p:nvSpPr>
        <p:spPr>
          <a:xfrm>
            <a:off x="8863546" y="4061002"/>
            <a:ext cx="2994303" cy="691978"/>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00">
                <a:latin typeface="montserrat" panose="00000500000000000000" pitchFamily="2" charset="0"/>
              </a:rPr>
              <a:t>System Z liefert keine Logs, API nicht vorhanden, kein Budget für Integration</a:t>
            </a:r>
          </a:p>
          <a:p>
            <a:r>
              <a:rPr lang="de-DE" sz="1000">
                <a:latin typeface="montserrat" panose="00000500000000000000" pitchFamily="2" charset="0"/>
              </a:rPr>
              <a:t>-&gt; Vorgabe kann nicht umgesetzt werden</a:t>
            </a:r>
          </a:p>
        </p:txBody>
      </p:sp>
      <p:sp>
        <p:nvSpPr>
          <p:cNvPr id="60" name="Rechteck 59">
            <a:extLst>
              <a:ext uri="{FF2B5EF4-FFF2-40B4-BE49-F238E27FC236}">
                <a16:creationId xmlns:a16="http://schemas.microsoft.com/office/drawing/2014/main" id="{7688A7FA-FE52-0204-D0A1-580E342A5537}"/>
              </a:ext>
            </a:extLst>
          </p:cNvPr>
          <p:cNvSpPr/>
          <p:nvPr/>
        </p:nvSpPr>
        <p:spPr>
          <a:xfrm>
            <a:off x="2973036" y="5686861"/>
            <a:ext cx="2113005" cy="662642"/>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Klare Reaktion im Ernstfall (IR-Prozess lebt in der Policy)</a:t>
            </a:r>
          </a:p>
        </p:txBody>
      </p:sp>
      <p:sp>
        <p:nvSpPr>
          <p:cNvPr id="61" name="Rechteck 60">
            <a:extLst>
              <a:ext uri="{FF2B5EF4-FFF2-40B4-BE49-F238E27FC236}">
                <a16:creationId xmlns:a16="http://schemas.microsoft.com/office/drawing/2014/main" id="{BE897143-BEC6-CF17-6BB3-3A05A8F96AF4}"/>
              </a:ext>
            </a:extLst>
          </p:cNvPr>
          <p:cNvSpPr/>
          <p:nvPr/>
        </p:nvSpPr>
        <p:spPr>
          <a:xfrm>
            <a:off x="8863546" y="5686871"/>
            <a:ext cx="2994303" cy="667986"/>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100">
                <a:latin typeface="montserrat" panose="00000500000000000000" pitchFamily="2" charset="0"/>
              </a:rPr>
              <a:t>SOC weiß im Vorfall nicht, wer intern informiert, entscheidet oder meldet. Chaos oder Eskalationsversagen droht.</a:t>
            </a:r>
          </a:p>
        </p:txBody>
      </p:sp>
      <p:sp>
        <p:nvSpPr>
          <p:cNvPr id="65" name="Rechteck 64">
            <a:extLst>
              <a:ext uri="{FF2B5EF4-FFF2-40B4-BE49-F238E27FC236}">
                <a16:creationId xmlns:a16="http://schemas.microsoft.com/office/drawing/2014/main" id="{0B32F664-D72F-471E-C4EB-0C06B7378BAD}"/>
              </a:ext>
            </a:extLst>
          </p:cNvPr>
          <p:cNvSpPr/>
          <p:nvPr/>
        </p:nvSpPr>
        <p:spPr>
          <a:xfrm>
            <a:off x="5139739" y="5530180"/>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Incident Response läuft nach Plan A“ – aber Plan definiert keine Rollen“</a:t>
            </a:r>
          </a:p>
        </p:txBody>
      </p:sp>
      <p:cxnSp>
        <p:nvCxnSpPr>
          <p:cNvPr id="66" name="Gerade Verbindung mit Pfeil 65">
            <a:extLst>
              <a:ext uri="{FF2B5EF4-FFF2-40B4-BE49-F238E27FC236}">
                <a16:creationId xmlns:a16="http://schemas.microsoft.com/office/drawing/2014/main" id="{0C588675-D9F0-E801-26D8-34E987F9F009}"/>
              </a:ext>
            </a:extLst>
          </p:cNvPr>
          <p:cNvCxnSpPr>
            <a:cxnSpLocks/>
            <a:stCxn id="60" idx="3"/>
            <a:endCxn id="61" idx="1"/>
          </p:cNvCxnSpPr>
          <p:nvPr/>
        </p:nvCxnSpPr>
        <p:spPr>
          <a:xfrm>
            <a:off x="5086041" y="6018182"/>
            <a:ext cx="3777505" cy="26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Rechteck 69">
            <a:extLst>
              <a:ext uri="{FF2B5EF4-FFF2-40B4-BE49-F238E27FC236}">
                <a16:creationId xmlns:a16="http://schemas.microsoft.com/office/drawing/2014/main" id="{90A10CD2-B141-3F48-E536-FB28F3BC79EC}"/>
              </a:ext>
            </a:extLst>
          </p:cNvPr>
          <p:cNvSpPr/>
          <p:nvPr/>
        </p:nvSpPr>
        <p:spPr>
          <a:xfrm>
            <a:off x="2973036" y="4900670"/>
            <a:ext cx="2113005" cy="626505"/>
          </a:xfrm>
          <a:prstGeom prst="rect">
            <a:avLst/>
          </a:prstGeom>
          <a:solidFill>
            <a:srgbClr val="4F2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100">
                <a:latin typeface="montserrat" panose="00000500000000000000" pitchFamily="2" charset="0"/>
              </a:rPr>
              <a:t>Vollständige Überwachung aller kritischen Aktionen</a:t>
            </a:r>
          </a:p>
        </p:txBody>
      </p:sp>
      <p:sp>
        <p:nvSpPr>
          <p:cNvPr id="71" name="Rechteck 70">
            <a:extLst>
              <a:ext uri="{FF2B5EF4-FFF2-40B4-BE49-F238E27FC236}">
                <a16:creationId xmlns:a16="http://schemas.microsoft.com/office/drawing/2014/main" id="{8CBAD948-108B-4D03-2331-57993B592E67}"/>
              </a:ext>
            </a:extLst>
          </p:cNvPr>
          <p:cNvSpPr/>
          <p:nvPr/>
        </p:nvSpPr>
        <p:spPr>
          <a:xfrm>
            <a:off x="8863546" y="4897919"/>
            <a:ext cx="2994303" cy="644014"/>
          </a:xfrm>
          <a:prstGeom prst="rect">
            <a:avLst/>
          </a:prstGeom>
          <a:solidFill>
            <a:srgbClr val="1717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de-DE" sz="1050">
                <a:latin typeface="montserrat" panose="00000500000000000000" pitchFamily="2" charset="0"/>
              </a:rPr>
              <a:t>SOC setzt alles um → Resultat: massives Alert-Rauschen, keine Priorisierung, Analysten überlastet, Log-Volumen steigt.</a:t>
            </a:r>
          </a:p>
        </p:txBody>
      </p:sp>
      <p:sp>
        <p:nvSpPr>
          <p:cNvPr id="72" name="Rechteck 71">
            <a:extLst>
              <a:ext uri="{FF2B5EF4-FFF2-40B4-BE49-F238E27FC236}">
                <a16:creationId xmlns:a16="http://schemas.microsoft.com/office/drawing/2014/main" id="{54632D02-3ED6-7088-6806-BEC289B918A2}"/>
              </a:ext>
            </a:extLst>
          </p:cNvPr>
          <p:cNvSpPr/>
          <p:nvPr/>
        </p:nvSpPr>
        <p:spPr>
          <a:xfrm>
            <a:off x="5139739" y="4738302"/>
            <a:ext cx="3670109" cy="482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200">
                <a:solidFill>
                  <a:schemeClr val="tx1"/>
                </a:solidFill>
                <a:latin typeface="montserrat" panose="00000500000000000000" pitchFamily="2" charset="0"/>
              </a:rPr>
              <a:t>“</a:t>
            </a:r>
            <a:r>
              <a:rPr lang="de-DE" sz="1200">
                <a:solidFill>
                  <a:schemeClr val="tx1"/>
                </a:solidFill>
                <a:latin typeface="montserrat" panose="00000500000000000000" pitchFamily="2" charset="0"/>
              </a:rPr>
              <a:t>Alle privilegierten Aktivitäten sollen überwacht werden“</a:t>
            </a:r>
          </a:p>
        </p:txBody>
      </p:sp>
      <p:cxnSp>
        <p:nvCxnSpPr>
          <p:cNvPr id="73" name="Gerade Verbindung mit Pfeil 72">
            <a:extLst>
              <a:ext uri="{FF2B5EF4-FFF2-40B4-BE49-F238E27FC236}">
                <a16:creationId xmlns:a16="http://schemas.microsoft.com/office/drawing/2014/main" id="{54901E8F-1071-9EB9-3217-0665C8D063EA}"/>
              </a:ext>
            </a:extLst>
          </p:cNvPr>
          <p:cNvCxnSpPr>
            <a:cxnSpLocks/>
            <a:stCxn id="70" idx="3"/>
            <a:endCxn id="71" idx="1"/>
          </p:cNvCxnSpPr>
          <p:nvPr/>
        </p:nvCxnSpPr>
        <p:spPr>
          <a:xfrm>
            <a:off x="5086041" y="5213923"/>
            <a:ext cx="3777505" cy="60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Графика 12" descr="Диплома на свитък">
            <a:extLst>
              <a:ext uri="{FF2B5EF4-FFF2-40B4-BE49-F238E27FC236}">
                <a16:creationId xmlns:a16="http://schemas.microsoft.com/office/drawing/2014/main" id="{8DD6C13A-0B68-0B63-90E3-9FE28A37CC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5894" y="1196474"/>
            <a:ext cx="574022" cy="574022"/>
          </a:xfrm>
          <a:prstGeom prst="rect">
            <a:avLst/>
          </a:prstGeom>
        </p:spPr>
      </p:pic>
      <p:pic>
        <p:nvPicPr>
          <p:cNvPr id="12" name="Графика 10" descr="Светкавица">
            <a:extLst>
              <a:ext uri="{FF2B5EF4-FFF2-40B4-BE49-F238E27FC236}">
                <a16:creationId xmlns:a16="http://schemas.microsoft.com/office/drawing/2014/main" id="{FAC4052B-A22F-2B70-274B-41C179EF2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204" y="1291845"/>
            <a:ext cx="344536" cy="344536"/>
          </a:xfrm>
          <a:prstGeom prst="rect">
            <a:avLst/>
          </a:prstGeom>
        </p:spPr>
      </p:pic>
      <p:pic>
        <p:nvPicPr>
          <p:cNvPr id="22" name="Графика 49" descr="Shield Tick with solid fill">
            <a:extLst>
              <a:ext uri="{FF2B5EF4-FFF2-40B4-BE49-F238E27FC236}">
                <a16:creationId xmlns:a16="http://schemas.microsoft.com/office/drawing/2014/main" id="{D7BCD5C3-2505-A65A-64B3-72101AB222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9535" y="1270208"/>
            <a:ext cx="372932" cy="372932"/>
          </a:xfrm>
          <a:prstGeom prst="rect">
            <a:avLst/>
          </a:prstGeom>
        </p:spPr>
      </p:pic>
      <p:cxnSp>
        <p:nvCxnSpPr>
          <p:cNvPr id="11" name="Gerade Verbindung 10">
            <a:extLst>
              <a:ext uri="{FF2B5EF4-FFF2-40B4-BE49-F238E27FC236}">
                <a16:creationId xmlns:a16="http://schemas.microsoft.com/office/drawing/2014/main" id="{95F6540E-3FF5-2C99-A767-FFA59BAA0EE3}"/>
              </a:ext>
            </a:extLst>
          </p:cNvPr>
          <p:cNvCxnSpPr>
            <a:cxnSpLocks/>
          </p:cNvCxnSpPr>
          <p:nvPr/>
        </p:nvCxnSpPr>
        <p:spPr>
          <a:xfrm>
            <a:off x="2786231" y="1291845"/>
            <a:ext cx="0" cy="5141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Eingebuchteter Richtungspfeil 2">
            <a:extLst>
              <a:ext uri="{FF2B5EF4-FFF2-40B4-BE49-F238E27FC236}">
                <a16:creationId xmlns:a16="http://schemas.microsoft.com/office/drawing/2014/main" id="{CCFBB6AC-4C0A-27D3-3560-923188544DE9}"/>
              </a:ext>
            </a:extLst>
          </p:cNvPr>
          <p:cNvSpPr/>
          <p:nvPr/>
        </p:nvSpPr>
        <p:spPr>
          <a:xfrm>
            <a:off x="149748" y="5742327"/>
            <a:ext cx="312089" cy="554391"/>
          </a:xfrm>
          <a:prstGeom prst="chevron">
            <a:avLst/>
          </a:prstGeom>
          <a:solidFill>
            <a:srgbClr val="1C97F6">
              <a:lumMod val="60000"/>
              <a:lumOff val="40000"/>
            </a:srgbClr>
          </a:solidFill>
          <a:ln w="12700" cap="flat" cmpd="sng" algn="ctr">
            <a:solidFill>
              <a:srgbClr val="1C97F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838"/>
              </a:solidFill>
              <a:effectLst/>
              <a:uLnTx/>
              <a:uFillTx/>
              <a:latin typeface="montserrat"/>
              <a:ea typeface="+mn-ea"/>
              <a:cs typeface="+mn-cs"/>
            </a:endParaRPr>
          </a:p>
        </p:txBody>
      </p:sp>
      <p:sp>
        <p:nvSpPr>
          <p:cNvPr id="5" name="Titel 1">
            <a:extLst>
              <a:ext uri="{FF2B5EF4-FFF2-40B4-BE49-F238E27FC236}">
                <a16:creationId xmlns:a16="http://schemas.microsoft.com/office/drawing/2014/main" id="{3F6A0A3E-CFFD-C95B-CA3D-B1A204D477CA}"/>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Typische</a:t>
            </a:r>
            <a:r>
              <a:rPr lang="en-US">
                <a:solidFill>
                  <a:srgbClr val="1515B7"/>
                </a:solidFill>
                <a:latin typeface="montserrat"/>
              </a:rPr>
              <a:t> Probleme</a:t>
            </a:r>
          </a:p>
        </p:txBody>
      </p:sp>
    </p:spTree>
    <p:extLst>
      <p:ext uri="{BB962C8B-B14F-4D97-AF65-F5344CB8AC3E}">
        <p14:creationId xmlns:p14="http://schemas.microsoft.com/office/powerpoint/2010/main" val="377835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D08D2-B51A-3C39-9411-C531F56E410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9CA056C-F83E-66F2-853D-434488B8AD4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7" name="think-cell data - do not delete" hidden="1">
                        <a:extLst>
                          <a:ext uri="{FF2B5EF4-FFF2-40B4-BE49-F238E27FC236}">
                            <a16:creationId xmlns:a16="http://schemas.microsoft.com/office/drawing/2014/main" id="{C9CA056C-F83E-66F2-853D-434488B8AD4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5" name="Bildplatzhalter 14">
            <a:extLst>
              <a:ext uri="{FF2B5EF4-FFF2-40B4-BE49-F238E27FC236}">
                <a16:creationId xmlns:a16="http://schemas.microsoft.com/office/drawing/2014/main" id="{C191521A-423B-E8ED-7827-6E7B13AC2CB6}"/>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24574" r="24574"/>
          <a:stretch/>
        </p:blipFill>
        <p:spPr>
          <a:xfrm>
            <a:off x="10225668" y="1979613"/>
            <a:ext cx="3259412" cy="4270375"/>
          </a:xfrm>
        </p:spPr>
      </p:pic>
      <p:sp>
        <p:nvSpPr>
          <p:cNvPr id="11" name="Abgerundetes Rechteck 10">
            <a:extLst>
              <a:ext uri="{FF2B5EF4-FFF2-40B4-BE49-F238E27FC236}">
                <a16:creationId xmlns:a16="http://schemas.microsoft.com/office/drawing/2014/main" id="{F55C2091-5ACB-FD5F-D9BA-94057A8DF6EA}"/>
              </a:ext>
            </a:extLst>
          </p:cNvPr>
          <p:cNvSpPr/>
          <p:nvPr/>
        </p:nvSpPr>
        <p:spPr>
          <a:xfrm>
            <a:off x="881758" y="1979611"/>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Gemeinsame Definition </a:t>
            </a:r>
            <a:r>
              <a:rPr kumimoji="0" lang="de-DE" sz="12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und Abstimmung</a:t>
            </a:r>
            <a:r>
              <a:rPr kumimoji="0" lang="de-DE" sz="1200" b="0" i="0" u="none" strike="noStrike" kern="1200" cap="none" spc="0" normalizeH="0" baseline="0" noProof="0" dirty="0">
                <a:ln>
                  <a:noFill/>
                </a:ln>
                <a:solidFill>
                  <a:srgbClr val="383838"/>
                </a:solidFill>
                <a:effectLst/>
                <a:uLnTx/>
                <a:uFillTx/>
                <a:latin typeface="montserrat"/>
                <a:ea typeface="+mn-ea"/>
                <a:cs typeface="+mn-cs"/>
              </a:rPr>
              <a:t> </a:t>
            </a:r>
            <a:r>
              <a:rPr kumimoji="0" lang="de-DE" sz="1100" b="0" i="0" u="none" strike="noStrike" kern="1200" cap="none" spc="0" normalizeH="0" baseline="0" noProof="0" dirty="0">
                <a:ln>
                  <a:noFill/>
                </a:ln>
                <a:solidFill>
                  <a:srgbClr val="383838"/>
                </a:solidFill>
                <a:effectLst/>
                <a:uLnTx/>
                <a:uFillTx/>
                <a:latin typeface="montserrat"/>
                <a:ea typeface="+mn-ea"/>
                <a:cs typeface="+mn-cs"/>
              </a:rPr>
              <a:t>von Anforderungen </a:t>
            </a:r>
            <a:br>
              <a:rPr kumimoji="0" lang="de-DE" sz="1100" b="0" i="0" u="none" strike="noStrike" kern="1200" cap="none" spc="0" normalizeH="0" baseline="0" noProof="0" dirty="0">
                <a:ln>
                  <a:noFill/>
                </a:ln>
                <a:solidFill>
                  <a:srgbClr val="383838"/>
                </a:solidFill>
                <a:effectLst/>
                <a:uLnTx/>
                <a:uFillTx/>
                <a:latin typeface="montserrat"/>
                <a:ea typeface="+mn-ea"/>
                <a:cs typeface="+mn-cs"/>
              </a:rPr>
            </a:br>
            <a:r>
              <a:rPr kumimoji="0" lang="de-DE" sz="1100" b="0" i="0" u="none" strike="noStrike" kern="1200" cap="none" spc="0" normalizeH="0" baseline="0" noProof="0" dirty="0">
                <a:ln>
                  <a:noFill/>
                </a:ln>
                <a:solidFill>
                  <a:srgbClr val="383838"/>
                </a:solidFill>
                <a:effectLst/>
                <a:uLnTx/>
                <a:uFillTx/>
                <a:latin typeface="montserrat"/>
                <a:ea typeface="+mn-ea"/>
                <a:cs typeface="+mn-cs"/>
              </a:rPr>
              <a:t>-&gt; Anforderungen werden nicht nur </a:t>
            </a: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„über den Zaun geworfen“</a:t>
            </a:r>
            <a:r>
              <a:rPr kumimoji="0" lang="de-DE" sz="1100" b="0" i="0" u="none" strike="noStrike" kern="1200" cap="none" spc="0" normalizeH="0" baseline="0" noProof="0" dirty="0">
                <a:ln>
                  <a:noFill/>
                </a:ln>
                <a:solidFill>
                  <a:srgbClr val="383838"/>
                </a:solidFill>
                <a:effectLst/>
                <a:uLnTx/>
                <a:uFillTx/>
                <a:latin typeface="montserrat"/>
                <a:ea typeface="+mn-ea"/>
                <a:cs typeface="+mn-cs"/>
              </a:rPr>
              <a:t>, sondern gemeinsam besprochen, validiert und auf Umsetzbarkeit geprüft (z.B. technische Machbarkeit, wirtschaftlicher Aufwand, Risiko).</a:t>
            </a:r>
          </a:p>
        </p:txBody>
      </p:sp>
      <p:sp>
        <p:nvSpPr>
          <p:cNvPr id="5" name="Abgerundetes Rechteck 4">
            <a:extLst>
              <a:ext uri="{FF2B5EF4-FFF2-40B4-BE49-F238E27FC236}">
                <a16:creationId xmlns:a16="http://schemas.microsoft.com/office/drawing/2014/main" id="{72EF6343-0B3F-F676-588A-CFD3739C2A64}"/>
              </a:ext>
            </a:extLst>
          </p:cNvPr>
          <p:cNvSpPr/>
          <p:nvPr/>
        </p:nvSpPr>
        <p:spPr>
          <a:xfrm>
            <a:off x="3996395" y="1979611"/>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Gegenseitiges Verständnis </a:t>
            </a:r>
            <a:r>
              <a:rPr kumimoji="0" lang="de-DE" sz="1100" b="0" i="0" u="none" strike="noStrike" kern="1200" cap="none" spc="0" normalizeH="0" baseline="0" noProof="0" dirty="0">
                <a:ln>
                  <a:noFill/>
                </a:ln>
                <a:solidFill>
                  <a:srgbClr val="383838"/>
                </a:solidFill>
                <a:effectLst/>
                <a:uLnTx/>
                <a:uFillTx/>
                <a:latin typeface="montserrat"/>
                <a:ea typeface="+mn-ea"/>
                <a:cs typeface="+mn-cs"/>
              </a:rPr>
              <a:t>der Rollen und Denkweisen </a:t>
            </a: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“Über den Tellerrand schauen”</a:t>
            </a:r>
            <a:r>
              <a:rPr kumimoji="0" lang="de-DE" sz="1100" b="1" i="0" u="none" strike="noStrike" kern="1200" cap="none" spc="0" normalizeH="0" baseline="0" noProof="0" dirty="0">
                <a:ln>
                  <a:noFill/>
                </a:ln>
                <a:solidFill>
                  <a:srgbClr val="383838"/>
                </a:solidFill>
                <a:effectLst/>
                <a:uLnTx/>
                <a:uFillTx/>
                <a:latin typeface="montserrat"/>
                <a:ea typeface="+mn-ea"/>
                <a:cs typeface="+mn-cs"/>
              </a:rPr>
              <a:t> </a:t>
            </a:r>
            <a:r>
              <a:rPr kumimoji="0" lang="de-DE" sz="1100" b="0" i="0" u="none" strike="noStrike" kern="1200" cap="none" spc="0" normalizeH="0" baseline="0" noProof="0" dirty="0">
                <a:ln>
                  <a:noFill/>
                </a:ln>
                <a:solidFill>
                  <a:srgbClr val="383838"/>
                </a:solidFill>
                <a:effectLst/>
                <a:uLnTx/>
                <a:uFillTx/>
                <a:latin typeface="montserrat"/>
                <a:ea typeface="+mn-ea"/>
                <a:cs typeface="+mn-cs"/>
              </a:rPr>
              <a:t>-&gt; Governance hat ein grundsätzliches Verständnis der technischen Umsetzung, das SOC versteht Compliance-Ziele und regulatorische Zwänge.</a:t>
            </a:r>
          </a:p>
        </p:txBody>
      </p:sp>
      <p:sp>
        <p:nvSpPr>
          <p:cNvPr id="6" name="Abgerundetes Rechteck 5">
            <a:extLst>
              <a:ext uri="{FF2B5EF4-FFF2-40B4-BE49-F238E27FC236}">
                <a16:creationId xmlns:a16="http://schemas.microsoft.com/office/drawing/2014/main" id="{6A8FFF3D-0850-F85E-B90D-F0890BF8FCD5}"/>
              </a:ext>
            </a:extLst>
          </p:cNvPr>
          <p:cNvSpPr/>
          <p:nvPr/>
        </p:nvSpPr>
        <p:spPr>
          <a:xfrm>
            <a:off x="7111031" y="1979611"/>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Regelmäßiger, strukturierter Austausch </a:t>
            </a:r>
            <a:r>
              <a:rPr kumimoji="0" lang="de-DE" sz="1100" b="0" i="0" u="none" strike="noStrike" kern="1200" cap="none" spc="0" normalizeH="0" baseline="0" noProof="0" dirty="0">
                <a:ln>
                  <a:noFill/>
                </a:ln>
                <a:solidFill>
                  <a:srgbClr val="383838"/>
                </a:solidFill>
                <a:effectLst/>
                <a:uLnTx/>
                <a:uFillTx/>
                <a:latin typeface="montserrat"/>
                <a:ea typeface="+mn-ea"/>
                <a:cs typeface="+mn-cs"/>
              </a:rPr>
              <a:t>auf zwei Ebenen</a:t>
            </a:r>
          </a:p>
          <a:p>
            <a:pPr marL="228600" marR="0" lvl="0" indent="-228600" algn="ctr" defTabSz="914400" rtl="0" eaLnBrk="1" fontAlgn="auto" latinLnBrk="0" hangingPunct="1">
              <a:lnSpc>
                <a:spcPct val="100000"/>
              </a:lnSpc>
              <a:spcBef>
                <a:spcPts val="0"/>
              </a:spcBef>
              <a:spcAft>
                <a:spcPts val="300"/>
              </a:spcAft>
              <a:buClrTx/>
              <a:buSzTx/>
              <a:buFont typeface="+mj-lt"/>
              <a:buAutoNum type="alphaLcPeriod"/>
              <a:tabLst/>
              <a:defRPr/>
            </a:pP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Operativer Rhythmus </a:t>
            </a:r>
            <a:r>
              <a:rPr kumimoji="0" lang="de-DE" sz="1100" b="0" i="0" u="none" strike="noStrike" kern="1200" cap="none" spc="0" normalizeH="0" baseline="0" noProof="0" dirty="0">
                <a:ln>
                  <a:noFill/>
                </a:ln>
                <a:solidFill>
                  <a:srgbClr val="383838"/>
                </a:solidFill>
                <a:effectLst/>
                <a:uLnTx/>
                <a:uFillTx/>
                <a:latin typeface="montserrat"/>
                <a:ea typeface="+mn-ea"/>
                <a:cs typeface="+mn-cs"/>
              </a:rPr>
              <a:t>(z.B. monatliches Use Case Board)</a:t>
            </a:r>
          </a:p>
          <a:p>
            <a:pPr marL="228600" marR="0" lvl="0" indent="-228600" algn="ctr" defTabSz="914400" rtl="0" eaLnBrk="1" fontAlgn="auto" latinLnBrk="0" hangingPunct="1">
              <a:lnSpc>
                <a:spcPct val="100000"/>
              </a:lnSpc>
              <a:spcBef>
                <a:spcPts val="0"/>
              </a:spcBef>
              <a:spcAft>
                <a:spcPts val="300"/>
              </a:spcAft>
              <a:buClrTx/>
              <a:buSzTx/>
              <a:buFont typeface="+mj-lt"/>
              <a:buAutoNum type="alphaLcPeriod"/>
              <a:tabLst/>
              <a:defRPr/>
            </a:pP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Projektbasierter Dialog </a:t>
            </a:r>
            <a:r>
              <a:rPr kumimoji="0" lang="de-DE" sz="1100" b="0" i="0" u="none" strike="noStrike" kern="1200" cap="none" spc="0" normalizeH="0" baseline="0" noProof="0" dirty="0">
                <a:ln>
                  <a:noFill/>
                </a:ln>
                <a:solidFill>
                  <a:srgbClr val="383838"/>
                </a:solidFill>
                <a:effectLst/>
                <a:uLnTx/>
                <a:uFillTx/>
                <a:latin typeface="montserrat"/>
                <a:ea typeface="+mn-ea"/>
                <a:cs typeface="+mn-cs"/>
              </a:rPr>
              <a:t>bei Änderungen wie DORA, NIS2, neuen Bedrohungslagen</a:t>
            </a:r>
          </a:p>
        </p:txBody>
      </p:sp>
      <p:sp>
        <p:nvSpPr>
          <p:cNvPr id="8" name="Abgerundetes Rechteck 7">
            <a:extLst>
              <a:ext uri="{FF2B5EF4-FFF2-40B4-BE49-F238E27FC236}">
                <a16:creationId xmlns:a16="http://schemas.microsoft.com/office/drawing/2014/main" id="{268C429B-FD23-7AF7-DA1B-9E9F999533C7}"/>
              </a:ext>
            </a:extLst>
          </p:cNvPr>
          <p:cNvSpPr/>
          <p:nvPr/>
        </p:nvSpPr>
        <p:spPr>
          <a:xfrm>
            <a:off x="881758" y="4197988"/>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Transparenz</a:t>
            </a:r>
            <a:r>
              <a:rPr kumimoji="0" lang="de-DE" sz="1100" b="0" i="0" u="none" strike="noStrike" kern="1200" cap="none" spc="0" normalizeH="0" baseline="0" noProof="0" dirty="0">
                <a:ln>
                  <a:noFill/>
                </a:ln>
                <a:solidFill>
                  <a:srgbClr val="383838"/>
                </a:solidFill>
                <a:effectLst/>
                <a:uLnTx/>
                <a:uFillTx/>
                <a:latin typeface="montserrat"/>
                <a:ea typeface="+mn-ea"/>
                <a:cs typeface="+mn-cs"/>
              </a:rPr>
              <a:t> über </a:t>
            </a: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technische Umsetzbarkeit &amp; Lücken</a:t>
            </a:r>
          </a:p>
          <a:p>
            <a:pPr marL="171450" marR="0" lvl="0" indent="-171450" algn="ctr"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srgbClr val="383838"/>
                </a:solidFill>
                <a:effectLst/>
                <a:uLnTx/>
                <a:uFillTx/>
                <a:latin typeface="montserrat"/>
                <a:ea typeface="+mn-ea"/>
                <a:cs typeface="+mn-cs"/>
              </a:rPr>
              <a:t>Das SOC meldet offen zurück, </a:t>
            </a: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wo Anforderungen nicht umsetzbar sind</a:t>
            </a:r>
            <a:r>
              <a:rPr kumimoji="0" lang="de-DE" sz="1100" b="0" i="0" u="none" strike="noStrike" kern="1200" cap="none" spc="0" normalizeH="0" baseline="0" noProof="0" dirty="0">
                <a:ln>
                  <a:noFill/>
                </a:ln>
                <a:solidFill>
                  <a:srgbClr val="383838"/>
                </a:solidFill>
                <a:effectLst/>
                <a:uLnTx/>
                <a:uFillTx/>
                <a:latin typeface="montserrat"/>
                <a:ea typeface="+mn-ea"/>
                <a:cs typeface="+mn-cs"/>
              </a:rPr>
              <a:t>, warum (z. B. keine Logs, zu ungenau) und welche 	Optionen bestehen.</a:t>
            </a:r>
          </a:p>
        </p:txBody>
      </p:sp>
      <p:sp>
        <p:nvSpPr>
          <p:cNvPr id="9" name="Abgerundetes Rechteck 8">
            <a:extLst>
              <a:ext uri="{FF2B5EF4-FFF2-40B4-BE49-F238E27FC236}">
                <a16:creationId xmlns:a16="http://schemas.microsoft.com/office/drawing/2014/main" id="{A847D051-E922-8F88-B998-AF33B56B734D}"/>
              </a:ext>
            </a:extLst>
          </p:cNvPr>
          <p:cNvSpPr/>
          <p:nvPr/>
        </p:nvSpPr>
        <p:spPr>
          <a:xfrm>
            <a:off x="3996395" y="4197988"/>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Zentrale Priorisierung und Steuerung durch Governance </a:t>
            </a:r>
            <a:r>
              <a:rPr kumimoji="0" lang="de-DE" sz="1100" b="0" i="0" u="none" strike="noStrike" kern="1200" cap="none" spc="0" normalizeH="0" baseline="0" noProof="0" dirty="0">
                <a:ln>
                  <a:noFill/>
                </a:ln>
                <a:solidFill>
                  <a:srgbClr val="383838"/>
                </a:solidFill>
                <a:effectLst/>
                <a:uLnTx/>
                <a:uFillTx/>
                <a:latin typeface="montserrat"/>
                <a:ea typeface="+mn-ea"/>
                <a:cs typeface="+mn-cs"/>
              </a:rPr>
              <a:t>-&gt; Governance ordnet Anforderungen nach Risiko &amp; Relevanz, sodass das SOC-Ressourcen gezielt einsetzen kann (Vermeidung von „alles ist wichtig“).</a:t>
            </a:r>
          </a:p>
        </p:txBody>
      </p:sp>
      <p:sp>
        <p:nvSpPr>
          <p:cNvPr id="10" name="Abgerundetes Rechteck 9">
            <a:extLst>
              <a:ext uri="{FF2B5EF4-FFF2-40B4-BE49-F238E27FC236}">
                <a16:creationId xmlns:a16="http://schemas.microsoft.com/office/drawing/2014/main" id="{3E83A17E-3512-9E99-61C3-98C65F49458C}"/>
              </a:ext>
            </a:extLst>
          </p:cNvPr>
          <p:cNvSpPr/>
          <p:nvPr/>
        </p:nvSpPr>
        <p:spPr>
          <a:xfrm>
            <a:off x="7111031" y="4197988"/>
            <a:ext cx="2969400" cy="2052000"/>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Gemeinsames KPI-Set </a:t>
            </a:r>
            <a:r>
              <a:rPr kumimoji="0" lang="de-DE" sz="1100" b="0" i="0" u="none" strike="noStrike" kern="1200" cap="none" spc="0" normalizeH="0" baseline="0" noProof="0" dirty="0">
                <a:ln>
                  <a:noFill/>
                </a:ln>
                <a:solidFill>
                  <a:srgbClr val="383838"/>
                </a:solidFill>
                <a:effectLst/>
                <a:uLnTx/>
                <a:uFillTx/>
                <a:latin typeface="montserrat"/>
                <a:ea typeface="+mn-ea"/>
                <a:cs typeface="+mn-cs"/>
              </a:rPr>
              <a:t>zur </a:t>
            </a:r>
            <a:r>
              <a:rPr kumimoji="0" lang="de-DE" sz="1100" b="1" i="0" u="none" strike="noStrike" kern="1200" cap="none" spc="0" normalizeH="0" baseline="0" noProof="0" dirty="0">
                <a:ln>
                  <a:noFill/>
                </a:ln>
                <a:solidFill>
                  <a:srgbClr val="1717BF">
                    <a:lumMod val="40000"/>
                    <a:lumOff val="60000"/>
                  </a:srgbClr>
                </a:solidFill>
                <a:effectLst/>
                <a:uLnTx/>
                <a:uFillTx/>
                <a:latin typeface="montserrat"/>
                <a:ea typeface="+mn-ea"/>
                <a:cs typeface="+mn-cs"/>
              </a:rPr>
              <a:t>Erfolgsmessung</a:t>
            </a:r>
          </a:p>
          <a:p>
            <a:pPr marL="171450" marR="0" lvl="0" indent="-171450" algn="ctr"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srgbClr val="383838"/>
                </a:solidFill>
                <a:effectLst/>
                <a:uLnTx/>
                <a:uFillTx/>
                <a:latin typeface="montserrat"/>
                <a:ea typeface="+mn-ea"/>
                <a:cs typeface="+mn-cs"/>
              </a:rPr>
              <a:t>sichtbarer Nutzen für beide Seiten</a:t>
            </a:r>
          </a:p>
        </p:txBody>
      </p:sp>
      <p:sp>
        <p:nvSpPr>
          <p:cNvPr id="14" name="Oval 13">
            <a:extLst>
              <a:ext uri="{FF2B5EF4-FFF2-40B4-BE49-F238E27FC236}">
                <a16:creationId xmlns:a16="http://schemas.microsoft.com/office/drawing/2014/main" id="{A2B49873-7312-EFAE-5E8F-04FC4D97BB24}"/>
              </a:ext>
            </a:extLst>
          </p:cNvPr>
          <p:cNvSpPr/>
          <p:nvPr/>
        </p:nvSpPr>
        <p:spPr>
          <a:xfrm>
            <a:off x="3189249" y="2046517"/>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24" name="Oval 23">
            <a:extLst>
              <a:ext uri="{FF2B5EF4-FFF2-40B4-BE49-F238E27FC236}">
                <a16:creationId xmlns:a16="http://schemas.microsoft.com/office/drawing/2014/main" id="{6908CDCF-CDEF-D97B-DA7F-B20D2E21EEF5}"/>
              </a:ext>
            </a:extLst>
          </p:cNvPr>
          <p:cNvSpPr/>
          <p:nvPr/>
        </p:nvSpPr>
        <p:spPr>
          <a:xfrm>
            <a:off x="6303884" y="2046517"/>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25" name="Oval 24">
            <a:extLst>
              <a:ext uri="{FF2B5EF4-FFF2-40B4-BE49-F238E27FC236}">
                <a16:creationId xmlns:a16="http://schemas.microsoft.com/office/drawing/2014/main" id="{B111EE47-F8EC-C01D-15D7-D8B223D17317}"/>
              </a:ext>
            </a:extLst>
          </p:cNvPr>
          <p:cNvSpPr/>
          <p:nvPr/>
        </p:nvSpPr>
        <p:spPr>
          <a:xfrm>
            <a:off x="9418383" y="2046517"/>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26" name="Oval 25">
            <a:extLst>
              <a:ext uri="{FF2B5EF4-FFF2-40B4-BE49-F238E27FC236}">
                <a16:creationId xmlns:a16="http://schemas.microsoft.com/office/drawing/2014/main" id="{1F2AF4EF-327D-E3AA-1946-9B6A3E62F011}"/>
              </a:ext>
            </a:extLst>
          </p:cNvPr>
          <p:cNvSpPr/>
          <p:nvPr/>
        </p:nvSpPr>
        <p:spPr>
          <a:xfrm>
            <a:off x="6300236" y="4264893"/>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27" name="Oval 26">
            <a:extLst>
              <a:ext uri="{FF2B5EF4-FFF2-40B4-BE49-F238E27FC236}">
                <a16:creationId xmlns:a16="http://schemas.microsoft.com/office/drawing/2014/main" id="{73F9C070-55B9-E53D-510D-9C6F8B0A85FF}"/>
              </a:ext>
            </a:extLst>
          </p:cNvPr>
          <p:cNvSpPr/>
          <p:nvPr/>
        </p:nvSpPr>
        <p:spPr>
          <a:xfrm>
            <a:off x="9414735" y="4264893"/>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28" name="Oval 27">
            <a:extLst>
              <a:ext uri="{FF2B5EF4-FFF2-40B4-BE49-F238E27FC236}">
                <a16:creationId xmlns:a16="http://schemas.microsoft.com/office/drawing/2014/main" id="{88297FEB-9C97-8616-A5F2-52C18D772963}"/>
              </a:ext>
            </a:extLst>
          </p:cNvPr>
          <p:cNvSpPr/>
          <p:nvPr/>
        </p:nvSpPr>
        <p:spPr>
          <a:xfrm>
            <a:off x="3189248" y="4264893"/>
            <a:ext cx="579863" cy="5575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pic>
        <p:nvPicPr>
          <p:cNvPr id="36" name="Grafik 35" descr="Ein Bild, das Symbol, Grafiken, Logo, Schrift enthält.&#10;&#10;KI-generierte Inhalte können fehlerhaft sein.">
            <a:extLst>
              <a:ext uri="{FF2B5EF4-FFF2-40B4-BE49-F238E27FC236}">
                <a16:creationId xmlns:a16="http://schemas.microsoft.com/office/drawing/2014/main" id="{7A8F687A-C159-D42F-4FB7-E626EB477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4734" y="4253741"/>
            <a:ext cx="579863" cy="579863"/>
          </a:xfrm>
          <a:prstGeom prst="rect">
            <a:avLst/>
          </a:prstGeom>
        </p:spPr>
      </p:pic>
      <p:pic>
        <p:nvPicPr>
          <p:cNvPr id="53" name="Grafik 52" descr="Chat mit einfarbiger Füllung">
            <a:extLst>
              <a:ext uri="{FF2B5EF4-FFF2-40B4-BE49-F238E27FC236}">
                <a16:creationId xmlns:a16="http://schemas.microsoft.com/office/drawing/2014/main" id="{3758AA35-5A40-AD36-FFAA-DCB4D45380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4685" y="2059817"/>
            <a:ext cx="530959" cy="530959"/>
          </a:xfrm>
          <a:prstGeom prst="rect">
            <a:avLst/>
          </a:prstGeom>
        </p:spPr>
      </p:pic>
      <p:sp>
        <p:nvSpPr>
          <p:cNvPr id="3" name="Titel 1">
            <a:extLst>
              <a:ext uri="{FF2B5EF4-FFF2-40B4-BE49-F238E27FC236}">
                <a16:creationId xmlns:a16="http://schemas.microsoft.com/office/drawing/2014/main" id="{91A316FA-1756-45D7-675A-61E9D4B81445}"/>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Erfolgsfaktoren</a:t>
            </a:r>
            <a:endParaRPr lang="en-US">
              <a:solidFill>
                <a:srgbClr val="1515B7"/>
              </a:solidFill>
              <a:latin typeface="montserrat"/>
            </a:endParaRPr>
          </a:p>
        </p:txBody>
      </p:sp>
      <p:pic>
        <p:nvPicPr>
          <p:cNvPr id="18" name="Графика 16" descr="Събрание">
            <a:extLst>
              <a:ext uri="{FF2B5EF4-FFF2-40B4-BE49-F238E27FC236}">
                <a16:creationId xmlns:a16="http://schemas.microsoft.com/office/drawing/2014/main" id="{EC8E3CDD-1D88-C44C-1AE4-DB5FB09603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456936" y="2095319"/>
            <a:ext cx="495457" cy="495457"/>
          </a:xfrm>
          <a:prstGeom prst="rect">
            <a:avLst/>
          </a:prstGeom>
        </p:spPr>
      </p:pic>
      <p:pic>
        <p:nvPicPr>
          <p:cNvPr id="19" name="Графика 6" descr="Heart with solid fill">
            <a:extLst>
              <a:ext uri="{FF2B5EF4-FFF2-40B4-BE49-F238E27FC236}">
                <a16:creationId xmlns:a16="http://schemas.microsoft.com/office/drawing/2014/main" id="{A3DA8C82-D78E-8CD7-F61D-51062BE6CA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5639" y="2105909"/>
            <a:ext cx="474275" cy="474275"/>
          </a:xfrm>
          <a:prstGeom prst="rect">
            <a:avLst/>
          </a:prstGeom>
        </p:spPr>
      </p:pic>
      <p:pic>
        <p:nvPicPr>
          <p:cNvPr id="20" name="Графика 24" descr="Presentation with checklist with solid fill">
            <a:extLst>
              <a:ext uri="{FF2B5EF4-FFF2-40B4-BE49-F238E27FC236}">
                <a16:creationId xmlns:a16="http://schemas.microsoft.com/office/drawing/2014/main" id="{215145CD-B5CA-8026-4139-B8DDCEABA3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89248" y="4264893"/>
            <a:ext cx="579863" cy="579863"/>
          </a:xfrm>
          <a:prstGeom prst="rect">
            <a:avLst/>
          </a:prstGeom>
        </p:spPr>
      </p:pic>
      <p:pic>
        <p:nvPicPr>
          <p:cNvPr id="21" name="Графика 10" descr="Мишена">
            <a:extLst>
              <a:ext uri="{FF2B5EF4-FFF2-40B4-BE49-F238E27FC236}">
                <a16:creationId xmlns:a16="http://schemas.microsoft.com/office/drawing/2014/main" id="{8B27EBBA-1509-E7F8-8034-BF5550FE92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65639" y="4312839"/>
            <a:ext cx="461665" cy="461665"/>
          </a:xfrm>
          <a:prstGeom prst="rect">
            <a:avLst/>
          </a:prstGeom>
        </p:spPr>
      </p:pic>
    </p:spTree>
    <p:extLst>
      <p:ext uri="{BB962C8B-B14F-4D97-AF65-F5344CB8AC3E}">
        <p14:creationId xmlns:p14="http://schemas.microsoft.com/office/powerpoint/2010/main" val="34992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3906-8FC3-0723-28C3-6372F00246AC}"/>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8E572C72-C900-0110-F66D-53AADA3C408E}"/>
              </a:ext>
            </a:extLst>
          </p:cNvPr>
          <p:cNvSpPr>
            <a:spLocks noGrp="1"/>
          </p:cNvSpPr>
          <p:nvPr>
            <p:ph type="body" sz="quarter" idx="12"/>
          </p:nvPr>
        </p:nvSpPr>
        <p:spPr/>
        <p:txBody>
          <a:bodyPr/>
          <a:lstStyle/>
          <a:p>
            <a:endParaRPr lang="en-US"/>
          </a:p>
        </p:txBody>
      </p:sp>
      <p:sp>
        <p:nvSpPr>
          <p:cNvPr id="6" name="Rechteck 6">
            <a:extLst>
              <a:ext uri="{FF2B5EF4-FFF2-40B4-BE49-F238E27FC236}">
                <a16:creationId xmlns:a16="http://schemas.microsoft.com/office/drawing/2014/main" id="{BD56898E-17CA-2AD2-3F7B-58651B20DC8D}"/>
              </a:ext>
            </a:extLst>
          </p:cNvPr>
          <p:cNvSpPr/>
          <p:nvPr/>
        </p:nvSpPr>
        <p:spPr>
          <a:xfrm>
            <a:off x="807729" y="1345847"/>
            <a:ext cx="2113005" cy="4036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r>
              <a:rPr lang="de-DE" sz="1600" b="1">
                <a:solidFill>
                  <a:srgbClr val="725799"/>
                </a:solidFill>
                <a:latin typeface="montserrat" panose="00000500000000000000" pitchFamily="2" charset="0"/>
              </a:rPr>
              <a:t>Governance - KPIs</a:t>
            </a:r>
          </a:p>
        </p:txBody>
      </p:sp>
      <p:sp>
        <p:nvSpPr>
          <p:cNvPr id="8" name="Rechteck 8">
            <a:extLst>
              <a:ext uri="{FF2B5EF4-FFF2-40B4-BE49-F238E27FC236}">
                <a16:creationId xmlns:a16="http://schemas.microsoft.com/office/drawing/2014/main" id="{70A6D3CD-2210-DB9A-276A-61535F99BEBF}"/>
              </a:ext>
            </a:extLst>
          </p:cNvPr>
          <p:cNvSpPr/>
          <p:nvPr/>
        </p:nvSpPr>
        <p:spPr>
          <a:xfrm>
            <a:off x="6322597" y="1345847"/>
            <a:ext cx="2113005" cy="4036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a:solidFill>
                  <a:srgbClr val="1717C0"/>
                </a:solidFill>
                <a:latin typeface="montserrat" panose="00000500000000000000" pitchFamily="2" charset="0"/>
              </a:rPr>
              <a:t>SOC - KPIs</a:t>
            </a:r>
          </a:p>
        </p:txBody>
      </p:sp>
      <p:sp>
        <p:nvSpPr>
          <p:cNvPr id="9" name="Inhaltsplatzhalter 2">
            <a:extLst>
              <a:ext uri="{FF2B5EF4-FFF2-40B4-BE49-F238E27FC236}">
                <a16:creationId xmlns:a16="http://schemas.microsoft.com/office/drawing/2014/main" id="{875A61D8-63D4-6BE6-AFFA-86A45DD832EE}"/>
              </a:ext>
            </a:extLst>
          </p:cNvPr>
          <p:cNvSpPr txBox="1">
            <a:spLocks/>
          </p:cNvSpPr>
          <p:nvPr/>
        </p:nvSpPr>
        <p:spPr>
          <a:xfrm>
            <a:off x="6096531" y="1830941"/>
            <a:ext cx="5730511" cy="3728920"/>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vert="horz" wrap="square" lIns="0" tIns="0" rIns="0" bIns="0" rtlCol="0" anchor="t" anchorCtr="0">
            <a:noAutofit/>
          </a:bodyPr>
          <a:lstStyle>
            <a:lvl1pPr marL="0" indent="0" algn="l" defTabSz="736656"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mn-lt"/>
                <a:ea typeface="+mn-ea"/>
                <a:cs typeface="+mn-cs"/>
              </a:defRPr>
            </a:lvl1pPr>
            <a:lvl2pPr marL="0" indent="0" algn="l" defTabSz="736656" rtl="0" eaLnBrk="1" latinLnBrk="0" hangingPunct="1">
              <a:lnSpc>
                <a:spcPct val="100000"/>
              </a:lnSpc>
              <a:spcBef>
                <a:spcPts val="0"/>
              </a:spcBef>
              <a:spcAft>
                <a:spcPts val="600"/>
              </a:spcAft>
              <a:buFont typeface="Arial" panose="020B0604020202020204" pitchFamily="34" charset="0"/>
              <a:buNone/>
              <a:tabLst/>
              <a:defRPr sz="1200" b="0" kern="1200">
                <a:solidFill>
                  <a:schemeClr val="tx1"/>
                </a:solidFill>
                <a:latin typeface="+mn-lt"/>
                <a:ea typeface="+mn-ea"/>
                <a:cs typeface="+mn-cs"/>
              </a:defRPr>
            </a:lvl2pPr>
            <a:lvl3pPr marL="171450" indent="-171450" algn="l" defTabSz="901700" rtl="0" eaLnBrk="1" latinLnBrk="0" hangingPunct="1">
              <a:lnSpc>
                <a:spcPct val="100000"/>
              </a:lnSpc>
              <a:spcBef>
                <a:spcPts val="0"/>
              </a:spcBef>
              <a:spcAft>
                <a:spcPts val="600"/>
              </a:spcAft>
              <a:buFont typeface="Arial" panose="020B0604020202020204" pitchFamily="34" charset="0"/>
              <a:buChar char="•"/>
              <a:defRPr sz="1200" b="0" kern="1200">
                <a:solidFill>
                  <a:schemeClr val="tx1"/>
                </a:solidFill>
                <a:latin typeface="+mn-lt"/>
                <a:ea typeface="+mn-ea"/>
                <a:cs typeface="+mn-cs"/>
              </a:defRPr>
            </a:lvl3pPr>
            <a:lvl4pPr marL="355600" indent="-177800" algn="l" defTabSz="736656" rtl="0" eaLnBrk="1" latinLnBrk="0" hangingPunct="1">
              <a:lnSpc>
                <a:spcPct val="100000"/>
              </a:lnSpc>
              <a:spcBef>
                <a:spcPts val="0"/>
              </a:spcBef>
              <a:spcAft>
                <a:spcPts val="600"/>
              </a:spcAft>
              <a:buFont typeface="Symbol" panose="05050102010706020507" pitchFamily="18" charset="2"/>
              <a:buChar char="-"/>
              <a:defRPr lang="en-GB" sz="1200" b="0" kern="1200" dirty="0">
                <a:solidFill>
                  <a:schemeClr val="tx1"/>
                </a:solidFill>
                <a:latin typeface="+mn-lt"/>
                <a:ea typeface="+mn-ea"/>
                <a:cs typeface="+mn-cs"/>
              </a:defRPr>
            </a:lvl4pPr>
            <a:lvl5pPr marL="0" indent="0" algn="l" defTabSz="736656"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200" b="0" kern="1200">
                <a:solidFill>
                  <a:schemeClr val="tx1"/>
                </a:solidFill>
                <a:latin typeface="+mn-lt"/>
                <a:ea typeface="+mn-ea"/>
                <a:cs typeface="+mn-cs"/>
              </a:defRPr>
            </a:lvl6pPr>
            <a:lvl7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200" b="0" kern="1200" dirty="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4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400" b="0" kern="1200" dirty="0">
                <a:solidFill>
                  <a:schemeClr val="tx1"/>
                </a:solidFill>
                <a:latin typeface="+mn-lt"/>
                <a:ea typeface="+mn-ea"/>
                <a:cs typeface="+mn-cs"/>
              </a:defRPr>
            </a:lvl9pPr>
          </a:lstStyle>
          <a:p>
            <a:pPr marL="342900" indent="-342900">
              <a:buFont typeface="+mj-lt"/>
              <a:buAutoNum type="arabicPeriod"/>
            </a:pPr>
            <a:r>
              <a:rPr lang="en-US" sz="1100" b="1">
                <a:solidFill>
                  <a:schemeClr val="tx1"/>
                </a:solidFill>
                <a:latin typeface="montserrat" panose="00000500000000000000" pitchFamily="2" charset="0"/>
              </a:rPr>
              <a:t>SOC Platform Uptime: </a:t>
            </a:r>
            <a:r>
              <a:rPr lang="en-US" sz="1100" err="1">
                <a:solidFill>
                  <a:schemeClr val="tx1"/>
                </a:solidFill>
                <a:latin typeface="montserrat" panose="00000500000000000000" pitchFamily="2" charset="0"/>
              </a:rPr>
              <a:t>Verfügbarkeit</a:t>
            </a:r>
            <a:r>
              <a:rPr lang="en-US" sz="1100">
                <a:solidFill>
                  <a:schemeClr val="tx1"/>
                </a:solidFill>
                <a:latin typeface="montserrat" panose="00000500000000000000" pitchFamily="2" charset="0"/>
              </a:rPr>
              <a:t> von SIEM-, SOAR- und </a:t>
            </a:r>
            <a:r>
              <a:rPr lang="en-US" sz="1100" err="1">
                <a:solidFill>
                  <a:schemeClr val="tx1"/>
                </a:solidFill>
                <a:latin typeface="montserrat" panose="00000500000000000000" pitchFamily="2" charset="0"/>
              </a:rPr>
              <a:t>Sicherheitsüberwachungstools</a:t>
            </a:r>
            <a:endParaRPr lang="en-US" sz="1100">
              <a:solidFill>
                <a:schemeClr val="tx1"/>
              </a:solidFill>
              <a:latin typeface="montserrat" panose="00000500000000000000" pitchFamily="2" charset="0"/>
            </a:endParaRPr>
          </a:p>
          <a:p>
            <a:pPr marL="342900" indent="-342900">
              <a:buFont typeface="+mj-lt"/>
              <a:buAutoNum type="arabicPeriod"/>
            </a:pPr>
            <a:r>
              <a:rPr lang="en-US" sz="1100" b="1">
                <a:solidFill>
                  <a:schemeClr val="tx1"/>
                </a:solidFill>
                <a:latin typeface="montserrat" panose="00000500000000000000" pitchFamily="2" charset="0"/>
              </a:rPr>
              <a:t>Log-Source-Verfügbarkeit</a:t>
            </a:r>
            <a:r>
              <a:rPr lang="en-US" sz="1100">
                <a:solidFill>
                  <a:schemeClr val="tx1"/>
                </a:solidFill>
                <a:latin typeface="montserrat" panose="00000500000000000000" pitchFamily="2" charset="0"/>
              </a:rPr>
              <a:t>: Verfügbarkeit der </a:t>
            </a:r>
            <a:r>
              <a:rPr lang="en-US" sz="1100" err="1">
                <a:solidFill>
                  <a:schemeClr val="tx1"/>
                </a:solidFill>
                <a:latin typeface="montserrat" panose="00000500000000000000" pitchFamily="2" charset="0"/>
              </a:rPr>
              <a:t>kritischen</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Protokollquellen</a:t>
            </a:r>
            <a:endParaRPr lang="en-US" sz="1200">
              <a:solidFill>
                <a:schemeClr val="tx1"/>
              </a:solidFill>
              <a:latin typeface="montserrat" panose="00000500000000000000" pitchFamily="2" charset="0"/>
            </a:endParaRPr>
          </a:p>
          <a:p>
            <a:pPr marL="342900" indent="-342900">
              <a:buFont typeface="+mj-lt"/>
              <a:buAutoNum type="arabicPeriod"/>
            </a:pPr>
            <a:r>
              <a:rPr lang="en-US" sz="1100" b="1">
                <a:solidFill>
                  <a:schemeClr val="tx1"/>
                </a:solidFill>
                <a:latin typeface="montserrat" panose="00000500000000000000" pitchFamily="2" charset="0"/>
              </a:rPr>
              <a:t>Mean Time to Detect (MTTD):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Durchschnittliche</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Zeit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vom</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Auftreten</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eines</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Sicherheitsereignisses</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bis zu seiner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Erkennung</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durch</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das SOC</a:t>
            </a:r>
          </a:p>
          <a:p>
            <a:pPr marL="342900" indent="-342900">
              <a:buFont typeface="+mj-lt"/>
              <a:buAutoNum type="arabicPeriod"/>
            </a:pPr>
            <a:r>
              <a:rPr lang="en-US" sz="1100" b="1">
                <a:solidFill>
                  <a:srgbClr val="383838"/>
                </a:solidFill>
                <a:effectLst/>
                <a:latin typeface="montserrat" panose="00000500000000000000" pitchFamily="2" charset="0"/>
                <a:ea typeface="MS Mincho" panose="02020609040205080304" pitchFamily="49" charset="-128"/>
                <a:cs typeface="Times New Roman" panose="02020603050405020304" pitchFamily="18" charset="0"/>
              </a:rPr>
              <a:t>Mean Time to Respond (MTTR):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Durchschnittliche</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Zeit, um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einen</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Vorfall</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nach</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der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Erkennung</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einzudämmen</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 und zu </a:t>
            </a:r>
            <a:r>
              <a:rPr lang="en-US" sz="1100" err="1">
                <a:solidFill>
                  <a:srgbClr val="383838"/>
                </a:solidFill>
                <a:latin typeface="montserrat" panose="00000500000000000000" pitchFamily="2" charset="0"/>
                <a:ea typeface="MS Mincho" panose="02020609040205080304" pitchFamily="49" charset="-128"/>
                <a:cs typeface="Times New Roman" panose="02020603050405020304" pitchFamily="18" charset="0"/>
              </a:rPr>
              <a:t>entschärfen</a:t>
            </a:r>
            <a:r>
              <a:rPr lang="en-US" sz="1100">
                <a:solidFill>
                  <a:srgbClr val="383838"/>
                </a:solidFill>
                <a:latin typeface="montserrat" panose="00000500000000000000" pitchFamily="2" charset="0"/>
                <a:ea typeface="MS Mincho" panose="02020609040205080304" pitchFamily="49" charset="-128"/>
                <a:cs typeface="Times New Roman" panose="02020603050405020304" pitchFamily="18" charset="0"/>
              </a:rPr>
              <a:t>.</a:t>
            </a:r>
          </a:p>
          <a:p>
            <a:pPr marL="342900" indent="-342900">
              <a:buFont typeface="+mj-lt"/>
              <a:buAutoNum type="arabicPeriod"/>
            </a:pPr>
            <a:r>
              <a:rPr lang="en-US" sz="1100" b="1">
                <a:solidFill>
                  <a:schemeClr val="tx1"/>
                </a:solidFill>
                <a:latin typeface="montserrat" panose="00000500000000000000" pitchFamily="2" charset="0"/>
              </a:rPr>
              <a:t>Escalation Rate: </a:t>
            </a:r>
            <a:r>
              <a:rPr lang="en-US" sz="1100" err="1">
                <a:solidFill>
                  <a:schemeClr val="tx1"/>
                </a:solidFill>
                <a:latin typeface="montserrat" panose="00000500000000000000" pitchFamily="2" charset="0"/>
              </a:rPr>
              <a:t>Prozentsatz</a:t>
            </a:r>
            <a:r>
              <a:rPr lang="en-US" sz="1100">
                <a:solidFill>
                  <a:schemeClr val="tx1"/>
                </a:solidFill>
                <a:latin typeface="montserrat" panose="00000500000000000000" pitchFamily="2" charset="0"/>
              </a:rPr>
              <a:t> der </a:t>
            </a:r>
            <a:r>
              <a:rPr lang="en-US" sz="1100" err="1">
                <a:solidFill>
                  <a:schemeClr val="tx1"/>
                </a:solidFill>
                <a:latin typeface="montserrat" panose="00000500000000000000" pitchFamily="2" charset="0"/>
              </a:rPr>
              <a:t>Vorfälle</a:t>
            </a:r>
            <a:r>
              <a:rPr lang="en-US" sz="1100">
                <a:solidFill>
                  <a:schemeClr val="tx1"/>
                </a:solidFill>
                <a:latin typeface="montserrat" panose="00000500000000000000" pitchFamily="2" charset="0"/>
              </a:rPr>
              <a:t>, die </a:t>
            </a:r>
            <a:r>
              <a:rPr lang="en-US" sz="1100" err="1">
                <a:solidFill>
                  <a:schemeClr val="tx1"/>
                </a:solidFill>
                <a:latin typeface="montserrat" panose="00000500000000000000" pitchFamily="2" charset="0"/>
              </a:rPr>
              <a:t>eine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Eskalation</a:t>
            </a:r>
            <a:r>
              <a:rPr lang="en-US" sz="1100">
                <a:solidFill>
                  <a:schemeClr val="tx1"/>
                </a:solidFill>
                <a:latin typeface="montserrat" panose="00000500000000000000" pitchFamily="2" charset="0"/>
              </a:rPr>
              <a:t> von Level 1 auf Level 2/3 </a:t>
            </a:r>
            <a:r>
              <a:rPr lang="en-US" sz="1100" err="1">
                <a:solidFill>
                  <a:schemeClr val="tx1"/>
                </a:solidFill>
                <a:latin typeface="montserrat" panose="00000500000000000000" pitchFamily="2" charset="0"/>
              </a:rPr>
              <a:t>Analysten</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erfordern</a:t>
            </a:r>
            <a:endParaRPr lang="en-US" sz="1100">
              <a:solidFill>
                <a:schemeClr val="tx1"/>
              </a:solidFill>
              <a:latin typeface="montserrat" panose="00000500000000000000" pitchFamily="2" charset="0"/>
            </a:endParaRPr>
          </a:p>
          <a:p>
            <a:pPr marL="342900" indent="-342900">
              <a:buFont typeface="+mj-lt"/>
              <a:buAutoNum type="arabicPeriod"/>
            </a:pPr>
            <a:r>
              <a:rPr lang="en-US" sz="1100" b="1">
                <a:solidFill>
                  <a:schemeClr val="tx1"/>
                </a:solidFill>
                <a:latin typeface="montserrat" panose="00000500000000000000" pitchFamily="2" charset="0"/>
              </a:rPr>
              <a:t>False Positive Rate: </a:t>
            </a:r>
            <a:r>
              <a:rPr lang="en-US" sz="1100" err="1">
                <a:solidFill>
                  <a:schemeClr val="tx1"/>
                </a:solidFill>
                <a:latin typeface="montserrat" panose="00000500000000000000" pitchFamily="2" charset="0"/>
              </a:rPr>
              <a:t>Prozentsatz</a:t>
            </a:r>
            <a:r>
              <a:rPr lang="en-US" sz="1100">
                <a:solidFill>
                  <a:schemeClr val="tx1"/>
                </a:solidFill>
                <a:latin typeface="montserrat" panose="00000500000000000000" pitchFamily="2" charset="0"/>
              </a:rPr>
              <a:t> der </a:t>
            </a:r>
            <a:r>
              <a:rPr lang="en-US" sz="1100" err="1">
                <a:solidFill>
                  <a:schemeClr val="tx1"/>
                </a:solidFill>
                <a:latin typeface="montserrat" panose="00000500000000000000" pitchFamily="2" charset="0"/>
              </a:rPr>
              <a:t>Vorfälle</a:t>
            </a:r>
            <a:r>
              <a:rPr lang="en-US" sz="1100">
                <a:solidFill>
                  <a:schemeClr val="tx1"/>
                </a:solidFill>
                <a:latin typeface="montserrat" panose="00000500000000000000" pitchFamily="2" charset="0"/>
              </a:rPr>
              <a:t>, die </a:t>
            </a:r>
            <a:r>
              <a:rPr lang="en-US" sz="1100" err="1">
                <a:solidFill>
                  <a:schemeClr val="tx1"/>
                </a:solidFill>
                <a:latin typeface="montserrat" panose="00000500000000000000" pitchFamily="2" charset="0"/>
              </a:rPr>
              <a:t>als</a:t>
            </a:r>
            <a:r>
              <a:rPr lang="en-US" sz="1100">
                <a:solidFill>
                  <a:schemeClr val="tx1"/>
                </a:solidFill>
                <a:latin typeface="montserrat" panose="00000500000000000000" pitchFamily="2" charset="0"/>
              </a:rPr>
              <a:t> False-Positive-</a:t>
            </a:r>
            <a:r>
              <a:rPr lang="en-US" sz="1100" err="1">
                <a:solidFill>
                  <a:schemeClr val="tx1"/>
                </a:solidFill>
                <a:latin typeface="montserrat" panose="00000500000000000000" pitchFamily="2" charset="0"/>
              </a:rPr>
              <a:t>Ergebnisse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klassifiziert</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wurden</a:t>
            </a:r>
            <a:r>
              <a:rPr lang="en-US" sz="1100">
                <a:solidFill>
                  <a:schemeClr val="tx1"/>
                </a:solidFill>
                <a:latin typeface="montserrat" panose="00000500000000000000" pitchFamily="2" charset="0"/>
              </a:rPr>
              <a:t>.</a:t>
            </a:r>
          </a:p>
          <a:p>
            <a:pPr marL="342900" indent="-342900">
              <a:buFont typeface="+mj-lt"/>
              <a:buAutoNum type="arabicPeriod"/>
            </a:pPr>
            <a:r>
              <a:rPr lang="en-US" sz="1100" b="1">
                <a:solidFill>
                  <a:schemeClr val="tx1"/>
                </a:solidFill>
                <a:latin typeface="montserrat" panose="00000500000000000000" pitchFamily="2" charset="0"/>
              </a:rPr>
              <a:t>Automated Incident Resolution Rate: </a:t>
            </a:r>
            <a:r>
              <a:rPr lang="en-US" sz="1100" err="1">
                <a:solidFill>
                  <a:schemeClr val="tx1"/>
                </a:solidFill>
                <a:latin typeface="montserrat" panose="00000500000000000000" pitchFamily="2" charset="0"/>
              </a:rPr>
              <a:t>Prozentsatz</a:t>
            </a:r>
            <a:r>
              <a:rPr lang="en-US" sz="1100">
                <a:solidFill>
                  <a:schemeClr val="tx1"/>
                </a:solidFill>
                <a:latin typeface="montserrat" panose="00000500000000000000" pitchFamily="2" charset="0"/>
              </a:rPr>
              <a:t> der </a:t>
            </a:r>
            <a:r>
              <a:rPr lang="en-US" sz="1100" err="1">
                <a:solidFill>
                  <a:schemeClr val="tx1"/>
                </a:solidFill>
                <a:latin typeface="montserrat" panose="00000500000000000000" pitchFamily="2" charset="0"/>
              </a:rPr>
              <a:t>Vorfälle</a:t>
            </a:r>
            <a:r>
              <a:rPr lang="en-US" sz="1100">
                <a:solidFill>
                  <a:schemeClr val="tx1"/>
                </a:solidFill>
                <a:latin typeface="montserrat" panose="00000500000000000000" pitchFamily="2" charset="0"/>
              </a:rPr>
              <a:t>, die </a:t>
            </a:r>
            <a:r>
              <a:rPr lang="en-US" sz="1100" err="1">
                <a:solidFill>
                  <a:schemeClr val="tx1"/>
                </a:solidFill>
                <a:latin typeface="montserrat" panose="00000500000000000000" pitchFamily="2" charset="0"/>
              </a:rPr>
              <a:t>ohne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manuelle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Eingriffe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durch</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Automatisierung</a:t>
            </a:r>
            <a:r>
              <a:rPr lang="en-US" sz="1100">
                <a:solidFill>
                  <a:schemeClr val="tx1"/>
                </a:solidFill>
                <a:latin typeface="montserrat" panose="00000500000000000000" pitchFamily="2" charset="0"/>
              </a:rPr>
              <a:t> (SOAR) </a:t>
            </a:r>
            <a:r>
              <a:rPr lang="en-US" sz="1100" err="1">
                <a:solidFill>
                  <a:schemeClr val="tx1"/>
                </a:solidFill>
                <a:latin typeface="montserrat" panose="00000500000000000000" pitchFamily="2" charset="0"/>
              </a:rPr>
              <a:t>gelöst</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wurden</a:t>
            </a:r>
            <a:r>
              <a:rPr lang="en-US" sz="1100">
                <a:solidFill>
                  <a:schemeClr val="tx1"/>
                </a:solidFill>
                <a:latin typeface="montserrat" panose="00000500000000000000" pitchFamily="2" charset="0"/>
              </a:rPr>
              <a:t>.</a:t>
            </a:r>
          </a:p>
          <a:p>
            <a:pPr marL="342900" indent="-342900">
              <a:buFont typeface="+mj-lt"/>
              <a:buAutoNum type="arabicPeriod"/>
            </a:pPr>
            <a:r>
              <a:rPr lang="en-US" sz="1100" b="1">
                <a:solidFill>
                  <a:schemeClr val="tx1"/>
                </a:solidFill>
                <a:latin typeface="montserrat" panose="00000500000000000000" pitchFamily="2" charset="0"/>
              </a:rPr>
              <a:t>Coverage</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Anteil</a:t>
            </a:r>
            <a:r>
              <a:rPr lang="en-US" sz="1100">
                <a:solidFill>
                  <a:schemeClr val="tx1"/>
                </a:solidFill>
                <a:latin typeface="montserrat" panose="00000500000000000000" pitchFamily="2" charset="0"/>
              </a:rPr>
              <a:t> der </a:t>
            </a:r>
            <a:r>
              <a:rPr lang="en-US" sz="1100" err="1">
                <a:solidFill>
                  <a:schemeClr val="tx1"/>
                </a:solidFill>
                <a:latin typeface="montserrat" panose="00000500000000000000" pitchFamily="2" charset="0"/>
              </a:rPr>
              <a:t>relevanten</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bspw</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MITRE-Att&amp;ck-Taktiken</a:t>
            </a:r>
            <a:r>
              <a:rPr lang="en-US" sz="1100">
                <a:solidFill>
                  <a:schemeClr val="tx1"/>
                </a:solidFill>
                <a:latin typeface="montserrat" panose="00000500000000000000" pitchFamily="2" charset="0"/>
              </a:rPr>
              <a:t>, für die </a:t>
            </a:r>
            <a:r>
              <a:rPr lang="en-US" sz="1100" err="1">
                <a:solidFill>
                  <a:schemeClr val="tx1"/>
                </a:solidFill>
                <a:latin typeface="montserrat" panose="00000500000000000000" pitchFamily="2" charset="0"/>
              </a:rPr>
              <a:t>im</a:t>
            </a:r>
            <a:r>
              <a:rPr lang="en-US" sz="1100">
                <a:solidFill>
                  <a:schemeClr val="tx1"/>
                </a:solidFill>
                <a:latin typeface="montserrat" panose="00000500000000000000" pitchFamily="2" charset="0"/>
              </a:rPr>
              <a:t> SOC </a:t>
            </a:r>
            <a:r>
              <a:rPr lang="en-US" sz="1100" err="1">
                <a:solidFill>
                  <a:schemeClr val="tx1"/>
                </a:solidFill>
                <a:latin typeface="montserrat" panose="00000500000000000000" pitchFamily="2" charset="0"/>
              </a:rPr>
              <a:t>bereits</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Erkennungsmechanismen</a:t>
            </a:r>
            <a:r>
              <a:rPr lang="en-US" sz="1100">
                <a:solidFill>
                  <a:schemeClr val="tx1"/>
                </a:solidFill>
                <a:latin typeface="montserrat" panose="00000500000000000000" pitchFamily="2" charset="0"/>
              </a:rPr>
              <a:t> (Use Cases) </a:t>
            </a:r>
            <a:r>
              <a:rPr lang="en-US" sz="1100" err="1">
                <a:solidFill>
                  <a:schemeClr val="tx1"/>
                </a:solidFill>
                <a:latin typeface="montserrat" panose="00000500000000000000" pitchFamily="2" charset="0"/>
              </a:rPr>
              <a:t>implementiert</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sind</a:t>
            </a:r>
            <a:r>
              <a:rPr lang="en-US" sz="1100">
                <a:solidFill>
                  <a:schemeClr val="tx1"/>
                </a:solidFill>
                <a:latin typeface="montserrat" panose="00000500000000000000" pitchFamily="2" charset="0"/>
              </a:rPr>
              <a:t>.</a:t>
            </a:r>
          </a:p>
          <a:p>
            <a:pPr marL="342900" indent="-342900">
              <a:buFont typeface="+mj-lt"/>
              <a:buAutoNum type="arabicPeriod"/>
            </a:pPr>
            <a:endParaRPr lang="en-US" sz="1100">
              <a:solidFill>
                <a:schemeClr val="tx1"/>
              </a:solidFill>
              <a:latin typeface="montserrat" panose="00000500000000000000" pitchFamily="2" charset="0"/>
            </a:endParaRPr>
          </a:p>
        </p:txBody>
      </p:sp>
      <p:sp>
        <p:nvSpPr>
          <p:cNvPr id="10" name="Inhaltsplatzhalter 2">
            <a:extLst>
              <a:ext uri="{FF2B5EF4-FFF2-40B4-BE49-F238E27FC236}">
                <a16:creationId xmlns:a16="http://schemas.microsoft.com/office/drawing/2014/main" id="{72E2A528-A5A8-20B8-B097-BE657C1E5810}"/>
              </a:ext>
            </a:extLst>
          </p:cNvPr>
          <p:cNvSpPr txBox="1">
            <a:spLocks/>
          </p:cNvSpPr>
          <p:nvPr/>
        </p:nvSpPr>
        <p:spPr>
          <a:xfrm>
            <a:off x="508001" y="1830941"/>
            <a:ext cx="5283200" cy="4371974"/>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vert="horz" wrap="square" lIns="0" tIns="0" rIns="0" bIns="0" rtlCol="0" anchor="t" anchorCtr="0">
            <a:noAutofit/>
          </a:bodyPr>
          <a:lstStyle>
            <a:lvl1pPr marL="0" indent="0" algn="l" defTabSz="736656"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mn-lt"/>
                <a:ea typeface="+mn-ea"/>
                <a:cs typeface="+mn-cs"/>
              </a:defRPr>
            </a:lvl1pPr>
            <a:lvl2pPr marL="0" indent="0" algn="l" defTabSz="736656" rtl="0" eaLnBrk="1" latinLnBrk="0" hangingPunct="1">
              <a:lnSpc>
                <a:spcPct val="100000"/>
              </a:lnSpc>
              <a:spcBef>
                <a:spcPts val="0"/>
              </a:spcBef>
              <a:spcAft>
                <a:spcPts val="600"/>
              </a:spcAft>
              <a:buFont typeface="Arial" panose="020B0604020202020204" pitchFamily="34" charset="0"/>
              <a:buNone/>
              <a:tabLst/>
              <a:defRPr sz="1200" b="0" kern="1200">
                <a:solidFill>
                  <a:schemeClr val="tx1"/>
                </a:solidFill>
                <a:latin typeface="+mn-lt"/>
                <a:ea typeface="+mn-ea"/>
                <a:cs typeface="+mn-cs"/>
              </a:defRPr>
            </a:lvl2pPr>
            <a:lvl3pPr marL="171450" indent="-171450" algn="l" defTabSz="901700" rtl="0" eaLnBrk="1" latinLnBrk="0" hangingPunct="1">
              <a:lnSpc>
                <a:spcPct val="100000"/>
              </a:lnSpc>
              <a:spcBef>
                <a:spcPts val="0"/>
              </a:spcBef>
              <a:spcAft>
                <a:spcPts val="600"/>
              </a:spcAft>
              <a:buFont typeface="Arial" panose="020B0604020202020204" pitchFamily="34" charset="0"/>
              <a:buChar char="•"/>
              <a:defRPr sz="1200" b="0" kern="1200">
                <a:solidFill>
                  <a:schemeClr val="tx1"/>
                </a:solidFill>
                <a:latin typeface="+mn-lt"/>
                <a:ea typeface="+mn-ea"/>
                <a:cs typeface="+mn-cs"/>
              </a:defRPr>
            </a:lvl3pPr>
            <a:lvl4pPr marL="355600" indent="-177800" algn="l" defTabSz="736656" rtl="0" eaLnBrk="1" latinLnBrk="0" hangingPunct="1">
              <a:lnSpc>
                <a:spcPct val="100000"/>
              </a:lnSpc>
              <a:spcBef>
                <a:spcPts val="0"/>
              </a:spcBef>
              <a:spcAft>
                <a:spcPts val="600"/>
              </a:spcAft>
              <a:buFont typeface="Symbol" panose="05050102010706020507" pitchFamily="18" charset="2"/>
              <a:buChar char="-"/>
              <a:defRPr lang="en-GB" sz="1200" b="0" kern="1200" dirty="0">
                <a:solidFill>
                  <a:schemeClr val="tx1"/>
                </a:solidFill>
                <a:latin typeface="+mn-lt"/>
                <a:ea typeface="+mn-ea"/>
                <a:cs typeface="+mn-cs"/>
              </a:defRPr>
            </a:lvl4pPr>
            <a:lvl5pPr marL="0" indent="0" algn="l" defTabSz="736656"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358775" indent="-176213" algn="l" defTabSz="736656" rtl="0" eaLnBrk="1" latinLnBrk="0" hangingPunct="1">
              <a:lnSpc>
                <a:spcPct val="100000"/>
              </a:lnSpc>
              <a:spcBef>
                <a:spcPts val="0"/>
              </a:spcBef>
              <a:spcAft>
                <a:spcPts val="600"/>
              </a:spcAft>
              <a:buFont typeface="Arial" panose="020B0604020202020204" pitchFamily="34" charset="0"/>
              <a:buChar char="–"/>
              <a:tabLst/>
              <a:defRPr sz="1200" b="0" kern="1200">
                <a:solidFill>
                  <a:schemeClr val="tx1"/>
                </a:solidFill>
                <a:latin typeface="+mn-lt"/>
                <a:ea typeface="+mn-ea"/>
                <a:cs typeface="+mn-cs"/>
              </a:defRPr>
            </a:lvl6pPr>
            <a:lvl7pPr marL="541338" indent="-182563" algn="l" defTabSz="736656" rtl="0" eaLnBrk="1" latinLnBrk="0" hangingPunct="1">
              <a:lnSpc>
                <a:spcPct val="100000"/>
              </a:lnSpc>
              <a:spcBef>
                <a:spcPts val="0"/>
              </a:spcBef>
              <a:spcAft>
                <a:spcPts val="600"/>
              </a:spcAft>
              <a:buFont typeface="Arial" panose="020B0604020202020204" pitchFamily="34" charset="0"/>
              <a:buChar char="–"/>
              <a:defRPr lang="en-GB" sz="1200" b="0" kern="1200" dirty="0">
                <a:solidFill>
                  <a:schemeClr val="tx1"/>
                </a:solidFill>
                <a:latin typeface="+mn-lt"/>
                <a:ea typeface="+mn-ea"/>
                <a:cs typeface="+mn-cs"/>
              </a:defRPr>
            </a:lvl7pPr>
            <a:lvl8pPr marL="266700" indent="-266700" algn="l" defTabSz="736656" rtl="0" eaLnBrk="1" latinLnBrk="0" hangingPunct="1">
              <a:lnSpc>
                <a:spcPct val="100000"/>
              </a:lnSpc>
              <a:spcBef>
                <a:spcPts val="0"/>
              </a:spcBef>
              <a:spcAft>
                <a:spcPts val="600"/>
              </a:spcAft>
              <a:buFont typeface="+mj-lt"/>
              <a:buAutoNum type="arabicPeriod"/>
              <a:defRPr lang="en-GB" sz="1400" b="0" kern="1200" dirty="0">
                <a:solidFill>
                  <a:schemeClr val="tx1"/>
                </a:solidFill>
                <a:latin typeface="+mn-lt"/>
                <a:ea typeface="+mn-ea"/>
                <a:cs typeface="+mn-cs"/>
              </a:defRPr>
            </a:lvl8pPr>
            <a:lvl9pPr marL="541338" indent="-266700" algn="l" defTabSz="736656" rtl="0" eaLnBrk="1" latinLnBrk="0" hangingPunct="1">
              <a:lnSpc>
                <a:spcPct val="100000"/>
              </a:lnSpc>
              <a:spcBef>
                <a:spcPts val="0"/>
              </a:spcBef>
              <a:spcAft>
                <a:spcPts val="600"/>
              </a:spcAft>
              <a:buFont typeface="+mj-lt"/>
              <a:buAutoNum type="alphaLcPeriod"/>
              <a:defRPr lang="en-GB" sz="1400" b="0" kern="1200" dirty="0">
                <a:solidFill>
                  <a:schemeClr val="tx1"/>
                </a:solidFill>
                <a:latin typeface="+mn-lt"/>
                <a:ea typeface="+mn-ea"/>
                <a:cs typeface="+mn-cs"/>
              </a:defRPr>
            </a:lvl9pPr>
          </a:lstStyle>
          <a:p>
            <a:pPr marL="342900" indent="-342900">
              <a:buFont typeface="+mj-lt"/>
              <a:buAutoNum type="arabicPeriod"/>
            </a:pPr>
            <a:r>
              <a:rPr lang="en-US" sz="1100" b="1">
                <a:solidFill>
                  <a:schemeClr val="tx1"/>
                </a:solidFill>
                <a:latin typeface="montserrat" panose="00000500000000000000" pitchFamily="2" charset="0"/>
              </a:rPr>
              <a:t>Policy Compliance Rate: </a:t>
            </a:r>
            <a:r>
              <a:rPr lang="de-DE" sz="1100">
                <a:solidFill>
                  <a:schemeClr val="tx1"/>
                </a:solidFill>
                <a:latin typeface="montserrat" panose="00000500000000000000" pitchFamily="2" charset="0"/>
              </a:rPr>
              <a:t>Anteil der IT-Systeme, Benutzer oder Abteilungen, die geltende Sicherheitsrichtlinien einhalten.</a:t>
            </a:r>
          </a:p>
          <a:p>
            <a:pPr marL="342900" indent="-342900">
              <a:buFont typeface="+mj-lt"/>
              <a:buAutoNum type="arabicPeriod"/>
            </a:pPr>
            <a:r>
              <a:rPr lang="en-US" sz="1100" b="1">
                <a:solidFill>
                  <a:schemeClr val="tx1"/>
                </a:solidFill>
                <a:latin typeface="montserrat" panose="00000500000000000000" pitchFamily="2" charset="0"/>
              </a:rPr>
              <a:t>Governance-Feedback-</a:t>
            </a:r>
            <a:r>
              <a:rPr lang="en-US" sz="1100" b="1" err="1">
                <a:solidFill>
                  <a:schemeClr val="tx1"/>
                </a:solidFill>
                <a:latin typeface="montserrat" panose="00000500000000000000" pitchFamily="2" charset="0"/>
              </a:rPr>
              <a:t>Zyklen</a:t>
            </a:r>
            <a:r>
              <a:rPr lang="en-US" sz="1100" b="1">
                <a:solidFill>
                  <a:schemeClr val="tx1"/>
                </a:solidFill>
                <a:latin typeface="montserrat" panose="00000500000000000000" pitchFamily="2" charset="0"/>
              </a:rPr>
              <a:t> (Closed-Loop Rate): </a:t>
            </a:r>
            <a:r>
              <a:rPr lang="de-DE" sz="1100">
                <a:solidFill>
                  <a:schemeClr val="tx1"/>
                </a:solidFill>
                <a:latin typeface="montserrat" panose="00000500000000000000" pitchFamily="2" charset="0"/>
              </a:rPr>
              <a:t>Anteil der Governance-Vorgaben, bei denen Rückmeldungen vom operativen SOC oder Fachabteilungen zurück in die Richtlinien einfließen.</a:t>
            </a:r>
          </a:p>
          <a:p>
            <a:pPr marL="342900" indent="-342900">
              <a:buFont typeface="+mj-lt"/>
              <a:buAutoNum type="arabicPeriod"/>
            </a:pPr>
            <a:r>
              <a:rPr lang="de-DE" sz="1100" b="1">
                <a:solidFill>
                  <a:schemeClr val="tx1"/>
                </a:solidFill>
                <a:latin typeface="montserrat" panose="00000500000000000000" pitchFamily="2" charset="0"/>
              </a:rPr>
              <a:t>Governance-Feedback-Zyklen (</a:t>
            </a:r>
            <a:r>
              <a:rPr lang="de-DE" sz="1100" b="1" err="1">
                <a:solidFill>
                  <a:schemeClr val="tx1"/>
                </a:solidFill>
                <a:latin typeface="montserrat" panose="00000500000000000000" pitchFamily="2" charset="0"/>
              </a:rPr>
              <a:t>Closed</a:t>
            </a:r>
            <a:r>
              <a:rPr lang="de-DE" sz="1100" b="1">
                <a:solidFill>
                  <a:schemeClr val="tx1"/>
                </a:solidFill>
                <a:latin typeface="montserrat" panose="00000500000000000000" pitchFamily="2" charset="0"/>
              </a:rPr>
              <a:t>-Loop Rate): </a:t>
            </a:r>
            <a:r>
              <a:rPr lang="de-DE" sz="1100">
                <a:solidFill>
                  <a:schemeClr val="tx1"/>
                </a:solidFill>
                <a:latin typeface="montserrat" panose="00000500000000000000" pitchFamily="2" charset="0"/>
              </a:rPr>
              <a:t>Durchschnittliche Zeit zwischen einem SOC-Problem und der Governance-Anpassung</a:t>
            </a:r>
          </a:p>
          <a:p>
            <a:pPr marL="342900" indent="-342900">
              <a:buFont typeface="+mj-lt"/>
              <a:buAutoNum type="arabicPeriod"/>
            </a:pPr>
            <a:r>
              <a:rPr lang="en-US" sz="1100" b="1">
                <a:solidFill>
                  <a:schemeClr val="tx1"/>
                </a:solidFill>
                <a:latin typeface="montserrat" panose="00000500000000000000" pitchFamily="2" charset="0"/>
              </a:rPr>
              <a:t>Policy-to-Implementation-Gap: </a:t>
            </a:r>
            <a:r>
              <a:rPr lang="de-DE" sz="1100">
                <a:solidFill>
                  <a:schemeClr val="tx1"/>
                </a:solidFill>
                <a:latin typeface="montserrat" panose="00000500000000000000" pitchFamily="2" charset="0"/>
              </a:rPr>
              <a:t>Prozentanteil von Governance-Vorgaben, die nicht technisch oder organisatorisch umgesetzt wurden.</a:t>
            </a:r>
          </a:p>
          <a:p>
            <a:pPr marL="342900" indent="-342900">
              <a:buFont typeface="+mj-lt"/>
              <a:buAutoNum type="arabicPeriod"/>
            </a:pPr>
            <a:r>
              <a:rPr lang="de-DE" sz="1100" b="1">
                <a:solidFill>
                  <a:schemeClr val="tx1"/>
                </a:solidFill>
                <a:latin typeface="montserrat" panose="00000500000000000000" pitchFamily="2" charset="0"/>
              </a:rPr>
              <a:t>RACI-Abdeckung: </a:t>
            </a:r>
            <a:r>
              <a:rPr lang="de-DE" sz="1100">
                <a:solidFill>
                  <a:schemeClr val="tx1"/>
                </a:solidFill>
                <a:latin typeface="montserrat" panose="00000500000000000000" pitchFamily="2" charset="0"/>
              </a:rPr>
              <a:t>Prozentsatz der Governance-Prozesse mit dokumentierten Verantwortlichkeiten (z. B. nach RACI-Modell).</a:t>
            </a:r>
          </a:p>
          <a:p>
            <a:pPr marL="342900" indent="-342900">
              <a:buFont typeface="+mj-lt"/>
              <a:buAutoNum type="arabicPeriod"/>
            </a:pPr>
            <a:r>
              <a:rPr lang="de-DE" sz="1100" b="1">
                <a:solidFill>
                  <a:schemeClr val="tx1"/>
                </a:solidFill>
                <a:latin typeface="montserrat" panose="00000500000000000000" pitchFamily="2" charset="0"/>
              </a:rPr>
              <a:t>Audit </a:t>
            </a:r>
            <a:r>
              <a:rPr lang="de-DE" sz="1100" b="1" err="1">
                <a:solidFill>
                  <a:schemeClr val="tx1"/>
                </a:solidFill>
                <a:latin typeface="montserrat" panose="00000500000000000000" pitchFamily="2" charset="0"/>
              </a:rPr>
              <a:t>Findings</a:t>
            </a:r>
            <a:r>
              <a:rPr lang="de-DE" sz="1100" b="1">
                <a:solidFill>
                  <a:schemeClr val="tx1"/>
                </a:solidFill>
                <a:latin typeface="montserrat" panose="00000500000000000000" pitchFamily="2" charset="0"/>
              </a:rPr>
              <a:t> per Audit / Average </a:t>
            </a:r>
            <a:r>
              <a:rPr lang="de-DE" sz="1100" b="1" err="1">
                <a:solidFill>
                  <a:schemeClr val="tx1"/>
                </a:solidFill>
                <a:latin typeface="montserrat" panose="00000500000000000000" pitchFamily="2" charset="0"/>
              </a:rPr>
              <a:t>Severity</a:t>
            </a:r>
            <a:r>
              <a:rPr lang="de-DE" sz="1100" b="1">
                <a:solidFill>
                  <a:schemeClr val="tx1"/>
                </a:solidFill>
                <a:latin typeface="montserrat" panose="00000500000000000000" pitchFamily="2" charset="0"/>
              </a:rPr>
              <a:t> Score: </a:t>
            </a:r>
            <a:r>
              <a:rPr lang="de-DE" sz="1100">
                <a:solidFill>
                  <a:schemeClr val="tx1"/>
                </a:solidFill>
                <a:latin typeface="montserrat" panose="00000500000000000000" pitchFamily="2" charset="0"/>
              </a:rPr>
              <a:t>Anzahl oder Schwere der </a:t>
            </a:r>
            <a:r>
              <a:rPr lang="de-DE" sz="1100" err="1">
                <a:solidFill>
                  <a:schemeClr val="tx1"/>
                </a:solidFill>
                <a:latin typeface="montserrat" panose="00000500000000000000" pitchFamily="2" charset="0"/>
              </a:rPr>
              <a:t>Findings</a:t>
            </a:r>
            <a:r>
              <a:rPr lang="de-DE" sz="1100">
                <a:solidFill>
                  <a:schemeClr val="tx1"/>
                </a:solidFill>
                <a:latin typeface="montserrat" panose="00000500000000000000" pitchFamily="2" charset="0"/>
              </a:rPr>
              <a:t> bei internen oder externen Audits.</a:t>
            </a:r>
          </a:p>
          <a:p>
            <a:pPr marL="342900" indent="-342900">
              <a:buFont typeface="+mj-lt"/>
              <a:buAutoNum type="arabicPeriod"/>
            </a:pPr>
            <a:r>
              <a:rPr lang="de-DE" sz="1100" b="1">
                <a:solidFill>
                  <a:schemeClr val="tx1"/>
                </a:solidFill>
                <a:latin typeface="montserrat" panose="00000500000000000000" pitchFamily="2" charset="0"/>
              </a:rPr>
              <a:t>Awareness / Schulungsquote: </a:t>
            </a:r>
            <a:r>
              <a:rPr lang="de-DE" sz="1100">
                <a:solidFill>
                  <a:schemeClr val="tx1"/>
                </a:solidFill>
                <a:latin typeface="montserrat" panose="00000500000000000000" pitchFamily="2" charset="0"/>
              </a:rPr>
              <a:t>Anteil der Mitarbeitenden mit erfolgreichen Governance- bzw. Compliance-Maßnahmen.</a:t>
            </a:r>
          </a:p>
          <a:p>
            <a:pPr marL="342900" indent="-342900">
              <a:buFont typeface="+mj-lt"/>
              <a:buAutoNum type="arabicPeriod"/>
            </a:pPr>
            <a:r>
              <a:rPr lang="en-US" sz="1100" b="1">
                <a:solidFill>
                  <a:schemeClr val="tx1"/>
                </a:solidFill>
                <a:latin typeface="montserrat" panose="00000500000000000000" pitchFamily="2" charset="0"/>
              </a:rPr>
              <a:t>Implemented Use Cases vs. Governance Priorities:</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Anzahl</a:t>
            </a:r>
            <a:r>
              <a:rPr lang="en-US" sz="1100">
                <a:solidFill>
                  <a:schemeClr val="tx1"/>
                </a:solidFill>
                <a:latin typeface="montserrat" panose="00000500000000000000" pitchFamily="2" charset="0"/>
              </a:rPr>
              <a:t> der Use Cases </a:t>
            </a:r>
            <a:r>
              <a:rPr lang="en-US" sz="1100" err="1">
                <a:solidFill>
                  <a:schemeClr val="tx1"/>
                </a:solidFill>
                <a:latin typeface="montserrat" panose="00000500000000000000" pitchFamily="2" charset="0"/>
              </a:rPr>
              <a:t>im</a:t>
            </a:r>
            <a:r>
              <a:rPr lang="en-US" sz="1100">
                <a:solidFill>
                  <a:schemeClr val="tx1"/>
                </a:solidFill>
                <a:latin typeface="montserrat" panose="00000500000000000000" pitchFamily="2" charset="0"/>
              </a:rPr>
              <a:t> SIEM/SOC, die </a:t>
            </a:r>
            <a:r>
              <a:rPr lang="en-US" sz="1100" err="1">
                <a:solidFill>
                  <a:schemeClr val="tx1"/>
                </a:solidFill>
                <a:latin typeface="montserrat" panose="00000500000000000000" pitchFamily="2" charset="0"/>
              </a:rPr>
              <a:t>aus</a:t>
            </a:r>
            <a:r>
              <a:rPr lang="en-US" sz="1100">
                <a:solidFill>
                  <a:schemeClr val="tx1"/>
                </a:solidFill>
                <a:latin typeface="montserrat" panose="00000500000000000000" pitchFamily="2" charset="0"/>
              </a:rPr>
              <a:t> Governance-</a:t>
            </a:r>
            <a:r>
              <a:rPr lang="en-US" sz="1100" err="1">
                <a:solidFill>
                  <a:schemeClr val="tx1"/>
                </a:solidFill>
                <a:latin typeface="montserrat" panose="00000500000000000000" pitchFamily="2" charset="0"/>
              </a:rPr>
              <a:t>Risikoanalysen</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abgeleitet</a:t>
            </a:r>
            <a:r>
              <a:rPr lang="en-US" sz="1100">
                <a:solidFill>
                  <a:schemeClr val="tx1"/>
                </a:solidFill>
                <a:latin typeface="montserrat" panose="00000500000000000000" pitchFamily="2" charset="0"/>
              </a:rPr>
              <a:t> </a:t>
            </a:r>
            <a:r>
              <a:rPr lang="en-US" sz="1100" err="1">
                <a:solidFill>
                  <a:schemeClr val="tx1"/>
                </a:solidFill>
                <a:latin typeface="montserrat" panose="00000500000000000000" pitchFamily="2" charset="0"/>
              </a:rPr>
              <a:t>wurden</a:t>
            </a:r>
            <a:r>
              <a:rPr lang="en-US" sz="1100">
                <a:solidFill>
                  <a:schemeClr val="tx1"/>
                </a:solidFill>
                <a:latin typeface="montserrat" panose="00000500000000000000" pitchFamily="2" charset="0"/>
              </a:rPr>
              <a:t>.</a:t>
            </a:r>
          </a:p>
        </p:txBody>
      </p:sp>
      <p:cxnSp>
        <p:nvCxnSpPr>
          <p:cNvPr id="11" name="Gerade Verbindung 7">
            <a:extLst>
              <a:ext uri="{FF2B5EF4-FFF2-40B4-BE49-F238E27FC236}">
                <a16:creationId xmlns:a16="http://schemas.microsoft.com/office/drawing/2014/main" id="{F3AA008E-6B32-21BF-E50D-672B09DD40EE}"/>
              </a:ext>
            </a:extLst>
          </p:cNvPr>
          <p:cNvCxnSpPr>
            <a:cxnSpLocks/>
          </p:cNvCxnSpPr>
          <p:nvPr/>
        </p:nvCxnSpPr>
        <p:spPr>
          <a:xfrm>
            <a:off x="391024" y="1706764"/>
            <a:ext cx="5478380"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9">
            <a:extLst>
              <a:ext uri="{FF2B5EF4-FFF2-40B4-BE49-F238E27FC236}">
                <a16:creationId xmlns:a16="http://schemas.microsoft.com/office/drawing/2014/main" id="{15FFF311-310D-CDE3-C08D-1B62BF003AAD}"/>
              </a:ext>
            </a:extLst>
          </p:cNvPr>
          <p:cNvCxnSpPr>
            <a:cxnSpLocks/>
          </p:cNvCxnSpPr>
          <p:nvPr/>
        </p:nvCxnSpPr>
        <p:spPr>
          <a:xfrm>
            <a:off x="6096000" y="1706764"/>
            <a:ext cx="5478380"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itel 1">
            <a:extLst>
              <a:ext uri="{FF2B5EF4-FFF2-40B4-BE49-F238E27FC236}">
                <a16:creationId xmlns:a16="http://schemas.microsoft.com/office/drawing/2014/main" id="{83A3BC81-5464-F0FF-1224-392793AAB56A}"/>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Messung</a:t>
            </a:r>
            <a:r>
              <a:rPr lang="en-US">
                <a:solidFill>
                  <a:srgbClr val="1515B7"/>
                </a:solidFill>
                <a:latin typeface="montserrat"/>
              </a:rPr>
              <a:t> / KPIs</a:t>
            </a:r>
          </a:p>
        </p:txBody>
      </p:sp>
    </p:spTree>
    <p:extLst>
      <p:ext uri="{BB962C8B-B14F-4D97-AF65-F5344CB8AC3E}">
        <p14:creationId xmlns:p14="http://schemas.microsoft.com/office/powerpoint/2010/main" val="236644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1578581-0B01-1AC3-FD99-75F2619206B5}"/>
              </a:ext>
            </a:extLst>
          </p:cNvPr>
          <p:cNvSpPr>
            <a:spLocks noGrp="1"/>
          </p:cNvSpPr>
          <p:nvPr>
            <p:ph type="body" sz="quarter" idx="12"/>
          </p:nvPr>
        </p:nvSpPr>
        <p:spPr/>
        <p:txBody>
          <a:bodyPr/>
          <a:lstStyle/>
          <a:p>
            <a:endParaRPr lang="en-US"/>
          </a:p>
        </p:txBody>
      </p:sp>
      <p:sp>
        <p:nvSpPr>
          <p:cNvPr id="7" name="Rechteck 6">
            <a:extLst>
              <a:ext uri="{FF2B5EF4-FFF2-40B4-BE49-F238E27FC236}">
                <a16:creationId xmlns:a16="http://schemas.microsoft.com/office/drawing/2014/main" id="{39E351AF-6627-679F-D683-2E79ACD1A072}"/>
              </a:ext>
            </a:extLst>
          </p:cNvPr>
          <p:cNvSpPr/>
          <p:nvPr/>
        </p:nvSpPr>
        <p:spPr>
          <a:xfrm>
            <a:off x="889877" y="1297482"/>
            <a:ext cx="3481488" cy="3932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bg1"/>
                </a:solidFill>
                <a:latin typeface="montserrat" panose="00000500000000000000" pitchFamily="2" charset="0"/>
              </a:rPr>
              <a:t>Governance</a:t>
            </a:r>
            <a:r>
              <a:rPr lang="en-US" sz="1200">
                <a:solidFill>
                  <a:schemeClr val="bg1"/>
                </a:solidFill>
                <a:latin typeface="montserrat" panose="00000500000000000000" pitchFamily="2" charset="0"/>
              </a:rPr>
              <a:t> </a:t>
            </a:r>
          </a:p>
        </p:txBody>
      </p:sp>
      <p:sp>
        <p:nvSpPr>
          <p:cNvPr id="10" name="Rechteck 9">
            <a:extLst>
              <a:ext uri="{FF2B5EF4-FFF2-40B4-BE49-F238E27FC236}">
                <a16:creationId xmlns:a16="http://schemas.microsoft.com/office/drawing/2014/main" id="{7F5F1477-E587-6621-4BB1-3E19391D9180}"/>
              </a:ext>
            </a:extLst>
          </p:cNvPr>
          <p:cNvSpPr/>
          <p:nvPr/>
        </p:nvSpPr>
        <p:spPr>
          <a:xfrm>
            <a:off x="8470598" y="1297482"/>
            <a:ext cx="3481488" cy="403652"/>
          </a:xfrm>
          <a:prstGeom prst="rect">
            <a:avLst/>
          </a:prstGeom>
          <a:solidFill>
            <a:srgbClr val="1717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latin typeface="montserrat" panose="00000500000000000000" pitchFamily="2" charset="0"/>
              </a:rPr>
              <a:t>SOC</a:t>
            </a:r>
          </a:p>
        </p:txBody>
      </p:sp>
      <p:pic>
        <p:nvPicPr>
          <p:cNvPr id="23" name="Picture 15" descr="Puzzle">
            <a:extLst>
              <a:ext uri="{FF2B5EF4-FFF2-40B4-BE49-F238E27FC236}">
                <a16:creationId xmlns:a16="http://schemas.microsoft.com/office/drawing/2014/main" id="{6DC34F4B-4445-FF95-5B7E-825F370D0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192" y="1771426"/>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Vertikale Verkehrsampel">
            <a:extLst>
              <a:ext uri="{FF2B5EF4-FFF2-40B4-BE49-F238E27FC236}">
                <a16:creationId xmlns:a16="http://schemas.microsoft.com/office/drawing/2014/main" id="{2190B216-8867-3B90-B4E7-9499C7911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71" y="549664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hteck 38">
            <a:extLst>
              <a:ext uri="{FF2B5EF4-FFF2-40B4-BE49-F238E27FC236}">
                <a16:creationId xmlns:a16="http://schemas.microsoft.com/office/drawing/2014/main" id="{CBC74525-0104-AAF4-5D26-7131AF642DD4}"/>
              </a:ext>
            </a:extLst>
          </p:cNvPr>
          <p:cNvSpPr/>
          <p:nvPr/>
        </p:nvSpPr>
        <p:spPr>
          <a:xfrm>
            <a:off x="1089754" y="1753123"/>
            <a:ext cx="3370533" cy="6246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US" sz="1100" b="1">
                <a:solidFill>
                  <a:schemeClr val="tx1"/>
                </a:solidFill>
                <a:latin typeface="montserrat" panose="00000500000000000000" pitchFamily="2" charset="0"/>
              </a:rPr>
              <a:t>Anforderung</a:t>
            </a:r>
            <a:r>
              <a:rPr lang="en-US" sz="1100">
                <a:solidFill>
                  <a:schemeClr val="tx1"/>
                </a:solidFill>
                <a:latin typeface="montserrat" panose="00000500000000000000" pitchFamily="2" charset="0"/>
              </a:rPr>
              <a:t>: </a:t>
            </a:r>
            <a:r>
              <a:rPr lang="de-DE" sz="1100">
                <a:solidFill>
                  <a:schemeClr val="tx1"/>
                </a:solidFill>
                <a:latin typeface="montserrat" panose="00000500000000000000" pitchFamily="2" charset="0"/>
              </a:rPr>
              <a:t>„Governance benennt kritische Systeme, Schutzbedarf und regulatorische Anforderungen.“</a:t>
            </a:r>
            <a:endParaRPr lang="en-US" sz="1100">
              <a:solidFill>
                <a:schemeClr val="tx1"/>
              </a:solidFill>
              <a:latin typeface="montserrat" panose="00000500000000000000" pitchFamily="2" charset="0"/>
            </a:endParaRPr>
          </a:p>
        </p:txBody>
      </p:sp>
      <p:cxnSp>
        <p:nvCxnSpPr>
          <p:cNvPr id="40" name="Gerade Verbindung mit Pfeil 39">
            <a:extLst>
              <a:ext uri="{FF2B5EF4-FFF2-40B4-BE49-F238E27FC236}">
                <a16:creationId xmlns:a16="http://schemas.microsoft.com/office/drawing/2014/main" id="{49CD91CC-F60C-E9BB-813F-4E6C2C128F0B}"/>
              </a:ext>
            </a:extLst>
          </p:cNvPr>
          <p:cNvCxnSpPr>
            <a:cxnSpLocks/>
          </p:cNvCxnSpPr>
          <p:nvPr/>
        </p:nvCxnSpPr>
        <p:spPr>
          <a:xfrm>
            <a:off x="4503309" y="1836298"/>
            <a:ext cx="3800432" cy="0"/>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A4174F04-8867-6D5E-05F0-587E9CA93AA0}"/>
              </a:ext>
            </a:extLst>
          </p:cNvPr>
          <p:cNvSpPr/>
          <p:nvPr/>
        </p:nvSpPr>
        <p:spPr>
          <a:xfrm>
            <a:off x="4460287" y="188931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Das CRM verarbeitet personenbezogene Daten. Nach DSGVO müssen Zugriffe nachvollziehbar sein und unautorisierte Zugriffe erkannt werden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sp>
        <p:nvSpPr>
          <p:cNvPr id="41" name="Rechteck 40">
            <a:extLst>
              <a:ext uri="{FF2B5EF4-FFF2-40B4-BE49-F238E27FC236}">
                <a16:creationId xmlns:a16="http://schemas.microsoft.com/office/drawing/2014/main" id="{E5F30476-F2D4-FCA6-1127-C63B3A4F70DB}"/>
              </a:ext>
            </a:extLst>
          </p:cNvPr>
          <p:cNvSpPr/>
          <p:nvPr/>
        </p:nvSpPr>
        <p:spPr>
          <a:xfrm>
            <a:off x="8732071" y="1740414"/>
            <a:ext cx="3009951" cy="1192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interpretiert das Ziel in technische Anforderungen, basierend auf vorhandenen Logs, Bedrohungsmodellen und Erfahrung.</a:t>
            </a:r>
            <a:endParaRPr lang="en-US" sz="1100">
              <a:solidFill>
                <a:schemeClr val="tx1"/>
              </a:solidFill>
              <a:latin typeface="montserrat" panose="00000500000000000000" pitchFamily="2" charset="0"/>
            </a:endParaRPr>
          </a:p>
        </p:txBody>
      </p:sp>
      <p:sp>
        <p:nvSpPr>
          <p:cNvPr id="42" name="Rechteck 41">
            <a:extLst>
              <a:ext uri="{FF2B5EF4-FFF2-40B4-BE49-F238E27FC236}">
                <a16:creationId xmlns:a16="http://schemas.microsoft.com/office/drawing/2014/main" id="{A4DFFCBD-0E55-933A-305D-3492B2739401}"/>
              </a:ext>
            </a:extLst>
          </p:cNvPr>
          <p:cNvSpPr/>
          <p:nvPr/>
        </p:nvSpPr>
        <p:spPr>
          <a:xfrm>
            <a:off x="4460286" y="2912313"/>
            <a:ext cx="380043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Wir haben Login-Daten mit Zeitstempeln und IPs – können Zugriffe außerhalb Geschäftszeiten erkennen. Feldänderungen oder Datenzugriffe sind aktuell </a:t>
            </a:r>
            <a:r>
              <a:rPr lang="de-DE" sz="1100" b="1" i="1">
                <a:solidFill>
                  <a:schemeClr val="tx1"/>
                </a:solidFill>
                <a:latin typeface="montserrat" panose="00000500000000000000" pitchFamily="2" charset="0"/>
              </a:rPr>
              <a:t>nicht</a:t>
            </a:r>
            <a:r>
              <a:rPr lang="de-DE" sz="1100" i="1">
                <a:solidFill>
                  <a:schemeClr val="tx1"/>
                </a:solidFill>
                <a:latin typeface="montserrat" panose="00000500000000000000" pitchFamily="2" charset="0"/>
              </a:rPr>
              <a:t> logbar. Wir empfehlen, vorerst auf Login-Anomalien zu setzen. Als Erweiterung könnten wir Exporte an ungewöhnliche Ziele analysieren, wenn wir API-Logs bekommen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cxnSp>
        <p:nvCxnSpPr>
          <p:cNvPr id="43" name="Gerade Verbindung mit Pfeil 42">
            <a:extLst>
              <a:ext uri="{FF2B5EF4-FFF2-40B4-BE49-F238E27FC236}">
                <a16:creationId xmlns:a16="http://schemas.microsoft.com/office/drawing/2014/main" id="{7912D4D1-89B5-55C3-C04B-EFBEA6BE232E}"/>
              </a:ext>
            </a:extLst>
          </p:cNvPr>
          <p:cNvCxnSpPr>
            <a:cxnSpLocks/>
          </p:cNvCxnSpPr>
          <p:nvPr/>
        </p:nvCxnSpPr>
        <p:spPr>
          <a:xfrm>
            <a:off x="4503309" y="2789718"/>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5" name="Rechteck 44">
            <a:extLst>
              <a:ext uri="{FF2B5EF4-FFF2-40B4-BE49-F238E27FC236}">
                <a16:creationId xmlns:a16="http://schemas.microsoft.com/office/drawing/2014/main" id="{0C999B4A-6081-6240-E3B1-3C508CE01398}"/>
              </a:ext>
            </a:extLst>
          </p:cNvPr>
          <p:cNvSpPr/>
          <p:nvPr/>
        </p:nvSpPr>
        <p:spPr>
          <a:xfrm>
            <a:off x="8738867" y="2693730"/>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gibt realistische Rückmeldung zur Machbarkeit und schlägt ergänzende Use Cases vor.</a:t>
            </a:r>
            <a:endParaRPr lang="en-US" sz="1100">
              <a:solidFill>
                <a:schemeClr val="tx1"/>
              </a:solidFill>
              <a:latin typeface="montserrat" panose="00000500000000000000" pitchFamily="2" charset="0"/>
            </a:endParaRPr>
          </a:p>
        </p:txBody>
      </p:sp>
      <p:sp>
        <p:nvSpPr>
          <p:cNvPr id="46" name="Rechteck 45">
            <a:extLst>
              <a:ext uri="{FF2B5EF4-FFF2-40B4-BE49-F238E27FC236}">
                <a16:creationId xmlns:a16="http://schemas.microsoft.com/office/drawing/2014/main" id="{E3898F78-40C0-1B77-4276-0579DB370CBF}"/>
              </a:ext>
            </a:extLst>
          </p:cNvPr>
          <p:cNvSpPr/>
          <p:nvPr/>
        </p:nvSpPr>
        <p:spPr>
          <a:xfrm>
            <a:off x="1125645" y="4428514"/>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cxnSp>
        <p:nvCxnSpPr>
          <p:cNvPr id="48" name="Gewinkelte Verbindung 47">
            <a:extLst>
              <a:ext uri="{FF2B5EF4-FFF2-40B4-BE49-F238E27FC236}">
                <a16:creationId xmlns:a16="http://schemas.microsoft.com/office/drawing/2014/main" id="{ECF803D1-109D-17DC-B660-8BF01C64EB16}"/>
              </a:ext>
            </a:extLst>
          </p:cNvPr>
          <p:cNvCxnSpPr>
            <a:cxnSpLocks/>
          </p:cNvCxnSpPr>
          <p:nvPr/>
        </p:nvCxnSpPr>
        <p:spPr>
          <a:xfrm rot="10800000" flipV="1">
            <a:off x="2422431" y="3431973"/>
            <a:ext cx="1835380" cy="749666"/>
          </a:xfrm>
          <a:prstGeom prst="bentConnector3">
            <a:avLst>
              <a:gd name="adj1" fmla="val 99821"/>
            </a:avLst>
          </a:prstGeom>
          <a:ln w="34925">
            <a:solidFill>
              <a:srgbClr val="725799"/>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7EC9FA9D-D2B1-3ED5-0DEF-984ECC1A4848}"/>
              </a:ext>
            </a:extLst>
          </p:cNvPr>
          <p:cNvCxnSpPr>
            <a:cxnSpLocks/>
          </p:cNvCxnSpPr>
          <p:nvPr/>
        </p:nvCxnSpPr>
        <p:spPr>
          <a:xfrm>
            <a:off x="4503309" y="4520515"/>
            <a:ext cx="3800432" cy="0"/>
          </a:xfrm>
          <a:prstGeom prst="straightConnector1">
            <a:avLst/>
          </a:prstGeom>
          <a:ln w="34925">
            <a:solidFill>
              <a:srgbClr val="72579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Rechteck 49">
            <a:extLst>
              <a:ext uri="{FF2B5EF4-FFF2-40B4-BE49-F238E27FC236}">
                <a16:creationId xmlns:a16="http://schemas.microsoft.com/office/drawing/2014/main" id="{C88D04FE-0FE5-501D-FB7D-109D95EC8018}"/>
              </a:ext>
            </a:extLst>
          </p:cNvPr>
          <p:cNvSpPr/>
          <p:nvPr/>
        </p:nvSpPr>
        <p:spPr>
          <a:xfrm>
            <a:off x="8738867" y="4428514"/>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sp>
        <p:nvSpPr>
          <p:cNvPr id="51" name="Rechteck 50">
            <a:extLst>
              <a:ext uri="{FF2B5EF4-FFF2-40B4-BE49-F238E27FC236}">
                <a16:creationId xmlns:a16="http://schemas.microsoft.com/office/drawing/2014/main" id="{AC981D64-4013-EFF3-41FC-5720DF519D39}"/>
              </a:ext>
            </a:extLst>
          </p:cNvPr>
          <p:cNvSpPr/>
          <p:nvPr/>
        </p:nvSpPr>
        <p:spPr>
          <a:xfrm>
            <a:off x="4460286" y="4618426"/>
            <a:ext cx="373281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„Erfüllung bedeutet: Alle externen Logins außerhalb 7–19 Uhr werden erkannt. Massenexporte werden später ergänzt, wenn Logs verfügbar sind. </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pic>
        <p:nvPicPr>
          <p:cNvPr id="63" name="Picture 2" descr="Bogenschießen">
            <a:extLst>
              <a:ext uri="{FF2B5EF4-FFF2-40B4-BE49-F238E27FC236}">
                <a16:creationId xmlns:a16="http://schemas.microsoft.com/office/drawing/2014/main" id="{DDFAFE3C-5383-89C6-862D-8208CA67E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29" y="174962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Elektrische Glühbirne">
            <a:extLst>
              <a:ext uri="{FF2B5EF4-FFF2-40B4-BE49-F238E27FC236}">
                <a16:creationId xmlns:a16="http://schemas.microsoft.com/office/drawing/2014/main" id="{F107FADC-BA0A-E34C-C4D9-B2E169F289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192" y="2729908"/>
            <a:ext cx="254000" cy="25400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Gerade Verbindung 65">
            <a:extLst>
              <a:ext uri="{FF2B5EF4-FFF2-40B4-BE49-F238E27FC236}">
                <a16:creationId xmlns:a16="http://schemas.microsoft.com/office/drawing/2014/main" id="{AF0899AE-D30E-747B-0DEB-707C4485D2A7}"/>
              </a:ext>
            </a:extLst>
          </p:cNvPr>
          <p:cNvCxnSpPr>
            <a:cxnSpLocks/>
          </p:cNvCxnSpPr>
          <p:nvPr/>
        </p:nvCxnSpPr>
        <p:spPr>
          <a:xfrm>
            <a:off x="889877" y="2589982"/>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D51C3CB4-2A83-0BBB-6161-42DCE8EAAD77}"/>
              </a:ext>
            </a:extLst>
          </p:cNvPr>
          <p:cNvCxnSpPr>
            <a:cxnSpLocks/>
          </p:cNvCxnSpPr>
          <p:nvPr/>
        </p:nvCxnSpPr>
        <p:spPr>
          <a:xfrm>
            <a:off x="889877" y="4319928"/>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Gerade Verbindung mit Pfeil 68">
            <a:extLst>
              <a:ext uri="{FF2B5EF4-FFF2-40B4-BE49-F238E27FC236}">
                <a16:creationId xmlns:a16="http://schemas.microsoft.com/office/drawing/2014/main" id="{CBC7CA29-21D1-FAAA-A349-464330918B8E}"/>
              </a:ext>
            </a:extLst>
          </p:cNvPr>
          <p:cNvCxnSpPr>
            <a:cxnSpLocks/>
          </p:cNvCxnSpPr>
          <p:nvPr/>
        </p:nvCxnSpPr>
        <p:spPr>
          <a:xfrm>
            <a:off x="10211342" y="2388157"/>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E09FB1B4-7E10-5DA9-951E-CA31B8C19F6D}"/>
              </a:ext>
            </a:extLst>
          </p:cNvPr>
          <p:cNvCxnSpPr>
            <a:cxnSpLocks/>
          </p:cNvCxnSpPr>
          <p:nvPr/>
        </p:nvCxnSpPr>
        <p:spPr>
          <a:xfrm>
            <a:off x="4503309" y="5522916"/>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81" name="Rechteck 80">
            <a:extLst>
              <a:ext uri="{FF2B5EF4-FFF2-40B4-BE49-F238E27FC236}">
                <a16:creationId xmlns:a16="http://schemas.microsoft.com/office/drawing/2014/main" id="{4B213431-0918-5B1F-3033-779282EEE7AA}"/>
              </a:ext>
            </a:extLst>
          </p:cNvPr>
          <p:cNvSpPr/>
          <p:nvPr/>
        </p:nvSpPr>
        <p:spPr>
          <a:xfrm>
            <a:off x="8738867" y="5427621"/>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berichtet Umsetzungsstatus, Wirksamkeit, False Positives, Änderungen. </a:t>
            </a:r>
            <a:endParaRPr lang="en-US" sz="1100">
              <a:solidFill>
                <a:schemeClr val="tx1"/>
              </a:solidFill>
              <a:latin typeface="montserrat" panose="00000500000000000000" pitchFamily="2" charset="0"/>
            </a:endParaRPr>
          </a:p>
        </p:txBody>
      </p:sp>
      <p:sp>
        <p:nvSpPr>
          <p:cNvPr id="82" name="Rechteck 81">
            <a:extLst>
              <a:ext uri="{FF2B5EF4-FFF2-40B4-BE49-F238E27FC236}">
                <a16:creationId xmlns:a16="http://schemas.microsoft.com/office/drawing/2014/main" id="{4C5511C4-C6F8-977D-918E-FF35CA9A5A1D}"/>
              </a:ext>
            </a:extLst>
          </p:cNvPr>
          <p:cNvSpPr/>
          <p:nvPr/>
        </p:nvSpPr>
        <p:spPr>
          <a:xfrm>
            <a:off x="4460287" y="558474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„Login-Alerts zeigen zu viele mobile Außendienst-Zugriffe → Wir passen Filterregeln an. API-Zugriffe sollen ab Q3 verfügbar werden – dann bauen wir Export-Use Case.“ </a:t>
            </a:r>
            <a:endParaRPr lang="en-US" sz="1100" i="1">
              <a:solidFill>
                <a:schemeClr val="tx1"/>
              </a:solidFill>
              <a:latin typeface="montserrat" panose="00000500000000000000" pitchFamily="2" charset="0"/>
            </a:endParaRPr>
          </a:p>
        </p:txBody>
      </p:sp>
      <p:sp>
        <p:nvSpPr>
          <p:cNvPr id="83" name="Rechteck 82">
            <a:extLst>
              <a:ext uri="{FF2B5EF4-FFF2-40B4-BE49-F238E27FC236}">
                <a16:creationId xmlns:a16="http://schemas.microsoft.com/office/drawing/2014/main" id="{62EC71EA-ACCC-6B1B-0D0E-DB6E942DD054}"/>
              </a:ext>
            </a:extLst>
          </p:cNvPr>
          <p:cNvSpPr/>
          <p:nvPr/>
        </p:nvSpPr>
        <p:spPr>
          <a:xfrm>
            <a:off x="1137029" y="5427621"/>
            <a:ext cx="2966067"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prüft regelmäßig, ob Ziele weiterhin erfüllt sind. </a:t>
            </a:r>
          </a:p>
          <a:p>
            <a:r>
              <a:rPr lang="en-US" sz="1100">
                <a:solidFill>
                  <a:schemeClr val="tx1"/>
                </a:solidFill>
                <a:latin typeface="montserrat" panose="00000500000000000000" pitchFamily="2" charset="0"/>
              </a:rPr>
              <a:t>Regelmäßige Abstimmungsmeetings, KVP</a:t>
            </a:r>
            <a:endParaRPr lang="de-DE" sz="1100">
              <a:solidFill>
                <a:schemeClr val="tx1"/>
              </a:solidFill>
              <a:latin typeface="montserrat" panose="00000500000000000000" pitchFamily="2" charset="0"/>
            </a:endParaRPr>
          </a:p>
        </p:txBody>
      </p:sp>
      <p:cxnSp>
        <p:nvCxnSpPr>
          <p:cNvPr id="84" name="Gerade Verbindung 83">
            <a:extLst>
              <a:ext uri="{FF2B5EF4-FFF2-40B4-BE49-F238E27FC236}">
                <a16:creationId xmlns:a16="http://schemas.microsoft.com/office/drawing/2014/main" id="{276EF735-3C19-2FFE-51B4-7E09AF27BA74}"/>
              </a:ext>
            </a:extLst>
          </p:cNvPr>
          <p:cNvCxnSpPr>
            <a:cxnSpLocks/>
          </p:cNvCxnSpPr>
          <p:nvPr/>
        </p:nvCxnSpPr>
        <p:spPr>
          <a:xfrm>
            <a:off x="889877" y="5321894"/>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6" name="Picture 24" descr="Positive Grafik">
            <a:extLst>
              <a:ext uri="{FF2B5EF4-FFF2-40B4-BE49-F238E27FC236}">
                <a16:creationId xmlns:a16="http://schemas.microsoft.com/office/drawing/2014/main" id="{4CE78AD9-0FB8-1C6C-62D8-ED99E1AF2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0" y="61713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feld 84">
            <a:extLst>
              <a:ext uri="{FF2B5EF4-FFF2-40B4-BE49-F238E27FC236}">
                <a16:creationId xmlns:a16="http://schemas.microsoft.com/office/drawing/2014/main" id="{093ABCF2-51D4-FC16-3504-6775E92C31A5}"/>
              </a:ext>
            </a:extLst>
          </p:cNvPr>
          <p:cNvSpPr txBox="1"/>
          <p:nvPr/>
        </p:nvSpPr>
        <p:spPr>
          <a:xfrm>
            <a:off x="6054811" y="6993924"/>
            <a:ext cx="0" cy="0"/>
          </a:xfrm>
          <a:prstGeom prst="rect">
            <a:avLst/>
          </a:prstGeom>
          <a:noFill/>
        </p:spPr>
        <p:txBody>
          <a:bodyPr wrap="none" lIns="0" tIns="0" rIns="0" bIns="0" rtlCol="0">
            <a:noAutofit/>
          </a:bodyPr>
          <a:lstStyle/>
          <a:p>
            <a:pPr algn="l"/>
            <a:endParaRPr lang="en-US"/>
          </a:p>
        </p:txBody>
      </p:sp>
      <p:pic>
        <p:nvPicPr>
          <p:cNvPr id="1026" name="Picture 2" descr="Händeschütteln">
            <a:extLst>
              <a:ext uri="{FF2B5EF4-FFF2-40B4-BE49-F238E27FC236}">
                <a16:creationId xmlns:a16="http://schemas.microsoft.com/office/drawing/2014/main" id="{6ABCCC65-BB26-DCBC-00E8-61DF78922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76" y="4439911"/>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ändeschütteln">
            <a:extLst>
              <a:ext uri="{FF2B5EF4-FFF2-40B4-BE49-F238E27FC236}">
                <a16:creationId xmlns:a16="http://schemas.microsoft.com/office/drawing/2014/main" id="{61B8FAFB-8551-B362-AEF6-2ED3BC0AC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8071" y="4470153"/>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ketenstart">
            <a:extLst>
              <a:ext uri="{FF2B5EF4-FFF2-40B4-BE49-F238E27FC236}">
                <a16:creationId xmlns:a16="http://schemas.microsoft.com/office/drawing/2014/main" id="{0973C257-AA79-7F36-44E6-1A86229B88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367" y="5847918"/>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ntrollkästchen mit Häkchen">
            <a:extLst>
              <a:ext uri="{FF2B5EF4-FFF2-40B4-BE49-F238E27FC236}">
                <a16:creationId xmlns:a16="http://schemas.microsoft.com/office/drawing/2014/main" id="{DFFDC466-C611-9694-B72C-4533A16CAE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029" y="5478112"/>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7" name="Nach oben gekrümmter Pfeil 86">
            <a:extLst>
              <a:ext uri="{FF2B5EF4-FFF2-40B4-BE49-F238E27FC236}">
                <a16:creationId xmlns:a16="http://schemas.microsoft.com/office/drawing/2014/main" id="{A199FCE5-C7A5-2B47-F228-8F44A98D879F}"/>
              </a:ext>
            </a:extLst>
          </p:cNvPr>
          <p:cNvSpPr/>
          <p:nvPr/>
        </p:nvSpPr>
        <p:spPr>
          <a:xfrm>
            <a:off x="2681417" y="6268215"/>
            <a:ext cx="6487298" cy="457083"/>
          </a:xfrm>
          <a:prstGeom prst="curvedUpArrow">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cxnSp>
        <p:nvCxnSpPr>
          <p:cNvPr id="88" name="Gerade Verbindung mit Pfeil 87">
            <a:extLst>
              <a:ext uri="{FF2B5EF4-FFF2-40B4-BE49-F238E27FC236}">
                <a16:creationId xmlns:a16="http://schemas.microsoft.com/office/drawing/2014/main" id="{40723BF1-FB63-1694-AC69-5D0195DEB2CA}"/>
              </a:ext>
            </a:extLst>
          </p:cNvPr>
          <p:cNvCxnSpPr>
            <a:cxnSpLocks/>
          </p:cNvCxnSpPr>
          <p:nvPr/>
        </p:nvCxnSpPr>
        <p:spPr>
          <a:xfrm>
            <a:off x="10211342" y="5145982"/>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11" descr="Vertikale Verkehrsampel">
            <a:extLst>
              <a:ext uri="{FF2B5EF4-FFF2-40B4-BE49-F238E27FC236}">
                <a16:creationId xmlns:a16="http://schemas.microsoft.com/office/drawing/2014/main" id="{9F84A2CD-C2EC-F375-4040-AA284BF9F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55" y="615871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8CBBDDD1-D87B-B9A7-2C93-3BC483EC22F0}"/>
              </a:ext>
            </a:extLst>
          </p:cNvPr>
          <p:cNvSpPr/>
          <p:nvPr/>
        </p:nvSpPr>
        <p:spPr>
          <a:xfrm>
            <a:off x="-364566" y="2706980"/>
            <a:ext cx="13382513" cy="34643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600">
              <a:solidFill>
                <a:schemeClr val="bg1"/>
              </a:solidFill>
              <a:latin typeface="montserrat" panose="00000500000000000000" pitchFamily="2" charset="0"/>
            </a:endParaRPr>
          </a:p>
        </p:txBody>
      </p:sp>
      <p:sp>
        <p:nvSpPr>
          <p:cNvPr id="6" name="Rechteck 5">
            <a:extLst>
              <a:ext uri="{FF2B5EF4-FFF2-40B4-BE49-F238E27FC236}">
                <a16:creationId xmlns:a16="http://schemas.microsoft.com/office/drawing/2014/main" id="{1394C400-0584-450A-97D1-BD613D402577}"/>
              </a:ext>
            </a:extLst>
          </p:cNvPr>
          <p:cNvSpPr/>
          <p:nvPr/>
        </p:nvSpPr>
        <p:spPr>
          <a:xfrm>
            <a:off x="2422430" y="6177124"/>
            <a:ext cx="6746285" cy="78864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 name="Titel 1">
            <a:extLst>
              <a:ext uri="{FF2B5EF4-FFF2-40B4-BE49-F238E27FC236}">
                <a16:creationId xmlns:a16="http://schemas.microsoft.com/office/drawing/2014/main" id="{CF521F2F-FC5C-54BE-08B7-E9FA7A64ABD3}"/>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Beispiel</a:t>
            </a:r>
            <a:r>
              <a:rPr lang="en-US">
                <a:solidFill>
                  <a:srgbClr val="1515B7"/>
                </a:solidFill>
                <a:latin typeface="montserrat"/>
              </a:rPr>
              <a:t>: </a:t>
            </a:r>
            <a:r>
              <a:rPr lang="de-DE">
                <a:solidFill>
                  <a:srgbClr val="1515B7"/>
                </a:solidFill>
                <a:latin typeface="montserrat"/>
              </a:rPr>
              <a:t>Zusammenwirken von</a:t>
            </a:r>
            <a:r>
              <a:rPr lang="en-US">
                <a:solidFill>
                  <a:srgbClr val="1515B7"/>
                </a:solidFill>
                <a:latin typeface="montserrat"/>
              </a:rPr>
              <a:t> Governance &amp; SOC</a:t>
            </a:r>
          </a:p>
        </p:txBody>
      </p:sp>
      <p:pic>
        <p:nvPicPr>
          <p:cNvPr id="8" name="Picture 19" descr="Warnung">
            <a:extLst>
              <a:ext uri="{FF2B5EF4-FFF2-40B4-BE49-F238E27FC236}">
                <a16:creationId xmlns:a16="http://schemas.microsoft.com/office/drawing/2014/main" id="{1BAB31B4-7305-49FC-7827-39740E620E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136" y="2222697"/>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08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88D38-EF87-B57D-57D9-1D2903218A7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F7E152D8-46C7-3DE6-43CA-4B6B55D4B946}"/>
              </a:ext>
            </a:extLst>
          </p:cNvPr>
          <p:cNvSpPr>
            <a:spLocks noGrp="1"/>
          </p:cNvSpPr>
          <p:nvPr>
            <p:ph type="body" sz="quarter" idx="12"/>
          </p:nvPr>
        </p:nvSpPr>
        <p:spPr/>
        <p:txBody>
          <a:bodyPr/>
          <a:lstStyle/>
          <a:p>
            <a:endParaRPr lang="en-US"/>
          </a:p>
        </p:txBody>
      </p:sp>
      <p:sp>
        <p:nvSpPr>
          <p:cNvPr id="7" name="Rechteck 6">
            <a:extLst>
              <a:ext uri="{FF2B5EF4-FFF2-40B4-BE49-F238E27FC236}">
                <a16:creationId xmlns:a16="http://schemas.microsoft.com/office/drawing/2014/main" id="{D0594A0F-29CE-22E8-1681-6C9D90252599}"/>
              </a:ext>
            </a:extLst>
          </p:cNvPr>
          <p:cNvSpPr/>
          <p:nvPr/>
        </p:nvSpPr>
        <p:spPr>
          <a:xfrm>
            <a:off x="889877" y="1297482"/>
            <a:ext cx="3481488" cy="3932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bg1"/>
                </a:solidFill>
                <a:latin typeface="montserrat" panose="00000500000000000000" pitchFamily="2" charset="0"/>
              </a:rPr>
              <a:t>Governance</a:t>
            </a:r>
            <a:r>
              <a:rPr lang="en-US" sz="1200">
                <a:solidFill>
                  <a:schemeClr val="bg1"/>
                </a:solidFill>
                <a:latin typeface="montserrat" panose="00000500000000000000" pitchFamily="2" charset="0"/>
              </a:rPr>
              <a:t> </a:t>
            </a:r>
          </a:p>
        </p:txBody>
      </p:sp>
      <p:sp>
        <p:nvSpPr>
          <p:cNvPr id="10" name="Rechteck 9">
            <a:extLst>
              <a:ext uri="{FF2B5EF4-FFF2-40B4-BE49-F238E27FC236}">
                <a16:creationId xmlns:a16="http://schemas.microsoft.com/office/drawing/2014/main" id="{F8E219EC-84F9-A5D2-D3C9-23E6E9BF3842}"/>
              </a:ext>
            </a:extLst>
          </p:cNvPr>
          <p:cNvSpPr/>
          <p:nvPr/>
        </p:nvSpPr>
        <p:spPr>
          <a:xfrm>
            <a:off x="8470598" y="1297482"/>
            <a:ext cx="3481488" cy="403652"/>
          </a:xfrm>
          <a:prstGeom prst="rect">
            <a:avLst/>
          </a:prstGeom>
          <a:solidFill>
            <a:srgbClr val="1717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latin typeface="montserrat" panose="00000500000000000000" pitchFamily="2" charset="0"/>
              </a:rPr>
              <a:t>SOC</a:t>
            </a:r>
          </a:p>
        </p:txBody>
      </p:sp>
      <p:pic>
        <p:nvPicPr>
          <p:cNvPr id="23" name="Picture 15" descr="Puzzle">
            <a:extLst>
              <a:ext uri="{FF2B5EF4-FFF2-40B4-BE49-F238E27FC236}">
                <a16:creationId xmlns:a16="http://schemas.microsoft.com/office/drawing/2014/main" id="{4A762866-7A3C-506C-8F22-B3366E8BD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192" y="1771426"/>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Vertikale Verkehrsampel">
            <a:extLst>
              <a:ext uri="{FF2B5EF4-FFF2-40B4-BE49-F238E27FC236}">
                <a16:creationId xmlns:a16="http://schemas.microsoft.com/office/drawing/2014/main" id="{C994FF1B-4BB9-19A7-B4F9-CBF426386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71" y="549664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hteck 38">
            <a:extLst>
              <a:ext uri="{FF2B5EF4-FFF2-40B4-BE49-F238E27FC236}">
                <a16:creationId xmlns:a16="http://schemas.microsoft.com/office/drawing/2014/main" id="{4B63DA31-E469-5C60-D00D-4A2AB54D262A}"/>
              </a:ext>
            </a:extLst>
          </p:cNvPr>
          <p:cNvSpPr/>
          <p:nvPr/>
        </p:nvSpPr>
        <p:spPr>
          <a:xfrm>
            <a:off x="1089754" y="1753123"/>
            <a:ext cx="3370533" cy="6246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US" sz="1100" b="1">
                <a:solidFill>
                  <a:schemeClr val="tx1"/>
                </a:solidFill>
                <a:latin typeface="montserrat" panose="00000500000000000000" pitchFamily="2" charset="0"/>
              </a:rPr>
              <a:t>Anforderung</a:t>
            </a:r>
            <a:r>
              <a:rPr lang="en-US" sz="1100">
                <a:solidFill>
                  <a:schemeClr val="tx1"/>
                </a:solidFill>
                <a:latin typeface="montserrat" panose="00000500000000000000" pitchFamily="2" charset="0"/>
              </a:rPr>
              <a:t>: </a:t>
            </a:r>
            <a:r>
              <a:rPr lang="de-DE" sz="1100">
                <a:solidFill>
                  <a:schemeClr val="tx1"/>
                </a:solidFill>
                <a:latin typeface="montserrat" panose="00000500000000000000" pitchFamily="2" charset="0"/>
              </a:rPr>
              <a:t>„Governance benennt kritische Systeme, Schutzbedarf und regulatorische Anforderungen.“</a:t>
            </a:r>
            <a:endParaRPr lang="en-US" sz="1100">
              <a:solidFill>
                <a:schemeClr val="tx1"/>
              </a:solidFill>
              <a:latin typeface="montserrat" panose="00000500000000000000" pitchFamily="2" charset="0"/>
            </a:endParaRPr>
          </a:p>
        </p:txBody>
      </p:sp>
      <p:cxnSp>
        <p:nvCxnSpPr>
          <p:cNvPr id="40" name="Gerade Verbindung mit Pfeil 39">
            <a:extLst>
              <a:ext uri="{FF2B5EF4-FFF2-40B4-BE49-F238E27FC236}">
                <a16:creationId xmlns:a16="http://schemas.microsoft.com/office/drawing/2014/main" id="{092FB9CD-7FD8-D310-5175-5B61EFE499A6}"/>
              </a:ext>
            </a:extLst>
          </p:cNvPr>
          <p:cNvCxnSpPr>
            <a:cxnSpLocks/>
          </p:cNvCxnSpPr>
          <p:nvPr/>
        </p:nvCxnSpPr>
        <p:spPr>
          <a:xfrm>
            <a:off x="4503309" y="1836298"/>
            <a:ext cx="3800432" cy="0"/>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5C592F52-BF5F-B24A-B6B6-B160FE106E5E}"/>
              </a:ext>
            </a:extLst>
          </p:cNvPr>
          <p:cNvSpPr/>
          <p:nvPr/>
        </p:nvSpPr>
        <p:spPr>
          <a:xfrm>
            <a:off x="4460287" y="188931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Das CRM verarbeitet personenbezogene Daten. Nach DSGVO müssen Zugriffe nachvollziehbar sein und unautorisierte Zugriffe erkannt werden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sp>
        <p:nvSpPr>
          <p:cNvPr id="41" name="Rechteck 40">
            <a:extLst>
              <a:ext uri="{FF2B5EF4-FFF2-40B4-BE49-F238E27FC236}">
                <a16:creationId xmlns:a16="http://schemas.microsoft.com/office/drawing/2014/main" id="{6BA0DD61-B953-66B9-52F1-BB02074F1708}"/>
              </a:ext>
            </a:extLst>
          </p:cNvPr>
          <p:cNvSpPr/>
          <p:nvPr/>
        </p:nvSpPr>
        <p:spPr>
          <a:xfrm>
            <a:off x="8732071" y="1740414"/>
            <a:ext cx="3009951" cy="1192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interpretiert das Ziel in technische Anforderungen, basierend auf vorhandenen Logs, Bedrohungsmodellen und Erfahrung.</a:t>
            </a:r>
            <a:endParaRPr lang="en-US" sz="1100">
              <a:solidFill>
                <a:schemeClr val="tx1"/>
              </a:solidFill>
              <a:latin typeface="montserrat" panose="00000500000000000000" pitchFamily="2" charset="0"/>
            </a:endParaRPr>
          </a:p>
        </p:txBody>
      </p:sp>
      <p:sp>
        <p:nvSpPr>
          <p:cNvPr id="42" name="Rechteck 41">
            <a:extLst>
              <a:ext uri="{FF2B5EF4-FFF2-40B4-BE49-F238E27FC236}">
                <a16:creationId xmlns:a16="http://schemas.microsoft.com/office/drawing/2014/main" id="{24181ED8-EA46-9A34-B07C-3DC6FF0BAFDF}"/>
              </a:ext>
            </a:extLst>
          </p:cNvPr>
          <p:cNvSpPr/>
          <p:nvPr/>
        </p:nvSpPr>
        <p:spPr>
          <a:xfrm>
            <a:off x="4460286" y="2912313"/>
            <a:ext cx="380043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Wir haben Login-Daten mit Zeitstempeln und IPs – können Zugriffe außerhalb Geschäftszeiten erkennen. Feldänderungen oder Datenzugriffe sind aktuell </a:t>
            </a:r>
            <a:r>
              <a:rPr lang="de-DE" sz="1100" b="1" i="1">
                <a:solidFill>
                  <a:schemeClr val="tx1"/>
                </a:solidFill>
                <a:latin typeface="montserrat" panose="00000500000000000000" pitchFamily="2" charset="0"/>
              </a:rPr>
              <a:t>nicht</a:t>
            </a:r>
            <a:r>
              <a:rPr lang="de-DE" sz="1100" i="1">
                <a:solidFill>
                  <a:schemeClr val="tx1"/>
                </a:solidFill>
                <a:latin typeface="montserrat" panose="00000500000000000000" pitchFamily="2" charset="0"/>
              </a:rPr>
              <a:t> logbar. Wir empfehlen, vorerst auf Login-Anomalien zu setzen. Als Erweiterung könnten wir Exporte an ungewöhnliche Ziele analysieren, wenn wir API-Logs bekommen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cxnSp>
        <p:nvCxnSpPr>
          <p:cNvPr id="43" name="Gerade Verbindung mit Pfeil 42">
            <a:extLst>
              <a:ext uri="{FF2B5EF4-FFF2-40B4-BE49-F238E27FC236}">
                <a16:creationId xmlns:a16="http://schemas.microsoft.com/office/drawing/2014/main" id="{7231BBA3-4E5C-0B3C-9C05-9B3475F9E89F}"/>
              </a:ext>
            </a:extLst>
          </p:cNvPr>
          <p:cNvCxnSpPr>
            <a:cxnSpLocks/>
          </p:cNvCxnSpPr>
          <p:nvPr/>
        </p:nvCxnSpPr>
        <p:spPr>
          <a:xfrm>
            <a:off x="4503309" y="2789718"/>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5" name="Rechteck 44">
            <a:extLst>
              <a:ext uri="{FF2B5EF4-FFF2-40B4-BE49-F238E27FC236}">
                <a16:creationId xmlns:a16="http://schemas.microsoft.com/office/drawing/2014/main" id="{625C907C-0311-3731-6709-FDC7C28A5B13}"/>
              </a:ext>
            </a:extLst>
          </p:cNvPr>
          <p:cNvSpPr/>
          <p:nvPr/>
        </p:nvSpPr>
        <p:spPr>
          <a:xfrm>
            <a:off x="8738867" y="2693730"/>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gibt realistische Rückmeldung zur Machbarkeit und schlägt ergänzende Use Cases vor.</a:t>
            </a:r>
            <a:endParaRPr lang="en-US" sz="1100">
              <a:solidFill>
                <a:schemeClr val="tx1"/>
              </a:solidFill>
              <a:latin typeface="montserrat" panose="00000500000000000000" pitchFamily="2" charset="0"/>
            </a:endParaRPr>
          </a:p>
        </p:txBody>
      </p:sp>
      <p:sp>
        <p:nvSpPr>
          <p:cNvPr id="46" name="Rechteck 45">
            <a:extLst>
              <a:ext uri="{FF2B5EF4-FFF2-40B4-BE49-F238E27FC236}">
                <a16:creationId xmlns:a16="http://schemas.microsoft.com/office/drawing/2014/main" id="{DB367F07-6B35-C01E-DFCE-571492BD616E}"/>
              </a:ext>
            </a:extLst>
          </p:cNvPr>
          <p:cNvSpPr/>
          <p:nvPr/>
        </p:nvSpPr>
        <p:spPr>
          <a:xfrm>
            <a:off x="1125645" y="4428514"/>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cxnSp>
        <p:nvCxnSpPr>
          <p:cNvPr id="48" name="Gewinkelte Verbindung 47">
            <a:extLst>
              <a:ext uri="{FF2B5EF4-FFF2-40B4-BE49-F238E27FC236}">
                <a16:creationId xmlns:a16="http://schemas.microsoft.com/office/drawing/2014/main" id="{D548F0D0-4859-966E-CD19-E5A025EDBFB0}"/>
              </a:ext>
            </a:extLst>
          </p:cNvPr>
          <p:cNvCxnSpPr>
            <a:cxnSpLocks/>
          </p:cNvCxnSpPr>
          <p:nvPr/>
        </p:nvCxnSpPr>
        <p:spPr>
          <a:xfrm rot="10800000" flipV="1">
            <a:off x="2422431" y="3431973"/>
            <a:ext cx="1835380" cy="749666"/>
          </a:xfrm>
          <a:prstGeom prst="bentConnector3">
            <a:avLst>
              <a:gd name="adj1" fmla="val 99821"/>
            </a:avLst>
          </a:prstGeom>
          <a:ln w="34925">
            <a:solidFill>
              <a:srgbClr val="725799"/>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C28D17D2-5E0C-C2FD-1DA7-DD0A9936AB4A}"/>
              </a:ext>
            </a:extLst>
          </p:cNvPr>
          <p:cNvCxnSpPr>
            <a:cxnSpLocks/>
          </p:cNvCxnSpPr>
          <p:nvPr/>
        </p:nvCxnSpPr>
        <p:spPr>
          <a:xfrm>
            <a:off x="4503309" y="4520515"/>
            <a:ext cx="3800432" cy="0"/>
          </a:xfrm>
          <a:prstGeom prst="straightConnector1">
            <a:avLst/>
          </a:prstGeom>
          <a:ln w="34925">
            <a:solidFill>
              <a:srgbClr val="72579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Rechteck 49">
            <a:extLst>
              <a:ext uri="{FF2B5EF4-FFF2-40B4-BE49-F238E27FC236}">
                <a16:creationId xmlns:a16="http://schemas.microsoft.com/office/drawing/2014/main" id="{C40BE669-0E1C-F143-6AD7-16708457AADD}"/>
              </a:ext>
            </a:extLst>
          </p:cNvPr>
          <p:cNvSpPr/>
          <p:nvPr/>
        </p:nvSpPr>
        <p:spPr>
          <a:xfrm>
            <a:off x="8738867" y="4428514"/>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sp>
        <p:nvSpPr>
          <p:cNvPr id="51" name="Rechteck 50">
            <a:extLst>
              <a:ext uri="{FF2B5EF4-FFF2-40B4-BE49-F238E27FC236}">
                <a16:creationId xmlns:a16="http://schemas.microsoft.com/office/drawing/2014/main" id="{261E4970-8EC6-3B77-D6E4-C70697E9FC79}"/>
              </a:ext>
            </a:extLst>
          </p:cNvPr>
          <p:cNvSpPr/>
          <p:nvPr/>
        </p:nvSpPr>
        <p:spPr>
          <a:xfrm>
            <a:off x="4460286" y="4618426"/>
            <a:ext cx="373281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„Erfüllung bedeutet: Alle externen Logins außerhalb 7–19 Uhr werden erkannt. Massenexporte werden später ergänzt, wenn Logs verfügbar sind. </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pic>
        <p:nvPicPr>
          <p:cNvPr id="62" name="Picture 19" descr="Warnung">
            <a:extLst>
              <a:ext uri="{FF2B5EF4-FFF2-40B4-BE49-F238E27FC236}">
                <a16:creationId xmlns:a16="http://schemas.microsoft.com/office/drawing/2014/main" id="{1B9D226E-6B9B-D15F-DBE5-A9CA3929A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136" y="222269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genschießen">
            <a:extLst>
              <a:ext uri="{FF2B5EF4-FFF2-40B4-BE49-F238E27FC236}">
                <a16:creationId xmlns:a16="http://schemas.microsoft.com/office/drawing/2014/main" id="{E950F0CB-08A9-20C3-4098-020D88C2C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029" y="174962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Elektrische Glühbirne">
            <a:extLst>
              <a:ext uri="{FF2B5EF4-FFF2-40B4-BE49-F238E27FC236}">
                <a16:creationId xmlns:a16="http://schemas.microsoft.com/office/drawing/2014/main" id="{11A69F12-F38B-2431-D354-24B6F4EB4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3192" y="2729908"/>
            <a:ext cx="254000" cy="25400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Gerade Verbindung 65">
            <a:extLst>
              <a:ext uri="{FF2B5EF4-FFF2-40B4-BE49-F238E27FC236}">
                <a16:creationId xmlns:a16="http://schemas.microsoft.com/office/drawing/2014/main" id="{44FE4698-5625-5430-6DCA-7C3A752B64AE}"/>
              </a:ext>
            </a:extLst>
          </p:cNvPr>
          <p:cNvCxnSpPr>
            <a:cxnSpLocks/>
          </p:cNvCxnSpPr>
          <p:nvPr/>
        </p:nvCxnSpPr>
        <p:spPr>
          <a:xfrm>
            <a:off x="889877" y="2589982"/>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1D618A1A-803C-21EF-D629-780B2A9E391D}"/>
              </a:ext>
            </a:extLst>
          </p:cNvPr>
          <p:cNvCxnSpPr>
            <a:cxnSpLocks/>
          </p:cNvCxnSpPr>
          <p:nvPr/>
        </p:nvCxnSpPr>
        <p:spPr>
          <a:xfrm>
            <a:off x="889877" y="4319928"/>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Gerade Verbindung mit Pfeil 68">
            <a:extLst>
              <a:ext uri="{FF2B5EF4-FFF2-40B4-BE49-F238E27FC236}">
                <a16:creationId xmlns:a16="http://schemas.microsoft.com/office/drawing/2014/main" id="{55F43F11-9541-3B5D-77A0-50C565087E2A}"/>
              </a:ext>
            </a:extLst>
          </p:cNvPr>
          <p:cNvCxnSpPr>
            <a:cxnSpLocks/>
          </p:cNvCxnSpPr>
          <p:nvPr/>
        </p:nvCxnSpPr>
        <p:spPr>
          <a:xfrm>
            <a:off x="10211342" y="2388157"/>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8FE5B81B-75F9-936C-ED24-8BD8F70561EF}"/>
              </a:ext>
            </a:extLst>
          </p:cNvPr>
          <p:cNvCxnSpPr>
            <a:cxnSpLocks/>
          </p:cNvCxnSpPr>
          <p:nvPr/>
        </p:nvCxnSpPr>
        <p:spPr>
          <a:xfrm>
            <a:off x="4503309" y="5522916"/>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81" name="Rechteck 80">
            <a:extLst>
              <a:ext uri="{FF2B5EF4-FFF2-40B4-BE49-F238E27FC236}">
                <a16:creationId xmlns:a16="http://schemas.microsoft.com/office/drawing/2014/main" id="{EBDF4ABB-5CBB-37BD-1095-5AA97FBB4DC8}"/>
              </a:ext>
            </a:extLst>
          </p:cNvPr>
          <p:cNvSpPr/>
          <p:nvPr/>
        </p:nvSpPr>
        <p:spPr>
          <a:xfrm>
            <a:off x="8738867" y="5427621"/>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berichtet Umsetzungsstatus, Wirksamkeit, False Positives, Änderungen. </a:t>
            </a:r>
            <a:endParaRPr lang="en-US" sz="1100">
              <a:solidFill>
                <a:schemeClr val="tx1"/>
              </a:solidFill>
              <a:latin typeface="montserrat" panose="00000500000000000000" pitchFamily="2" charset="0"/>
            </a:endParaRPr>
          </a:p>
        </p:txBody>
      </p:sp>
      <p:sp>
        <p:nvSpPr>
          <p:cNvPr id="82" name="Rechteck 81">
            <a:extLst>
              <a:ext uri="{FF2B5EF4-FFF2-40B4-BE49-F238E27FC236}">
                <a16:creationId xmlns:a16="http://schemas.microsoft.com/office/drawing/2014/main" id="{215BBD09-3E06-23B6-3CD3-92A2989D81A0}"/>
              </a:ext>
            </a:extLst>
          </p:cNvPr>
          <p:cNvSpPr/>
          <p:nvPr/>
        </p:nvSpPr>
        <p:spPr>
          <a:xfrm>
            <a:off x="4460287" y="558474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„Login-Alerts zeigen zu viele mobile Außendienst-Zugriffe → Wir passen Filterregeln an. API-Zugriffe sollen ab Q3 verfügbar werden – dann bauen wir Export-Use Case.“ </a:t>
            </a:r>
            <a:endParaRPr lang="en-US" sz="1100" i="1">
              <a:solidFill>
                <a:schemeClr val="tx1"/>
              </a:solidFill>
              <a:latin typeface="montserrat" panose="00000500000000000000" pitchFamily="2" charset="0"/>
            </a:endParaRPr>
          </a:p>
        </p:txBody>
      </p:sp>
      <p:sp>
        <p:nvSpPr>
          <p:cNvPr id="83" name="Rechteck 82">
            <a:extLst>
              <a:ext uri="{FF2B5EF4-FFF2-40B4-BE49-F238E27FC236}">
                <a16:creationId xmlns:a16="http://schemas.microsoft.com/office/drawing/2014/main" id="{25CA5EB7-026A-F0FB-B5DC-3C8E17FC20D3}"/>
              </a:ext>
            </a:extLst>
          </p:cNvPr>
          <p:cNvSpPr/>
          <p:nvPr/>
        </p:nvSpPr>
        <p:spPr>
          <a:xfrm>
            <a:off x="1137029" y="5427621"/>
            <a:ext cx="2966067"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prüft regelmäßig, ob Ziele weiterhin erfüllt sind. </a:t>
            </a:r>
          </a:p>
          <a:p>
            <a:r>
              <a:rPr lang="en-US" sz="1100">
                <a:solidFill>
                  <a:schemeClr val="tx1"/>
                </a:solidFill>
                <a:latin typeface="montserrat" panose="00000500000000000000" pitchFamily="2" charset="0"/>
              </a:rPr>
              <a:t>Regelmäßige Abstimmungsmeetings, KVP</a:t>
            </a:r>
            <a:endParaRPr lang="de-DE" sz="1100">
              <a:solidFill>
                <a:schemeClr val="tx1"/>
              </a:solidFill>
              <a:latin typeface="montserrat" panose="00000500000000000000" pitchFamily="2" charset="0"/>
            </a:endParaRPr>
          </a:p>
        </p:txBody>
      </p:sp>
      <p:cxnSp>
        <p:nvCxnSpPr>
          <p:cNvPr id="84" name="Gerade Verbindung 83">
            <a:extLst>
              <a:ext uri="{FF2B5EF4-FFF2-40B4-BE49-F238E27FC236}">
                <a16:creationId xmlns:a16="http://schemas.microsoft.com/office/drawing/2014/main" id="{1E521F6A-116D-3DD5-648B-259A399AF123}"/>
              </a:ext>
            </a:extLst>
          </p:cNvPr>
          <p:cNvCxnSpPr>
            <a:cxnSpLocks/>
          </p:cNvCxnSpPr>
          <p:nvPr/>
        </p:nvCxnSpPr>
        <p:spPr>
          <a:xfrm>
            <a:off x="889877" y="5321894"/>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6" name="Picture 24" descr="Positive Grafik">
            <a:extLst>
              <a:ext uri="{FF2B5EF4-FFF2-40B4-BE49-F238E27FC236}">
                <a16:creationId xmlns:a16="http://schemas.microsoft.com/office/drawing/2014/main" id="{AFDB5670-59CA-7632-BCE3-E9463E43E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0" y="61713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feld 84">
            <a:extLst>
              <a:ext uri="{FF2B5EF4-FFF2-40B4-BE49-F238E27FC236}">
                <a16:creationId xmlns:a16="http://schemas.microsoft.com/office/drawing/2014/main" id="{5FF7364A-6112-31A5-CEA2-9F4A1327E650}"/>
              </a:ext>
            </a:extLst>
          </p:cNvPr>
          <p:cNvSpPr txBox="1"/>
          <p:nvPr/>
        </p:nvSpPr>
        <p:spPr>
          <a:xfrm>
            <a:off x="6054811" y="6993924"/>
            <a:ext cx="0" cy="0"/>
          </a:xfrm>
          <a:prstGeom prst="rect">
            <a:avLst/>
          </a:prstGeom>
          <a:noFill/>
        </p:spPr>
        <p:txBody>
          <a:bodyPr wrap="none" lIns="0" tIns="0" rIns="0" bIns="0" rtlCol="0">
            <a:noAutofit/>
          </a:bodyPr>
          <a:lstStyle/>
          <a:p>
            <a:pPr algn="l"/>
            <a:endParaRPr lang="en-US"/>
          </a:p>
        </p:txBody>
      </p:sp>
      <p:pic>
        <p:nvPicPr>
          <p:cNvPr id="1026" name="Picture 2" descr="Händeschütteln">
            <a:extLst>
              <a:ext uri="{FF2B5EF4-FFF2-40B4-BE49-F238E27FC236}">
                <a16:creationId xmlns:a16="http://schemas.microsoft.com/office/drawing/2014/main" id="{8FE68A6E-7854-FA5B-E41D-473578DB0B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776" y="4439911"/>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ändeschütteln">
            <a:extLst>
              <a:ext uri="{FF2B5EF4-FFF2-40B4-BE49-F238E27FC236}">
                <a16:creationId xmlns:a16="http://schemas.microsoft.com/office/drawing/2014/main" id="{55280335-2E1D-43FE-7C1F-275AA96B42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8071" y="4470153"/>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ketenstart">
            <a:extLst>
              <a:ext uri="{FF2B5EF4-FFF2-40B4-BE49-F238E27FC236}">
                <a16:creationId xmlns:a16="http://schemas.microsoft.com/office/drawing/2014/main" id="{4BA484FE-8D62-0F42-01F9-CBEEB9F58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367" y="5847918"/>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ntrollkästchen mit Häkchen">
            <a:extLst>
              <a:ext uri="{FF2B5EF4-FFF2-40B4-BE49-F238E27FC236}">
                <a16:creationId xmlns:a16="http://schemas.microsoft.com/office/drawing/2014/main" id="{ECEB1359-2053-FEC3-E7E2-9656615E6A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029" y="5478112"/>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7" name="Nach oben gekrümmter Pfeil 86">
            <a:extLst>
              <a:ext uri="{FF2B5EF4-FFF2-40B4-BE49-F238E27FC236}">
                <a16:creationId xmlns:a16="http://schemas.microsoft.com/office/drawing/2014/main" id="{5B610359-2EDF-6EB4-4E22-679CB838969E}"/>
              </a:ext>
            </a:extLst>
          </p:cNvPr>
          <p:cNvSpPr/>
          <p:nvPr/>
        </p:nvSpPr>
        <p:spPr>
          <a:xfrm>
            <a:off x="2681417" y="6268215"/>
            <a:ext cx="6487298" cy="457083"/>
          </a:xfrm>
          <a:prstGeom prst="curvedUpArrow">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cxnSp>
        <p:nvCxnSpPr>
          <p:cNvPr id="88" name="Gerade Verbindung mit Pfeil 87">
            <a:extLst>
              <a:ext uri="{FF2B5EF4-FFF2-40B4-BE49-F238E27FC236}">
                <a16:creationId xmlns:a16="http://schemas.microsoft.com/office/drawing/2014/main" id="{FF073E57-509A-1230-E259-B7292C0F22E1}"/>
              </a:ext>
            </a:extLst>
          </p:cNvPr>
          <p:cNvCxnSpPr>
            <a:cxnSpLocks/>
          </p:cNvCxnSpPr>
          <p:nvPr/>
        </p:nvCxnSpPr>
        <p:spPr>
          <a:xfrm>
            <a:off x="10211342" y="5145982"/>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11" descr="Vertikale Verkehrsampel">
            <a:extLst>
              <a:ext uri="{FF2B5EF4-FFF2-40B4-BE49-F238E27FC236}">
                <a16:creationId xmlns:a16="http://schemas.microsoft.com/office/drawing/2014/main" id="{AC53DB13-E0A7-2324-3A99-7D411B67B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55" y="615871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56CCE40E-1636-7BDF-1CCB-EF38D58C3ECE}"/>
              </a:ext>
            </a:extLst>
          </p:cNvPr>
          <p:cNvSpPr/>
          <p:nvPr/>
        </p:nvSpPr>
        <p:spPr>
          <a:xfrm>
            <a:off x="-364566" y="4370719"/>
            <a:ext cx="13382513" cy="180061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600">
              <a:solidFill>
                <a:schemeClr val="bg1"/>
              </a:solidFill>
              <a:latin typeface="montserrat" panose="00000500000000000000" pitchFamily="2" charset="0"/>
            </a:endParaRPr>
          </a:p>
        </p:txBody>
      </p:sp>
      <p:sp>
        <p:nvSpPr>
          <p:cNvPr id="6" name="Rechteck 5">
            <a:extLst>
              <a:ext uri="{FF2B5EF4-FFF2-40B4-BE49-F238E27FC236}">
                <a16:creationId xmlns:a16="http://schemas.microsoft.com/office/drawing/2014/main" id="{E667608C-70E6-DBC1-387B-3C167F5E03B5}"/>
              </a:ext>
            </a:extLst>
          </p:cNvPr>
          <p:cNvSpPr/>
          <p:nvPr/>
        </p:nvSpPr>
        <p:spPr>
          <a:xfrm>
            <a:off x="2422430" y="6177124"/>
            <a:ext cx="6746285" cy="78864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 name="Titel 1">
            <a:extLst>
              <a:ext uri="{FF2B5EF4-FFF2-40B4-BE49-F238E27FC236}">
                <a16:creationId xmlns:a16="http://schemas.microsoft.com/office/drawing/2014/main" id="{1847DA26-11D2-E0FB-C072-130B732F6BA9}"/>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Beispiel</a:t>
            </a:r>
            <a:r>
              <a:rPr lang="en-US">
                <a:solidFill>
                  <a:srgbClr val="1515B7"/>
                </a:solidFill>
                <a:latin typeface="montserrat"/>
              </a:rPr>
              <a:t>: </a:t>
            </a:r>
            <a:r>
              <a:rPr lang="de-DE">
                <a:solidFill>
                  <a:srgbClr val="1515B7"/>
                </a:solidFill>
                <a:latin typeface="montserrat"/>
              </a:rPr>
              <a:t>Zusammenwirken von</a:t>
            </a:r>
            <a:r>
              <a:rPr lang="en-US">
                <a:solidFill>
                  <a:srgbClr val="1515B7"/>
                </a:solidFill>
                <a:latin typeface="montserrat"/>
              </a:rPr>
              <a:t> Governance &amp; SOC</a:t>
            </a:r>
          </a:p>
        </p:txBody>
      </p:sp>
    </p:spTree>
    <p:extLst>
      <p:ext uri="{BB962C8B-B14F-4D97-AF65-F5344CB8AC3E}">
        <p14:creationId xmlns:p14="http://schemas.microsoft.com/office/powerpoint/2010/main" val="45515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CEF2-3DA0-FA05-A9E4-962E6804627C}"/>
            </a:ext>
          </a:extLst>
        </p:cNvPr>
        <p:cNvGrpSpPr/>
        <p:nvPr/>
      </p:nvGrpSpPr>
      <p:grpSpPr>
        <a:xfrm>
          <a:off x="0" y="0"/>
          <a:ext cx="0" cy="0"/>
          <a:chOff x="0" y="0"/>
          <a:chExt cx="0" cy="0"/>
        </a:xfrm>
      </p:grpSpPr>
      <p:cxnSp>
        <p:nvCxnSpPr>
          <p:cNvPr id="88" name="Gerade Verbindung mit Pfeil 87">
            <a:extLst>
              <a:ext uri="{FF2B5EF4-FFF2-40B4-BE49-F238E27FC236}">
                <a16:creationId xmlns:a16="http://schemas.microsoft.com/office/drawing/2014/main" id="{09E94F86-7A96-4218-DCA7-14FBA6D07E33}"/>
              </a:ext>
            </a:extLst>
          </p:cNvPr>
          <p:cNvCxnSpPr>
            <a:cxnSpLocks/>
          </p:cNvCxnSpPr>
          <p:nvPr/>
        </p:nvCxnSpPr>
        <p:spPr>
          <a:xfrm>
            <a:off x="10211342" y="5145982"/>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platzhalter 3">
            <a:extLst>
              <a:ext uri="{FF2B5EF4-FFF2-40B4-BE49-F238E27FC236}">
                <a16:creationId xmlns:a16="http://schemas.microsoft.com/office/drawing/2014/main" id="{59E11705-AB1E-1CD2-2EB0-10ECD4813A02}"/>
              </a:ext>
            </a:extLst>
          </p:cNvPr>
          <p:cNvSpPr>
            <a:spLocks noGrp="1"/>
          </p:cNvSpPr>
          <p:nvPr>
            <p:ph type="body" sz="quarter" idx="12"/>
          </p:nvPr>
        </p:nvSpPr>
        <p:spPr/>
        <p:txBody>
          <a:bodyPr/>
          <a:lstStyle/>
          <a:p>
            <a:endParaRPr lang="en-US"/>
          </a:p>
        </p:txBody>
      </p:sp>
      <p:sp>
        <p:nvSpPr>
          <p:cNvPr id="7" name="Rechteck 6">
            <a:extLst>
              <a:ext uri="{FF2B5EF4-FFF2-40B4-BE49-F238E27FC236}">
                <a16:creationId xmlns:a16="http://schemas.microsoft.com/office/drawing/2014/main" id="{E35B49AA-AA5B-526D-893E-A620BBA40DD7}"/>
              </a:ext>
            </a:extLst>
          </p:cNvPr>
          <p:cNvSpPr/>
          <p:nvPr/>
        </p:nvSpPr>
        <p:spPr>
          <a:xfrm>
            <a:off x="889877" y="1297482"/>
            <a:ext cx="3481488" cy="3932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bg1"/>
                </a:solidFill>
                <a:latin typeface="montserrat" panose="00000500000000000000" pitchFamily="2" charset="0"/>
              </a:rPr>
              <a:t>Governance</a:t>
            </a:r>
            <a:r>
              <a:rPr lang="en-US" sz="1200">
                <a:solidFill>
                  <a:schemeClr val="bg1"/>
                </a:solidFill>
                <a:latin typeface="montserrat" panose="00000500000000000000" pitchFamily="2" charset="0"/>
              </a:rPr>
              <a:t> </a:t>
            </a:r>
          </a:p>
        </p:txBody>
      </p:sp>
      <p:sp>
        <p:nvSpPr>
          <p:cNvPr id="10" name="Rechteck 9">
            <a:extLst>
              <a:ext uri="{FF2B5EF4-FFF2-40B4-BE49-F238E27FC236}">
                <a16:creationId xmlns:a16="http://schemas.microsoft.com/office/drawing/2014/main" id="{4FAB1A52-E941-698B-089B-AF45986C7B4D}"/>
              </a:ext>
            </a:extLst>
          </p:cNvPr>
          <p:cNvSpPr/>
          <p:nvPr/>
        </p:nvSpPr>
        <p:spPr>
          <a:xfrm>
            <a:off x="8470598" y="1297482"/>
            <a:ext cx="3481488" cy="403652"/>
          </a:xfrm>
          <a:prstGeom prst="rect">
            <a:avLst/>
          </a:prstGeom>
          <a:solidFill>
            <a:srgbClr val="1717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latin typeface="montserrat" panose="00000500000000000000" pitchFamily="2" charset="0"/>
              </a:rPr>
              <a:t>SOC</a:t>
            </a:r>
          </a:p>
        </p:txBody>
      </p:sp>
      <p:pic>
        <p:nvPicPr>
          <p:cNvPr id="23" name="Picture 15" descr="Puzzle">
            <a:extLst>
              <a:ext uri="{FF2B5EF4-FFF2-40B4-BE49-F238E27FC236}">
                <a16:creationId xmlns:a16="http://schemas.microsoft.com/office/drawing/2014/main" id="{F6E91729-5FF3-229A-B751-318B23209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192" y="1771426"/>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Vertikale Verkehrsampel">
            <a:extLst>
              <a:ext uri="{FF2B5EF4-FFF2-40B4-BE49-F238E27FC236}">
                <a16:creationId xmlns:a16="http://schemas.microsoft.com/office/drawing/2014/main" id="{4C61A259-5DA4-6039-F173-C4E26C481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71" y="549664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hteck 38">
            <a:extLst>
              <a:ext uri="{FF2B5EF4-FFF2-40B4-BE49-F238E27FC236}">
                <a16:creationId xmlns:a16="http://schemas.microsoft.com/office/drawing/2014/main" id="{EE6A49FE-7955-72F8-A385-C3797AA057C0}"/>
              </a:ext>
            </a:extLst>
          </p:cNvPr>
          <p:cNvSpPr/>
          <p:nvPr/>
        </p:nvSpPr>
        <p:spPr>
          <a:xfrm>
            <a:off x="1089754" y="1753123"/>
            <a:ext cx="3370533" cy="6246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US" sz="1100" b="1">
                <a:solidFill>
                  <a:schemeClr val="tx1"/>
                </a:solidFill>
                <a:latin typeface="montserrat" panose="00000500000000000000" pitchFamily="2" charset="0"/>
              </a:rPr>
              <a:t>Anforderung</a:t>
            </a:r>
            <a:r>
              <a:rPr lang="en-US" sz="1100">
                <a:solidFill>
                  <a:schemeClr val="tx1"/>
                </a:solidFill>
                <a:latin typeface="montserrat" panose="00000500000000000000" pitchFamily="2" charset="0"/>
              </a:rPr>
              <a:t>: </a:t>
            </a:r>
            <a:r>
              <a:rPr lang="de-DE" sz="1100">
                <a:solidFill>
                  <a:schemeClr val="tx1"/>
                </a:solidFill>
                <a:latin typeface="montserrat" panose="00000500000000000000" pitchFamily="2" charset="0"/>
              </a:rPr>
              <a:t>„Governance benennt kritische Systeme, Schutzbedarf und regulatorische Anforderungen.“</a:t>
            </a:r>
            <a:endParaRPr lang="en-US" sz="1100">
              <a:solidFill>
                <a:schemeClr val="tx1"/>
              </a:solidFill>
              <a:latin typeface="montserrat" panose="00000500000000000000" pitchFamily="2" charset="0"/>
            </a:endParaRPr>
          </a:p>
        </p:txBody>
      </p:sp>
      <p:cxnSp>
        <p:nvCxnSpPr>
          <p:cNvPr id="40" name="Gerade Verbindung mit Pfeil 39">
            <a:extLst>
              <a:ext uri="{FF2B5EF4-FFF2-40B4-BE49-F238E27FC236}">
                <a16:creationId xmlns:a16="http://schemas.microsoft.com/office/drawing/2014/main" id="{4F83CF01-7F68-60B0-C7BD-4FB24A1B3FFE}"/>
              </a:ext>
            </a:extLst>
          </p:cNvPr>
          <p:cNvCxnSpPr>
            <a:cxnSpLocks/>
          </p:cNvCxnSpPr>
          <p:nvPr/>
        </p:nvCxnSpPr>
        <p:spPr>
          <a:xfrm>
            <a:off x="4503309" y="1836298"/>
            <a:ext cx="3800432" cy="0"/>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748AD68E-894C-1894-ACEA-9678FACCF26A}"/>
              </a:ext>
            </a:extLst>
          </p:cNvPr>
          <p:cNvSpPr/>
          <p:nvPr/>
        </p:nvSpPr>
        <p:spPr>
          <a:xfrm>
            <a:off x="4460287" y="188931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Das CRM verarbeitet personenbezogene Daten. Nach DSGVO müssen Zugriffe nachvollziehbar sein und unautorisierte Zugriffe erkannt werden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sp>
        <p:nvSpPr>
          <p:cNvPr id="41" name="Rechteck 40">
            <a:extLst>
              <a:ext uri="{FF2B5EF4-FFF2-40B4-BE49-F238E27FC236}">
                <a16:creationId xmlns:a16="http://schemas.microsoft.com/office/drawing/2014/main" id="{9BD851C8-B411-8D81-878D-35F3286125CE}"/>
              </a:ext>
            </a:extLst>
          </p:cNvPr>
          <p:cNvSpPr/>
          <p:nvPr/>
        </p:nvSpPr>
        <p:spPr>
          <a:xfrm>
            <a:off x="8732071" y="1740414"/>
            <a:ext cx="3009951" cy="1192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interpretiert das Ziel in technische Anforderungen, basierend auf vorhandenen Logs, Bedrohungsmodellen und Erfahrung.</a:t>
            </a:r>
            <a:endParaRPr lang="en-US" sz="1100">
              <a:solidFill>
                <a:schemeClr val="tx1"/>
              </a:solidFill>
              <a:latin typeface="montserrat" panose="00000500000000000000" pitchFamily="2" charset="0"/>
            </a:endParaRPr>
          </a:p>
        </p:txBody>
      </p:sp>
      <p:sp>
        <p:nvSpPr>
          <p:cNvPr id="42" name="Rechteck 41">
            <a:extLst>
              <a:ext uri="{FF2B5EF4-FFF2-40B4-BE49-F238E27FC236}">
                <a16:creationId xmlns:a16="http://schemas.microsoft.com/office/drawing/2014/main" id="{96A4E800-C15B-F154-E6D3-E654B9611651}"/>
              </a:ext>
            </a:extLst>
          </p:cNvPr>
          <p:cNvSpPr/>
          <p:nvPr/>
        </p:nvSpPr>
        <p:spPr>
          <a:xfrm>
            <a:off x="4460286" y="2912313"/>
            <a:ext cx="380043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Wir haben Login-Daten mit Zeitstempeln und IPs – können Zugriffe außerhalb Geschäftszeiten erkennen. Feldänderungen oder Datenzugriffe sind aktuell </a:t>
            </a:r>
            <a:r>
              <a:rPr lang="de-DE" sz="1100" b="1" i="1">
                <a:solidFill>
                  <a:schemeClr val="tx1"/>
                </a:solidFill>
                <a:latin typeface="montserrat" panose="00000500000000000000" pitchFamily="2" charset="0"/>
              </a:rPr>
              <a:t>nicht</a:t>
            </a:r>
            <a:r>
              <a:rPr lang="de-DE" sz="1100" i="1">
                <a:solidFill>
                  <a:schemeClr val="tx1"/>
                </a:solidFill>
                <a:latin typeface="montserrat" panose="00000500000000000000" pitchFamily="2" charset="0"/>
              </a:rPr>
              <a:t> logbar. Wir empfehlen, vorerst auf Login-Anomalien zu setzen. Als Erweiterung könnten wir Exporte an ungewöhnliche Ziele analysieren, wenn wir API-Logs bekommen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cxnSp>
        <p:nvCxnSpPr>
          <p:cNvPr id="43" name="Gerade Verbindung mit Pfeil 42">
            <a:extLst>
              <a:ext uri="{FF2B5EF4-FFF2-40B4-BE49-F238E27FC236}">
                <a16:creationId xmlns:a16="http://schemas.microsoft.com/office/drawing/2014/main" id="{5EFF0490-EB4D-7782-C88E-712F6478C1B8}"/>
              </a:ext>
            </a:extLst>
          </p:cNvPr>
          <p:cNvCxnSpPr>
            <a:cxnSpLocks/>
          </p:cNvCxnSpPr>
          <p:nvPr/>
        </p:nvCxnSpPr>
        <p:spPr>
          <a:xfrm>
            <a:off x="4503309" y="2789718"/>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5" name="Rechteck 44">
            <a:extLst>
              <a:ext uri="{FF2B5EF4-FFF2-40B4-BE49-F238E27FC236}">
                <a16:creationId xmlns:a16="http://schemas.microsoft.com/office/drawing/2014/main" id="{FF733576-147E-3FC5-2230-6E118DB7470F}"/>
              </a:ext>
            </a:extLst>
          </p:cNvPr>
          <p:cNvSpPr/>
          <p:nvPr/>
        </p:nvSpPr>
        <p:spPr>
          <a:xfrm>
            <a:off x="8738867" y="2693730"/>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gibt realistische Rückmeldung zur Machbarkeit und schlägt ergänzende Use Cases vor.</a:t>
            </a:r>
            <a:endParaRPr lang="en-US" sz="1100">
              <a:solidFill>
                <a:schemeClr val="tx1"/>
              </a:solidFill>
              <a:latin typeface="montserrat" panose="00000500000000000000" pitchFamily="2" charset="0"/>
            </a:endParaRPr>
          </a:p>
        </p:txBody>
      </p:sp>
      <p:sp>
        <p:nvSpPr>
          <p:cNvPr id="46" name="Rechteck 45">
            <a:extLst>
              <a:ext uri="{FF2B5EF4-FFF2-40B4-BE49-F238E27FC236}">
                <a16:creationId xmlns:a16="http://schemas.microsoft.com/office/drawing/2014/main" id="{4D0C0805-A3DA-0AB7-C542-4F5B077C7407}"/>
              </a:ext>
            </a:extLst>
          </p:cNvPr>
          <p:cNvSpPr/>
          <p:nvPr/>
        </p:nvSpPr>
        <p:spPr>
          <a:xfrm>
            <a:off x="1125645" y="4428514"/>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cxnSp>
        <p:nvCxnSpPr>
          <p:cNvPr id="48" name="Gewinkelte Verbindung 47">
            <a:extLst>
              <a:ext uri="{FF2B5EF4-FFF2-40B4-BE49-F238E27FC236}">
                <a16:creationId xmlns:a16="http://schemas.microsoft.com/office/drawing/2014/main" id="{A66611C2-B638-BE6B-D33F-1990A501EE00}"/>
              </a:ext>
            </a:extLst>
          </p:cNvPr>
          <p:cNvCxnSpPr>
            <a:cxnSpLocks/>
          </p:cNvCxnSpPr>
          <p:nvPr/>
        </p:nvCxnSpPr>
        <p:spPr>
          <a:xfrm rot="10800000" flipV="1">
            <a:off x="2422431" y="3431973"/>
            <a:ext cx="1835380" cy="749666"/>
          </a:xfrm>
          <a:prstGeom prst="bentConnector3">
            <a:avLst>
              <a:gd name="adj1" fmla="val 99821"/>
            </a:avLst>
          </a:prstGeom>
          <a:ln w="34925">
            <a:solidFill>
              <a:srgbClr val="725799"/>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16230594-0549-00A8-D360-543E32E84E81}"/>
              </a:ext>
            </a:extLst>
          </p:cNvPr>
          <p:cNvCxnSpPr>
            <a:cxnSpLocks/>
          </p:cNvCxnSpPr>
          <p:nvPr/>
        </p:nvCxnSpPr>
        <p:spPr>
          <a:xfrm>
            <a:off x="4503309" y="4520515"/>
            <a:ext cx="3800432" cy="0"/>
          </a:xfrm>
          <a:prstGeom prst="straightConnector1">
            <a:avLst/>
          </a:prstGeom>
          <a:ln w="34925">
            <a:solidFill>
              <a:srgbClr val="72579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Rechteck 49">
            <a:extLst>
              <a:ext uri="{FF2B5EF4-FFF2-40B4-BE49-F238E27FC236}">
                <a16:creationId xmlns:a16="http://schemas.microsoft.com/office/drawing/2014/main" id="{71D9BBFE-1565-A58E-081A-2D4115C25D92}"/>
              </a:ext>
            </a:extLst>
          </p:cNvPr>
          <p:cNvSpPr/>
          <p:nvPr/>
        </p:nvSpPr>
        <p:spPr>
          <a:xfrm>
            <a:off x="8738867" y="4428514"/>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sp>
        <p:nvSpPr>
          <p:cNvPr id="51" name="Rechteck 50">
            <a:extLst>
              <a:ext uri="{FF2B5EF4-FFF2-40B4-BE49-F238E27FC236}">
                <a16:creationId xmlns:a16="http://schemas.microsoft.com/office/drawing/2014/main" id="{9A055581-6095-D26C-C215-84AC9FEA0AD6}"/>
              </a:ext>
            </a:extLst>
          </p:cNvPr>
          <p:cNvSpPr/>
          <p:nvPr/>
        </p:nvSpPr>
        <p:spPr>
          <a:xfrm>
            <a:off x="4460286" y="4618426"/>
            <a:ext cx="373281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„Erfüllung bedeutet: Alle externen Logins außerhalb 7–19 Uhr werden erkannt. Massenexporte werden später ergänzt, wenn Logs verfügbar sind. </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pic>
        <p:nvPicPr>
          <p:cNvPr id="63" name="Picture 2" descr="Bogenschießen">
            <a:extLst>
              <a:ext uri="{FF2B5EF4-FFF2-40B4-BE49-F238E27FC236}">
                <a16:creationId xmlns:a16="http://schemas.microsoft.com/office/drawing/2014/main" id="{BE4AB5F6-E14F-9AA8-1F2D-A8E229F8A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29" y="174962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Elektrische Glühbirne">
            <a:extLst>
              <a:ext uri="{FF2B5EF4-FFF2-40B4-BE49-F238E27FC236}">
                <a16:creationId xmlns:a16="http://schemas.microsoft.com/office/drawing/2014/main" id="{D18830E2-82D1-42AE-BABF-5118AA907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192" y="2729908"/>
            <a:ext cx="254000" cy="25400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Gerade Verbindung 65">
            <a:extLst>
              <a:ext uri="{FF2B5EF4-FFF2-40B4-BE49-F238E27FC236}">
                <a16:creationId xmlns:a16="http://schemas.microsoft.com/office/drawing/2014/main" id="{8D24DCB6-F9B0-CAEE-C41B-84F34482824B}"/>
              </a:ext>
            </a:extLst>
          </p:cNvPr>
          <p:cNvCxnSpPr>
            <a:cxnSpLocks/>
          </p:cNvCxnSpPr>
          <p:nvPr/>
        </p:nvCxnSpPr>
        <p:spPr>
          <a:xfrm>
            <a:off x="889877" y="2589982"/>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A4539BB1-4084-ACF9-6DD6-D65571898522}"/>
              </a:ext>
            </a:extLst>
          </p:cNvPr>
          <p:cNvCxnSpPr>
            <a:cxnSpLocks/>
          </p:cNvCxnSpPr>
          <p:nvPr/>
        </p:nvCxnSpPr>
        <p:spPr>
          <a:xfrm>
            <a:off x="889877" y="4319928"/>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Gerade Verbindung mit Pfeil 68">
            <a:extLst>
              <a:ext uri="{FF2B5EF4-FFF2-40B4-BE49-F238E27FC236}">
                <a16:creationId xmlns:a16="http://schemas.microsoft.com/office/drawing/2014/main" id="{9F813BCA-01FB-659C-CAF0-6C8CB0C33D89}"/>
              </a:ext>
            </a:extLst>
          </p:cNvPr>
          <p:cNvCxnSpPr>
            <a:cxnSpLocks/>
          </p:cNvCxnSpPr>
          <p:nvPr/>
        </p:nvCxnSpPr>
        <p:spPr>
          <a:xfrm>
            <a:off x="10211342" y="2388157"/>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23A9D25A-0CB4-A3B1-14AE-C68241CC5A81}"/>
              </a:ext>
            </a:extLst>
          </p:cNvPr>
          <p:cNvCxnSpPr>
            <a:cxnSpLocks/>
          </p:cNvCxnSpPr>
          <p:nvPr/>
        </p:nvCxnSpPr>
        <p:spPr>
          <a:xfrm>
            <a:off x="4503309" y="5522916"/>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81" name="Rechteck 80">
            <a:extLst>
              <a:ext uri="{FF2B5EF4-FFF2-40B4-BE49-F238E27FC236}">
                <a16:creationId xmlns:a16="http://schemas.microsoft.com/office/drawing/2014/main" id="{2707923B-3155-CAA0-DA56-F1642CFF34F6}"/>
              </a:ext>
            </a:extLst>
          </p:cNvPr>
          <p:cNvSpPr/>
          <p:nvPr/>
        </p:nvSpPr>
        <p:spPr>
          <a:xfrm>
            <a:off x="8738867" y="5427621"/>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berichtet Umsetzungsstatus, Wirksamkeit, False Positives, Änderungen. </a:t>
            </a:r>
            <a:endParaRPr lang="en-US" sz="1100">
              <a:solidFill>
                <a:schemeClr val="tx1"/>
              </a:solidFill>
              <a:latin typeface="montserrat" panose="00000500000000000000" pitchFamily="2" charset="0"/>
            </a:endParaRPr>
          </a:p>
        </p:txBody>
      </p:sp>
      <p:sp>
        <p:nvSpPr>
          <p:cNvPr id="82" name="Rechteck 81">
            <a:extLst>
              <a:ext uri="{FF2B5EF4-FFF2-40B4-BE49-F238E27FC236}">
                <a16:creationId xmlns:a16="http://schemas.microsoft.com/office/drawing/2014/main" id="{444196B6-2CE2-5601-A5AE-50348CB36A63}"/>
              </a:ext>
            </a:extLst>
          </p:cNvPr>
          <p:cNvSpPr/>
          <p:nvPr/>
        </p:nvSpPr>
        <p:spPr>
          <a:xfrm>
            <a:off x="4460287" y="558474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„Login-Alerts zeigen zu viele mobile Außendienst-Zugriffe → Wir passen Filterregeln an. API-Zugriffe sollen ab Q3 verfügbar werden – dann bauen wir Export-Use Case.“ </a:t>
            </a:r>
            <a:endParaRPr lang="en-US" sz="1100" i="1">
              <a:solidFill>
                <a:schemeClr val="tx1"/>
              </a:solidFill>
              <a:latin typeface="montserrat" panose="00000500000000000000" pitchFamily="2" charset="0"/>
            </a:endParaRPr>
          </a:p>
        </p:txBody>
      </p:sp>
      <p:sp>
        <p:nvSpPr>
          <p:cNvPr id="83" name="Rechteck 82">
            <a:extLst>
              <a:ext uri="{FF2B5EF4-FFF2-40B4-BE49-F238E27FC236}">
                <a16:creationId xmlns:a16="http://schemas.microsoft.com/office/drawing/2014/main" id="{CA7C0152-7100-6129-3B72-AE732734A708}"/>
              </a:ext>
            </a:extLst>
          </p:cNvPr>
          <p:cNvSpPr/>
          <p:nvPr/>
        </p:nvSpPr>
        <p:spPr>
          <a:xfrm>
            <a:off x="1137029" y="5427621"/>
            <a:ext cx="2966067"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prüft regelmäßig, ob Ziele weiterhin erfüllt sind. </a:t>
            </a:r>
          </a:p>
          <a:p>
            <a:r>
              <a:rPr lang="en-US" sz="1100">
                <a:solidFill>
                  <a:schemeClr val="tx1"/>
                </a:solidFill>
                <a:latin typeface="montserrat" panose="00000500000000000000" pitchFamily="2" charset="0"/>
              </a:rPr>
              <a:t>Regelmäßige Abstimmungsmeetings, KVP</a:t>
            </a:r>
            <a:endParaRPr lang="de-DE" sz="1100">
              <a:solidFill>
                <a:schemeClr val="tx1"/>
              </a:solidFill>
              <a:latin typeface="montserrat" panose="00000500000000000000" pitchFamily="2" charset="0"/>
            </a:endParaRPr>
          </a:p>
        </p:txBody>
      </p:sp>
      <p:cxnSp>
        <p:nvCxnSpPr>
          <p:cNvPr id="84" name="Gerade Verbindung 83">
            <a:extLst>
              <a:ext uri="{FF2B5EF4-FFF2-40B4-BE49-F238E27FC236}">
                <a16:creationId xmlns:a16="http://schemas.microsoft.com/office/drawing/2014/main" id="{CFA9378C-27E1-4232-0768-63064AB04D83}"/>
              </a:ext>
            </a:extLst>
          </p:cNvPr>
          <p:cNvCxnSpPr>
            <a:cxnSpLocks/>
          </p:cNvCxnSpPr>
          <p:nvPr/>
        </p:nvCxnSpPr>
        <p:spPr>
          <a:xfrm>
            <a:off x="889877" y="5321894"/>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6" name="Picture 24" descr="Positive Grafik">
            <a:extLst>
              <a:ext uri="{FF2B5EF4-FFF2-40B4-BE49-F238E27FC236}">
                <a16:creationId xmlns:a16="http://schemas.microsoft.com/office/drawing/2014/main" id="{13B4F815-2AF9-A5A5-50CB-46E7D58C8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0" y="61713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feld 84">
            <a:extLst>
              <a:ext uri="{FF2B5EF4-FFF2-40B4-BE49-F238E27FC236}">
                <a16:creationId xmlns:a16="http://schemas.microsoft.com/office/drawing/2014/main" id="{9F8725F0-D3AF-4141-3E43-9FA892EB2B55}"/>
              </a:ext>
            </a:extLst>
          </p:cNvPr>
          <p:cNvSpPr txBox="1"/>
          <p:nvPr/>
        </p:nvSpPr>
        <p:spPr>
          <a:xfrm>
            <a:off x="6054811" y="6993924"/>
            <a:ext cx="0" cy="0"/>
          </a:xfrm>
          <a:prstGeom prst="rect">
            <a:avLst/>
          </a:prstGeom>
          <a:noFill/>
        </p:spPr>
        <p:txBody>
          <a:bodyPr wrap="none" lIns="0" tIns="0" rIns="0" bIns="0" rtlCol="0">
            <a:noAutofit/>
          </a:bodyPr>
          <a:lstStyle/>
          <a:p>
            <a:pPr algn="l"/>
            <a:endParaRPr lang="en-US"/>
          </a:p>
        </p:txBody>
      </p:sp>
      <p:pic>
        <p:nvPicPr>
          <p:cNvPr id="1026" name="Picture 2" descr="Händeschütteln">
            <a:extLst>
              <a:ext uri="{FF2B5EF4-FFF2-40B4-BE49-F238E27FC236}">
                <a16:creationId xmlns:a16="http://schemas.microsoft.com/office/drawing/2014/main" id="{234696C3-02A5-B04A-076E-9CB7C05B2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76" y="4439911"/>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ändeschütteln">
            <a:extLst>
              <a:ext uri="{FF2B5EF4-FFF2-40B4-BE49-F238E27FC236}">
                <a16:creationId xmlns:a16="http://schemas.microsoft.com/office/drawing/2014/main" id="{F6781E8B-5415-1209-D46C-E1E597493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8071" y="4470153"/>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ketenstart">
            <a:extLst>
              <a:ext uri="{FF2B5EF4-FFF2-40B4-BE49-F238E27FC236}">
                <a16:creationId xmlns:a16="http://schemas.microsoft.com/office/drawing/2014/main" id="{84D7A14A-9637-39BD-B8F8-82E39F78EF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367" y="5847918"/>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ntrollkästchen mit Häkchen">
            <a:extLst>
              <a:ext uri="{FF2B5EF4-FFF2-40B4-BE49-F238E27FC236}">
                <a16:creationId xmlns:a16="http://schemas.microsoft.com/office/drawing/2014/main" id="{779B4C50-538C-C3BE-8564-CE512FBA66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029" y="5478112"/>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7" name="Nach oben gekrümmter Pfeil 86">
            <a:extLst>
              <a:ext uri="{FF2B5EF4-FFF2-40B4-BE49-F238E27FC236}">
                <a16:creationId xmlns:a16="http://schemas.microsoft.com/office/drawing/2014/main" id="{45F2D8BC-A7C9-3AD4-E154-19E6B47FF11D}"/>
              </a:ext>
            </a:extLst>
          </p:cNvPr>
          <p:cNvSpPr/>
          <p:nvPr/>
        </p:nvSpPr>
        <p:spPr>
          <a:xfrm>
            <a:off x="2681417" y="6268215"/>
            <a:ext cx="6487298" cy="457083"/>
          </a:xfrm>
          <a:prstGeom prst="curvedUpArrow">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3" name="Picture 11" descr="Vertikale Verkehrsampel">
            <a:extLst>
              <a:ext uri="{FF2B5EF4-FFF2-40B4-BE49-F238E27FC236}">
                <a16:creationId xmlns:a16="http://schemas.microsoft.com/office/drawing/2014/main" id="{6053BC5D-1145-6E72-797E-2FF51C3A9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55" y="615871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C3D35A35-316F-1CC9-637A-1BB476AE9466}"/>
              </a:ext>
            </a:extLst>
          </p:cNvPr>
          <p:cNvSpPr/>
          <p:nvPr/>
        </p:nvSpPr>
        <p:spPr>
          <a:xfrm>
            <a:off x="-364566" y="5447619"/>
            <a:ext cx="13382513" cy="72371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600">
              <a:solidFill>
                <a:schemeClr val="bg1"/>
              </a:solidFill>
              <a:latin typeface="montserrat" panose="00000500000000000000" pitchFamily="2" charset="0"/>
            </a:endParaRPr>
          </a:p>
        </p:txBody>
      </p:sp>
      <p:sp>
        <p:nvSpPr>
          <p:cNvPr id="6" name="Rechteck 5">
            <a:extLst>
              <a:ext uri="{FF2B5EF4-FFF2-40B4-BE49-F238E27FC236}">
                <a16:creationId xmlns:a16="http://schemas.microsoft.com/office/drawing/2014/main" id="{0D8534CF-B755-858B-9140-240F6D129432}"/>
              </a:ext>
            </a:extLst>
          </p:cNvPr>
          <p:cNvSpPr/>
          <p:nvPr/>
        </p:nvSpPr>
        <p:spPr>
          <a:xfrm>
            <a:off x="2422430" y="6171335"/>
            <a:ext cx="6746285" cy="79443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 name="Titel 1">
            <a:extLst>
              <a:ext uri="{FF2B5EF4-FFF2-40B4-BE49-F238E27FC236}">
                <a16:creationId xmlns:a16="http://schemas.microsoft.com/office/drawing/2014/main" id="{1C387063-B331-592A-886B-724A15AA6F6E}"/>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Beispiel</a:t>
            </a:r>
            <a:r>
              <a:rPr lang="en-US">
                <a:solidFill>
                  <a:srgbClr val="1515B7"/>
                </a:solidFill>
                <a:latin typeface="montserrat"/>
              </a:rPr>
              <a:t>: </a:t>
            </a:r>
            <a:r>
              <a:rPr lang="de-DE">
                <a:solidFill>
                  <a:srgbClr val="1515B7"/>
                </a:solidFill>
                <a:latin typeface="montserrat"/>
              </a:rPr>
              <a:t>Zusammenwirken von</a:t>
            </a:r>
            <a:r>
              <a:rPr lang="en-US">
                <a:solidFill>
                  <a:srgbClr val="1515B7"/>
                </a:solidFill>
                <a:latin typeface="montserrat"/>
              </a:rPr>
              <a:t> Governance &amp; SOC</a:t>
            </a:r>
          </a:p>
        </p:txBody>
      </p:sp>
      <p:pic>
        <p:nvPicPr>
          <p:cNvPr id="8" name="Picture 19" descr="Warnung">
            <a:extLst>
              <a:ext uri="{FF2B5EF4-FFF2-40B4-BE49-F238E27FC236}">
                <a16:creationId xmlns:a16="http://schemas.microsoft.com/office/drawing/2014/main" id="{6D939B05-7A51-9671-EEB5-4280847982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136" y="2222697"/>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86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69E7-F472-FE7B-7641-2F237B5A447C}"/>
            </a:ext>
          </a:extLst>
        </p:cNvPr>
        <p:cNvGrpSpPr/>
        <p:nvPr/>
      </p:nvGrpSpPr>
      <p:grpSpPr>
        <a:xfrm>
          <a:off x="0" y="0"/>
          <a:ext cx="0" cy="0"/>
          <a:chOff x="0" y="0"/>
          <a:chExt cx="0" cy="0"/>
        </a:xfrm>
      </p:grpSpPr>
      <p:cxnSp>
        <p:nvCxnSpPr>
          <p:cNvPr id="88" name="Gerade Verbindung mit Pfeil 87">
            <a:extLst>
              <a:ext uri="{FF2B5EF4-FFF2-40B4-BE49-F238E27FC236}">
                <a16:creationId xmlns:a16="http://schemas.microsoft.com/office/drawing/2014/main" id="{61C8405C-FA4E-36A2-F51B-E1C452D8C5AC}"/>
              </a:ext>
            </a:extLst>
          </p:cNvPr>
          <p:cNvCxnSpPr>
            <a:cxnSpLocks/>
          </p:cNvCxnSpPr>
          <p:nvPr/>
        </p:nvCxnSpPr>
        <p:spPr>
          <a:xfrm>
            <a:off x="10211342" y="5145982"/>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platzhalter 3">
            <a:extLst>
              <a:ext uri="{FF2B5EF4-FFF2-40B4-BE49-F238E27FC236}">
                <a16:creationId xmlns:a16="http://schemas.microsoft.com/office/drawing/2014/main" id="{9FE2FACB-CE0F-71EC-9B3A-7C43A873B2B5}"/>
              </a:ext>
            </a:extLst>
          </p:cNvPr>
          <p:cNvSpPr>
            <a:spLocks noGrp="1"/>
          </p:cNvSpPr>
          <p:nvPr>
            <p:ph type="body" sz="quarter" idx="12"/>
          </p:nvPr>
        </p:nvSpPr>
        <p:spPr/>
        <p:txBody>
          <a:bodyPr/>
          <a:lstStyle/>
          <a:p>
            <a:endParaRPr lang="en-US"/>
          </a:p>
        </p:txBody>
      </p:sp>
      <p:sp>
        <p:nvSpPr>
          <p:cNvPr id="7" name="Rechteck 6">
            <a:extLst>
              <a:ext uri="{FF2B5EF4-FFF2-40B4-BE49-F238E27FC236}">
                <a16:creationId xmlns:a16="http://schemas.microsoft.com/office/drawing/2014/main" id="{60EC51DA-4AA3-0CF3-18C8-47AFF283C25D}"/>
              </a:ext>
            </a:extLst>
          </p:cNvPr>
          <p:cNvSpPr/>
          <p:nvPr/>
        </p:nvSpPr>
        <p:spPr>
          <a:xfrm>
            <a:off x="889877" y="1297482"/>
            <a:ext cx="3481488" cy="3932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bg1"/>
                </a:solidFill>
                <a:latin typeface="montserrat" panose="00000500000000000000" pitchFamily="2" charset="0"/>
              </a:rPr>
              <a:t>Governance</a:t>
            </a:r>
            <a:r>
              <a:rPr lang="en-US" sz="1200">
                <a:solidFill>
                  <a:schemeClr val="bg1"/>
                </a:solidFill>
                <a:latin typeface="montserrat" panose="00000500000000000000" pitchFamily="2" charset="0"/>
              </a:rPr>
              <a:t> </a:t>
            </a:r>
          </a:p>
        </p:txBody>
      </p:sp>
      <p:sp>
        <p:nvSpPr>
          <p:cNvPr id="10" name="Rechteck 9">
            <a:extLst>
              <a:ext uri="{FF2B5EF4-FFF2-40B4-BE49-F238E27FC236}">
                <a16:creationId xmlns:a16="http://schemas.microsoft.com/office/drawing/2014/main" id="{D10BC13B-E5CE-30CB-F7FB-4FE099141BF3}"/>
              </a:ext>
            </a:extLst>
          </p:cNvPr>
          <p:cNvSpPr/>
          <p:nvPr/>
        </p:nvSpPr>
        <p:spPr>
          <a:xfrm>
            <a:off x="8470598" y="1297482"/>
            <a:ext cx="3481488" cy="403652"/>
          </a:xfrm>
          <a:prstGeom prst="rect">
            <a:avLst/>
          </a:prstGeom>
          <a:solidFill>
            <a:srgbClr val="1717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latin typeface="montserrat" panose="00000500000000000000" pitchFamily="2" charset="0"/>
              </a:rPr>
              <a:t>SOC</a:t>
            </a:r>
          </a:p>
        </p:txBody>
      </p:sp>
      <p:pic>
        <p:nvPicPr>
          <p:cNvPr id="23" name="Picture 15" descr="Puzzle">
            <a:extLst>
              <a:ext uri="{FF2B5EF4-FFF2-40B4-BE49-F238E27FC236}">
                <a16:creationId xmlns:a16="http://schemas.microsoft.com/office/drawing/2014/main" id="{BE4692C9-35E2-21CB-1512-F5547C40C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192" y="1771426"/>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Vertikale Verkehrsampel">
            <a:extLst>
              <a:ext uri="{FF2B5EF4-FFF2-40B4-BE49-F238E27FC236}">
                <a16:creationId xmlns:a16="http://schemas.microsoft.com/office/drawing/2014/main" id="{EB7B01BE-3C98-6CE1-DF9E-BDE1D1628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71" y="549664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hteck 38">
            <a:extLst>
              <a:ext uri="{FF2B5EF4-FFF2-40B4-BE49-F238E27FC236}">
                <a16:creationId xmlns:a16="http://schemas.microsoft.com/office/drawing/2014/main" id="{B762F3D3-3EE0-A8E7-E866-993916684F77}"/>
              </a:ext>
            </a:extLst>
          </p:cNvPr>
          <p:cNvSpPr/>
          <p:nvPr/>
        </p:nvSpPr>
        <p:spPr>
          <a:xfrm>
            <a:off x="1089754" y="1753123"/>
            <a:ext cx="3370533" cy="6246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US" sz="1100" b="1" err="1">
                <a:solidFill>
                  <a:schemeClr val="tx1"/>
                </a:solidFill>
                <a:latin typeface="montserrat" panose="00000500000000000000" pitchFamily="2" charset="0"/>
              </a:rPr>
              <a:t>Anforderung</a:t>
            </a:r>
            <a:r>
              <a:rPr lang="en-US" sz="1100">
                <a:solidFill>
                  <a:schemeClr val="tx1"/>
                </a:solidFill>
                <a:latin typeface="montserrat" panose="00000500000000000000" pitchFamily="2" charset="0"/>
              </a:rPr>
              <a:t>: </a:t>
            </a:r>
            <a:r>
              <a:rPr lang="de-DE" sz="1100">
                <a:solidFill>
                  <a:schemeClr val="tx1"/>
                </a:solidFill>
                <a:latin typeface="montserrat" panose="00000500000000000000" pitchFamily="2" charset="0"/>
              </a:rPr>
              <a:t>„Governance benennt kritische Systeme, Schutzbedarf und regulatorische Anforderungen.“</a:t>
            </a:r>
            <a:endParaRPr lang="en-US" sz="1100">
              <a:solidFill>
                <a:schemeClr val="tx1"/>
              </a:solidFill>
              <a:latin typeface="montserrat" panose="00000500000000000000" pitchFamily="2" charset="0"/>
            </a:endParaRPr>
          </a:p>
        </p:txBody>
      </p:sp>
      <p:cxnSp>
        <p:nvCxnSpPr>
          <p:cNvPr id="40" name="Gerade Verbindung mit Pfeil 39">
            <a:extLst>
              <a:ext uri="{FF2B5EF4-FFF2-40B4-BE49-F238E27FC236}">
                <a16:creationId xmlns:a16="http://schemas.microsoft.com/office/drawing/2014/main" id="{8E32DF7B-7743-B227-7515-6DCF4F1AE7D8}"/>
              </a:ext>
            </a:extLst>
          </p:cNvPr>
          <p:cNvCxnSpPr>
            <a:cxnSpLocks/>
          </p:cNvCxnSpPr>
          <p:nvPr/>
        </p:nvCxnSpPr>
        <p:spPr>
          <a:xfrm>
            <a:off x="4503309" y="1836298"/>
            <a:ext cx="3800432" cy="0"/>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E1C7E724-B1DB-5F1D-5C0B-F6EC070AB116}"/>
              </a:ext>
            </a:extLst>
          </p:cNvPr>
          <p:cNvSpPr/>
          <p:nvPr/>
        </p:nvSpPr>
        <p:spPr>
          <a:xfrm>
            <a:off x="4460287" y="188931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Das CRM verarbeitet personenbezogene Daten. Nach DSGVO müssen Zugriffe nachvollziehbar sein und unautorisierte Zugriffe erkannt werden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sp>
        <p:nvSpPr>
          <p:cNvPr id="41" name="Rechteck 40">
            <a:extLst>
              <a:ext uri="{FF2B5EF4-FFF2-40B4-BE49-F238E27FC236}">
                <a16:creationId xmlns:a16="http://schemas.microsoft.com/office/drawing/2014/main" id="{87AB4B8D-420F-C4D4-454E-4F7FB4947604}"/>
              </a:ext>
            </a:extLst>
          </p:cNvPr>
          <p:cNvSpPr/>
          <p:nvPr/>
        </p:nvSpPr>
        <p:spPr>
          <a:xfrm>
            <a:off x="8732071" y="1740414"/>
            <a:ext cx="3009951" cy="1192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interpretiert das Ziel in technische Anforderungen, basierend auf vorhandenen Logs, Bedrohungsmodellen und Erfahrung.</a:t>
            </a:r>
            <a:endParaRPr lang="en-US" sz="1100">
              <a:solidFill>
                <a:schemeClr val="tx1"/>
              </a:solidFill>
              <a:latin typeface="montserrat" panose="00000500000000000000" pitchFamily="2" charset="0"/>
            </a:endParaRPr>
          </a:p>
        </p:txBody>
      </p:sp>
      <p:sp>
        <p:nvSpPr>
          <p:cNvPr id="42" name="Rechteck 41">
            <a:extLst>
              <a:ext uri="{FF2B5EF4-FFF2-40B4-BE49-F238E27FC236}">
                <a16:creationId xmlns:a16="http://schemas.microsoft.com/office/drawing/2014/main" id="{05288D8D-8187-DBC8-729D-69C334064F2E}"/>
              </a:ext>
            </a:extLst>
          </p:cNvPr>
          <p:cNvSpPr/>
          <p:nvPr/>
        </p:nvSpPr>
        <p:spPr>
          <a:xfrm>
            <a:off x="4460286" y="2912313"/>
            <a:ext cx="380043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a:t>
            </a:r>
            <a:r>
              <a:rPr lang="de-DE" sz="1100" i="1">
                <a:solidFill>
                  <a:schemeClr val="tx1"/>
                </a:solidFill>
                <a:latin typeface="montserrat" panose="00000500000000000000" pitchFamily="2" charset="0"/>
              </a:rPr>
              <a:t>Wir haben Login-Daten mit Zeitstempeln und IPs – können Zugriffe außerhalb Geschäftszeiten erkennen. Feldänderungen oder Datenzugriffe sind aktuell </a:t>
            </a:r>
            <a:r>
              <a:rPr lang="de-DE" sz="1100" b="1" i="1">
                <a:solidFill>
                  <a:schemeClr val="tx1"/>
                </a:solidFill>
                <a:latin typeface="montserrat" panose="00000500000000000000" pitchFamily="2" charset="0"/>
              </a:rPr>
              <a:t>nicht</a:t>
            </a:r>
            <a:r>
              <a:rPr lang="de-DE" sz="1100" i="1">
                <a:solidFill>
                  <a:schemeClr val="tx1"/>
                </a:solidFill>
                <a:latin typeface="montserrat" panose="00000500000000000000" pitchFamily="2" charset="0"/>
              </a:rPr>
              <a:t> logbar. Wir empfehlen, vorerst auf Login-Anomalien zu setzen. Als Erweiterung könnten wir Exporte an ungewöhnliche Ziele analysieren, wenn wir API-Logs bekommen</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cxnSp>
        <p:nvCxnSpPr>
          <p:cNvPr id="43" name="Gerade Verbindung mit Pfeil 42">
            <a:extLst>
              <a:ext uri="{FF2B5EF4-FFF2-40B4-BE49-F238E27FC236}">
                <a16:creationId xmlns:a16="http://schemas.microsoft.com/office/drawing/2014/main" id="{A25FF82A-66D0-4174-FD6C-40A3CE32D4C0}"/>
              </a:ext>
            </a:extLst>
          </p:cNvPr>
          <p:cNvCxnSpPr>
            <a:cxnSpLocks/>
          </p:cNvCxnSpPr>
          <p:nvPr/>
        </p:nvCxnSpPr>
        <p:spPr>
          <a:xfrm>
            <a:off x="4503309" y="2789718"/>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5" name="Rechteck 44">
            <a:extLst>
              <a:ext uri="{FF2B5EF4-FFF2-40B4-BE49-F238E27FC236}">
                <a16:creationId xmlns:a16="http://schemas.microsoft.com/office/drawing/2014/main" id="{1B3BC8BC-B57F-002D-009B-5D23091D1068}"/>
              </a:ext>
            </a:extLst>
          </p:cNvPr>
          <p:cNvSpPr/>
          <p:nvPr/>
        </p:nvSpPr>
        <p:spPr>
          <a:xfrm>
            <a:off x="8738867" y="2693730"/>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gibt realistische Rückmeldung zur Machbarkeit und schlägt ergänzende Use Cases vor.</a:t>
            </a:r>
            <a:endParaRPr lang="en-US" sz="1100">
              <a:solidFill>
                <a:schemeClr val="tx1"/>
              </a:solidFill>
              <a:latin typeface="montserrat" panose="00000500000000000000" pitchFamily="2" charset="0"/>
            </a:endParaRPr>
          </a:p>
        </p:txBody>
      </p:sp>
      <p:sp>
        <p:nvSpPr>
          <p:cNvPr id="46" name="Rechteck 45">
            <a:extLst>
              <a:ext uri="{FF2B5EF4-FFF2-40B4-BE49-F238E27FC236}">
                <a16:creationId xmlns:a16="http://schemas.microsoft.com/office/drawing/2014/main" id="{9FEB0BA8-56E8-60CA-5317-36BF9329E503}"/>
              </a:ext>
            </a:extLst>
          </p:cNvPr>
          <p:cNvSpPr/>
          <p:nvPr/>
        </p:nvSpPr>
        <p:spPr>
          <a:xfrm>
            <a:off x="1125645" y="4428514"/>
            <a:ext cx="300995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cxnSp>
        <p:nvCxnSpPr>
          <p:cNvPr id="48" name="Gewinkelte Verbindung 47">
            <a:extLst>
              <a:ext uri="{FF2B5EF4-FFF2-40B4-BE49-F238E27FC236}">
                <a16:creationId xmlns:a16="http://schemas.microsoft.com/office/drawing/2014/main" id="{2BB20E76-5643-FD2B-4048-816110524C5E}"/>
              </a:ext>
            </a:extLst>
          </p:cNvPr>
          <p:cNvCxnSpPr>
            <a:cxnSpLocks/>
          </p:cNvCxnSpPr>
          <p:nvPr/>
        </p:nvCxnSpPr>
        <p:spPr>
          <a:xfrm rot="10800000" flipV="1">
            <a:off x="2422431" y="3431973"/>
            <a:ext cx="1835380" cy="749666"/>
          </a:xfrm>
          <a:prstGeom prst="bentConnector3">
            <a:avLst>
              <a:gd name="adj1" fmla="val 99821"/>
            </a:avLst>
          </a:prstGeom>
          <a:ln w="34925">
            <a:solidFill>
              <a:srgbClr val="725799"/>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75DC74B7-4E50-0616-3784-6078B1A5C722}"/>
              </a:ext>
            </a:extLst>
          </p:cNvPr>
          <p:cNvCxnSpPr>
            <a:cxnSpLocks/>
          </p:cNvCxnSpPr>
          <p:nvPr/>
        </p:nvCxnSpPr>
        <p:spPr>
          <a:xfrm>
            <a:off x="4503309" y="4520515"/>
            <a:ext cx="3800432" cy="0"/>
          </a:xfrm>
          <a:prstGeom prst="straightConnector1">
            <a:avLst/>
          </a:prstGeom>
          <a:ln w="34925">
            <a:solidFill>
              <a:srgbClr val="72579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Rechteck 49">
            <a:extLst>
              <a:ext uri="{FF2B5EF4-FFF2-40B4-BE49-F238E27FC236}">
                <a16:creationId xmlns:a16="http://schemas.microsoft.com/office/drawing/2014/main" id="{42F39BC5-B61D-D18C-9424-53F2459D192F}"/>
              </a:ext>
            </a:extLst>
          </p:cNvPr>
          <p:cNvSpPr/>
          <p:nvPr/>
        </p:nvSpPr>
        <p:spPr>
          <a:xfrm>
            <a:off x="8738867" y="4428514"/>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&amp; SOC definieren, ab wann ein Use Case als „ausreichend“ gilt – wirkungsbasiert, nicht technisch</a:t>
            </a:r>
            <a:endParaRPr lang="en-US" sz="1100">
              <a:solidFill>
                <a:schemeClr val="tx1"/>
              </a:solidFill>
              <a:latin typeface="montserrat" panose="00000500000000000000" pitchFamily="2" charset="0"/>
            </a:endParaRPr>
          </a:p>
        </p:txBody>
      </p:sp>
      <p:sp>
        <p:nvSpPr>
          <p:cNvPr id="51" name="Rechteck 50">
            <a:extLst>
              <a:ext uri="{FF2B5EF4-FFF2-40B4-BE49-F238E27FC236}">
                <a16:creationId xmlns:a16="http://schemas.microsoft.com/office/drawing/2014/main" id="{FEE2FEFE-9C3D-F4A5-24B9-6B5BEC13389D}"/>
              </a:ext>
            </a:extLst>
          </p:cNvPr>
          <p:cNvSpPr/>
          <p:nvPr/>
        </p:nvSpPr>
        <p:spPr>
          <a:xfrm>
            <a:off x="4460286" y="4618426"/>
            <a:ext cx="3732811"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„Erfüllung bedeutet: Alle externen Logins außerhalb 7–19 Uhr werden erkannt. Massenexporte werden später ergänzt, wenn Logs verfügbar sind. </a:t>
            </a:r>
            <a:r>
              <a:rPr lang="de-DE" sz="1100">
                <a:solidFill>
                  <a:schemeClr val="tx1"/>
                </a:solidFill>
                <a:latin typeface="montserrat" panose="00000500000000000000" pitchFamily="2" charset="0"/>
              </a:rPr>
              <a:t>“</a:t>
            </a:r>
            <a:endParaRPr lang="en-US" sz="1100">
              <a:solidFill>
                <a:schemeClr val="tx1"/>
              </a:solidFill>
              <a:latin typeface="montserrat" panose="00000500000000000000" pitchFamily="2" charset="0"/>
            </a:endParaRPr>
          </a:p>
        </p:txBody>
      </p:sp>
      <p:pic>
        <p:nvPicPr>
          <p:cNvPr id="63" name="Picture 2" descr="Bogenschießen">
            <a:extLst>
              <a:ext uri="{FF2B5EF4-FFF2-40B4-BE49-F238E27FC236}">
                <a16:creationId xmlns:a16="http://schemas.microsoft.com/office/drawing/2014/main" id="{D8101D0B-4BEF-A5D2-25FB-AB541B63C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29" y="174962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Elektrische Glühbirne">
            <a:extLst>
              <a:ext uri="{FF2B5EF4-FFF2-40B4-BE49-F238E27FC236}">
                <a16:creationId xmlns:a16="http://schemas.microsoft.com/office/drawing/2014/main" id="{E6F3A44B-4A47-8BB2-0887-285B4ED43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192" y="2729908"/>
            <a:ext cx="254000" cy="25400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Gerade Verbindung 65">
            <a:extLst>
              <a:ext uri="{FF2B5EF4-FFF2-40B4-BE49-F238E27FC236}">
                <a16:creationId xmlns:a16="http://schemas.microsoft.com/office/drawing/2014/main" id="{F351C90A-E433-334F-6B1B-8DFBB1730460}"/>
              </a:ext>
            </a:extLst>
          </p:cNvPr>
          <p:cNvCxnSpPr>
            <a:cxnSpLocks/>
          </p:cNvCxnSpPr>
          <p:nvPr/>
        </p:nvCxnSpPr>
        <p:spPr>
          <a:xfrm>
            <a:off x="889877" y="2589982"/>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F6F9E4B2-56CB-75BA-58FF-E840965681A3}"/>
              </a:ext>
            </a:extLst>
          </p:cNvPr>
          <p:cNvCxnSpPr>
            <a:cxnSpLocks/>
          </p:cNvCxnSpPr>
          <p:nvPr/>
        </p:nvCxnSpPr>
        <p:spPr>
          <a:xfrm>
            <a:off x="889877" y="4319928"/>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Gerade Verbindung mit Pfeil 68">
            <a:extLst>
              <a:ext uri="{FF2B5EF4-FFF2-40B4-BE49-F238E27FC236}">
                <a16:creationId xmlns:a16="http://schemas.microsoft.com/office/drawing/2014/main" id="{EC86208E-4F4E-C126-495B-35F337B20424}"/>
              </a:ext>
            </a:extLst>
          </p:cNvPr>
          <p:cNvCxnSpPr>
            <a:cxnSpLocks/>
          </p:cNvCxnSpPr>
          <p:nvPr/>
        </p:nvCxnSpPr>
        <p:spPr>
          <a:xfrm>
            <a:off x="10211342" y="2388157"/>
            <a:ext cx="0" cy="313038"/>
          </a:xfrm>
          <a:prstGeom prst="straightConnector1">
            <a:avLst/>
          </a:prstGeom>
          <a:ln w="34925">
            <a:solidFill>
              <a:srgbClr val="7257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0F910B09-1EFE-8FE4-81F6-85FE354A6052}"/>
              </a:ext>
            </a:extLst>
          </p:cNvPr>
          <p:cNvCxnSpPr>
            <a:cxnSpLocks/>
          </p:cNvCxnSpPr>
          <p:nvPr/>
        </p:nvCxnSpPr>
        <p:spPr>
          <a:xfrm>
            <a:off x="4503309" y="5522916"/>
            <a:ext cx="3800432" cy="0"/>
          </a:xfrm>
          <a:prstGeom prst="straightConnector1">
            <a:avLst/>
          </a:prstGeom>
          <a:ln w="34925">
            <a:solidFill>
              <a:srgbClr val="725799"/>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81" name="Rechteck 80">
            <a:extLst>
              <a:ext uri="{FF2B5EF4-FFF2-40B4-BE49-F238E27FC236}">
                <a16:creationId xmlns:a16="http://schemas.microsoft.com/office/drawing/2014/main" id="{21C80F33-89C9-85EF-CD4D-B2A183FA0992}"/>
              </a:ext>
            </a:extLst>
          </p:cNvPr>
          <p:cNvSpPr/>
          <p:nvPr/>
        </p:nvSpPr>
        <p:spPr>
          <a:xfrm>
            <a:off x="8738867" y="5427621"/>
            <a:ext cx="3213219"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SOC berichtet Umsetzungsstatus, Wirksamkeit, False Positives, Änderungen. </a:t>
            </a:r>
            <a:endParaRPr lang="en-US" sz="1100">
              <a:solidFill>
                <a:schemeClr val="tx1"/>
              </a:solidFill>
              <a:latin typeface="montserrat" panose="00000500000000000000" pitchFamily="2" charset="0"/>
            </a:endParaRPr>
          </a:p>
        </p:txBody>
      </p:sp>
      <p:sp>
        <p:nvSpPr>
          <p:cNvPr id="82" name="Rechteck 81">
            <a:extLst>
              <a:ext uri="{FF2B5EF4-FFF2-40B4-BE49-F238E27FC236}">
                <a16:creationId xmlns:a16="http://schemas.microsoft.com/office/drawing/2014/main" id="{EB87E43A-1ACB-34EC-C371-AC06A700A186}"/>
              </a:ext>
            </a:extLst>
          </p:cNvPr>
          <p:cNvSpPr/>
          <p:nvPr/>
        </p:nvSpPr>
        <p:spPr>
          <a:xfrm>
            <a:off x="4460287" y="5584744"/>
            <a:ext cx="3843454"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i="1">
                <a:solidFill>
                  <a:schemeClr val="tx1"/>
                </a:solidFill>
                <a:latin typeface="montserrat" panose="00000500000000000000" pitchFamily="2" charset="0"/>
              </a:rPr>
              <a:t>„Login-Alerts zeigen zu viele mobile Außendienst-Zugriffe → Wir passen Filterregeln an. API-Zugriffe sollen ab Q3 verfügbar werden – dann bauen wir Export-Use Case.“ </a:t>
            </a:r>
            <a:endParaRPr lang="en-US" sz="1100" i="1">
              <a:solidFill>
                <a:schemeClr val="tx1"/>
              </a:solidFill>
              <a:latin typeface="montserrat" panose="00000500000000000000" pitchFamily="2" charset="0"/>
            </a:endParaRPr>
          </a:p>
        </p:txBody>
      </p:sp>
      <p:sp>
        <p:nvSpPr>
          <p:cNvPr id="83" name="Rechteck 82">
            <a:extLst>
              <a:ext uri="{FF2B5EF4-FFF2-40B4-BE49-F238E27FC236}">
                <a16:creationId xmlns:a16="http://schemas.microsoft.com/office/drawing/2014/main" id="{C1B8C4C3-3E14-D87C-4F76-1BE77F6F9F04}"/>
              </a:ext>
            </a:extLst>
          </p:cNvPr>
          <p:cNvSpPr/>
          <p:nvPr/>
        </p:nvSpPr>
        <p:spPr>
          <a:xfrm>
            <a:off x="1137029" y="5427621"/>
            <a:ext cx="2966067" cy="840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100">
                <a:solidFill>
                  <a:schemeClr val="tx1"/>
                </a:solidFill>
                <a:latin typeface="montserrat" panose="00000500000000000000" pitchFamily="2" charset="0"/>
              </a:rPr>
              <a:t>Governance prüft regelmäßig, ob Ziele weiterhin erfüllt sind. </a:t>
            </a:r>
          </a:p>
          <a:p>
            <a:r>
              <a:rPr lang="en-US" sz="1100">
                <a:solidFill>
                  <a:schemeClr val="tx1"/>
                </a:solidFill>
                <a:latin typeface="montserrat" panose="00000500000000000000" pitchFamily="2" charset="0"/>
              </a:rPr>
              <a:t>Regelmäßige Abstimmungsmeetings, KVP</a:t>
            </a:r>
            <a:endParaRPr lang="de-DE" sz="1100">
              <a:solidFill>
                <a:schemeClr val="tx1"/>
              </a:solidFill>
              <a:latin typeface="montserrat" panose="00000500000000000000" pitchFamily="2" charset="0"/>
            </a:endParaRPr>
          </a:p>
        </p:txBody>
      </p:sp>
      <p:cxnSp>
        <p:nvCxnSpPr>
          <p:cNvPr id="84" name="Gerade Verbindung 83">
            <a:extLst>
              <a:ext uri="{FF2B5EF4-FFF2-40B4-BE49-F238E27FC236}">
                <a16:creationId xmlns:a16="http://schemas.microsoft.com/office/drawing/2014/main" id="{6FD69211-B43B-977A-5B1F-D6AEA8F9C03D}"/>
              </a:ext>
            </a:extLst>
          </p:cNvPr>
          <p:cNvCxnSpPr>
            <a:cxnSpLocks/>
          </p:cNvCxnSpPr>
          <p:nvPr/>
        </p:nvCxnSpPr>
        <p:spPr>
          <a:xfrm>
            <a:off x="889877" y="5321894"/>
            <a:ext cx="1106220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6" name="Picture 24" descr="Positive Grafik">
            <a:extLst>
              <a:ext uri="{FF2B5EF4-FFF2-40B4-BE49-F238E27FC236}">
                <a16:creationId xmlns:a16="http://schemas.microsoft.com/office/drawing/2014/main" id="{53718A6B-3A6F-9695-8361-4342F033C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0" y="61713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feld 84">
            <a:extLst>
              <a:ext uri="{FF2B5EF4-FFF2-40B4-BE49-F238E27FC236}">
                <a16:creationId xmlns:a16="http://schemas.microsoft.com/office/drawing/2014/main" id="{AFD7A251-13AA-31FB-FEC4-FCB3CB7889AE}"/>
              </a:ext>
            </a:extLst>
          </p:cNvPr>
          <p:cNvSpPr txBox="1"/>
          <p:nvPr/>
        </p:nvSpPr>
        <p:spPr>
          <a:xfrm>
            <a:off x="6054811" y="6993924"/>
            <a:ext cx="0" cy="0"/>
          </a:xfrm>
          <a:prstGeom prst="rect">
            <a:avLst/>
          </a:prstGeom>
          <a:noFill/>
        </p:spPr>
        <p:txBody>
          <a:bodyPr wrap="none" lIns="0" tIns="0" rIns="0" bIns="0" rtlCol="0">
            <a:noAutofit/>
          </a:bodyPr>
          <a:lstStyle/>
          <a:p>
            <a:pPr algn="l"/>
            <a:endParaRPr lang="en-US"/>
          </a:p>
        </p:txBody>
      </p:sp>
      <p:pic>
        <p:nvPicPr>
          <p:cNvPr id="1026" name="Picture 2" descr="Händeschütteln">
            <a:extLst>
              <a:ext uri="{FF2B5EF4-FFF2-40B4-BE49-F238E27FC236}">
                <a16:creationId xmlns:a16="http://schemas.microsoft.com/office/drawing/2014/main" id="{7CEA2BF0-AAB6-CB87-1671-5A65349B1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76" y="4439911"/>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ändeschütteln">
            <a:extLst>
              <a:ext uri="{FF2B5EF4-FFF2-40B4-BE49-F238E27FC236}">
                <a16:creationId xmlns:a16="http://schemas.microsoft.com/office/drawing/2014/main" id="{16DE7B33-8541-EF62-9C9D-B343FDAC6A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8071" y="4470153"/>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ketenstart">
            <a:extLst>
              <a:ext uri="{FF2B5EF4-FFF2-40B4-BE49-F238E27FC236}">
                <a16:creationId xmlns:a16="http://schemas.microsoft.com/office/drawing/2014/main" id="{DC35DC5C-3CD0-15F8-46D9-A843C4F2F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367" y="5847918"/>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ntrollkästchen mit Häkchen">
            <a:extLst>
              <a:ext uri="{FF2B5EF4-FFF2-40B4-BE49-F238E27FC236}">
                <a16:creationId xmlns:a16="http://schemas.microsoft.com/office/drawing/2014/main" id="{BED04C17-D621-CEED-3DFE-EC58C3B636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029" y="5478112"/>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7" name="Nach oben gekrümmter Pfeil 86">
            <a:extLst>
              <a:ext uri="{FF2B5EF4-FFF2-40B4-BE49-F238E27FC236}">
                <a16:creationId xmlns:a16="http://schemas.microsoft.com/office/drawing/2014/main" id="{2F7C6C0B-57F6-D625-B5EE-318493B77861}"/>
              </a:ext>
            </a:extLst>
          </p:cNvPr>
          <p:cNvSpPr/>
          <p:nvPr/>
        </p:nvSpPr>
        <p:spPr>
          <a:xfrm>
            <a:off x="2681417" y="6268215"/>
            <a:ext cx="6487298" cy="457083"/>
          </a:xfrm>
          <a:prstGeom prst="curvedUpArrow">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3" name="Picture 11" descr="Vertikale Verkehrsampel">
            <a:extLst>
              <a:ext uri="{FF2B5EF4-FFF2-40B4-BE49-F238E27FC236}">
                <a16:creationId xmlns:a16="http://schemas.microsoft.com/office/drawing/2014/main" id="{0BADE79D-0E11-F7DD-C231-D6C4FBE1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55" y="6158717"/>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7CC17F-2B38-B60F-EFD0-68E75C6E3FE3}"/>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err="1">
                <a:solidFill>
                  <a:srgbClr val="1515B7"/>
                </a:solidFill>
                <a:latin typeface="montserrat"/>
              </a:rPr>
              <a:t>Beispiel</a:t>
            </a:r>
            <a:r>
              <a:rPr lang="en-US">
                <a:solidFill>
                  <a:srgbClr val="1515B7"/>
                </a:solidFill>
                <a:latin typeface="montserrat"/>
              </a:rPr>
              <a:t>: </a:t>
            </a:r>
            <a:r>
              <a:rPr lang="de-DE">
                <a:solidFill>
                  <a:srgbClr val="1515B7"/>
                </a:solidFill>
                <a:latin typeface="montserrat"/>
              </a:rPr>
              <a:t>Zusammenwirken von</a:t>
            </a:r>
            <a:r>
              <a:rPr lang="en-US">
                <a:solidFill>
                  <a:srgbClr val="1515B7"/>
                </a:solidFill>
                <a:latin typeface="montserrat"/>
              </a:rPr>
              <a:t> Governance &amp; SOC</a:t>
            </a:r>
          </a:p>
        </p:txBody>
      </p:sp>
      <p:pic>
        <p:nvPicPr>
          <p:cNvPr id="5" name="Picture 19" descr="Warnung">
            <a:extLst>
              <a:ext uri="{FF2B5EF4-FFF2-40B4-BE49-F238E27FC236}">
                <a16:creationId xmlns:a16="http://schemas.microsoft.com/office/drawing/2014/main" id="{6D6D6FAA-854D-14B3-26B4-C6DEE4F449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136" y="2222697"/>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92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07258D04-E4A5-E292-CEB5-71C22131E51F}"/>
              </a:ext>
            </a:extLst>
          </p:cNvPr>
          <p:cNvSpPr/>
          <p:nvPr/>
        </p:nvSpPr>
        <p:spPr>
          <a:xfrm>
            <a:off x="5909360" y="2251303"/>
            <a:ext cx="1872000" cy="4272490"/>
          </a:xfrm>
          <a:prstGeom prst="roundRect">
            <a:avLst/>
          </a:prstGeom>
          <a:solidFill>
            <a:sysClr val="window" lastClr="FFFFFF"/>
          </a:solidFill>
          <a:ln w="12700" cap="flat" cmpd="sng" algn="ctr">
            <a:solidFill>
              <a:sysClr val="window" lastClr="FFFFFF">
                <a:hueOff val="0"/>
                <a:satOff val="0"/>
                <a:lumOff val="0"/>
              </a:sysClr>
            </a:solidFill>
            <a:prstDash val="solid"/>
            <a:miter lim="800000"/>
          </a:ln>
          <a:effectLst/>
        </p:spPr>
        <p:txBody>
          <a:bodyPr lIns="36000" tIns="72000" rIns="36000" bIns="0" rtlCol="0" anchor="t"/>
          <a:lstStyle/>
          <a:p>
            <a:pPr marL="171450" indent="-171450">
              <a:spcBef>
                <a:spcPts val="600"/>
              </a:spcBef>
              <a:buClr>
                <a:srgbClr val="4B71BD"/>
              </a:buClr>
              <a:buFont typeface="Arial" panose="020B0604020202020204" pitchFamily="34" charset="0"/>
              <a:buChar char="•"/>
              <a:defRPr/>
            </a:pPr>
            <a:r>
              <a:rPr lang="de-DE" sz="1000" b="1">
                <a:solidFill>
                  <a:srgbClr val="000000"/>
                </a:solidFill>
                <a:effectLst/>
                <a:latin typeface="montserrat" panose="00000500000000000000" pitchFamily="2" charset="0"/>
              </a:rPr>
              <a:t>Ziel</a:t>
            </a:r>
            <a:r>
              <a:rPr lang="de-DE" sz="1000">
                <a:solidFill>
                  <a:srgbClr val="000000"/>
                </a:solidFill>
                <a:effectLst/>
                <a:latin typeface="montserrat" panose="00000500000000000000" pitchFamily="2" charset="0"/>
              </a:rPr>
              <a:t>: Auswahl passender Security-Lösungen und ggf. externer SOC-/SIEM-Dienstleister</a:t>
            </a:r>
          </a:p>
          <a:p>
            <a:pPr marL="171450" lvl="0" indent="-171450">
              <a:spcBef>
                <a:spcPts val="600"/>
              </a:spcBef>
              <a:buClr>
                <a:srgbClr val="4B71BD"/>
              </a:buClr>
              <a:buFont typeface="Arial" panose="020B0604020202020204" pitchFamily="34" charset="0"/>
              <a:buChar char="•"/>
              <a:defRPr/>
            </a:pPr>
            <a:r>
              <a:rPr lang="en-US" sz="1000" kern="0">
                <a:solidFill>
                  <a:srgbClr val="383838"/>
                </a:solidFill>
                <a:latin typeface="montserrat" panose="00000500000000000000" pitchFamily="2" charset="0"/>
                <a:cs typeface="Segoe UI" panose="020B0502040204020203" pitchFamily="34" charset="0"/>
              </a:rPr>
              <a:t>Tool-</a:t>
            </a:r>
            <a:r>
              <a:rPr lang="en-US" sz="1000" kern="0" err="1">
                <a:solidFill>
                  <a:srgbClr val="383838"/>
                </a:solidFill>
                <a:latin typeface="montserrat" panose="00000500000000000000" pitchFamily="2" charset="0"/>
                <a:cs typeface="Segoe UI" panose="020B0502040204020203" pitchFamily="34" charset="0"/>
              </a:rPr>
              <a:t>Anforderungen</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definieren</a:t>
            </a:r>
            <a:r>
              <a:rPr lang="en-US" sz="1000" kern="0">
                <a:solidFill>
                  <a:srgbClr val="383838"/>
                </a:solidFill>
                <a:latin typeface="montserrat" panose="00000500000000000000" pitchFamily="2" charset="0"/>
                <a:cs typeface="Segoe UI" panose="020B0502040204020203" pitchFamily="34" charset="0"/>
              </a:rPr>
              <a:t> (z. B. SIEM, SOAR)</a:t>
            </a:r>
          </a:p>
          <a:p>
            <a:pPr marL="171450" lvl="0" indent="-171450">
              <a:spcBef>
                <a:spcPts val="600"/>
              </a:spcBef>
              <a:buClr>
                <a:srgbClr val="4B71BD"/>
              </a:buClr>
              <a:buFont typeface="Arial" panose="020B0604020202020204" pitchFamily="34" charset="0"/>
              <a:buChar char="•"/>
              <a:defRPr/>
            </a:pPr>
            <a:r>
              <a:rPr lang="en-US" sz="1000" kern="0">
                <a:solidFill>
                  <a:srgbClr val="383838"/>
                </a:solidFill>
                <a:latin typeface="montserrat" panose="00000500000000000000" pitchFamily="2" charset="0"/>
                <a:cs typeface="Segoe UI" panose="020B0502040204020203" pitchFamily="34" charset="0"/>
              </a:rPr>
              <a:t>Make-or-Buy </a:t>
            </a:r>
            <a:r>
              <a:rPr lang="en-US" sz="1000" kern="0" err="1">
                <a:solidFill>
                  <a:srgbClr val="383838"/>
                </a:solidFill>
                <a:latin typeface="montserrat" panose="00000500000000000000" pitchFamily="2" charset="0"/>
                <a:cs typeface="Segoe UI" panose="020B0502040204020203" pitchFamily="34" charset="0"/>
              </a:rPr>
              <a:t>entscheiden</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Ausschreibung</a:t>
            </a:r>
            <a:r>
              <a:rPr lang="en-US" sz="1000" kern="0">
                <a:solidFill>
                  <a:srgbClr val="383838"/>
                </a:solidFill>
                <a:latin typeface="montserrat" panose="00000500000000000000" pitchFamily="2" charset="0"/>
                <a:cs typeface="Segoe UI" panose="020B0502040204020203" pitchFamily="34" charset="0"/>
              </a:rPr>
              <a:t>/</a:t>
            </a:r>
            <a:r>
              <a:rPr lang="en-US" sz="1000" kern="0" err="1">
                <a:solidFill>
                  <a:srgbClr val="383838"/>
                </a:solidFill>
                <a:latin typeface="montserrat" panose="00000500000000000000" pitchFamily="2" charset="0"/>
                <a:cs typeface="Segoe UI" panose="020B0502040204020203" pitchFamily="34" charset="0"/>
              </a:rPr>
              <a:t>RfP</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durchführen</a:t>
            </a:r>
            <a:endParaRPr lang="en-US" sz="1000" kern="0">
              <a:solidFill>
                <a:srgbClr val="383838"/>
              </a:solidFill>
              <a:latin typeface="montserrat" panose="00000500000000000000" pitchFamily="2" charset="0"/>
              <a:cs typeface="Segoe UI" panose="020B0502040204020203" pitchFamily="34" charset="0"/>
            </a:endParaRPr>
          </a:p>
          <a:p>
            <a:pPr marL="171450" lvl="0" indent="-171450">
              <a:spcBef>
                <a:spcPts val="600"/>
              </a:spcBef>
              <a:buClr>
                <a:srgbClr val="4B71BD"/>
              </a:buClr>
              <a:buFont typeface="Arial" panose="020B0604020202020204" pitchFamily="34" charset="0"/>
              <a:buChar char="•"/>
              <a:defRPr/>
            </a:pPr>
            <a:r>
              <a:rPr lang="en-US" sz="1000" kern="0" err="1">
                <a:solidFill>
                  <a:srgbClr val="383838"/>
                </a:solidFill>
                <a:latin typeface="montserrat" panose="00000500000000000000" pitchFamily="2" charset="0"/>
                <a:cs typeface="Segoe UI" panose="020B0502040204020203" pitchFamily="34" charset="0"/>
              </a:rPr>
              <a:t>Verträge</a:t>
            </a:r>
            <a:r>
              <a:rPr lang="en-US" sz="1000" kern="0">
                <a:solidFill>
                  <a:srgbClr val="383838"/>
                </a:solidFill>
                <a:latin typeface="montserrat" panose="00000500000000000000" pitchFamily="2" charset="0"/>
                <a:cs typeface="Segoe UI" panose="020B0502040204020203" pitchFamily="34" charset="0"/>
              </a:rPr>
              <a:t> &amp; SLAs </a:t>
            </a:r>
            <a:r>
              <a:rPr lang="en-US" sz="1000" kern="0" err="1">
                <a:solidFill>
                  <a:srgbClr val="383838"/>
                </a:solidFill>
                <a:latin typeface="montserrat" panose="00000500000000000000" pitchFamily="2" charset="0"/>
                <a:cs typeface="Segoe UI" panose="020B0502040204020203" pitchFamily="34" charset="0"/>
              </a:rPr>
              <a:t>festlegen</a:t>
            </a:r>
            <a:endParaRPr lang="en-US" sz="1000" kern="0">
              <a:solidFill>
                <a:srgbClr val="383838"/>
              </a:solidFill>
              <a:latin typeface="montserrat" panose="00000500000000000000" pitchFamily="2" charset="0"/>
              <a:cs typeface="Segoe UI" panose="020B0502040204020203" pitchFamily="34" charset="0"/>
            </a:endParaRPr>
          </a:p>
          <a:p>
            <a:pPr marL="171450" indent="-171450">
              <a:spcBef>
                <a:spcPts val="600"/>
              </a:spcBef>
              <a:buClr>
                <a:srgbClr val="4B71BD"/>
              </a:buClr>
              <a:buFont typeface="Arial" panose="020B0604020202020204" pitchFamily="34" charset="0"/>
              <a:buChar char="•"/>
              <a:defRPr/>
            </a:pPr>
            <a:r>
              <a:rPr lang="en-US" sz="1000" b="1" kern="0">
                <a:solidFill>
                  <a:srgbClr val="383838"/>
                </a:solidFill>
                <a:latin typeface="montserrat" panose="00000500000000000000" pitchFamily="2" charset="0"/>
                <a:cs typeface="Segoe UI" panose="020B0502040204020203" pitchFamily="34" charset="0"/>
              </a:rPr>
              <a:t>PoC</a:t>
            </a:r>
            <a:r>
              <a:rPr lang="en-US" sz="1000" kern="0">
                <a:solidFill>
                  <a:srgbClr val="383838"/>
                </a:solidFill>
                <a:latin typeface="montserrat" panose="00000500000000000000" pitchFamily="2" charset="0"/>
                <a:cs typeface="Segoe UI" panose="020B0502040204020203" pitchFamily="34" charset="0"/>
              </a:rPr>
              <a:t>: Use Cases &amp; </a:t>
            </a:r>
            <a:r>
              <a:rPr lang="en-US" sz="1000" kern="0" err="1">
                <a:solidFill>
                  <a:srgbClr val="383838"/>
                </a:solidFill>
                <a:latin typeface="montserrat" panose="00000500000000000000" pitchFamily="2" charset="0"/>
                <a:cs typeface="Segoe UI" panose="020B0502040204020203" pitchFamily="34" charset="0"/>
              </a:rPr>
              <a:t>technische</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Machbarkeit</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prüfen</a:t>
            </a:r>
            <a:r>
              <a:rPr lang="en-US" sz="1000" kern="0">
                <a:solidFill>
                  <a:srgbClr val="383838"/>
                </a:solidFill>
                <a:latin typeface="montserrat" panose="00000500000000000000" pitchFamily="2" charset="0"/>
                <a:cs typeface="Segoe UI" panose="020B0502040204020203" pitchFamily="34" charset="0"/>
              </a:rPr>
              <a:t>, Integration </a:t>
            </a:r>
            <a:r>
              <a:rPr lang="en-US" sz="1000" kern="0" err="1">
                <a:solidFill>
                  <a:srgbClr val="383838"/>
                </a:solidFill>
                <a:latin typeface="montserrat" panose="00000500000000000000" pitchFamily="2" charset="0"/>
                <a:cs typeface="Segoe UI" panose="020B0502040204020203" pitchFamily="34" charset="0"/>
              </a:rPr>
              <a:t>bewerten</a:t>
            </a:r>
            <a:r>
              <a:rPr lang="en-US" sz="1000" kern="0">
                <a:solidFill>
                  <a:srgbClr val="383838"/>
                </a:solidFill>
                <a:latin typeface="montserrat" panose="00000500000000000000" pitchFamily="2" charset="0"/>
                <a:cs typeface="Segoe UI" panose="020B0502040204020203" pitchFamily="34" charset="0"/>
              </a:rPr>
              <a:t> - </a:t>
            </a:r>
            <a:r>
              <a:rPr lang="en-US" sz="1000" kern="0" err="1">
                <a:solidFill>
                  <a:srgbClr val="383838"/>
                </a:solidFill>
                <a:latin typeface="montserrat" panose="00000500000000000000" pitchFamily="2" charset="0"/>
                <a:cs typeface="Segoe UI" panose="020B0502040204020203" pitchFamily="34" charset="0"/>
              </a:rPr>
              <a:t>Entscheidungsvorlage</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aus</a:t>
            </a:r>
            <a:r>
              <a:rPr lang="en-US" sz="1000" kern="0">
                <a:solidFill>
                  <a:srgbClr val="383838"/>
                </a:solidFill>
                <a:latin typeface="montserrat" panose="00000500000000000000" pitchFamily="2" charset="0"/>
                <a:cs typeface="Segoe UI" panose="020B0502040204020203" pitchFamily="34" charset="0"/>
              </a:rPr>
              <a:t> PoC-</a:t>
            </a:r>
            <a:r>
              <a:rPr lang="en-US" sz="1000" kern="0" err="1">
                <a:solidFill>
                  <a:srgbClr val="383838"/>
                </a:solidFill>
                <a:latin typeface="montserrat" panose="00000500000000000000" pitchFamily="2" charset="0"/>
                <a:cs typeface="Segoe UI" panose="020B0502040204020203" pitchFamily="34" charset="0"/>
              </a:rPr>
              <a:t>Ergebnissen</a:t>
            </a:r>
            <a:r>
              <a:rPr lang="en-US" sz="1000" kern="0">
                <a:solidFill>
                  <a:srgbClr val="383838"/>
                </a:solidFill>
                <a:latin typeface="montserrat" panose="00000500000000000000" pitchFamily="2" charset="0"/>
                <a:cs typeface="Segoe UI" panose="020B0502040204020203" pitchFamily="34" charset="0"/>
              </a:rPr>
              <a:t> </a:t>
            </a:r>
            <a:r>
              <a:rPr lang="en-US" sz="1000" kern="0" err="1">
                <a:solidFill>
                  <a:srgbClr val="383838"/>
                </a:solidFill>
                <a:latin typeface="montserrat" panose="00000500000000000000" pitchFamily="2" charset="0"/>
                <a:cs typeface="Segoe UI" panose="020B0502040204020203" pitchFamily="34" charset="0"/>
              </a:rPr>
              <a:t>ableiten</a:t>
            </a:r>
            <a:r>
              <a:rPr lang="en-US" sz="1000" kern="0">
                <a:solidFill>
                  <a:srgbClr val="383838"/>
                </a:solidFill>
                <a:latin typeface="montserrat" panose="00000500000000000000" pitchFamily="2" charset="0"/>
                <a:cs typeface="Segoe UI" panose="020B0502040204020203" pitchFamily="34" charset="0"/>
              </a:rPr>
              <a:t> </a:t>
            </a:r>
          </a:p>
          <a:p>
            <a:pPr marL="171450" lvl="0" indent="-171450">
              <a:spcBef>
                <a:spcPts val="600"/>
              </a:spcBef>
              <a:buClr>
                <a:srgbClr val="4B71BD"/>
              </a:buClr>
              <a:buFont typeface="Arial" panose="020B0604020202020204" pitchFamily="34" charset="0"/>
              <a:buChar char="•"/>
              <a:defRPr/>
            </a:pPr>
            <a:endParaRPr lang="en-US" sz="1000" kern="0">
              <a:solidFill>
                <a:srgbClr val="383838"/>
              </a:solidFill>
              <a:latin typeface="montserrat" panose="00000500000000000000" pitchFamily="2" charset="0"/>
              <a:cs typeface="Segoe UI" panose="020B0502040204020203" pitchFamily="34" charset="0"/>
            </a:endParaRPr>
          </a:p>
        </p:txBody>
      </p:sp>
      <p:sp>
        <p:nvSpPr>
          <p:cNvPr id="8" name="Rounded Rectangle 11">
            <a:extLst>
              <a:ext uri="{FF2B5EF4-FFF2-40B4-BE49-F238E27FC236}">
                <a16:creationId xmlns:a16="http://schemas.microsoft.com/office/drawing/2014/main" id="{B1FE5C5D-F43D-4A0B-B049-F752734D4D19}"/>
              </a:ext>
            </a:extLst>
          </p:cNvPr>
          <p:cNvSpPr/>
          <p:nvPr/>
        </p:nvSpPr>
        <p:spPr>
          <a:xfrm>
            <a:off x="4003748" y="2321607"/>
            <a:ext cx="1872000" cy="3824898"/>
          </a:xfrm>
          <a:prstGeom prst="roundRect">
            <a:avLst/>
          </a:prstGeom>
          <a:solidFill>
            <a:sysClr val="window" lastClr="FFFFFF"/>
          </a:solidFill>
          <a:ln w="12700" cap="flat" cmpd="sng" algn="ctr">
            <a:noFill/>
            <a:prstDash val="solid"/>
            <a:miter lim="800000"/>
          </a:ln>
          <a:effectLst/>
        </p:spPr>
        <p:txBody>
          <a:bodyPr lIns="36000" tIns="0" rIns="36000" bIns="36000" rtlCol="0" anchor="t"/>
          <a:lstStyle/>
          <a:p>
            <a:pPr marL="171450" indent="-171450">
              <a:spcBef>
                <a:spcPts val="600"/>
              </a:spcBef>
              <a:buClr>
                <a:srgbClr val="4B71BD"/>
              </a:buClr>
              <a:buFont typeface="Arial" panose="020B0604020202020204" pitchFamily="34" charset="0"/>
              <a:buChar char="•"/>
              <a:defRPr/>
            </a:pPr>
            <a:r>
              <a:rPr lang="de-DE" sz="1000" b="1" kern="0">
                <a:solidFill>
                  <a:srgbClr val="383838"/>
                </a:solidFill>
                <a:latin typeface="montserrat" panose="00000500000000000000" pitchFamily="2" charset="0"/>
                <a:cs typeface="Segoe UI" panose="020B0502040204020203" pitchFamily="34" charset="0"/>
              </a:rPr>
              <a:t>Ziel: </a:t>
            </a:r>
            <a:r>
              <a:rPr lang="de-DE" sz="1000" kern="0">
                <a:solidFill>
                  <a:srgbClr val="383838"/>
                </a:solidFill>
                <a:latin typeface="montserrat" panose="00000500000000000000" pitchFamily="2" charset="0"/>
                <a:cs typeface="Segoe UI" panose="020B0502040204020203" pitchFamily="34" charset="0"/>
              </a:rPr>
              <a:t>Ableitung des Schutzbedarfs (Vertraulichkeit, Integrität, Verfügbarkeit)</a:t>
            </a: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Abgleich gesetzlicher, regulatorischer und vertraglicher Anforderungen</a:t>
            </a: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Erarbeitung von Sicherheitszielen je System bzw. Datenklasse</a:t>
            </a: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Priorisierung von Schutzmaßnahmen gemäß geschäftlicher Kritikalität</a:t>
            </a: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Basis für Sicherheitsarchitektur und technische Umsetzung definieren</a:t>
            </a:r>
          </a:p>
        </p:txBody>
      </p:sp>
      <p:sp>
        <p:nvSpPr>
          <p:cNvPr id="9" name="Rounded Rectangle 9">
            <a:extLst>
              <a:ext uri="{FF2B5EF4-FFF2-40B4-BE49-F238E27FC236}">
                <a16:creationId xmlns:a16="http://schemas.microsoft.com/office/drawing/2014/main" id="{BC20B82F-5734-62F6-A2CB-9E91316B5BE0}"/>
              </a:ext>
            </a:extLst>
          </p:cNvPr>
          <p:cNvSpPr/>
          <p:nvPr/>
        </p:nvSpPr>
        <p:spPr>
          <a:xfrm>
            <a:off x="192525" y="2279423"/>
            <a:ext cx="1871999" cy="3875963"/>
          </a:xfrm>
          <a:prstGeom prst="roundRect">
            <a:avLst/>
          </a:prstGeom>
          <a:solidFill>
            <a:sysClr val="window" lastClr="FFFFFF"/>
          </a:solidFill>
          <a:ln w="12700" cap="flat" cmpd="sng" algn="ctr">
            <a:noFill/>
            <a:prstDash val="solid"/>
            <a:miter lim="800000"/>
          </a:ln>
          <a:effectLst/>
        </p:spPr>
        <p:txBody>
          <a:bodyPr lIns="36000" rIns="36000" bIns="36000" rtlCol="0" anchor="t"/>
          <a:lstStyle/>
          <a:p>
            <a:pPr marL="171450" indent="-171450">
              <a:spcBef>
                <a:spcPts val="600"/>
              </a:spcBef>
              <a:buClr>
                <a:srgbClr val="4B71BD"/>
              </a:buClr>
              <a:buFont typeface="Arial" panose="020B0604020202020204" pitchFamily="34" charset="0"/>
              <a:buChar char="•"/>
              <a:defRPr/>
            </a:pPr>
            <a:r>
              <a:rPr lang="en-US" sz="1000" b="1" kern="0">
                <a:solidFill>
                  <a:srgbClr val="383838"/>
                </a:solidFill>
                <a:latin typeface="montserrat" panose="00000500000000000000" pitchFamily="2" charset="0"/>
                <a:cs typeface="Segoe UI" panose="020B0502040204020203" pitchFamily="34" charset="0"/>
              </a:rPr>
              <a:t>Ziel:</a:t>
            </a:r>
            <a:r>
              <a:rPr lang="en-US" sz="1000" kern="0">
                <a:solidFill>
                  <a:srgbClr val="383838"/>
                </a:solidFill>
                <a:latin typeface="montserrat" panose="00000500000000000000" pitchFamily="2" charset="0"/>
                <a:cs typeface="Segoe UI" panose="020B0502040204020203" pitchFamily="34" charset="0"/>
              </a:rPr>
              <a:t> Definition der </a:t>
            </a:r>
            <a:r>
              <a:rPr lang="en-US" sz="1000" kern="0" err="1">
                <a:solidFill>
                  <a:srgbClr val="383838"/>
                </a:solidFill>
                <a:latin typeface="montserrat" panose="00000500000000000000" pitchFamily="2" charset="0"/>
                <a:cs typeface="Segoe UI" panose="020B0502040204020203" pitchFamily="34" charset="0"/>
              </a:rPr>
              <a:t>Geschäftsprozesse</a:t>
            </a:r>
            <a:r>
              <a:rPr lang="en-US" sz="1000" kern="0">
                <a:solidFill>
                  <a:srgbClr val="383838"/>
                </a:solidFill>
                <a:latin typeface="montserrat" panose="00000500000000000000" pitchFamily="2" charset="0"/>
                <a:cs typeface="Segoe UI" panose="020B0502040204020203" pitchFamily="34" charset="0"/>
              </a:rPr>
              <a:t> Systeme, Daten etc. in der </a:t>
            </a:r>
            <a:r>
              <a:rPr lang="en-US" sz="1000" kern="0" err="1">
                <a:solidFill>
                  <a:srgbClr val="383838"/>
                </a:solidFill>
                <a:latin typeface="montserrat" panose="00000500000000000000" pitchFamily="2" charset="0"/>
                <a:cs typeface="Segoe UI" panose="020B0502040204020203" pitchFamily="34" charset="0"/>
              </a:rPr>
              <a:t>Organisation</a:t>
            </a:r>
            <a:endParaRPr lang="en-US" sz="1000" kern="0">
              <a:solidFill>
                <a:srgbClr val="383838"/>
              </a:solidFill>
              <a:latin typeface="montserrat" panose="00000500000000000000" pitchFamily="2" charset="0"/>
              <a:cs typeface="Segoe UI" panose="020B0502040204020203" pitchFamily="34" charset="0"/>
            </a:endParaRP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Vollständige Erfassung aller IT-, OT- und virtuellen-Assets inkl. Datenflüsse</a:t>
            </a:r>
          </a:p>
          <a:p>
            <a:pPr marL="171450" indent="-171450">
              <a:spcBef>
                <a:spcPts val="600"/>
              </a:spcBef>
              <a:buClr>
                <a:srgbClr val="4B71BD"/>
              </a:buClr>
              <a:buFont typeface="Arial" panose="020B0604020202020204" pitchFamily="34" charset="0"/>
              <a:buChar char="•"/>
              <a:defRPr/>
            </a:pPr>
            <a:r>
              <a:rPr lang="en-US" sz="1000" kern="0">
                <a:solidFill>
                  <a:srgbClr val="383838"/>
                </a:solidFill>
                <a:latin typeface="montserrat" panose="00000500000000000000" pitchFamily="2" charset="0"/>
                <a:cs typeface="Segoe UI" panose="020B0502040204020203" pitchFamily="34" charset="0"/>
              </a:rPr>
              <a:t>Definition von </a:t>
            </a:r>
            <a:r>
              <a:rPr lang="en-US" sz="1000" kern="0" err="1">
                <a:solidFill>
                  <a:srgbClr val="383838"/>
                </a:solidFill>
                <a:latin typeface="montserrat" panose="00000500000000000000" pitchFamily="2" charset="0"/>
                <a:cs typeface="Segoe UI" panose="020B0502040204020203" pitchFamily="34" charset="0"/>
              </a:rPr>
              <a:t>Verantwortlichkeiten</a:t>
            </a:r>
            <a:r>
              <a:rPr lang="en-US" sz="1000" kern="0">
                <a:solidFill>
                  <a:srgbClr val="383838"/>
                </a:solidFill>
                <a:latin typeface="montserrat" panose="00000500000000000000" pitchFamily="2" charset="0"/>
                <a:cs typeface="Segoe UI" panose="020B0502040204020203" pitchFamily="34" charset="0"/>
              </a:rPr>
              <a:t> (RACI-Modell)</a:t>
            </a:r>
          </a:p>
          <a:p>
            <a:pPr marL="171450" indent="-171450">
              <a:spcBef>
                <a:spcPts val="600"/>
              </a:spcBef>
              <a:buClr>
                <a:srgbClr val="4B71BD"/>
              </a:buClr>
              <a:buFont typeface="Arial" panose="020B0604020202020204" pitchFamily="34" charset="0"/>
              <a:buChar char="•"/>
              <a:defRPr/>
            </a:pPr>
            <a:r>
              <a:rPr lang="de-DE" sz="1000" kern="0">
                <a:solidFill>
                  <a:srgbClr val="383838"/>
                </a:solidFill>
                <a:latin typeface="montserrat" panose="00000500000000000000" pitchFamily="2" charset="0"/>
                <a:cs typeface="Segoe UI" panose="020B0502040204020203" pitchFamily="34" charset="0"/>
              </a:rPr>
              <a:t>Etablierung eines kontinuierlich gepflegten Asset-Life-</a:t>
            </a:r>
            <a:r>
              <a:rPr lang="de-DE" sz="1000" kern="0" err="1">
                <a:solidFill>
                  <a:srgbClr val="383838"/>
                </a:solidFill>
                <a:latin typeface="montserrat" panose="00000500000000000000" pitchFamily="2" charset="0"/>
                <a:cs typeface="Segoe UI" panose="020B0502040204020203" pitchFamily="34" charset="0"/>
              </a:rPr>
              <a:t>Cycles</a:t>
            </a:r>
            <a:endParaRPr lang="en-US" sz="1000" kern="0">
              <a:solidFill>
                <a:srgbClr val="383838"/>
              </a:solidFill>
              <a:latin typeface="montserrat" panose="00000500000000000000" pitchFamily="2" charset="0"/>
              <a:cs typeface="Segoe UI" panose="020B0502040204020203" pitchFamily="34" charset="0"/>
            </a:endParaRPr>
          </a:p>
          <a:p>
            <a:pPr marL="171450" indent="-171450">
              <a:spcBef>
                <a:spcPts val="600"/>
              </a:spcBef>
              <a:buClr>
                <a:srgbClr val="4B71BD"/>
              </a:buClr>
              <a:buFont typeface="Arial" panose="020B0604020202020204" pitchFamily="34" charset="0"/>
              <a:buChar char="•"/>
              <a:defRPr/>
            </a:pPr>
            <a:endParaRPr lang="en-US" sz="1000" kern="0">
              <a:solidFill>
                <a:srgbClr val="383838"/>
              </a:solidFill>
              <a:latin typeface="montserrat" panose="00000500000000000000" pitchFamily="2" charset="0"/>
              <a:cs typeface="Segoe UI" panose="020B0502040204020203" pitchFamily="34" charset="0"/>
            </a:endParaRPr>
          </a:p>
          <a:p>
            <a:pPr marL="171450" indent="-171450">
              <a:spcBef>
                <a:spcPts val="600"/>
              </a:spcBef>
              <a:buFont typeface="Arial" panose="020B0604020202020204" pitchFamily="34" charset="0"/>
              <a:buChar char="•"/>
              <a:defRPr/>
            </a:pPr>
            <a:endParaRPr lang="en-US" sz="1000" kern="0">
              <a:solidFill>
                <a:srgbClr val="383838"/>
              </a:solidFill>
              <a:latin typeface="montserrat" panose="00000500000000000000" pitchFamily="2" charset="0"/>
              <a:cs typeface="Segoe UI" panose="020B0502040204020203" pitchFamily="34" charset="0"/>
            </a:endParaRPr>
          </a:p>
        </p:txBody>
      </p:sp>
      <p:sp>
        <p:nvSpPr>
          <p:cNvPr id="10" name="Rounded Rectangle 10">
            <a:extLst>
              <a:ext uri="{FF2B5EF4-FFF2-40B4-BE49-F238E27FC236}">
                <a16:creationId xmlns:a16="http://schemas.microsoft.com/office/drawing/2014/main" id="{E5404FCB-9B08-3CD8-4E18-58E62876CCBA}"/>
              </a:ext>
            </a:extLst>
          </p:cNvPr>
          <p:cNvSpPr/>
          <p:nvPr/>
        </p:nvSpPr>
        <p:spPr>
          <a:xfrm>
            <a:off x="2098136" y="2251303"/>
            <a:ext cx="1872000" cy="3875963"/>
          </a:xfrm>
          <a:prstGeom prst="roundRect">
            <a:avLst/>
          </a:prstGeom>
          <a:solidFill>
            <a:sysClr val="window" lastClr="FFFFFF"/>
          </a:solidFill>
          <a:ln w="12700" cap="flat" cmpd="sng" algn="ctr">
            <a:noFill/>
            <a:prstDash val="solid"/>
            <a:miter lim="800000"/>
          </a:ln>
          <a:effectLst/>
        </p:spPr>
        <p:txBody>
          <a:bodyPr lIns="36000" rIns="36000" rtlCol="0" anchor="t"/>
          <a:lstStyle/>
          <a:p>
            <a:pPr marL="171450" marR="0" indent="-171450" fontAlgn="auto">
              <a:spcBef>
                <a:spcPts val="600"/>
              </a:spcBef>
              <a:spcAft>
                <a:spcPts val="0"/>
              </a:spcAft>
              <a:buClr>
                <a:srgbClr val="4B71BD"/>
              </a:buClr>
              <a:buSzTx/>
              <a:buFont typeface="Arial" panose="020B0604020202020204" pitchFamily="34" charset="0"/>
              <a:buChar char="•"/>
              <a:tabLst/>
              <a:defRPr/>
            </a:pPr>
            <a:r>
              <a:rPr lang="de-DE" sz="1000" b="1" kern="0">
                <a:solidFill>
                  <a:srgbClr val="383838"/>
                </a:solidFill>
                <a:latin typeface="montserrat" panose="00000500000000000000" pitchFamily="2" charset="0"/>
                <a:cs typeface="Segoe UI" panose="020B0502040204020203" pitchFamily="34" charset="0"/>
              </a:rPr>
              <a:t>Ziel: </a:t>
            </a:r>
            <a:r>
              <a:rPr lang="de-DE" sz="1000" kern="0">
                <a:solidFill>
                  <a:srgbClr val="383838"/>
                </a:solidFill>
                <a:latin typeface="montserrat" panose="00000500000000000000" pitchFamily="2" charset="0"/>
                <a:cs typeface="Segoe UI" panose="020B0502040204020203" pitchFamily="34" charset="0"/>
              </a:rPr>
              <a:t>Identifikation geschäftskritischer Risiken durch IT/OT-Abhängigkeiten</a:t>
            </a:r>
          </a:p>
          <a:p>
            <a:pPr marL="171450" marR="0" indent="-171450" fontAlgn="auto">
              <a:spcBef>
                <a:spcPts val="600"/>
              </a:spcBef>
              <a:spcAft>
                <a:spcPts val="0"/>
              </a:spcAft>
              <a:buClr>
                <a:srgbClr val="4B71BD"/>
              </a:buClr>
              <a:buSzTx/>
              <a:buFont typeface="Arial" panose="020B0604020202020204" pitchFamily="34" charset="0"/>
              <a:buChar char="•"/>
              <a:tabLst/>
              <a:defRPr/>
            </a:pPr>
            <a:r>
              <a:rPr lang="de-DE" sz="1000" kern="0">
                <a:solidFill>
                  <a:srgbClr val="383838"/>
                </a:solidFill>
                <a:latin typeface="montserrat" panose="00000500000000000000" pitchFamily="2" charset="0"/>
                <a:cs typeface="Segoe UI" panose="020B0502040204020203" pitchFamily="34" charset="0"/>
              </a:rPr>
              <a:t>Bewertung von Bedrohungen und Schwachstellen (Eintrittswahrscheinlichkeit &amp; Auswirkung)</a:t>
            </a:r>
            <a:endParaRPr lang="en-US" sz="1000" kern="0">
              <a:solidFill>
                <a:srgbClr val="383838"/>
              </a:solidFill>
              <a:latin typeface="montserrat" panose="00000500000000000000" pitchFamily="2" charset="0"/>
              <a:cs typeface="Segoe UI" panose="020B0502040204020203" pitchFamily="34" charset="0"/>
            </a:endParaRPr>
          </a:p>
          <a:p>
            <a:pPr marL="171450" marR="0" lvl="0" indent="-171450" fontAlgn="auto">
              <a:spcBef>
                <a:spcPts val="600"/>
              </a:spcBef>
              <a:spcAft>
                <a:spcPts val="0"/>
              </a:spcAft>
              <a:buClr>
                <a:srgbClr val="4B71BD"/>
              </a:buClr>
              <a:buSzTx/>
              <a:buFont typeface="Arial" panose="020B0604020202020204" pitchFamily="34" charset="0"/>
              <a:buChar char="•"/>
              <a:tabLst/>
              <a:defRPr/>
            </a:pPr>
            <a:r>
              <a:rPr lang="de-DE" sz="1000" kern="0">
                <a:solidFill>
                  <a:srgbClr val="383838"/>
                </a:solidFill>
                <a:latin typeface="montserrat" panose="00000500000000000000" pitchFamily="2" charset="0"/>
                <a:cs typeface="Segoe UI" panose="020B0502040204020203" pitchFamily="34" charset="0"/>
              </a:rPr>
              <a:t>Kategorisierung nach Kritikalität und Nutzung</a:t>
            </a:r>
          </a:p>
          <a:p>
            <a:pPr marL="171450" marR="0" lvl="0" indent="-171450" fontAlgn="auto">
              <a:spcBef>
                <a:spcPts val="600"/>
              </a:spcBef>
              <a:spcAft>
                <a:spcPts val="0"/>
              </a:spcAft>
              <a:buClr>
                <a:srgbClr val="4B71BD"/>
              </a:buClr>
              <a:buSzTx/>
              <a:buFont typeface="Arial" panose="020B0604020202020204" pitchFamily="34" charset="0"/>
              <a:buChar char="•"/>
              <a:tabLst/>
              <a:defRPr/>
            </a:pPr>
            <a:r>
              <a:rPr lang="de-DE" sz="1000" kern="0">
                <a:solidFill>
                  <a:srgbClr val="383838"/>
                </a:solidFill>
                <a:latin typeface="montserrat" panose="00000500000000000000" pitchFamily="2" charset="0"/>
                <a:cs typeface="Segoe UI" panose="020B0502040204020203" pitchFamily="34" charset="0"/>
              </a:rPr>
              <a:t>Zuordnung der Risiken zu Geschäfts-prozessen, Systemen und Daten</a:t>
            </a:r>
          </a:p>
          <a:p>
            <a:pPr marL="171450" marR="0" lvl="0" indent="-171450" fontAlgn="auto">
              <a:spcBef>
                <a:spcPts val="600"/>
              </a:spcBef>
              <a:spcAft>
                <a:spcPts val="0"/>
              </a:spcAft>
              <a:buClr>
                <a:srgbClr val="4B71BD"/>
              </a:buClr>
              <a:buSzTx/>
              <a:buFont typeface="Arial" panose="020B0604020202020204" pitchFamily="34" charset="0"/>
              <a:buChar char="•"/>
              <a:tabLst/>
              <a:defRPr/>
            </a:pPr>
            <a:r>
              <a:rPr lang="de-DE" sz="1000" kern="0">
                <a:solidFill>
                  <a:srgbClr val="383838"/>
                </a:solidFill>
                <a:latin typeface="montserrat" panose="00000500000000000000" pitchFamily="2" charset="0"/>
                <a:cs typeface="Segoe UI" panose="020B0502040204020203" pitchFamily="34" charset="0"/>
              </a:rPr>
              <a:t>Definition von Risikoklassen und –</a:t>
            </a:r>
            <a:r>
              <a:rPr lang="de-DE" sz="1000" kern="0" err="1">
                <a:solidFill>
                  <a:srgbClr val="383838"/>
                </a:solidFill>
                <a:latin typeface="montserrat" panose="00000500000000000000" pitchFamily="2" charset="0"/>
                <a:cs typeface="Segoe UI" panose="020B0502040204020203" pitchFamily="34" charset="0"/>
              </a:rPr>
              <a:t>toleranzen</a:t>
            </a:r>
            <a:r>
              <a:rPr lang="de-DE" sz="1000" kern="0">
                <a:solidFill>
                  <a:srgbClr val="383838"/>
                </a:solidFill>
                <a:latin typeface="montserrat" panose="00000500000000000000" pitchFamily="2" charset="0"/>
                <a:cs typeface="Segoe UI" panose="020B0502040204020203" pitchFamily="34" charset="0"/>
              </a:rPr>
              <a:t> sowie Dokumentation im Risikoregister</a:t>
            </a:r>
            <a:endParaRPr lang="en-US" sz="1000" kern="0">
              <a:solidFill>
                <a:srgbClr val="383838"/>
              </a:solidFill>
              <a:latin typeface="montserrat" panose="00000500000000000000" pitchFamily="2" charset="0"/>
              <a:cs typeface="Segoe UI" panose="020B0502040204020203" pitchFamily="34" charset="0"/>
            </a:endParaRPr>
          </a:p>
        </p:txBody>
      </p:sp>
      <p:sp>
        <p:nvSpPr>
          <p:cNvPr id="11" name="Freeform 3">
            <a:extLst>
              <a:ext uri="{FF2B5EF4-FFF2-40B4-BE49-F238E27FC236}">
                <a16:creationId xmlns:a16="http://schemas.microsoft.com/office/drawing/2014/main" id="{7FDFE108-1B02-21AE-57D9-87141C5669F9}"/>
              </a:ext>
            </a:extLst>
          </p:cNvPr>
          <p:cNvSpPr/>
          <p:nvPr/>
        </p:nvSpPr>
        <p:spPr>
          <a:xfrm>
            <a:off x="164517"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72579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41813" tIns="20003" rIns="401808"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rPr>
              <a:t>Assetregister</a:t>
            </a:r>
          </a:p>
        </p:txBody>
      </p:sp>
      <p:sp>
        <p:nvSpPr>
          <p:cNvPr id="12" name="Freeform 4">
            <a:extLst>
              <a:ext uri="{FF2B5EF4-FFF2-40B4-BE49-F238E27FC236}">
                <a16:creationId xmlns:a16="http://schemas.microsoft.com/office/drawing/2014/main" id="{971D9D9C-F3D3-9B18-83CD-42E669945665}"/>
              </a:ext>
            </a:extLst>
          </p:cNvPr>
          <p:cNvSpPr/>
          <p:nvPr/>
        </p:nvSpPr>
        <p:spPr>
          <a:xfrm>
            <a:off x="2064526"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9581B2"/>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60000" tIns="20003" rIns="251999"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rPr>
              <a:t>Risikoanalyse &amp; Klassifizierung</a:t>
            </a:r>
          </a:p>
        </p:txBody>
      </p:sp>
      <p:sp>
        <p:nvSpPr>
          <p:cNvPr id="13" name="Freeform 5">
            <a:extLst>
              <a:ext uri="{FF2B5EF4-FFF2-40B4-BE49-F238E27FC236}">
                <a16:creationId xmlns:a16="http://schemas.microsoft.com/office/drawing/2014/main" id="{81F30CF9-FB18-6A53-3B2B-F3E321640B2A}"/>
              </a:ext>
            </a:extLst>
          </p:cNvPr>
          <p:cNvSpPr/>
          <p:nvPr/>
        </p:nvSpPr>
        <p:spPr>
          <a:xfrm>
            <a:off x="3964535"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D9C5FF"/>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41813" tIns="20003" rIns="401808"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lang="en-US" sz="1050" b="1">
                <a:solidFill>
                  <a:sysClr val="window" lastClr="FFFFFF"/>
                </a:solidFill>
                <a:latin typeface="montserrat" panose="00000500000000000000" pitchFamily="2" charset="0"/>
                <a:cs typeface="Segoe UI" panose="020B0502040204020203" pitchFamily="34" charset="0"/>
              </a:rPr>
              <a:t>Schutzbedarf ermitteln</a:t>
            </a:r>
            <a:endPar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endParaRPr>
          </a:p>
        </p:txBody>
      </p:sp>
      <p:sp>
        <p:nvSpPr>
          <p:cNvPr id="14" name="Freeform 6">
            <a:extLst>
              <a:ext uri="{FF2B5EF4-FFF2-40B4-BE49-F238E27FC236}">
                <a16:creationId xmlns:a16="http://schemas.microsoft.com/office/drawing/2014/main" id="{E0C393D7-2D33-0C9B-9D8E-F087176C4C8F}"/>
              </a:ext>
            </a:extLst>
          </p:cNvPr>
          <p:cNvSpPr/>
          <p:nvPr/>
        </p:nvSpPr>
        <p:spPr>
          <a:xfrm>
            <a:off x="5864544"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2EC9F8"/>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68000" tIns="20003" rIns="288000"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err="1">
                <a:ln>
                  <a:noFill/>
                </a:ln>
                <a:solidFill>
                  <a:sysClr val="window" lastClr="FFFFFF"/>
                </a:solidFill>
                <a:effectLst/>
                <a:uLnTx/>
                <a:uFillTx/>
                <a:latin typeface="montserrat" panose="00000500000000000000" pitchFamily="2" charset="0"/>
                <a:cs typeface="Segoe UI" panose="020B0502040204020203" pitchFamily="34" charset="0"/>
              </a:rPr>
              <a:t>Auswahl</a:t>
            </a:r>
            <a:r>
              <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rPr>
              <a:t> Technologie- (Partner)</a:t>
            </a:r>
            <a:endParaRPr kumimoji="0" lang="en-US" sz="100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endParaRPr>
          </a:p>
        </p:txBody>
      </p:sp>
      <p:sp>
        <p:nvSpPr>
          <p:cNvPr id="15" name="Rounded Rectangle 11">
            <a:extLst>
              <a:ext uri="{FF2B5EF4-FFF2-40B4-BE49-F238E27FC236}">
                <a16:creationId xmlns:a16="http://schemas.microsoft.com/office/drawing/2014/main" id="{0FAFFF97-BDE3-B2F2-EEC2-3E84A19A02B8}"/>
              </a:ext>
            </a:extLst>
          </p:cNvPr>
          <p:cNvSpPr/>
          <p:nvPr/>
        </p:nvSpPr>
        <p:spPr>
          <a:xfrm>
            <a:off x="7814972" y="2251303"/>
            <a:ext cx="1872000" cy="3824898"/>
          </a:xfrm>
          <a:prstGeom prst="roundRect">
            <a:avLst/>
          </a:prstGeom>
          <a:solidFill>
            <a:sysClr val="window" lastClr="FFFFFF"/>
          </a:solidFill>
          <a:ln w="12700" cap="flat" cmpd="sng" algn="ctr">
            <a:solidFill>
              <a:sysClr val="window" lastClr="FFFFFF">
                <a:hueOff val="0"/>
                <a:satOff val="0"/>
                <a:lumOff val="0"/>
              </a:sysClr>
            </a:solidFill>
            <a:prstDash val="solid"/>
            <a:miter lim="800000"/>
          </a:ln>
          <a:effectLst/>
        </p:spPr>
        <p:txBody>
          <a:bodyPr lIns="36000" tIns="72000" rIns="36000" bIns="0" rtlCol="0" anchor="t"/>
          <a:lstStyle/>
          <a:p>
            <a:pPr marL="171450" indent="-171450">
              <a:spcBef>
                <a:spcPts val="600"/>
              </a:spcBef>
              <a:buClr>
                <a:srgbClr val="4B71BD"/>
              </a:buClr>
              <a:buFont typeface="Arial" panose="020B0604020202020204" pitchFamily="34" charset="0"/>
              <a:buChar char="•"/>
            </a:pPr>
            <a:r>
              <a:rPr lang="de-DE" sz="1000" b="1">
                <a:solidFill>
                  <a:srgbClr val="000000"/>
                </a:solidFill>
                <a:latin typeface="montserrat" panose="00000500000000000000" pitchFamily="2" charset="0"/>
              </a:rPr>
              <a:t>Ziel: </a:t>
            </a:r>
            <a:r>
              <a:rPr lang="de-DE" sz="1000">
                <a:solidFill>
                  <a:srgbClr val="000000"/>
                </a:solidFill>
                <a:latin typeface="montserrat" panose="00000500000000000000" pitchFamily="2" charset="0"/>
              </a:rPr>
              <a:t>Technische Umsetzung, Regelbetrieb vorbereiten</a:t>
            </a:r>
          </a:p>
          <a:p>
            <a:pPr marL="171450" indent="-171450">
              <a:spcBef>
                <a:spcPts val="600"/>
              </a:spcBef>
              <a:buClr>
                <a:srgbClr val="4B71BD"/>
              </a:buClr>
              <a:buFont typeface="Arial" panose="020B0604020202020204" pitchFamily="34" charset="0"/>
              <a:buChar char="•"/>
            </a:pPr>
            <a:r>
              <a:rPr lang="de-DE" sz="1000">
                <a:latin typeface="montserrat" panose="00000500000000000000" pitchFamily="2" charset="0"/>
              </a:rPr>
              <a:t>Logquellen anbinden</a:t>
            </a:r>
          </a:p>
          <a:p>
            <a:pPr marL="171450" indent="-171450">
              <a:spcBef>
                <a:spcPts val="600"/>
              </a:spcBef>
              <a:buClr>
                <a:srgbClr val="4B71BD"/>
              </a:buClr>
              <a:buFont typeface="Arial" panose="020B0604020202020204" pitchFamily="34" charset="0"/>
              <a:buChar char="•"/>
            </a:pPr>
            <a:r>
              <a:rPr lang="de-DE" sz="1000">
                <a:latin typeface="montserrat" panose="00000500000000000000" pitchFamily="2" charset="0"/>
              </a:rPr>
              <a:t>Alarme &amp; Regeln konfigurieren</a:t>
            </a:r>
          </a:p>
          <a:p>
            <a:pPr marL="171450" indent="-171450">
              <a:spcBef>
                <a:spcPts val="600"/>
              </a:spcBef>
              <a:buClr>
                <a:srgbClr val="4B71BD"/>
              </a:buClr>
              <a:buFont typeface="Arial" panose="020B0604020202020204" pitchFamily="34" charset="0"/>
              <a:buChar char="•"/>
            </a:pPr>
            <a:r>
              <a:rPr lang="de-DE" sz="1000">
                <a:latin typeface="montserrat" panose="00000500000000000000" pitchFamily="2" charset="0"/>
              </a:rPr>
              <a:t>Playbooks umsetzen</a:t>
            </a:r>
          </a:p>
          <a:p>
            <a:pPr marL="171450" indent="-171450">
              <a:spcBef>
                <a:spcPts val="600"/>
              </a:spcBef>
              <a:buClr>
                <a:srgbClr val="4B71BD"/>
              </a:buClr>
              <a:buFont typeface="Arial" panose="020B0604020202020204" pitchFamily="34" charset="0"/>
              <a:buChar char="•"/>
            </a:pPr>
            <a:r>
              <a:rPr lang="de-DE" sz="1000">
                <a:latin typeface="montserrat" panose="00000500000000000000" pitchFamily="2" charset="0"/>
              </a:rPr>
              <a:t>Integration in Betriebsprozesse &amp; Onboarding von Stakeholdern</a:t>
            </a:r>
          </a:p>
          <a:p>
            <a:pPr marL="171450" indent="-171450">
              <a:spcBef>
                <a:spcPts val="600"/>
              </a:spcBef>
              <a:buClr>
                <a:srgbClr val="4B71BD"/>
              </a:buClr>
              <a:buFont typeface="Arial" panose="020B0604020202020204" pitchFamily="34" charset="0"/>
              <a:buChar char="•"/>
            </a:pPr>
            <a:r>
              <a:rPr lang="de-DE" sz="1000">
                <a:latin typeface="montserrat" panose="00000500000000000000" pitchFamily="2" charset="0"/>
              </a:rPr>
              <a:t>Tests &amp; Go-Live-Plan</a:t>
            </a:r>
          </a:p>
          <a:p>
            <a:pPr marL="171450" indent="-171450">
              <a:spcBef>
                <a:spcPts val="600"/>
              </a:spcBef>
              <a:buClr>
                <a:srgbClr val="4B71BD"/>
              </a:buClr>
              <a:buFont typeface="Arial" panose="020B0604020202020204" pitchFamily="34" charset="0"/>
              <a:buChar char="•"/>
            </a:pPr>
            <a:endParaRPr lang="de-DE" sz="1000">
              <a:solidFill>
                <a:srgbClr val="000000"/>
              </a:solidFill>
              <a:latin typeface="montserrat" panose="00000500000000000000" pitchFamily="2" charset="0"/>
            </a:endParaRPr>
          </a:p>
          <a:p>
            <a:pPr>
              <a:spcBef>
                <a:spcPts val="600"/>
              </a:spcBef>
              <a:buClr>
                <a:srgbClr val="4B71BD"/>
              </a:buClr>
            </a:pPr>
            <a:endParaRPr lang="en-US" sz="1000" b="1">
              <a:solidFill>
                <a:srgbClr val="000000"/>
              </a:solidFill>
              <a:latin typeface="montserrat" panose="00000500000000000000" pitchFamily="2" charset="0"/>
            </a:endParaRPr>
          </a:p>
        </p:txBody>
      </p:sp>
      <p:sp>
        <p:nvSpPr>
          <p:cNvPr id="16" name="Freeform 6">
            <a:extLst>
              <a:ext uri="{FF2B5EF4-FFF2-40B4-BE49-F238E27FC236}">
                <a16:creationId xmlns:a16="http://schemas.microsoft.com/office/drawing/2014/main" id="{DB97AA77-40E9-12ED-C72B-B09E8B592988}"/>
              </a:ext>
            </a:extLst>
          </p:cNvPr>
          <p:cNvSpPr/>
          <p:nvPr/>
        </p:nvSpPr>
        <p:spPr>
          <a:xfrm>
            <a:off x="7764553"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1C98F7"/>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41813" tIns="20003" rIns="401808"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err="1">
                <a:ln>
                  <a:noFill/>
                </a:ln>
                <a:solidFill>
                  <a:sysClr val="window" lastClr="FFFFFF"/>
                </a:solidFill>
                <a:effectLst/>
                <a:uLnTx/>
                <a:uFillTx/>
                <a:latin typeface="montserrat" panose="00000500000000000000" pitchFamily="2" charset="0"/>
                <a:cs typeface="Segoe UI" panose="020B0502040204020203" pitchFamily="34" charset="0"/>
              </a:rPr>
              <a:t>Implementierung</a:t>
            </a:r>
            <a:endPar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endParaRPr>
          </a:p>
        </p:txBody>
      </p:sp>
      <p:sp>
        <p:nvSpPr>
          <p:cNvPr id="18" name="Rounded Rectangle 11">
            <a:extLst>
              <a:ext uri="{FF2B5EF4-FFF2-40B4-BE49-F238E27FC236}">
                <a16:creationId xmlns:a16="http://schemas.microsoft.com/office/drawing/2014/main" id="{9D86E624-8730-3626-BA85-B7B972313310}"/>
              </a:ext>
            </a:extLst>
          </p:cNvPr>
          <p:cNvSpPr/>
          <p:nvPr/>
        </p:nvSpPr>
        <p:spPr>
          <a:xfrm>
            <a:off x="9720582" y="2251303"/>
            <a:ext cx="1872000" cy="3824898"/>
          </a:xfrm>
          <a:prstGeom prst="roundRect">
            <a:avLst/>
          </a:prstGeom>
          <a:solidFill>
            <a:sysClr val="window" lastClr="FFFFFF"/>
          </a:solidFill>
          <a:ln w="12700" cap="flat" cmpd="sng" algn="ctr">
            <a:solidFill>
              <a:sysClr val="window" lastClr="FFFFFF">
                <a:hueOff val="0"/>
                <a:satOff val="0"/>
                <a:lumOff val="0"/>
              </a:sysClr>
            </a:solidFill>
            <a:prstDash val="solid"/>
            <a:miter lim="800000"/>
          </a:ln>
          <a:effectLst/>
        </p:spPr>
        <p:txBody>
          <a:bodyPr lIns="36000" tIns="72000" rIns="36000" bIns="0" rtlCol="0" anchor="t"/>
          <a:lstStyle/>
          <a:p>
            <a:pPr marL="171450" indent="-171450">
              <a:spcBef>
                <a:spcPts val="600"/>
              </a:spcBef>
              <a:buClr>
                <a:srgbClr val="4B71BD"/>
              </a:buClr>
              <a:buFont typeface="Arial" panose="020B0604020202020204" pitchFamily="34" charset="0"/>
              <a:buChar char="•"/>
            </a:pPr>
            <a:r>
              <a:rPr lang="de-DE" sz="1000" b="1">
                <a:solidFill>
                  <a:srgbClr val="000000"/>
                </a:solidFill>
                <a:latin typeface="montserrat" panose="00000500000000000000" pitchFamily="2" charset="0"/>
              </a:rPr>
              <a:t>Ziel: </a:t>
            </a:r>
            <a:r>
              <a:rPr lang="de-DE" sz="1000">
                <a:solidFill>
                  <a:srgbClr val="000000"/>
                </a:solidFill>
                <a:latin typeface="montserrat" panose="00000500000000000000" pitchFamily="2" charset="0"/>
              </a:rPr>
              <a:t>Kontinuierliche Überwachung &amp; Optimierung</a:t>
            </a:r>
          </a:p>
          <a:p>
            <a:pPr marL="171450" indent="-171450">
              <a:spcBef>
                <a:spcPts val="600"/>
              </a:spcBef>
              <a:buClr>
                <a:srgbClr val="4B71BD"/>
              </a:buClr>
              <a:buFont typeface="Arial" panose="020B0604020202020204" pitchFamily="34" charset="0"/>
              <a:buChar char="•"/>
            </a:pPr>
            <a:r>
              <a:rPr lang="en-US" sz="1000">
                <a:solidFill>
                  <a:srgbClr val="000000"/>
                </a:solidFill>
                <a:latin typeface="montserrat" panose="00000500000000000000" pitchFamily="2" charset="0"/>
              </a:rPr>
              <a:t>Betrieb von SOC/SIEM sicherstellen</a:t>
            </a:r>
          </a:p>
          <a:p>
            <a:pPr marL="171450" indent="-171450">
              <a:spcBef>
                <a:spcPts val="600"/>
              </a:spcBef>
              <a:buClr>
                <a:srgbClr val="4B71BD"/>
              </a:buClr>
              <a:buFont typeface="Arial" panose="020B0604020202020204" pitchFamily="34" charset="0"/>
              <a:buChar char="•"/>
            </a:pPr>
            <a:r>
              <a:rPr lang="en-US" sz="1000">
                <a:solidFill>
                  <a:srgbClr val="000000"/>
                </a:solidFill>
                <a:latin typeface="montserrat" panose="00000500000000000000" pitchFamily="2" charset="0"/>
              </a:rPr>
              <a:t>Incidents behandeln &amp; analysieren</a:t>
            </a:r>
          </a:p>
          <a:p>
            <a:pPr marL="171450" indent="-171450">
              <a:spcBef>
                <a:spcPts val="600"/>
              </a:spcBef>
              <a:buClr>
                <a:srgbClr val="4B71BD"/>
              </a:buClr>
              <a:buFont typeface="Arial" panose="020B0604020202020204" pitchFamily="34" charset="0"/>
              <a:buChar char="•"/>
            </a:pPr>
            <a:r>
              <a:rPr lang="en-US" sz="1000">
                <a:solidFill>
                  <a:srgbClr val="000000"/>
                </a:solidFill>
                <a:latin typeface="montserrat" panose="00000500000000000000" pitchFamily="2" charset="0"/>
              </a:rPr>
              <a:t>Use Cases regelmäßig überprüfen und verbessern</a:t>
            </a:r>
          </a:p>
          <a:p>
            <a:pPr marL="171450" indent="-171450">
              <a:spcBef>
                <a:spcPts val="600"/>
              </a:spcBef>
              <a:buClr>
                <a:srgbClr val="4B71BD"/>
              </a:buClr>
              <a:buFont typeface="Arial" panose="020B0604020202020204" pitchFamily="34" charset="0"/>
              <a:buChar char="•"/>
            </a:pPr>
            <a:r>
              <a:rPr lang="en-US" sz="1000">
                <a:solidFill>
                  <a:srgbClr val="000000"/>
                </a:solidFill>
                <a:latin typeface="montserrat" panose="00000500000000000000" pitchFamily="2" charset="0"/>
              </a:rPr>
              <a:t>KPI-Berichte erstellen</a:t>
            </a:r>
          </a:p>
          <a:p>
            <a:pPr marL="171450" indent="-171450">
              <a:spcBef>
                <a:spcPts val="600"/>
              </a:spcBef>
              <a:buClr>
                <a:srgbClr val="4B71BD"/>
              </a:buClr>
              <a:buFont typeface="Arial" panose="020B0604020202020204" pitchFamily="34" charset="0"/>
              <a:buChar char="•"/>
            </a:pPr>
            <a:r>
              <a:rPr lang="en-US" sz="1000">
                <a:solidFill>
                  <a:srgbClr val="000000"/>
                </a:solidFill>
                <a:latin typeface="montserrat" panose="00000500000000000000" pitchFamily="2" charset="0"/>
              </a:rPr>
              <a:t>Regelmäßige Governance-Meetings</a:t>
            </a:r>
          </a:p>
          <a:p>
            <a:pPr marL="171450" indent="-171450">
              <a:spcBef>
                <a:spcPts val="600"/>
              </a:spcBef>
              <a:buClr>
                <a:srgbClr val="4B71BD"/>
              </a:buClr>
              <a:buFont typeface="Arial" panose="020B0604020202020204" pitchFamily="34" charset="0"/>
              <a:buChar char="•"/>
            </a:pPr>
            <a:endParaRPr lang="en-US" sz="1000">
              <a:solidFill>
                <a:srgbClr val="000000"/>
              </a:solidFill>
              <a:latin typeface="montserrat" panose="00000500000000000000" pitchFamily="2" charset="0"/>
            </a:endParaRPr>
          </a:p>
        </p:txBody>
      </p:sp>
      <p:sp>
        <p:nvSpPr>
          <p:cNvPr id="17" name="Freeform 6">
            <a:extLst>
              <a:ext uri="{FF2B5EF4-FFF2-40B4-BE49-F238E27FC236}">
                <a16:creationId xmlns:a16="http://schemas.microsoft.com/office/drawing/2014/main" id="{08F6E99E-0A0E-04B4-DDB4-F4BC7C0765EC}"/>
              </a:ext>
            </a:extLst>
          </p:cNvPr>
          <p:cNvSpPr/>
          <p:nvPr/>
        </p:nvSpPr>
        <p:spPr>
          <a:xfrm>
            <a:off x="9664563" y="1667433"/>
            <a:ext cx="2268000" cy="648000"/>
          </a:xfrm>
          <a:custGeom>
            <a:avLst/>
            <a:gdLst>
              <a:gd name="connsiteX0" fmla="*/ 0 w 1909026"/>
              <a:gd name="connsiteY0" fmla="*/ 0 h 763610"/>
              <a:gd name="connsiteX1" fmla="*/ 1527221 w 1909026"/>
              <a:gd name="connsiteY1" fmla="*/ 0 h 763610"/>
              <a:gd name="connsiteX2" fmla="*/ 1909026 w 1909026"/>
              <a:gd name="connsiteY2" fmla="*/ 381805 h 763610"/>
              <a:gd name="connsiteX3" fmla="*/ 1527221 w 1909026"/>
              <a:gd name="connsiteY3" fmla="*/ 763610 h 763610"/>
              <a:gd name="connsiteX4" fmla="*/ 0 w 1909026"/>
              <a:gd name="connsiteY4" fmla="*/ 763610 h 763610"/>
              <a:gd name="connsiteX5" fmla="*/ 381805 w 1909026"/>
              <a:gd name="connsiteY5" fmla="*/ 381805 h 763610"/>
              <a:gd name="connsiteX6" fmla="*/ 0 w 1909026"/>
              <a:gd name="connsiteY6" fmla="*/ 0 h 7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026" h="763610">
                <a:moveTo>
                  <a:pt x="0" y="0"/>
                </a:moveTo>
                <a:lnTo>
                  <a:pt x="1527221" y="0"/>
                </a:lnTo>
                <a:lnTo>
                  <a:pt x="1909026" y="381805"/>
                </a:lnTo>
                <a:lnTo>
                  <a:pt x="1527221" y="763610"/>
                </a:lnTo>
                <a:lnTo>
                  <a:pt x="0" y="763610"/>
                </a:lnTo>
                <a:lnTo>
                  <a:pt x="381805" y="381805"/>
                </a:lnTo>
                <a:lnTo>
                  <a:pt x="0" y="0"/>
                </a:lnTo>
                <a:close/>
              </a:path>
            </a:pathLst>
          </a:custGeom>
          <a:solidFill>
            <a:srgbClr val="1515B7"/>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41813" tIns="20003" rIns="401808" bIns="20003"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lang="en-US" sz="1050" b="1">
                <a:solidFill>
                  <a:sysClr val="window" lastClr="FFFFFF"/>
                </a:solidFill>
                <a:latin typeface="montserrat" panose="00000500000000000000" pitchFamily="2" charset="0"/>
                <a:cs typeface="Segoe UI" panose="020B0502040204020203" pitchFamily="34" charset="0"/>
              </a:rPr>
              <a:t>Security</a:t>
            </a:r>
            <a:br>
              <a:rPr lang="en-US" sz="1050" b="1">
                <a:solidFill>
                  <a:sysClr val="window" lastClr="FFFFFF"/>
                </a:solidFill>
                <a:latin typeface="montserrat" panose="00000500000000000000" pitchFamily="2" charset="0"/>
                <a:cs typeface="Segoe UI" panose="020B0502040204020203" pitchFamily="34" charset="0"/>
              </a:rPr>
            </a:br>
            <a:r>
              <a:rPr lang="en-US" sz="1050" b="1">
                <a:solidFill>
                  <a:sysClr val="window" lastClr="FFFFFF"/>
                </a:solidFill>
                <a:latin typeface="montserrat" panose="00000500000000000000" pitchFamily="2" charset="0"/>
                <a:cs typeface="Segoe UI" panose="020B0502040204020203" pitchFamily="34" charset="0"/>
              </a:rPr>
              <a:t>Operations</a:t>
            </a:r>
            <a:endParaRPr kumimoji="0" lang="en-US" sz="1050" b="1" i="0" u="none" strike="noStrike" kern="1200" cap="none" spc="0" normalizeH="0" baseline="0" noProof="0">
              <a:ln>
                <a:noFill/>
              </a:ln>
              <a:solidFill>
                <a:sysClr val="window" lastClr="FFFFFF"/>
              </a:solidFill>
              <a:effectLst/>
              <a:uLnTx/>
              <a:uFillTx/>
              <a:latin typeface="montserrat" panose="00000500000000000000" pitchFamily="2" charset="0"/>
              <a:cs typeface="Segoe UI" panose="020B0502040204020203" pitchFamily="34" charset="0"/>
            </a:endParaRPr>
          </a:p>
        </p:txBody>
      </p:sp>
      <p:sp>
        <p:nvSpPr>
          <p:cNvPr id="27" name="Textfeld 26">
            <a:extLst>
              <a:ext uri="{FF2B5EF4-FFF2-40B4-BE49-F238E27FC236}">
                <a16:creationId xmlns:a16="http://schemas.microsoft.com/office/drawing/2014/main" id="{B1A8F16E-FE08-032F-F7DA-14D6601B2FD1}"/>
              </a:ext>
            </a:extLst>
          </p:cNvPr>
          <p:cNvSpPr txBox="1"/>
          <p:nvPr/>
        </p:nvSpPr>
        <p:spPr>
          <a:xfrm>
            <a:off x="11875325" y="6246421"/>
            <a:ext cx="0" cy="0"/>
          </a:xfrm>
          <a:prstGeom prst="rect">
            <a:avLst/>
          </a:prstGeom>
          <a:noFill/>
        </p:spPr>
        <p:txBody>
          <a:bodyPr wrap="none" lIns="0" tIns="0" rIns="0" bIns="0" rtlCol="0">
            <a:noAutofit/>
          </a:bodyPr>
          <a:lstStyle/>
          <a:p>
            <a:pPr algn="l"/>
            <a:endParaRPr lang="en-US" sz="1400">
              <a:latin typeface="montserrat" panose="00000500000000000000" pitchFamily="2" charset="0"/>
            </a:endParaRPr>
          </a:p>
        </p:txBody>
      </p:sp>
      <p:pic>
        <p:nvPicPr>
          <p:cNvPr id="32" name="Grafik 31">
            <a:extLst>
              <a:ext uri="{FF2B5EF4-FFF2-40B4-BE49-F238E27FC236}">
                <a16:creationId xmlns:a16="http://schemas.microsoft.com/office/drawing/2014/main" id="{543E0488-4B72-A573-1E9D-492EAD379E95}"/>
              </a:ext>
            </a:extLst>
          </p:cNvPr>
          <p:cNvPicPr>
            <a:picLocks noChangeAspect="1"/>
          </p:cNvPicPr>
          <p:nvPr/>
        </p:nvPicPr>
        <p:blipFill>
          <a:blip r:embed="rId2"/>
          <a:stretch>
            <a:fillRect/>
          </a:stretch>
        </p:blipFill>
        <p:spPr>
          <a:xfrm>
            <a:off x="822456" y="1280837"/>
            <a:ext cx="1759889" cy="376447"/>
          </a:xfrm>
          <a:prstGeom prst="rect">
            <a:avLst/>
          </a:prstGeom>
        </p:spPr>
      </p:pic>
      <p:pic>
        <p:nvPicPr>
          <p:cNvPr id="19" name="Grafik 18" descr="Ein Bild, das Grafiken, Schrift, Grafikdesign, Screenshot enthält.&#10;&#10;KI-generierte Inhalte können fehlerhaft sein.">
            <a:extLst>
              <a:ext uri="{FF2B5EF4-FFF2-40B4-BE49-F238E27FC236}">
                <a16:creationId xmlns:a16="http://schemas.microsoft.com/office/drawing/2014/main" id="{E9B5F537-14C1-9AAF-FCEE-2E71870B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60" y="1355504"/>
            <a:ext cx="1644379" cy="219250"/>
          </a:xfrm>
          <a:prstGeom prst="rect">
            <a:avLst/>
          </a:prstGeom>
        </p:spPr>
      </p:pic>
      <p:sp>
        <p:nvSpPr>
          <p:cNvPr id="2" name="Titel 1">
            <a:extLst>
              <a:ext uri="{FF2B5EF4-FFF2-40B4-BE49-F238E27FC236}">
                <a16:creationId xmlns:a16="http://schemas.microsoft.com/office/drawing/2014/main" id="{245B92F2-6299-2E8E-383D-73C7D6348AC4}"/>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de-DE">
                <a:solidFill>
                  <a:srgbClr val="1515B7"/>
                </a:solidFill>
                <a:latin typeface="montserrat"/>
              </a:rPr>
              <a:t>Wie fange ich an? </a:t>
            </a:r>
          </a:p>
        </p:txBody>
      </p:sp>
    </p:spTree>
    <p:extLst>
      <p:ext uri="{BB962C8B-B14F-4D97-AF65-F5344CB8AC3E}">
        <p14:creationId xmlns:p14="http://schemas.microsoft.com/office/powerpoint/2010/main" val="179438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52000"/>
          </a:stretch>
        </a:blipFill>
        <a:effectLst/>
      </p:bgPr>
    </p:bg>
    <p:spTree>
      <p:nvGrpSpPr>
        <p:cNvPr id="1" name="">
          <a:extLst>
            <a:ext uri="{FF2B5EF4-FFF2-40B4-BE49-F238E27FC236}">
              <a16:creationId xmlns:a16="http://schemas.microsoft.com/office/drawing/2014/main" id="{4EA4D21B-012A-20DB-C097-EB55279D33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E5E1F6-8846-D90C-AF75-758BBE8D9899}"/>
              </a:ext>
            </a:extLst>
          </p:cNvPr>
          <p:cNvSpPr>
            <a:spLocks noGrp="1"/>
          </p:cNvSpPr>
          <p:nvPr>
            <p:ph type="title"/>
          </p:nvPr>
        </p:nvSpPr>
        <p:spPr>
          <a:xfrm>
            <a:off x="508939" y="1738834"/>
            <a:ext cx="11162366" cy="648681"/>
          </a:xfrm>
        </p:spPr>
        <p:txBody>
          <a:bodyPr/>
          <a:lstStyle/>
          <a:p>
            <a:pPr algn="ctr"/>
            <a:r>
              <a:rPr lang="en-US" err="1">
                <a:latin typeface="montserrat" panose="00000500000000000000" pitchFamily="2" charset="0"/>
              </a:rPr>
              <a:t>Besuchen</a:t>
            </a:r>
            <a:r>
              <a:rPr lang="en-US">
                <a:latin typeface="montserrat" panose="00000500000000000000" pitchFamily="2" charset="0"/>
              </a:rPr>
              <a:t> Sie </a:t>
            </a:r>
            <a:r>
              <a:rPr lang="en-US" err="1">
                <a:latin typeface="montserrat" panose="00000500000000000000" pitchFamily="2" charset="0"/>
              </a:rPr>
              <a:t>uns</a:t>
            </a:r>
            <a:r>
              <a:rPr lang="en-US">
                <a:latin typeface="montserrat" panose="00000500000000000000" pitchFamily="2" charset="0"/>
              </a:rPr>
              <a:t> an </a:t>
            </a:r>
            <a:r>
              <a:rPr lang="en-US" err="1">
                <a:latin typeface="montserrat" panose="00000500000000000000" pitchFamily="2" charset="0"/>
              </a:rPr>
              <a:t>unserem</a:t>
            </a:r>
            <a:r>
              <a:rPr lang="en-US">
                <a:latin typeface="montserrat" panose="00000500000000000000" pitchFamily="2" charset="0"/>
              </a:rPr>
              <a:t> Stand G02!</a:t>
            </a:r>
            <a:endParaRPr lang="de-DE" sz="3200" b="0">
              <a:latin typeface="montserrat" panose="00000500000000000000" pitchFamily="2" charset="0"/>
            </a:endParaRPr>
          </a:p>
        </p:txBody>
      </p:sp>
      <p:pic>
        <p:nvPicPr>
          <p:cNvPr id="10" name="Grafik 13">
            <a:extLst>
              <a:ext uri="{FF2B5EF4-FFF2-40B4-BE49-F238E27FC236}">
                <a16:creationId xmlns:a16="http://schemas.microsoft.com/office/drawing/2014/main" id="{99167AD8-65D6-6FE7-0538-79434FE13C3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948743" y="517632"/>
            <a:ext cx="2722562" cy="452389"/>
          </a:xfrm>
          <a:prstGeom prst="rect">
            <a:avLst/>
          </a:prstGeom>
        </p:spPr>
      </p:pic>
      <p:pic>
        <p:nvPicPr>
          <p:cNvPr id="11" name="Inhaltsplatzhalter 20" descr="Ein Bild, das Menschliches Gesicht, Person, Kleidung, Kinn enthält.&#10;&#10;KI-generierte Inhalte können fehlerhaft sein.">
            <a:extLst>
              <a:ext uri="{FF2B5EF4-FFF2-40B4-BE49-F238E27FC236}">
                <a16:creationId xmlns:a16="http://schemas.microsoft.com/office/drawing/2014/main" id="{64F12711-AB9D-5922-B700-D53ABE646F11}"/>
              </a:ext>
            </a:extLst>
          </p:cNvPr>
          <p:cNvPicPr>
            <a:picLocks noChangeAspect="1"/>
          </p:cNvPicPr>
          <p:nvPr/>
        </p:nvPicPr>
        <p:blipFill rotWithShape="1">
          <a:blip r:embed="rId4">
            <a:extLst>
              <a:ext uri="{28A0092B-C50C-407E-A947-70E740481C1C}">
                <a14:useLocalDpi xmlns:a14="http://schemas.microsoft.com/office/drawing/2010/main" val="0"/>
              </a:ext>
            </a:extLst>
          </a:blip>
          <a:srcRect l="37" r="37" b="24952"/>
          <a:stretch/>
        </p:blipFill>
        <p:spPr>
          <a:xfrm>
            <a:off x="3949736" y="3950187"/>
            <a:ext cx="1459996" cy="1459996"/>
          </a:xfrm>
          <a:prstGeom prst="ellipse">
            <a:avLst/>
          </a:prstGeom>
        </p:spPr>
      </p:pic>
      <p:pic>
        <p:nvPicPr>
          <p:cNvPr id="13" name="Bildplatzhalter 3" descr="Ein Bild, das Anzug, Person, Kleidung, Mann enthält.&#10;&#10;Automatisch generierte Beschreibung">
            <a:extLst>
              <a:ext uri="{FF2B5EF4-FFF2-40B4-BE49-F238E27FC236}">
                <a16:creationId xmlns:a16="http://schemas.microsoft.com/office/drawing/2014/main" id="{75CAC365-66B6-90F8-4061-F87C93B265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0136" y="3950187"/>
            <a:ext cx="1459809" cy="1459809"/>
          </a:xfrm>
          <a:prstGeom prst="ellipse">
            <a:avLst/>
          </a:prstGeom>
        </p:spPr>
      </p:pic>
      <p:sp>
        <p:nvSpPr>
          <p:cNvPr id="14" name="Rechteck 21">
            <a:extLst>
              <a:ext uri="{FF2B5EF4-FFF2-40B4-BE49-F238E27FC236}">
                <a16:creationId xmlns:a16="http://schemas.microsoft.com/office/drawing/2014/main" id="{85250B76-F4FE-6161-347B-AA5ACA66D6BA}"/>
              </a:ext>
            </a:extLst>
          </p:cNvPr>
          <p:cNvSpPr/>
          <p:nvPr/>
        </p:nvSpPr>
        <p:spPr>
          <a:xfrm>
            <a:off x="646434" y="5606413"/>
            <a:ext cx="2107211" cy="4887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2" charset="0"/>
              </a:rPr>
              <a:t>David Peter</a:t>
            </a:r>
            <a:br>
              <a:rPr kumimoji="0" lang="en-US" sz="1600" b="0" i="0" u="none" strike="noStrike" kern="1200" cap="none" spc="0" normalizeH="0" baseline="0" noProof="0">
                <a:ln>
                  <a:noFill/>
                </a:ln>
                <a:solidFill>
                  <a:prstClr val="white"/>
                </a:solidFill>
                <a:effectLst/>
                <a:uLnTx/>
                <a:uFillTx/>
                <a:latin typeface="montserrat" panose="00000500000000000000" pitchFamily="2" charset="0"/>
              </a:rPr>
            </a:br>
            <a:r>
              <a:rPr kumimoji="0" lang="en-US" sz="1200" b="0" i="0" u="none" strike="noStrike" kern="1200" cap="none" spc="0" normalizeH="0" baseline="0" noProof="0">
                <a:ln>
                  <a:noFill/>
                </a:ln>
                <a:solidFill>
                  <a:prstClr val="white"/>
                </a:solidFill>
                <a:effectLst/>
                <a:uLnTx/>
                <a:uFillTx/>
                <a:latin typeface="montserrat" panose="00000500000000000000" pitchFamily="2" charset="0"/>
              </a:rPr>
              <a:t>Partner</a:t>
            </a:r>
            <a:br>
              <a:rPr kumimoji="0" lang="en-US" sz="1200" b="0" i="0" u="none" strike="noStrike" kern="1200" cap="none" spc="0" normalizeH="0" baseline="0" noProof="0">
                <a:ln>
                  <a:noFill/>
                </a:ln>
                <a:solidFill>
                  <a:prstClr val="white"/>
                </a:solidFill>
                <a:effectLst/>
                <a:uLnTx/>
                <a:uFillTx/>
                <a:latin typeface="montserrat" panose="00000500000000000000" pitchFamily="2" charset="0"/>
              </a:rPr>
            </a:br>
            <a:r>
              <a:rPr kumimoji="0" lang="en-US" sz="1200" b="0" i="0" u="none" strike="noStrike" kern="1200" cap="none" spc="0" normalizeH="0" baseline="0" noProof="0">
                <a:ln>
                  <a:noFill/>
                </a:ln>
                <a:solidFill>
                  <a:prstClr val="white"/>
                </a:solidFill>
                <a:effectLst/>
                <a:uLnTx/>
                <a:uFillTx/>
                <a:latin typeface="montserrat" panose="00000500000000000000" pitchFamily="2" charset="0"/>
              </a:rPr>
              <a:t>Grant Thornton</a:t>
            </a:r>
            <a:endParaRPr kumimoji="0" lang="en-US" sz="16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5" name="Rechteck 21">
            <a:extLst>
              <a:ext uri="{FF2B5EF4-FFF2-40B4-BE49-F238E27FC236}">
                <a16:creationId xmlns:a16="http://schemas.microsoft.com/office/drawing/2014/main" id="{A773FFA2-4F6F-652C-44D9-3246C5DC57AD}"/>
              </a:ext>
            </a:extLst>
          </p:cNvPr>
          <p:cNvSpPr/>
          <p:nvPr/>
        </p:nvSpPr>
        <p:spPr>
          <a:xfrm>
            <a:off x="1970157" y="5606413"/>
            <a:ext cx="5419153" cy="4887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2" charset="0"/>
              </a:rPr>
              <a:t>Patrick Paulsen</a:t>
            </a:r>
            <a:br>
              <a:rPr kumimoji="0" lang="en-US" sz="1600" b="0" i="0" u="none" strike="noStrike" kern="1200" cap="none" spc="0" normalizeH="0" baseline="0" noProof="0">
                <a:ln>
                  <a:noFill/>
                </a:ln>
                <a:solidFill>
                  <a:prstClr val="white"/>
                </a:solidFill>
                <a:effectLst/>
                <a:uLnTx/>
                <a:uFillTx/>
                <a:latin typeface="montserrat" panose="00000500000000000000" pitchFamily="2" charset="0"/>
              </a:rPr>
            </a:br>
            <a:r>
              <a:rPr kumimoji="0" lang="en-US" sz="1200" b="0" i="0" u="none" strike="noStrike" kern="1200" cap="none" spc="0" normalizeH="0" baseline="0" noProof="0">
                <a:ln>
                  <a:noFill/>
                </a:ln>
                <a:solidFill>
                  <a:prstClr val="white"/>
                </a:solidFill>
                <a:effectLst/>
                <a:uLnTx/>
                <a:uFillTx/>
                <a:latin typeface="montserrat" panose="00000500000000000000" pitchFamily="2" charset="0"/>
              </a:rPr>
              <a:t>Enterprise Security &amp; Technology Strategist</a:t>
            </a:r>
            <a:br>
              <a:rPr kumimoji="0" lang="en-US" sz="1200" b="0" i="0" u="none" strike="noStrike" kern="1200" cap="none" spc="0" normalizeH="0" baseline="0" noProof="0">
                <a:ln>
                  <a:noFill/>
                </a:ln>
                <a:solidFill>
                  <a:prstClr val="white"/>
                </a:solidFill>
                <a:effectLst/>
                <a:uLnTx/>
                <a:uFillTx/>
                <a:latin typeface="montserrat" panose="00000500000000000000" pitchFamily="2" charset="0"/>
              </a:rPr>
            </a:br>
            <a:r>
              <a:rPr kumimoji="0" lang="en-US" sz="1200" b="0" i="0" u="none" strike="noStrike" kern="1200" cap="none" spc="0" normalizeH="0" baseline="0" noProof="0">
                <a:ln>
                  <a:noFill/>
                </a:ln>
                <a:solidFill>
                  <a:prstClr val="white"/>
                </a:solidFill>
                <a:effectLst/>
                <a:uLnTx/>
                <a:uFillTx/>
                <a:latin typeface="montserrat" panose="00000500000000000000" pitchFamily="2" charset="0"/>
              </a:rPr>
              <a:t>DIGITALL</a:t>
            </a:r>
            <a:endParaRPr kumimoji="0" lang="en-US" sz="16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 name="Textfeld 1">
            <a:extLst>
              <a:ext uri="{FF2B5EF4-FFF2-40B4-BE49-F238E27FC236}">
                <a16:creationId xmlns:a16="http://schemas.microsoft.com/office/drawing/2014/main" id="{768BCFF0-474A-1028-B517-A35149E444C8}"/>
              </a:ext>
            </a:extLst>
          </p:cNvPr>
          <p:cNvSpPr txBox="1"/>
          <p:nvPr/>
        </p:nvSpPr>
        <p:spPr>
          <a:xfrm>
            <a:off x="13398500" y="6146800"/>
            <a:ext cx="0" cy="0"/>
          </a:xfrm>
          <a:prstGeom prst="rect">
            <a:avLst/>
          </a:prstGeom>
          <a:noFill/>
        </p:spPr>
        <p:txBody>
          <a:bodyPr wrap="none" lIns="0" tIns="0" rIns="0" bIns="0" rtlCol="0">
            <a:noAutofit/>
          </a:bodyPr>
          <a:lstStyle/>
          <a:p>
            <a:pPr algn="l"/>
            <a:endParaRPr lang="en-US"/>
          </a:p>
        </p:txBody>
      </p:sp>
    </p:spTree>
    <p:extLst>
      <p:ext uri="{BB962C8B-B14F-4D97-AF65-F5344CB8AC3E}">
        <p14:creationId xmlns:p14="http://schemas.microsoft.com/office/powerpoint/2010/main" val="375154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EA727CB-38DD-C22F-E650-A218B33D016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think-cell data - do not delete" hidden="1">
                        <a:extLst>
                          <a:ext uri="{FF2B5EF4-FFF2-40B4-BE49-F238E27FC236}">
                            <a16:creationId xmlns:a16="http://schemas.microsoft.com/office/drawing/2014/main" id="{CEA727CB-38DD-C22F-E650-A218B33D01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1" name="Bildplatzhalter 10" descr="Ein Bild, das Licht enthält.&#10;&#10;KI-generierte Inhalte können fehlerhaft sein.">
            <a:extLst>
              <a:ext uri="{FF2B5EF4-FFF2-40B4-BE49-F238E27FC236}">
                <a16:creationId xmlns:a16="http://schemas.microsoft.com/office/drawing/2014/main" id="{DB9E3DD5-F529-5C9E-CD75-A8F64AD67F4E}"/>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56086" r="17001"/>
          <a:stretch/>
        </p:blipFill>
        <p:spPr>
          <a:xfrm>
            <a:off x="10540843" y="1978972"/>
            <a:ext cx="2181382" cy="4270373"/>
          </a:xfrm>
        </p:spPr>
      </p:pic>
      <p:grpSp>
        <p:nvGrpSpPr>
          <p:cNvPr id="54" name="Gruppieren 53">
            <a:extLst>
              <a:ext uri="{FF2B5EF4-FFF2-40B4-BE49-F238E27FC236}">
                <a16:creationId xmlns:a16="http://schemas.microsoft.com/office/drawing/2014/main" id="{BB585704-8F28-2FAF-E7D0-4298F0E63321}"/>
              </a:ext>
            </a:extLst>
          </p:cNvPr>
          <p:cNvGrpSpPr/>
          <p:nvPr/>
        </p:nvGrpSpPr>
        <p:grpSpPr>
          <a:xfrm>
            <a:off x="996562" y="1964095"/>
            <a:ext cx="9453210" cy="4285250"/>
            <a:chOff x="996562" y="1964095"/>
            <a:chExt cx="9453210" cy="4285250"/>
          </a:xfrm>
        </p:grpSpPr>
        <p:sp>
          <p:nvSpPr>
            <p:cNvPr id="12" name="Abgerundetes Rechteck 11">
              <a:extLst>
                <a:ext uri="{FF2B5EF4-FFF2-40B4-BE49-F238E27FC236}">
                  <a16:creationId xmlns:a16="http://schemas.microsoft.com/office/drawing/2014/main" id="{9490AD84-889D-4C97-D529-4C712DAC846D}"/>
                </a:ext>
              </a:extLst>
            </p:cNvPr>
            <p:cNvSpPr/>
            <p:nvPr/>
          </p:nvSpPr>
          <p:spPr>
            <a:xfrm>
              <a:off x="996562" y="1978972"/>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400" b="1" i="0" u="none" strike="noStrike" kern="1200" cap="none" spc="0" normalizeH="0" baseline="0" noProof="0">
                  <a:ln>
                    <a:noFill/>
                  </a:ln>
                  <a:solidFill>
                    <a:srgbClr val="7030A0"/>
                  </a:solidFill>
                  <a:effectLst/>
                  <a:uLnTx/>
                  <a:uFillTx/>
                  <a:latin typeface="montserrat"/>
                  <a:ea typeface="+mn-ea"/>
                  <a:cs typeface="+mn-cs"/>
                </a:rPr>
                <a:t>SICHERHEITSSTRATEGIE</a:t>
              </a:r>
              <a:r>
                <a:rPr kumimoji="0" lang="de-DE" sz="1200" b="1" i="0" u="none" strike="noStrike" kern="1200" cap="none" spc="0" normalizeH="0" baseline="0" noProof="0">
                  <a:ln>
                    <a:noFill/>
                  </a:ln>
                  <a:solidFill>
                    <a:srgbClr val="7030A0"/>
                  </a:solidFill>
                  <a:effectLst/>
                  <a:uLnTx/>
                  <a:uFillTx/>
                  <a:latin typeface="montserrat"/>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lumMod val="50000"/>
                    </a:srgbClr>
                  </a:solidFill>
                  <a:effectLst/>
                  <a:uLnTx/>
                  <a:uFillTx/>
                  <a:latin typeface="montserrat"/>
                  <a:ea typeface="+mn-ea"/>
                  <a:cs typeface="+mn-cs"/>
                </a:rPr>
                <a:t>Ableitung von Schutzbedarf aus Geschäftsstrategie.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lumMod val="50000"/>
                    </a:srgbClr>
                  </a:solidFill>
                  <a:effectLst/>
                  <a:uLnTx/>
                  <a:uFillTx/>
                  <a:latin typeface="montserrat"/>
                  <a:ea typeface="+mn-ea"/>
                  <a:cs typeface="+mn-cs"/>
                </a:rPr>
                <a:t>Schutz von Konstruktionsdaten (CAD-Dateien) im F&amp;E-Bereich durch Einschränkung des Zugriffs nur auf dedizierte R&amp;D-Netzwerke mit MFA.</a:t>
              </a:r>
            </a:p>
          </p:txBody>
        </p:sp>
        <p:sp>
          <p:nvSpPr>
            <p:cNvPr id="24" name="Abgerundetes Rechteck 23">
              <a:extLst>
                <a:ext uri="{FF2B5EF4-FFF2-40B4-BE49-F238E27FC236}">
                  <a16:creationId xmlns:a16="http://schemas.microsoft.com/office/drawing/2014/main" id="{A72935AD-025F-D778-433C-2975099A5CA6}"/>
                </a:ext>
              </a:extLst>
            </p:cNvPr>
            <p:cNvSpPr/>
            <p:nvPr/>
          </p:nvSpPr>
          <p:spPr>
            <a:xfrm>
              <a:off x="4193167" y="1978972"/>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7030A0"/>
                  </a:solidFill>
                  <a:effectLst/>
                  <a:uLnTx/>
                  <a:uFillTx/>
                  <a:latin typeface="montserrat"/>
                  <a:ea typeface="+mn-ea"/>
                  <a:cs typeface="+mn-cs"/>
                </a:rPr>
                <a:t>RICHTLINIEN &amp; STANDARDS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solidFill>
                  <a:effectLst/>
                  <a:uLnTx/>
                  <a:uFillTx/>
                  <a:latin typeface="montserrat"/>
                  <a:ea typeface="+mn-ea"/>
                  <a:cs typeface="+mn-cs"/>
                </a:rPr>
                <a:t>Formale Regelwerke für Sicherheitsanforderungen</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solidFill>
                  <a:effectLst/>
                  <a:uLnTx/>
                  <a:uFillTx/>
                  <a:latin typeface="montserrat"/>
                  <a:ea typeface="+mn-ea"/>
                  <a:cs typeface="+mn-cs"/>
                </a:rPr>
                <a:t>Logging-Policy schreibt vor, dass alle Datenbankzugriffe protokolliert und 180 Tage aufbewahrt werden müssen.</a:t>
              </a:r>
            </a:p>
          </p:txBody>
        </p:sp>
        <p:sp>
          <p:nvSpPr>
            <p:cNvPr id="25" name="Abgerundetes Rechteck 24">
              <a:extLst>
                <a:ext uri="{FF2B5EF4-FFF2-40B4-BE49-F238E27FC236}">
                  <a16:creationId xmlns:a16="http://schemas.microsoft.com/office/drawing/2014/main" id="{02772150-CC48-0C77-48C2-CABF7733927F}"/>
                </a:ext>
              </a:extLst>
            </p:cNvPr>
            <p:cNvSpPr/>
            <p:nvPr/>
          </p:nvSpPr>
          <p:spPr>
            <a:xfrm>
              <a:off x="7389772" y="1978972"/>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7030A0"/>
                  </a:solidFill>
                  <a:effectLst/>
                  <a:uLnTx/>
                  <a:uFillTx/>
                  <a:latin typeface="montserrat"/>
                  <a:ea typeface="+mn-ea"/>
                  <a:cs typeface="+mn-cs"/>
                </a:rPr>
                <a:t>GESETZLICHE VORGABEN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solidFill>
                  <a:effectLst/>
                  <a:uLnTx/>
                  <a:uFillTx/>
                  <a:latin typeface="montserrat"/>
                  <a:ea typeface="+mn-ea"/>
                  <a:cs typeface="+mn-cs"/>
                </a:rPr>
                <a:t>Interpretation gesetzlicher Vorgaben und Ableitung technischer Anforderungen.</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solidFill>
                  <a:effectLst/>
                  <a:uLnTx/>
                  <a:uFillTx/>
                  <a:latin typeface="montserrat"/>
                  <a:ea typeface="+mn-ea"/>
                  <a:cs typeface="+mn-cs"/>
                </a:rPr>
                <a:t>DORA-Vorgabe: Meldung sicherheitsrelevanter Vorfälle innerhalb von 4 Stunden → SOC-Use Case für Eskalation und Nachweis</a:t>
              </a:r>
            </a:p>
          </p:txBody>
        </p:sp>
        <p:sp>
          <p:nvSpPr>
            <p:cNvPr id="26" name="Abgerundetes Rechteck 25">
              <a:extLst>
                <a:ext uri="{FF2B5EF4-FFF2-40B4-BE49-F238E27FC236}">
                  <a16:creationId xmlns:a16="http://schemas.microsoft.com/office/drawing/2014/main" id="{D0CE2777-D00B-B0F7-E919-CAAB2E5F6142}"/>
                </a:ext>
              </a:extLst>
            </p:cNvPr>
            <p:cNvSpPr/>
            <p:nvPr/>
          </p:nvSpPr>
          <p:spPr>
            <a:xfrm>
              <a:off x="996562" y="4169273"/>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7030A0"/>
                  </a:solidFill>
                  <a:effectLst/>
                  <a:uLnTx/>
                  <a:uFillTx/>
                  <a:latin typeface="montserrat"/>
                  <a:ea typeface="+mn-ea"/>
                  <a:cs typeface="+mn-cs"/>
                </a:rPr>
                <a:t>RISKOKOANALYSE UND KLASSIFIZIERUNG</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solidFill>
                  <a:effectLst/>
                  <a:uLnTx/>
                  <a:uFillTx/>
                  <a:latin typeface="montserrat"/>
                  <a:ea typeface="+mn-ea"/>
                  <a:cs typeface="+mn-cs"/>
                </a:rPr>
                <a:t>Bewertung der Bedrohungslage und Kritikalität.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solidFill>
                  <a:effectLst/>
                  <a:uLnTx/>
                  <a:uFillTx/>
                  <a:latin typeface="montserrat"/>
                  <a:ea typeface="+mn-ea"/>
                  <a:cs typeface="+mn-cs"/>
                </a:rPr>
                <a:t>Das CRM-System wird als „hochkritisch“ eingestuft, da es alle Kundendaten enthält – Priorisierung bei Use Case-Entwicklung.</a:t>
              </a:r>
            </a:p>
          </p:txBody>
        </p:sp>
        <p:sp>
          <p:nvSpPr>
            <p:cNvPr id="27" name="Abgerundetes Rechteck 26">
              <a:extLst>
                <a:ext uri="{FF2B5EF4-FFF2-40B4-BE49-F238E27FC236}">
                  <a16:creationId xmlns:a16="http://schemas.microsoft.com/office/drawing/2014/main" id="{BDDFB9A6-C5A5-BFB2-F05E-8C57AE14203D}"/>
                </a:ext>
              </a:extLst>
            </p:cNvPr>
            <p:cNvSpPr/>
            <p:nvPr/>
          </p:nvSpPr>
          <p:spPr>
            <a:xfrm>
              <a:off x="4193167" y="4169273"/>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7030A0"/>
                  </a:solidFill>
                  <a:effectLst/>
                  <a:uLnTx/>
                  <a:uFillTx/>
                  <a:latin typeface="montserrat"/>
                  <a:ea typeface="+mn-ea"/>
                  <a:cs typeface="+mn-cs"/>
                </a:rPr>
                <a:t>KONTROLLVORGABEN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solidFill>
                  <a:effectLst/>
                  <a:uLnTx/>
                  <a:uFillTx/>
                  <a:latin typeface="montserrat"/>
                  <a:ea typeface="+mn-ea"/>
                  <a:cs typeface="+mn-cs"/>
                </a:rPr>
                <a:t>Konkrete Maßnahmen zur Absicherung.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solidFill>
                  <a:effectLst/>
                  <a:uLnTx/>
                  <a:uFillTx/>
                  <a:latin typeface="montserrat"/>
                  <a:ea typeface="+mn-ea"/>
                  <a:cs typeface="+mn-cs"/>
                </a:rPr>
                <a:t>Einführung von Conditional Access bei sensiblen Cloud-Diensten (Zugriff nur aus bestimmten Ländern/IPs).</a:t>
              </a:r>
            </a:p>
          </p:txBody>
        </p:sp>
        <p:sp>
          <p:nvSpPr>
            <p:cNvPr id="28" name="Abgerundetes Rechteck 27">
              <a:extLst>
                <a:ext uri="{FF2B5EF4-FFF2-40B4-BE49-F238E27FC236}">
                  <a16:creationId xmlns:a16="http://schemas.microsoft.com/office/drawing/2014/main" id="{C67BC7AC-7620-F447-AF5D-A302C45A45C9}"/>
                </a:ext>
              </a:extLst>
            </p:cNvPr>
            <p:cNvSpPr/>
            <p:nvPr/>
          </p:nvSpPr>
          <p:spPr>
            <a:xfrm>
              <a:off x="7389772" y="4169273"/>
              <a:ext cx="3060000" cy="2080072"/>
            </a:xfrm>
            <a:prstGeom prst="roundRect">
              <a:avLst>
                <a:gd name="adj" fmla="val 59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7030A0"/>
                  </a:solidFill>
                  <a:effectLst/>
                  <a:uLnTx/>
                  <a:uFillTx/>
                  <a:latin typeface="montserrat"/>
                  <a:ea typeface="+mn-ea"/>
                  <a:cs typeface="+mn-cs"/>
                </a:rPr>
                <a:t>REPORTING</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1100" b="1" i="0" u="none" strike="noStrike" kern="1200" cap="none" spc="0" normalizeH="0" baseline="0" noProof="0">
                  <a:ln>
                    <a:noFill/>
                  </a:ln>
                  <a:solidFill>
                    <a:srgbClr val="383838"/>
                  </a:solidFill>
                  <a:effectLst/>
                  <a:uLnTx/>
                  <a:uFillTx/>
                  <a:latin typeface="montserrat"/>
                  <a:ea typeface="+mn-ea"/>
                  <a:cs typeface="+mn-cs"/>
                </a:rPr>
                <a:t>Definition und Überwachung messbarer Kennzahlen.</a:t>
              </a:r>
              <a:r>
                <a:rPr kumimoji="0" lang="de-DE" sz="1100" b="0" i="0" u="none" strike="noStrike" kern="1200" cap="none" spc="0" normalizeH="0" baseline="0" noProof="0">
                  <a:ln>
                    <a:noFill/>
                  </a:ln>
                  <a:solidFill>
                    <a:srgbClr val="383838"/>
                  </a:solidFill>
                  <a:effectLst/>
                  <a:uLnTx/>
                  <a:uFillTx/>
                  <a:latin typeface="montserrat"/>
                  <a:ea typeface="+mn-ea"/>
                  <a:cs typeface="+mn-cs"/>
                </a:rPr>
                <a:t>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050" b="1" i="1" u="none" strike="noStrike" kern="1200" cap="none" spc="0" normalizeH="0" baseline="0" noProof="0">
                  <a:ln>
                    <a:noFill/>
                  </a:ln>
                  <a:solidFill>
                    <a:srgbClr val="7030A0"/>
                  </a:solidFill>
                  <a:effectLst/>
                  <a:uLnTx/>
                  <a:uFillTx/>
                  <a:latin typeface="montserrat"/>
                  <a:ea typeface="+mn-ea"/>
                  <a:cs typeface="+mn-cs"/>
                </a:rPr>
                <a:t>Beispiel</a:t>
              </a:r>
              <a:r>
                <a:rPr kumimoji="0" lang="de-DE" sz="1050" b="1" i="1" u="none" strike="noStrike" kern="1200" cap="none" spc="0" normalizeH="0" baseline="0" noProof="0">
                  <a:ln>
                    <a:noFill/>
                  </a:ln>
                  <a:solidFill>
                    <a:srgbClr val="1717BF">
                      <a:lumMod val="60000"/>
                      <a:lumOff val="40000"/>
                    </a:srgbClr>
                  </a:solidFill>
                  <a:effectLst/>
                  <a:uLnTx/>
                  <a:uFillTx/>
                  <a:latin typeface="montserrat"/>
                  <a:ea typeface="+mn-ea"/>
                  <a:cs typeface="+mn-cs"/>
                </a:rPr>
                <a:t>: </a:t>
              </a:r>
              <a:r>
                <a:rPr kumimoji="0" lang="de-DE" sz="1050" b="0" i="1" u="none" strike="noStrike" kern="1200" cap="none" spc="0" normalizeH="0" baseline="0" noProof="0">
                  <a:ln>
                    <a:noFill/>
                  </a:ln>
                  <a:solidFill>
                    <a:srgbClr val="383838"/>
                  </a:solidFill>
                  <a:effectLst/>
                  <a:uLnTx/>
                  <a:uFillTx/>
                  <a:latin typeface="montserrat"/>
                  <a:ea typeface="+mn-ea"/>
                  <a:cs typeface="+mn-cs"/>
                </a:rPr>
                <a:t>Übersicht über den Status der Compliance-Vorfälle, Implementierungsstatus von Security-Projekten. Zulieferung durch andere Bereiche wie SOC.  </a:t>
              </a:r>
            </a:p>
          </p:txBody>
        </p:sp>
        <p:sp>
          <p:nvSpPr>
            <p:cNvPr id="29" name="Oval 28">
              <a:extLst>
                <a:ext uri="{FF2B5EF4-FFF2-40B4-BE49-F238E27FC236}">
                  <a16:creationId xmlns:a16="http://schemas.microsoft.com/office/drawing/2014/main" id="{0F1AD37C-04D0-7171-231F-BE3A75C1FEC5}"/>
                </a:ext>
              </a:extLst>
            </p:cNvPr>
            <p:cNvSpPr/>
            <p:nvPr/>
          </p:nvSpPr>
          <p:spPr>
            <a:xfrm>
              <a:off x="3499632" y="2096430"/>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30" name="Oval 29">
              <a:extLst>
                <a:ext uri="{FF2B5EF4-FFF2-40B4-BE49-F238E27FC236}">
                  <a16:creationId xmlns:a16="http://schemas.microsoft.com/office/drawing/2014/main" id="{FB5A16BA-511E-FD43-6640-CFFA85034ED0}"/>
                </a:ext>
              </a:extLst>
            </p:cNvPr>
            <p:cNvSpPr/>
            <p:nvPr/>
          </p:nvSpPr>
          <p:spPr>
            <a:xfrm>
              <a:off x="6696237" y="2096430"/>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33" name="Oval 32">
              <a:extLst>
                <a:ext uri="{FF2B5EF4-FFF2-40B4-BE49-F238E27FC236}">
                  <a16:creationId xmlns:a16="http://schemas.microsoft.com/office/drawing/2014/main" id="{5696FBA9-B903-8C01-A8C8-0C0C27058D68}"/>
                </a:ext>
              </a:extLst>
            </p:cNvPr>
            <p:cNvSpPr/>
            <p:nvPr/>
          </p:nvSpPr>
          <p:spPr>
            <a:xfrm>
              <a:off x="9881438" y="2096430"/>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34" name="Oval 33">
              <a:extLst>
                <a:ext uri="{FF2B5EF4-FFF2-40B4-BE49-F238E27FC236}">
                  <a16:creationId xmlns:a16="http://schemas.microsoft.com/office/drawing/2014/main" id="{036743B2-3E0A-CE8C-66E4-63CD43AFD445}"/>
                </a:ext>
              </a:extLst>
            </p:cNvPr>
            <p:cNvSpPr/>
            <p:nvPr/>
          </p:nvSpPr>
          <p:spPr>
            <a:xfrm>
              <a:off x="3499632" y="4276248"/>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35" name="Oval 34">
              <a:extLst>
                <a:ext uri="{FF2B5EF4-FFF2-40B4-BE49-F238E27FC236}">
                  <a16:creationId xmlns:a16="http://schemas.microsoft.com/office/drawing/2014/main" id="{A0939B3F-ACE5-0398-8EF8-A2C59F373B99}"/>
                </a:ext>
              </a:extLst>
            </p:cNvPr>
            <p:cNvSpPr/>
            <p:nvPr/>
          </p:nvSpPr>
          <p:spPr>
            <a:xfrm>
              <a:off x="6696237" y="4276248"/>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36" name="Oval 35">
              <a:extLst>
                <a:ext uri="{FF2B5EF4-FFF2-40B4-BE49-F238E27FC236}">
                  <a16:creationId xmlns:a16="http://schemas.microsoft.com/office/drawing/2014/main" id="{B5569778-F853-D0F6-AFC2-C85E3814EC6E}"/>
                </a:ext>
              </a:extLst>
            </p:cNvPr>
            <p:cNvSpPr/>
            <p:nvPr/>
          </p:nvSpPr>
          <p:spPr>
            <a:xfrm>
              <a:off x="9881438" y="4276248"/>
              <a:ext cx="432000" cy="4320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pic>
          <p:nvPicPr>
            <p:cNvPr id="40" name="Grafik 39" descr="Ein Bild, das Grafiken, Kreis, Symbol, Clipart enthält.&#10;&#10;KI-generierte Inhalte können fehlerhaft sein.">
              <a:extLst>
                <a:ext uri="{FF2B5EF4-FFF2-40B4-BE49-F238E27FC236}">
                  <a16:creationId xmlns:a16="http://schemas.microsoft.com/office/drawing/2014/main" id="{3C1F1157-72CC-9A4D-AF5B-E8A448A77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060" y="1978972"/>
              <a:ext cx="611248" cy="611248"/>
            </a:xfrm>
            <a:prstGeom prst="rect">
              <a:avLst/>
            </a:prstGeom>
          </p:spPr>
        </p:pic>
        <p:pic>
          <p:nvPicPr>
            <p:cNvPr id="42" name="Grafik 41" descr="Ein Bild, das Logo, Symbol, Grafiken, weiß enthält.&#10;&#10;KI-generierte Inhalte können fehlerhaft sein.">
              <a:extLst>
                <a:ext uri="{FF2B5EF4-FFF2-40B4-BE49-F238E27FC236}">
                  <a16:creationId xmlns:a16="http://schemas.microsoft.com/office/drawing/2014/main" id="{CF13D98C-3E03-B276-C665-EE1A0AC68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8122" y="2023113"/>
              <a:ext cx="578632" cy="578632"/>
            </a:xfrm>
            <a:prstGeom prst="rect">
              <a:avLst/>
            </a:prstGeom>
          </p:spPr>
        </p:pic>
        <p:pic>
          <p:nvPicPr>
            <p:cNvPr id="44" name="Grafik 43" descr="Ein Bild, das Symbol, Logo, Grafiken, Schrift enthält.&#10;&#10;KI-generierte Inhalte können fehlerhaft sein.">
              <a:extLst>
                <a:ext uri="{FF2B5EF4-FFF2-40B4-BE49-F238E27FC236}">
                  <a16:creationId xmlns:a16="http://schemas.microsoft.com/office/drawing/2014/main" id="{CC72C8B5-3F6F-EF64-A379-BAA5C687C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915" y="4234531"/>
              <a:ext cx="515434" cy="515434"/>
            </a:xfrm>
            <a:prstGeom prst="rect">
              <a:avLst/>
            </a:prstGeom>
          </p:spPr>
        </p:pic>
        <p:pic>
          <p:nvPicPr>
            <p:cNvPr id="46" name="Grafik 45" descr="Ein Bild, das Screenshot, Grafiken, Schwarz, Design enthält.&#10;&#10;KI-generierte Inhalte können fehlerhaft sein.">
              <a:extLst>
                <a:ext uri="{FF2B5EF4-FFF2-40B4-BE49-F238E27FC236}">
                  <a16:creationId xmlns:a16="http://schemas.microsoft.com/office/drawing/2014/main" id="{B9140226-E77E-A352-7F4B-0B7E3BC9A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2387" y="4191781"/>
              <a:ext cx="578632" cy="578632"/>
            </a:xfrm>
            <a:prstGeom prst="rect">
              <a:avLst/>
            </a:prstGeom>
          </p:spPr>
        </p:pic>
        <p:pic>
          <p:nvPicPr>
            <p:cNvPr id="51" name="Grafik 50" descr="Ein Bild, das Grafiken, Symbol, Design enthält.&#10;&#10;KI-generierte Inhalte können fehlerhaft sein.">
              <a:extLst>
                <a:ext uri="{FF2B5EF4-FFF2-40B4-BE49-F238E27FC236}">
                  <a16:creationId xmlns:a16="http://schemas.microsoft.com/office/drawing/2014/main" id="{E8AAF61B-050C-40B9-CF28-713BA547B6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0676" y="1964095"/>
              <a:ext cx="675886" cy="675886"/>
            </a:xfrm>
            <a:prstGeom prst="rect">
              <a:avLst/>
            </a:prstGeom>
          </p:spPr>
        </p:pic>
        <p:pic>
          <p:nvPicPr>
            <p:cNvPr id="53" name="Grafik 52" descr="Ein Bild, das Screenshot enthält.&#10;&#10;KI-generierte Inhalte können fehlerhaft sein.">
              <a:extLst>
                <a:ext uri="{FF2B5EF4-FFF2-40B4-BE49-F238E27FC236}">
                  <a16:creationId xmlns:a16="http://schemas.microsoft.com/office/drawing/2014/main" id="{CFCD8640-04C6-A7E9-7960-0F657846DE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9132" y="4129143"/>
              <a:ext cx="726209" cy="726209"/>
            </a:xfrm>
            <a:prstGeom prst="rect">
              <a:avLst/>
            </a:prstGeom>
          </p:spPr>
        </p:pic>
      </p:grpSp>
      <p:sp>
        <p:nvSpPr>
          <p:cNvPr id="3" name="Titel 1">
            <a:extLst>
              <a:ext uri="{FF2B5EF4-FFF2-40B4-BE49-F238E27FC236}">
                <a16:creationId xmlns:a16="http://schemas.microsoft.com/office/drawing/2014/main" id="{4B2A9A0E-E6E6-2E27-17C4-8EFCB13ECAE9}"/>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de-DE">
                <a:solidFill>
                  <a:srgbClr val="55328C"/>
                </a:solidFill>
              </a:rPr>
              <a:t>Was sind die Aufgaben von Security Governance?</a:t>
            </a:r>
            <a:endParaRPr lang="en-US">
              <a:solidFill>
                <a:srgbClr val="55328C"/>
              </a:solidFill>
            </a:endParaRPr>
          </a:p>
        </p:txBody>
      </p:sp>
    </p:spTree>
    <p:extLst>
      <p:ext uri="{BB962C8B-B14F-4D97-AF65-F5344CB8AC3E}">
        <p14:creationId xmlns:p14="http://schemas.microsoft.com/office/powerpoint/2010/main" val="293964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7E4804-7BF2-14D0-BD07-02F2A8BC158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think-cell data - do not delete" hidden="1">
                        <a:extLst>
                          <a:ext uri="{FF2B5EF4-FFF2-40B4-BE49-F238E27FC236}">
                            <a16:creationId xmlns:a16="http://schemas.microsoft.com/office/drawing/2014/main" id="{917E4804-7BF2-14D0-BD07-02F2A8BC158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grpSp>
        <p:nvGrpSpPr>
          <p:cNvPr id="29" name="Gruppieren 28">
            <a:extLst>
              <a:ext uri="{FF2B5EF4-FFF2-40B4-BE49-F238E27FC236}">
                <a16:creationId xmlns:a16="http://schemas.microsoft.com/office/drawing/2014/main" id="{D2EB6F10-CEB0-9963-C54C-7FA9B633E114}"/>
              </a:ext>
            </a:extLst>
          </p:cNvPr>
          <p:cNvGrpSpPr/>
          <p:nvPr/>
        </p:nvGrpSpPr>
        <p:grpSpPr>
          <a:xfrm>
            <a:off x="564775" y="1483659"/>
            <a:ext cx="10957168" cy="4796117"/>
            <a:chOff x="564775" y="1483659"/>
            <a:chExt cx="10957168" cy="4796117"/>
          </a:xfrm>
        </p:grpSpPr>
        <p:sp>
          <p:nvSpPr>
            <p:cNvPr id="10" name="Abgerundetes Rechteck 9">
              <a:extLst>
                <a:ext uri="{FF2B5EF4-FFF2-40B4-BE49-F238E27FC236}">
                  <a16:creationId xmlns:a16="http://schemas.microsoft.com/office/drawing/2014/main" id="{307987D9-F712-DD9F-4944-50776D9F80D4}"/>
                </a:ext>
              </a:extLst>
            </p:cNvPr>
            <p:cNvSpPr/>
            <p:nvPr/>
          </p:nvSpPr>
          <p:spPr>
            <a:xfrm>
              <a:off x="564776" y="2043953"/>
              <a:ext cx="6690463" cy="4235823"/>
            </a:xfrm>
            <a:prstGeom prst="roundRect">
              <a:avLst>
                <a:gd name="adj" fmla="val 52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13" name="Abgerundetes Rechteck 12">
              <a:extLst>
                <a:ext uri="{FF2B5EF4-FFF2-40B4-BE49-F238E27FC236}">
                  <a16:creationId xmlns:a16="http://schemas.microsoft.com/office/drawing/2014/main" id="{D6554C82-3B62-F7F6-231A-980ADAAE22EB}"/>
                </a:ext>
              </a:extLst>
            </p:cNvPr>
            <p:cNvSpPr/>
            <p:nvPr/>
          </p:nvSpPr>
          <p:spPr>
            <a:xfrm>
              <a:off x="564775" y="1483659"/>
              <a:ext cx="6817659" cy="430887"/>
            </a:xfrm>
            <a:prstGeom prst="roundRect">
              <a:avLst>
                <a:gd name="adj" fmla="val 523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838"/>
                  </a:solidFill>
                  <a:effectLst/>
                  <a:uLnTx/>
                  <a:uFillTx/>
                  <a:latin typeface="Montserrat" pitchFamily="2" charset="77"/>
                  <a:ea typeface="+mn-ea"/>
                  <a:cs typeface="+mn-cs"/>
                </a:rPr>
                <a:t>                      24/7 MANAGED SECURITY SERVICES</a:t>
              </a:r>
              <a:endParaRPr kumimoji="0" lang="en-US" sz="1200" b="1" i="0" u="none" strike="noStrike" kern="1200" cap="none" spc="0" normalizeH="0" baseline="0" noProof="0" dirty="0">
                <a:ln>
                  <a:noFill/>
                </a:ln>
                <a:solidFill>
                  <a:srgbClr val="383838"/>
                </a:solidFill>
                <a:effectLst/>
                <a:uLnTx/>
                <a:uFillTx/>
                <a:latin typeface="Montserrat" pitchFamily="2" charset="77"/>
                <a:ea typeface="+mn-ea"/>
                <a:cs typeface="+mn-cs"/>
              </a:endParaRPr>
            </a:p>
          </p:txBody>
        </p:sp>
        <p:pic>
          <p:nvPicPr>
            <p:cNvPr id="14" name="Grafik 13" descr="Ein Bild, das Grafiken, Schrift, Grafikdesign, Screenshot enthält.&#10;&#10;Automatisch generierte Beschreibung">
              <a:extLst>
                <a:ext uri="{FF2B5EF4-FFF2-40B4-BE49-F238E27FC236}">
                  <a16:creationId xmlns:a16="http://schemas.microsoft.com/office/drawing/2014/main" id="{3E51AE35-8C3D-0E50-97FC-C15E8F421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57" y="1609352"/>
              <a:ext cx="1346243" cy="179499"/>
            </a:xfrm>
            <a:prstGeom prst="rect">
              <a:avLst/>
            </a:prstGeom>
            <a:effectLst>
              <a:glow rad="63500">
                <a:srgbClr val="FFFFFF">
                  <a:alpha val="72000"/>
                </a:srgbClr>
              </a:glow>
            </a:effectLst>
          </p:spPr>
        </p:pic>
        <p:sp>
          <p:nvSpPr>
            <p:cNvPr id="15" name="Abgerundetes Rechteck 14">
              <a:extLst>
                <a:ext uri="{FF2B5EF4-FFF2-40B4-BE49-F238E27FC236}">
                  <a16:creationId xmlns:a16="http://schemas.microsoft.com/office/drawing/2014/main" id="{C04851F3-72FF-CDBD-C782-A049FDBAF813}"/>
                </a:ext>
              </a:extLst>
            </p:cNvPr>
            <p:cNvSpPr/>
            <p:nvPr/>
          </p:nvSpPr>
          <p:spPr>
            <a:xfrm flipH="1">
              <a:off x="7557247" y="1488949"/>
              <a:ext cx="3964696" cy="430887"/>
            </a:xfrm>
            <a:prstGeom prst="roundRect">
              <a:avLst>
                <a:gd name="adj" fmla="val 523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838"/>
                  </a:solidFill>
                  <a:effectLst/>
                  <a:uLnTx/>
                  <a:uFillTx/>
                  <a:latin typeface="Montserrat" pitchFamily="2" charset="77"/>
                  <a:ea typeface="+mn-ea"/>
                  <a:cs typeface="+mn-cs"/>
                </a:rPr>
                <a:t>Aufgaben</a:t>
              </a:r>
            </a:p>
          </p:txBody>
        </p:sp>
        <p:grpSp>
          <p:nvGrpSpPr>
            <p:cNvPr id="18" name="Gruppieren 17">
              <a:extLst>
                <a:ext uri="{FF2B5EF4-FFF2-40B4-BE49-F238E27FC236}">
                  <a16:creationId xmlns:a16="http://schemas.microsoft.com/office/drawing/2014/main" id="{2E41F30A-445F-2E14-4035-3B5B79F80539}"/>
                </a:ext>
              </a:extLst>
            </p:cNvPr>
            <p:cNvGrpSpPr/>
            <p:nvPr/>
          </p:nvGrpSpPr>
          <p:grpSpPr>
            <a:xfrm>
              <a:off x="789194" y="2217647"/>
              <a:ext cx="6241626" cy="3883350"/>
              <a:chOff x="789194" y="2217647"/>
              <a:chExt cx="6241626" cy="3883350"/>
            </a:xfrm>
          </p:grpSpPr>
          <p:sp>
            <p:nvSpPr>
              <p:cNvPr id="17" name="Abgerundetes Rechteck 16">
                <a:extLst>
                  <a:ext uri="{FF2B5EF4-FFF2-40B4-BE49-F238E27FC236}">
                    <a16:creationId xmlns:a16="http://schemas.microsoft.com/office/drawing/2014/main" id="{2186D5E5-5AAA-B7C3-1105-0436020F4BD5}"/>
                  </a:ext>
                </a:extLst>
              </p:cNvPr>
              <p:cNvSpPr/>
              <p:nvPr/>
            </p:nvSpPr>
            <p:spPr>
              <a:xfrm>
                <a:off x="789194" y="5248649"/>
                <a:ext cx="6241626" cy="85234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pic>
            <p:nvPicPr>
              <p:cNvPr id="16" name="Grafik 15">
                <a:extLst>
                  <a:ext uri="{FF2B5EF4-FFF2-40B4-BE49-F238E27FC236}">
                    <a16:creationId xmlns:a16="http://schemas.microsoft.com/office/drawing/2014/main" id="{49FEF6F0-9585-51F2-937B-385A8D00C64C}"/>
                  </a:ext>
                </a:extLst>
              </p:cNvPr>
              <p:cNvPicPr>
                <a:picLocks noChangeAspect="1"/>
              </p:cNvPicPr>
              <p:nvPr/>
            </p:nvPicPr>
            <p:blipFill>
              <a:blip r:embed="rId6"/>
              <a:stretch>
                <a:fillRect/>
              </a:stretch>
            </p:blipFill>
            <p:spPr>
              <a:xfrm>
                <a:off x="789194" y="2217647"/>
                <a:ext cx="6241626" cy="3423457"/>
              </a:xfrm>
              <a:prstGeom prst="roundRect">
                <a:avLst>
                  <a:gd name="adj" fmla="val 5720"/>
                </a:avLst>
              </a:prstGeom>
            </p:spPr>
          </p:pic>
        </p:grpSp>
        <p:grpSp>
          <p:nvGrpSpPr>
            <p:cNvPr id="28" name="Gruppieren 27">
              <a:extLst>
                <a:ext uri="{FF2B5EF4-FFF2-40B4-BE49-F238E27FC236}">
                  <a16:creationId xmlns:a16="http://schemas.microsoft.com/office/drawing/2014/main" id="{850E5992-EF06-B78C-A532-C1167486FB8A}"/>
                </a:ext>
              </a:extLst>
            </p:cNvPr>
            <p:cNvGrpSpPr/>
            <p:nvPr/>
          </p:nvGrpSpPr>
          <p:grpSpPr>
            <a:xfrm>
              <a:off x="987821" y="5674823"/>
              <a:ext cx="5844371" cy="282586"/>
              <a:chOff x="1067708" y="5666847"/>
              <a:chExt cx="5844371" cy="282586"/>
            </a:xfrm>
          </p:grpSpPr>
          <p:grpSp>
            <p:nvGrpSpPr>
              <p:cNvPr id="19" name="Gruppieren 18">
                <a:extLst>
                  <a:ext uri="{FF2B5EF4-FFF2-40B4-BE49-F238E27FC236}">
                    <a16:creationId xmlns:a16="http://schemas.microsoft.com/office/drawing/2014/main" id="{44EEDC65-CDC5-CE12-7C06-1CEE5612F953}"/>
                  </a:ext>
                </a:extLst>
              </p:cNvPr>
              <p:cNvGrpSpPr/>
              <p:nvPr/>
            </p:nvGrpSpPr>
            <p:grpSpPr>
              <a:xfrm>
                <a:off x="1067708" y="5666847"/>
                <a:ext cx="1301578" cy="282586"/>
                <a:chOff x="2660152" y="5316842"/>
                <a:chExt cx="972000" cy="288000"/>
              </a:xfrm>
            </p:grpSpPr>
            <p:sp>
              <p:nvSpPr>
                <p:cNvPr id="20" name="Abgerundetes Rechteck 19">
                  <a:extLst>
                    <a:ext uri="{FF2B5EF4-FFF2-40B4-BE49-F238E27FC236}">
                      <a16:creationId xmlns:a16="http://schemas.microsoft.com/office/drawing/2014/main" id="{D4B3BBFF-8421-8569-137E-4E0F75825B4C}"/>
                    </a:ext>
                  </a:extLst>
                </p:cNvPr>
                <p:cNvSpPr/>
                <p:nvPr/>
              </p:nvSpPr>
              <p:spPr>
                <a:xfrm>
                  <a:off x="2678321" y="5338041"/>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F6F6"/>
                      </a:solidFill>
                      <a:effectLst/>
                      <a:uLnTx/>
                      <a:uFillTx/>
                      <a:latin typeface="montserrat"/>
                      <a:ea typeface="+mn-ea"/>
                      <a:cs typeface="+mn-cs"/>
                    </a:rPr>
                    <a:t>Consult</a:t>
                  </a:r>
                  <a:endParaRPr kumimoji="0" lang="en-US" sz="1600" b="1" i="0" u="none" strike="noStrike" kern="1200" cap="none" spc="0" normalizeH="0" baseline="0" noProof="0" dirty="0">
                    <a:ln>
                      <a:noFill/>
                    </a:ln>
                    <a:solidFill>
                      <a:srgbClr val="F6F6F6"/>
                    </a:solidFill>
                    <a:effectLst/>
                    <a:uLnTx/>
                    <a:uFillTx/>
                    <a:latin typeface="montserrat"/>
                    <a:ea typeface="+mn-ea"/>
                    <a:cs typeface="+mn-cs"/>
                  </a:endParaRPr>
                </a:p>
              </p:txBody>
            </p:sp>
            <p:sp>
              <p:nvSpPr>
                <p:cNvPr id="21" name="Abgerundetes Rechteck 20">
                  <a:extLst>
                    <a:ext uri="{FF2B5EF4-FFF2-40B4-BE49-F238E27FC236}">
                      <a16:creationId xmlns:a16="http://schemas.microsoft.com/office/drawing/2014/main" id="{88A125C6-DD76-7C7F-FB7B-D9D14D02BB07}"/>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nvGrpSpPr>
              <p:cNvPr id="22" name="Gruppieren 21">
                <a:extLst>
                  <a:ext uri="{FF2B5EF4-FFF2-40B4-BE49-F238E27FC236}">
                    <a16:creationId xmlns:a16="http://schemas.microsoft.com/office/drawing/2014/main" id="{840C95F2-1A63-93DB-19AE-A3457F407D99}"/>
                  </a:ext>
                </a:extLst>
              </p:cNvPr>
              <p:cNvGrpSpPr/>
              <p:nvPr/>
            </p:nvGrpSpPr>
            <p:grpSpPr>
              <a:xfrm>
                <a:off x="3317577" y="5666847"/>
                <a:ext cx="1301578" cy="282586"/>
                <a:chOff x="2660152" y="5316842"/>
                <a:chExt cx="972000" cy="288000"/>
              </a:xfrm>
            </p:grpSpPr>
            <p:sp>
              <p:nvSpPr>
                <p:cNvPr id="23" name="Abgerundetes Rechteck 22">
                  <a:extLst>
                    <a:ext uri="{FF2B5EF4-FFF2-40B4-BE49-F238E27FC236}">
                      <a16:creationId xmlns:a16="http://schemas.microsoft.com/office/drawing/2014/main" id="{5806770A-B8AA-93C1-C07E-536F40F2F690}"/>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6F6F6"/>
                      </a:solidFill>
                      <a:effectLst/>
                      <a:uLnTx/>
                      <a:uFillTx/>
                      <a:latin typeface="montserrat"/>
                      <a:ea typeface="+mn-ea"/>
                      <a:cs typeface="+mn-cs"/>
                    </a:rPr>
                    <a:t>Build</a:t>
                  </a:r>
                </a:p>
              </p:txBody>
            </p:sp>
            <p:sp>
              <p:nvSpPr>
                <p:cNvPr id="24" name="Abgerundetes Rechteck 23">
                  <a:extLst>
                    <a:ext uri="{FF2B5EF4-FFF2-40B4-BE49-F238E27FC236}">
                      <a16:creationId xmlns:a16="http://schemas.microsoft.com/office/drawing/2014/main" id="{1C85DFB3-0AC4-4A60-4F18-84C60F9A10ED}"/>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nvGrpSpPr>
              <p:cNvPr id="25" name="Gruppieren 24">
                <a:extLst>
                  <a:ext uri="{FF2B5EF4-FFF2-40B4-BE49-F238E27FC236}">
                    <a16:creationId xmlns:a16="http://schemas.microsoft.com/office/drawing/2014/main" id="{BD3293AA-A103-EE24-BAD3-92E64E41C1E8}"/>
                  </a:ext>
                </a:extLst>
              </p:cNvPr>
              <p:cNvGrpSpPr/>
              <p:nvPr/>
            </p:nvGrpSpPr>
            <p:grpSpPr>
              <a:xfrm>
                <a:off x="5610501" y="5666847"/>
                <a:ext cx="1301578" cy="282586"/>
                <a:chOff x="2660152" y="5316842"/>
                <a:chExt cx="972000" cy="288000"/>
              </a:xfrm>
            </p:grpSpPr>
            <p:sp>
              <p:nvSpPr>
                <p:cNvPr id="26" name="Abgerundetes Rechteck 25">
                  <a:extLst>
                    <a:ext uri="{FF2B5EF4-FFF2-40B4-BE49-F238E27FC236}">
                      <a16:creationId xmlns:a16="http://schemas.microsoft.com/office/drawing/2014/main" id="{42BD5E33-5A1B-D263-E1C1-9B9125636C3B}"/>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6F6F6"/>
                      </a:solidFill>
                      <a:effectLst/>
                      <a:uLnTx/>
                      <a:uFillTx/>
                      <a:latin typeface="montserrat"/>
                      <a:ea typeface="+mn-ea"/>
                      <a:cs typeface="+mn-cs"/>
                    </a:rPr>
                    <a:t>Run</a:t>
                  </a:r>
                </a:p>
              </p:txBody>
            </p:sp>
            <p:sp>
              <p:nvSpPr>
                <p:cNvPr id="27" name="Abgerundetes Rechteck 26">
                  <a:extLst>
                    <a:ext uri="{FF2B5EF4-FFF2-40B4-BE49-F238E27FC236}">
                      <a16:creationId xmlns:a16="http://schemas.microsoft.com/office/drawing/2014/main" id="{A2B8DDCE-2453-D1F0-E5A1-4FA6AA59B95E}"/>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grpSp>
      <p:sp>
        <p:nvSpPr>
          <p:cNvPr id="5" name="Titel 1">
            <a:extLst>
              <a:ext uri="{FF2B5EF4-FFF2-40B4-BE49-F238E27FC236}">
                <a16:creationId xmlns:a16="http://schemas.microsoft.com/office/drawing/2014/main" id="{194786D5-A7F2-65A8-E768-87EBD3578065}"/>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dirty="0">
                <a:solidFill>
                  <a:srgbClr val="1515B7"/>
                </a:solidFill>
              </a:rPr>
              <a:t>Security Operations Center</a:t>
            </a:r>
          </a:p>
        </p:txBody>
      </p:sp>
      <p:sp>
        <p:nvSpPr>
          <p:cNvPr id="6" name="Abgerundetes Rechteck 5">
            <a:extLst>
              <a:ext uri="{FF2B5EF4-FFF2-40B4-BE49-F238E27FC236}">
                <a16:creationId xmlns:a16="http://schemas.microsoft.com/office/drawing/2014/main" id="{99BDDDCC-A8E7-1547-D9E0-7A41030C98C5}"/>
              </a:ext>
            </a:extLst>
          </p:cNvPr>
          <p:cNvSpPr/>
          <p:nvPr/>
        </p:nvSpPr>
        <p:spPr>
          <a:xfrm>
            <a:off x="7382434" y="2043952"/>
            <a:ext cx="4195483" cy="4235823"/>
          </a:xfrm>
          <a:prstGeom prst="roundRect">
            <a:avLst>
              <a:gd name="adj" fmla="val 380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marR="0" lvl="0" indent="-234950" algn="l" defTabSz="914400" rtl="0" eaLnBrk="1" fontAlgn="auto" latinLnBrk="0" hangingPunct="1">
              <a:lnSpc>
                <a:spcPct val="100000"/>
              </a:lnSpc>
              <a:spcBef>
                <a:spcPts val="600"/>
              </a:spcBef>
              <a:spcAft>
                <a:spcPts val="0"/>
              </a:spcAft>
              <a:buClrTx/>
              <a:buSzTx/>
              <a:buFontTx/>
              <a:buBlip>
                <a:blip r:embed="rId7"/>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Rund-um-die-Uhr-Überwachung: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Ein SOC überwacht IT-Systeme kontinuierlich (24/7), um sicherheitsrelevante Ereignisse frühzeitig zu erkennen und Reaktionen auf potenzielle Bedrohungen einzuleiten. </a:t>
            </a:r>
          </a:p>
          <a:p>
            <a:pPr marL="234950" marR="0" lvl="0" indent="-234950" algn="l" defTabSz="914400" rtl="0" eaLnBrk="1" fontAlgn="auto" latinLnBrk="0" hangingPunct="1">
              <a:lnSpc>
                <a:spcPct val="100000"/>
              </a:lnSpc>
              <a:spcBef>
                <a:spcPts val="600"/>
              </a:spcBef>
              <a:spcAft>
                <a:spcPts val="0"/>
              </a:spcAft>
              <a:buClrTx/>
              <a:buSzTx/>
              <a:buFontTx/>
              <a:buBlip>
                <a:blip r:embed="rId7"/>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Threat Intelligence &amp; Threat Hunting: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Das SOC nutzt aktuelle Bedrohungsinformationen (Threat Intelligence) und proaktive Analyseverfahren (Threat Hunting), um potenzielle Angreifer-Aktivitäten zu identifizieren – auch ohne vorher bekannte Signaturen.</a:t>
            </a:r>
          </a:p>
          <a:p>
            <a:pPr marL="234950" marR="0" lvl="0" indent="-234950" algn="l" defTabSz="914400" rtl="0" eaLnBrk="1" fontAlgn="auto" latinLnBrk="0" hangingPunct="1">
              <a:lnSpc>
                <a:spcPct val="100000"/>
              </a:lnSpc>
              <a:spcBef>
                <a:spcPts val="600"/>
              </a:spcBef>
              <a:spcAft>
                <a:spcPts val="0"/>
              </a:spcAft>
              <a:buClrTx/>
              <a:buSzTx/>
              <a:buFontTx/>
              <a:buBlip>
                <a:blip r:embed="rId7"/>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Effiziente Sicherheitsprozesse: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Durch Priorisierung von Ereignissen, Korrelation relevanter Alarme und automatisierte Workflows wird sichergestellt, dass relevante Vorfälle erkannt, eingeordnet und bearbeitet werden – bei gleichzeitiger Reduktion unnötiger Störungen.</a:t>
            </a:r>
          </a:p>
        </p:txBody>
      </p:sp>
    </p:spTree>
    <p:extLst>
      <p:ext uri="{BB962C8B-B14F-4D97-AF65-F5344CB8AC3E}">
        <p14:creationId xmlns:p14="http://schemas.microsoft.com/office/powerpoint/2010/main" val="44591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C13D2-33FD-E92B-0359-506BB85680E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2FD9ABF-F2F7-9376-9E46-640FF81225E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think-cell data - do not delete" hidden="1">
                        <a:extLst>
                          <a:ext uri="{FF2B5EF4-FFF2-40B4-BE49-F238E27FC236}">
                            <a16:creationId xmlns:a16="http://schemas.microsoft.com/office/drawing/2014/main" id="{92FD9ABF-F2F7-9376-9E46-640FF81225E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grpSp>
        <p:nvGrpSpPr>
          <p:cNvPr id="41" name="Gruppieren 40">
            <a:extLst>
              <a:ext uri="{FF2B5EF4-FFF2-40B4-BE49-F238E27FC236}">
                <a16:creationId xmlns:a16="http://schemas.microsoft.com/office/drawing/2014/main" id="{143F2AF8-3657-FD36-2304-6CF9F8B21C37}"/>
              </a:ext>
            </a:extLst>
          </p:cNvPr>
          <p:cNvGrpSpPr/>
          <p:nvPr/>
        </p:nvGrpSpPr>
        <p:grpSpPr>
          <a:xfrm>
            <a:off x="564775" y="1483659"/>
            <a:ext cx="11013142" cy="4796117"/>
            <a:chOff x="564775" y="1483659"/>
            <a:chExt cx="11013142" cy="4796117"/>
          </a:xfrm>
        </p:grpSpPr>
        <p:sp>
          <p:nvSpPr>
            <p:cNvPr id="10" name="Abgerundetes Rechteck 9">
              <a:extLst>
                <a:ext uri="{FF2B5EF4-FFF2-40B4-BE49-F238E27FC236}">
                  <a16:creationId xmlns:a16="http://schemas.microsoft.com/office/drawing/2014/main" id="{8E6C3328-F5F1-6460-B49A-9C1AAEE6458B}"/>
                </a:ext>
              </a:extLst>
            </p:cNvPr>
            <p:cNvSpPr/>
            <p:nvPr/>
          </p:nvSpPr>
          <p:spPr>
            <a:xfrm>
              <a:off x="564776" y="2043953"/>
              <a:ext cx="6690463" cy="4235823"/>
            </a:xfrm>
            <a:prstGeom prst="roundRect">
              <a:avLst>
                <a:gd name="adj" fmla="val 52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sp>
          <p:nvSpPr>
            <p:cNvPr id="12" name="Abgerundetes Rechteck 11">
              <a:extLst>
                <a:ext uri="{FF2B5EF4-FFF2-40B4-BE49-F238E27FC236}">
                  <a16:creationId xmlns:a16="http://schemas.microsoft.com/office/drawing/2014/main" id="{9A183E08-49B1-70C5-BE59-967A668AA082}"/>
                </a:ext>
              </a:extLst>
            </p:cNvPr>
            <p:cNvSpPr/>
            <p:nvPr/>
          </p:nvSpPr>
          <p:spPr>
            <a:xfrm>
              <a:off x="7382434" y="2043952"/>
              <a:ext cx="4195483" cy="4235823"/>
            </a:xfrm>
            <a:prstGeom prst="roundRect">
              <a:avLst>
                <a:gd name="adj" fmla="val 380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marR="0" lvl="0" indent="-234950" algn="l" defTabSz="914400" rtl="0" eaLnBrk="1" fontAlgn="auto" latinLnBrk="0" hangingPunct="1">
                <a:lnSpc>
                  <a:spcPct val="100000"/>
                </a:lnSpc>
                <a:spcBef>
                  <a:spcPts val="600"/>
                </a:spcBef>
                <a:spcAft>
                  <a:spcPts val="0"/>
                </a:spcAft>
                <a:buClrTx/>
                <a:buSzTx/>
                <a:buFontTx/>
                <a:buBlip>
                  <a:blip r:embed="rId5"/>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Rund-um-die-Uhr-Überwachung: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Ein SOC überwacht IT-Systeme kontinuierlich (24/7), um sicherheitsrelevante Ereignisse frühzeitig zu erkennen und Reaktionen auf potenzielle Bedrohungen einzuleiten. </a:t>
              </a:r>
            </a:p>
            <a:p>
              <a:pPr marL="234950" marR="0" lvl="0" indent="-234950" algn="l" defTabSz="914400" rtl="0" eaLnBrk="1" fontAlgn="auto" latinLnBrk="0" hangingPunct="1">
                <a:lnSpc>
                  <a:spcPct val="100000"/>
                </a:lnSpc>
                <a:spcBef>
                  <a:spcPts val="600"/>
                </a:spcBef>
                <a:spcAft>
                  <a:spcPts val="0"/>
                </a:spcAft>
                <a:buClrTx/>
                <a:buSzTx/>
                <a:buFontTx/>
                <a:buBlip>
                  <a:blip r:embed="rId5"/>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Threat Intelligence &amp; Threat Hunting: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Das SOC nutzt aktuelle Bedrohungsinformationen (Threat Intelligence) und proaktive Analyseverfahren (Threat Hunting), um potenzielle Angreifer-Aktivitäten zu identifizieren – auch ohne vorher bekannte Signaturen.</a:t>
              </a:r>
            </a:p>
            <a:p>
              <a:pPr marL="234950" marR="0" lvl="0" indent="-234950" algn="l" defTabSz="914400" rtl="0" eaLnBrk="1" fontAlgn="auto" latinLnBrk="0" hangingPunct="1">
                <a:lnSpc>
                  <a:spcPct val="100000"/>
                </a:lnSpc>
                <a:spcBef>
                  <a:spcPts val="600"/>
                </a:spcBef>
                <a:spcAft>
                  <a:spcPts val="0"/>
                </a:spcAft>
                <a:buClrTx/>
                <a:buSzTx/>
                <a:buFontTx/>
                <a:buBlip>
                  <a:blip r:embed="rId5"/>
                </a:buBlip>
                <a:tabLst/>
                <a:defRPr/>
              </a:pPr>
              <a:r>
                <a:rPr kumimoji="0" lang="de-DE" sz="1200" b="1" i="0" u="none" strike="noStrike" kern="1200" cap="none" spc="0" normalizeH="0" baseline="0" noProof="0" dirty="0">
                  <a:ln>
                    <a:noFill/>
                  </a:ln>
                  <a:solidFill>
                    <a:srgbClr val="1717BF">
                      <a:lumMod val="60000"/>
                      <a:lumOff val="40000"/>
                    </a:srgbClr>
                  </a:solidFill>
                  <a:effectLst/>
                  <a:uLnTx/>
                  <a:uFillTx/>
                  <a:latin typeface="Montserrat" pitchFamily="2" charset="77"/>
                  <a:ea typeface="+mn-ea"/>
                  <a:cs typeface="+mn-cs"/>
                </a:rPr>
                <a:t>Effiziente Sicherheitsprozesse: </a:t>
              </a:r>
              <a:r>
                <a:rPr kumimoji="0" lang="de-DE" sz="1200" b="0" i="0" u="none" strike="noStrike" kern="1200" cap="none" spc="0" normalizeH="0" baseline="0" noProof="0" dirty="0">
                  <a:ln>
                    <a:noFill/>
                  </a:ln>
                  <a:solidFill>
                    <a:srgbClr val="383838"/>
                  </a:solidFill>
                  <a:effectLst/>
                  <a:uLnTx/>
                  <a:uFillTx/>
                  <a:latin typeface="Montserrat" pitchFamily="2" charset="77"/>
                  <a:ea typeface="+mn-ea"/>
                  <a:cs typeface="+mn-cs"/>
                </a:rPr>
                <a:t>Durch Priorisierung von Ereignissen, Korrelation relevanter Alarme und automatisierte Workflows wird sichergestellt, dass relevante Vorfälle erkannt, eingeordnet und bearbeitet werden – bei gleichzeitiger Reduktion unnötiger Störungen.</a:t>
              </a:r>
            </a:p>
          </p:txBody>
        </p:sp>
        <p:sp>
          <p:nvSpPr>
            <p:cNvPr id="13" name="Abgerundetes Rechteck 12">
              <a:extLst>
                <a:ext uri="{FF2B5EF4-FFF2-40B4-BE49-F238E27FC236}">
                  <a16:creationId xmlns:a16="http://schemas.microsoft.com/office/drawing/2014/main" id="{2C4271D3-185D-8989-D1D9-ACDACDD6B464}"/>
                </a:ext>
              </a:extLst>
            </p:cNvPr>
            <p:cNvSpPr/>
            <p:nvPr/>
          </p:nvSpPr>
          <p:spPr>
            <a:xfrm>
              <a:off x="564775" y="1483659"/>
              <a:ext cx="6817659" cy="430887"/>
            </a:xfrm>
            <a:prstGeom prst="roundRect">
              <a:avLst>
                <a:gd name="adj" fmla="val 523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838"/>
                  </a:solidFill>
                  <a:effectLst/>
                  <a:uLnTx/>
                  <a:uFillTx/>
                  <a:latin typeface="Montserrat" pitchFamily="2" charset="77"/>
                  <a:ea typeface="+mn-ea"/>
                  <a:cs typeface="+mn-cs"/>
                </a:rPr>
                <a:t>                      24/7 MANAGED SECURITY SERVICES</a:t>
              </a:r>
              <a:endParaRPr kumimoji="0" lang="en-US" sz="1200" b="1" i="0" u="none" strike="noStrike" kern="1200" cap="none" spc="0" normalizeH="0" baseline="0" noProof="0" dirty="0">
                <a:ln>
                  <a:noFill/>
                </a:ln>
                <a:solidFill>
                  <a:srgbClr val="383838"/>
                </a:solidFill>
                <a:effectLst/>
                <a:uLnTx/>
                <a:uFillTx/>
                <a:latin typeface="Montserrat" pitchFamily="2" charset="77"/>
                <a:ea typeface="+mn-ea"/>
                <a:cs typeface="+mn-cs"/>
              </a:endParaRPr>
            </a:p>
          </p:txBody>
        </p:sp>
        <p:pic>
          <p:nvPicPr>
            <p:cNvPr id="14" name="Grafik 13" descr="Ein Bild, das Grafiken, Schrift, Grafikdesign, Screenshot enthält.&#10;&#10;Automatisch generierte Beschreibung">
              <a:extLst>
                <a:ext uri="{FF2B5EF4-FFF2-40B4-BE49-F238E27FC236}">
                  <a16:creationId xmlns:a16="http://schemas.microsoft.com/office/drawing/2014/main" id="{1B83E487-2BEA-CE8D-BA63-2D7C74A44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057" y="1609352"/>
              <a:ext cx="1346243" cy="179499"/>
            </a:xfrm>
            <a:prstGeom prst="rect">
              <a:avLst/>
            </a:prstGeom>
            <a:effectLst>
              <a:glow rad="63500">
                <a:srgbClr val="FFFFFF">
                  <a:alpha val="72000"/>
                </a:srgbClr>
              </a:glow>
            </a:effectLst>
          </p:spPr>
        </p:pic>
        <p:sp>
          <p:nvSpPr>
            <p:cNvPr id="15" name="Abgerundetes Rechteck 14">
              <a:extLst>
                <a:ext uri="{FF2B5EF4-FFF2-40B4-BE49-F238E27FC236}">
                  <a16:creationId xmlns:a16="http://schemas.microsoft.com/office/drawing/2014/main" id="{DF5E4BE6-7B37-0681-A038-3136AF29184A}"/>
                </a:ext>
              </a:extLst>
            </p:cNvPr>
            <p:cNvSpPr/>
            <p:nvPr/>
          </p:nvSpPr>
          <p:spPr>
            <a:xfrm flipH="1">
              <a:off x="7557247" y="1488949"/>
              <a:ext cx="3964696" cy="430887"/>
            </a:xfrm>
            <a:prstGeom prst="roundRect">
              <a:avLst>
                <a:gd name="adj" fmla="val 523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838"/>
                  </a:solidFill>
                  <a:effectLst/>
                  <a:uLnTx/>
                  <a:uFillTx/>
                  <a:latin typeface="Montserrat" pitchFamily="2" charset="77"/>
                  <a:ea typeface="+mn-ea"/>
                  <a:cs typeface="+mn-cs"/>
                </a:rPr>
                <a:t>Aufgaben</a:t>
              </a:r>
            </a:p>
          </p:txBody>
        </p:sp>
        <p:grpSp>
          <p:nvGrpSpPr>
            <p:cNvPr id="18" name="Gruppieren 17">
              <a:extLst>
                <a:ext uri="{FF2B5EF4-FFF2-40B4-BE49-F238E27FC236}">
                  <a16:creationId xmlns:a16="http://schemas.microsoft.com/office/drawing/2014/main" id="{118E9BA3-5E4D-DC37-E76E-C39C29997DE6}"/>
                </a:ext>
              </a:extLst>
            </p:cNvPr>
            <p:cNvGrpSpPr/>
            <p:nvPr/>
          </p:nvGrpSpPr>
          <p:grpSpPr>
            <a:xfrm>
              <a:off x="789194" y="2217647"/>
              <a:ext cx="6241626" cy="3883350"/>
              <a:chOff x="789194" y="2217647"/>
              <a:chExt cx="6241626" cy="3883350"/>
            </a:xfrm>
          </p:grpSpPr>
          <p:sp>
            <p:nvSpPr>
              <p:cNvPr id="17" name="Abgerundetes Rechteck 16">
                <a:extLst>
                  <a:ext uri="{FF2B5EF4-FFF2-40B4-BE49-F238E27FC236}">
                    <a16:creationId xmlns:a16="http://schemas.microsoft.com/office/drawing/2014/main" id="{9D7F0DBE-CEE2-D196-1323-B8FA7D7FCC23}"/>
                  </a:ext>
                </a:extLst>
              </p:cNvPr>
              <p:cNvSpPr/>
              <p:nvPr/>
            </p:nvSpPr>
            <p:spPr>
              <a:xfrm>
                <a:off x="789194" y="5248649"/>
                <a:ext cx="6241626" cy="85234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EEF"/>
                  </a:solidFill>
                  <a:effectLst/>
                  <a:uLnTx/>
                  <a:uFillTx/>
                  <a:latin typeface="montserrat"/>
                  <a:ea typeface="+mn-ea"/>
                  <a:cs typeface="+mn-cs"/>
                </a:endParaRPr>
              </a:p>
            </p:txBody>
          </p:sp>
          <p:pic>
            <p:nvPicPr>
              <p:cNvPr id="16" name="Grafik 15">
                <a:extLst>
                  <a:ext uri="{FF2B5EF4-FFF2-40B4-BE49-F238E27FC236}">
                    <a16:creationId xmlns:a16="http://schemas.microsoft.com/office/drawing/2014/main" id="{7A292326-CC7A-6099-0C07-5F75DEF7AC00}"/>
                  </a:ext>
                </a:extLst>
              </p:cNvPr>
              <p:cNvPicPr>
                <a:picLocks noChangeAspect="1"/>
              </p:cNvPicPr>
              <p:nvPr/>
            </p:nvPicPr>
            <p:blipFill>
              <a:blip r:embed="rId7"/>
              <a:stretch>
                <a:fillRect/>
              </a:stretch>
            </p:blipFill>
            <p:spPr>
              <a:xfrm>
                <a:off x="789194" y="2217647"/>
                <a:ext cx="6241626" cy="3423457"/>
              </a:xfrm>
              <a:prstGeom prst="roundRect">
                <a:avLst>
                  <a:gd name="adj" fmla="val 5720"/>
                </a:avLst>
              </a:prstGeom>
            </p:spPr>
          </p:pic>
        </p:grpSp>
        <p:grpSp>
          <p:nvGrpSpPr>
            <p:cNvPr id="28" name="Gruppieren 27">
              <a:extLst>
                <a:ext uri="{FF2B5EF4-FFF2-40B4-BE49-F238E27FC236}">
                  <a16:creationId xmlns:a16="http://schemas.microsoft.com/office/drawing/2014/main" id="{93905282-2F9E-8FDF-01C6-6D4D00A26F7B}"/>
                </a:ext>
              </a:extLst>
            </p:cNvPr>
            <p:cNvGrpSpPr/>
            <p:nvPr/>
          </p:nvGrpSpPr>
          <p:grpSpPr>
            <a:xfrm>
              <a:off x="987821" y="5674823"/>
              <a:ext cx="5844371" cy="282586"/>
              <a:chOff x="1067708" y="5666847"/>
              <a:chExt cx="5844371" cy="282586"/>
            </a:xfrm>
          </p:grpSpPr>
          <p:grpSp>
            <p:nvGrpSpPr>
              <p:cNvPr id="19" name="Gruppieren 18">
                <a:extLst>
                  <a:ext uri="{FF2B5EF4-FFF2-40B4-BE49-F238E27FC236}">
                    <a16:creationId xmlns:a16="http://schemas.microsoft.com/office/drawing/2014/main" id="{089940A9-18FD-7ADE-AB10-FD05198A20BC}"/>
                  </a:ext>
                </a:extLst>
              </p:cNvPr>
              <p:cNvGrpSpPr/>
              <p:nvPr/>
            </p:nvGrpSpPr>
            <p:grpSpPr>
              <a:xfrm>
                <a:off x="1067708" y="5666847"/>
                <a:ext cx="1301578" cy="282586"/>
                <a:chOff x="2660152" y="5316842"/>
                <a:chExt cx="972000" cy="288000"/>
              </a:xfrm>
            </p:grpSpPr>
            <p:sp>
              <p:nvSpPr>
                <p:cNvPr id="20" name="Abgerundetes Rechteck 19">
                  <a:extLst>
                    <a:ext uri="{FF2B5EF4-FFF2-40B4-BE49-F238E27FC236}">
                      <a16:creationId xmlns:a16="http://schemas.microsoft.com/office/drawing/2014/main" id="{5428D927-5D54-D2B9-947E-C580883460C9}"/>
                    </a:ext>
                  </a:extLst>
                </p:cNvPr>
                <p:cNvSpPr/>
                <p:nvPr/>
              </p:nvSpPr>
              <p:spPr>
                <a:xfrm>
                  <a:off x="2678321" y="5338041"/>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F6F6"/>
                      </a:solidFill>
                      <a:effectLst/>
                      <a:uLnTx/>
                      <a:uFillTx/>
                      <a:latin typeface="montserrat"/>
                      <a:ea typeface="+mn-ea"/>
                      <a:cs typeface="+mn-cs"/>
                    </a:rPr>
                    <a:t>Consult</a:t>
                  </a:r>
                  <a:endParaRPr kumimoji="0" lang="en-US" sz="1600" b="1" i="0" u="none" strike="noStrike" kern="1200" cap="none" spc="0" normalizeH="0" baseline="0" noProof="0" dirty="0">
                    <a:ln>
                      <a:noFill/>
                    </a:ln>
                    <a:solidFill>
                      <a:srgbClr val="F6F6F6"/>
                    </a:solidFill>
                    <a:effectLst/>
                    <a:uLnTx/>
                    <a:uFillTx/>
                    <a:latin typeface="montserrat"/>
                    <a:ea typeface="+mn-ea"/>
                    <a:cs typeface="+mn-cs"/>
                  </a:endParaRPr>
                </a:p>
              </p:txBody>
            </p:sp>
            <p:sp>
              <p:nvSpPr>
                <p:cNvPr id="21" name="Abgerundetes Rechteck 20">
                  <a:extLst>
                    <a:ext uri="{FF2B5EF4-FFF2-40B4-BE49-F238E27FC236}">
                      <a16:creationId xmlns:a16="http://schemas.microsoft.com/office/drawing/2014/main" id="{B7B37B35-1E18-E438-6FAA-6A1E9D180863}"/>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nvGrpSpPr>
              <p:cNvPr id="22" name="Gruppieren 21">
                <a:extLst>
                  <a:ext uri="{FF2B5EF4-FFF2-40B4-BE49-F238E27FC236}">
                    <a16:creationId xmlns:a16="http://schemas.microsoft.com/office/drawing/2014/main" id="{08880C25-5CAE-5374-A4BE-9F6C3A871C36}"/>
                  </a:ext>
                </a:extLst>
              </p:cNvPr>
              <p:cNvGrpSpPr/>
              <p:nvPr/>
            </p:nvGrpSpPr>
            <p:grpSpPr>
              <a:xfrm>
                <a:off x="3317577" y="5666847"/>
                <a:ext cx="1301578" cy="282586"/>
                <a:chOff x="2660152" y="5316842"/>
                <a:chExt cx="972000" cy="288000"/>
              </a:xfrm>
            </p:grpSpPr>
            <p:sp>
              <p:nvSpPr>
                <p:cNvPr id="23" name="Abgerundetes Rechteck 22">
                  <a:extLst>
                    <a:ext uri="{FF2B5EF4-FFF2-40B4-BE49-F238E27FC236}">
                      <a16:creationId xmlns:a16="http://schemas.microsoft.com/office/drawing/2014/main" id="{7458B778-E001-6BF0-4AA2-DA64DEACD799}"/>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6F6F6"/>
                      </a:solidFill>
                      <a:effectLst/>
                      <a:uLnTx/>
                      <a:uFillTx/>
                      <a:latin typeface="montserrat"/>
                      <a:ea typeface="+mn-ea"/>
                      <a:cs typeface="+mn-cs"/>
                    </a:rPr>
                    <a:t>Build</a:t>
                  </a:r>
                </a:p>
              </p:txBody>
            </p:sp>
            <p:sp>
              <p:nvSpPr>
                <p:cNvPr id="24" name="Abgerundetes Rechteck 23">
                  <a:extLst>
                    <a:ext uri="{FF2B5EF4-FFF2-40B4-BE49-F238E27FC236}">
                      <a16:creationId xmlns:a16="http://schemas.microsoft.com/office/drawing/2014/main" id="{360EE919-D46F-4F93-BB7D-99F18BEB2E06}"/>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nvGrpSpPr>
              <p:cNvPr id="25" name="Gruppieren 24">
                <a:extLst>
                  <a:ext uri="{FF2B5EF4-FFF2-40B4-BE49-F238E27FC236}">
                    <a16:creationId xmlns:a16="http://schemas.microsoft.com/office/drawing/2014/main" id="{18814F7E-FB05-24FD-F77C-B8796D066D3D}"/>
                  </a:ext>
                </a:extLst>
              </p:cNvPr>
              <p:cNvGrpSpPr/>
              <p:nvPr/>
            </p:nvGrpSpPr>
            <p:grpSpPr>
              <a:xfrm>
                <a:off x="5610501" y="5666847"/>
                <a:ext cx="1301578" cy="282586"/>
                <a:chOff x="2660152" y="5316842"/>
                <a:chExt cx="972000" cy="288000"/>
              </a:xfrm>
            </p:grpSpPr>
            <p:sp>
              <p:nvSpPr>
                <p:cNvPr id="26" name="Abgerundetes Rechteck 25">
                  <a:extLst>
                    <a:ext uri="{FF2B5EF4-FFF2-40B4-BE49-F238E27FC236}">
                      <a16:creationId xmlns:a16="http://schemas.microsoft.com/office/drawing/2014/main" id="{71584646-C613-0DB1-9A66-24322A9B0D45}"/>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6F6F6"/>
                      </a:solidFill>
                      <a:effectLst/>
                      <a:uLnTx/>
                      <a:uFillTx/>
                      <a:latin typeface="montserrat"/>
                      <a:ea typeface="+mn-ea"/>
                      <a:cs typeface="+mn-cs"/>
                    </a:rPr>
                    <a:t>Run</a:t>
                  </a:r>
                </a:p>
              </p:txBody>
            </p:sp>
            <p:sp>
              <p:nvSpPr>
                <p:cNvPr id="27" name="Abgerundetes Rechteck 26">
                  <a:extLst>
                    <a:ext uri="{FF2B5EF4-FFF2-40B4-BE49-F238E27FC236}">
                      <a16:creationId xmlns:a16="http://schemas.microsoft.com/office/drawing/2014/main" id="{C193A672-9195-85E7-A5BF-E8C02E5D6430}"/>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6F6F6"/>
                    </a:solidFill>
                    <a:effectLst/>
                    <a:uLnTx/>
                    <a:uFillTx/>
                    <a:latin typeface="montserrat"/>
                    <a:ea typeface="+mn-ea"/>
                    <a:cs typeface="+mn-cs"/>
                  </a:endParaRPr>
                </a:p>
              </p:txBody>
            </p:sp>
          </p:grpSp>
        </p:grpSp>
        <p:sp>
          <p:nvSpPr>
            <p:cNvPr id="4" name="Rechteck 3">
              <a:extLst>
                <a:ext uri="{FF2B5EF4-FFF2-40B4-BE49-F238E27FC236}">
                  <a16:creationId xmlns:a16="http://schemas.microsoft.com/office/drawing/2014/main" id="{9B975D0F-6FB0-BEBA-2866-B81C7A5BAB22}"/>
                </a:ext>
              </a:extLst>
            </p:cNvPr>
            <p:cNvSpPr/>
            <p:nvPr/>
          </p:nvSpPr>
          <p:spPr>
            <a:xfrm>
              <a:off x="5185458" y="2436981"/>
              <a:ext cx="1800079" cy="1078115"/>
            </a:xfrm>
            <a:prstGeom prst="rect">
              <a:avLst/>
            </a:prstGeom>
            <a:solidFill>
              <a:sysClr val="window" lastClr="FFFFFF">
                <a:alpha val="81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sp>
          <p:nvSpPr>
            <p:cNvPr id="9" name="Rechteck 8">
              <a:extLst>
                <a:ext uri="{FF2B5EF4-FFF2-40B4-BE49-F238E27FC236}">
                  <a16:creationId xmlns:a16="http://schemas.microsoft.com/office/drawing/2014/main" id="{00161B5A-D7A3-1209-F0F0-664EF7C76E18}"/>
                </a:ext>
              </a:extLst>
            </p:cNvPr>
            <p:cNvSpPr/>
            <p:nvPr/>
          </p:nvSpPr>
          <p:spPr>
            <a:xfrm>
              <a:off x="4935233" y="4833463"/>
              <a:ext cx="2073425" cy="586290"/>
            </a:xfrm>
            <a:prstGeom prst="rect">
              <a:avLst/>
            </a:prstGeom>
            <a:solidFill>
              <a:sysClr val="window" lastClr="FFFFFF">
                <a:alpha val="81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sp>
          <p:nvSpPr>
            <p:cNvPr id="29" name="Rechteck 28">
              <a:extLst>
                <a:ext uri="{FF2B5EF4-FFF2-40B4-BE49-F238E27FC236}">
                  <a16:creationId xmlns:a16="http://schemas.microsoft.com/office/drawing/2014/main" id="{10F585E8-1213-1F9C-DC58-59E3000CAFC5}"/>
                </a:ext>
              </a:extLst>
            </p:cNvPr>
            <p:cNvSpPr/>
            <p:nvPr/>
          </p:nvSpPr>
          <p:spPr>
            <a:xfrm>
              <a:off x="798431" y="4828845"/>
              <a:ext cx="2073426" cy="586290"/>
            </a:xfrm>
            <a:prstGeom prst="rect">
              <a:avLst/>
            </a:prstGeom>
            <a:solidFill>
              <a:sysClr val="window" lastClr="FFFFFF">
                <a:alpha val="81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sp>
          <p:nvSpPr>
            <p:cNvPr id="33" name="Rechteck 32">
              <a:extLst>
                <a:ext uri="{FF2B5EF4-FFF2-40B4-BE49-F238E27FC236}">
                  <a16:creationId xmlns:a16="http://schemas.microsoft.com/office/drawing/2014/main" id="{35E0E98F-B225-314E-D700-98BD7473597A}"/>
                </a:ext>
              </a:extLst>
            </p:cNvPr>
            <p:cNvSpPr/>
            <p:nvPr/>
          </p:nvSpPr>
          <p:spPr>
            <a:xfrm>
              <a:off x="4645730" y="3213504"/>
              <a:ext cx="487146" cy="430992"/>
            </a:xfrm>
            <a:prstGeom prst="rect">
              <a:avLst/>
            </a:prstGeom>
            <a:solidFill>
              <a:sysClr val="window" lastClr="FFFFFF">
                <a:alpha val="81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sp>
          <p:nvSpPr>
            <p:cNvPr id="36" name="Oval 35">
              <a:extLst>
                <a:ext uri="{FF2B5EF4-FFF2-40B4-BE49-F238E27FC236}">
                  <a16:creationId xmlns:a16="http://schemas.microsoft.com/office/drawing/2014/main" id="{A760F7BA-4955-1FED-79E4-FA4E2143051A}"/>
                </a:ext>
              </a:extLst>
            </p:cNvPr>
            <p:cNvSpPr/>
            <p:nvPr/>
          </p:nvSpPr>
          <p:spPr>
            <a:xfrm>
              <a:off x="4545618" y="4527550"/>
              <a:ext cx="373803" cy="355327"/>
            </a:xfrm>
            <a:prstGeom prst="ellipse">
              <a:avLst/>
            </a:prstGeom>
            <a:solidFill>
              <a:sysClr val="window" lastClr="FFFFFF">
                <a:alpha val="87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sp>
          <p:nvSpPr>
            <p:cNvPr id="40" name="Oval 39">
              <a:extLst>
                <a:ext uri="{FF2B5EF4-FFF2-40B4-BE49-F238E27FC236}">
                  <a16:creationId xmlns:a16="http://schemas.microsoft.com/office/drawing/2014/main" id="{43B2D0C6-4669-7B1A-7AA3-84B282332500}"/>
                </a:ext>
              </a:extLst>
            </p:cNvPr>
            <p:cNvSpPr/>
            <p:nvPr/>
          </p:nvSpPr>
          <p:spPr>
            <a:xfrm>
              <a:off x="2871857" y="4446419"/>
              <a:ext cx="388525" cy="423621"/>
            </a:xfrm>
            <a:prstGeom prst="ellipse">
              <a:avLst/>
            </a:prstGeom>
            <a:solidFill>
              <a:sysClr val="window" lastClr="FFFFFF">
                <a:alpha val="87000"/>
              </a:sysClr>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T Walsheim LC Light"/>
                <a:ea typeface="+mn-ea"/>
                <a:cs typeface="+mn-cs"/>
              </a:endParaRPr>
            </a:p>
          </p:txBody>
        </p:sp>
      </p:grpSp>
      <p:sp>
        <p:nvSpPr>
          <p:cNvPr id="6" name="Titel 1">
            <a:extLst>
              <a:ext uri="{FF2B5EF4-FFF2-40B4-BE49-F238E27FC236}">
                <a16:creationId xmlns:a16="http://schemas.microsoft.com/office/drawing/2014/main" id="{909BD693-F675-B4B4-D434-E2660F3F86C2}"/>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dirty="0">
                <a:solidFill>
                  <a:srgbClr val="1515B7"/>
                </a:solidFill>
              </a:rPr>
              <a:t>Security Operations Center</a:t>
            </a:r>
          </a:p>
        </p:txBody>
      </p:sp>
    </p:spTree>
    <p:extLst>
      <p:ext uri="{BB962C8B-B14F-4D97-AF65-F5344CB8AC3E}">
        <p14:creationId xmlns:p14="http://schemas.microsoft.com/office/powerpoint/2010/main" val="49948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DB5015-D38C-A636-6B1B-312E2A336EF8}"/>
            </a:ext>
          </a:extLst>
        </p:cNvPr>
        <p:cNvGrpSpPr/>
        <p:nvPr/>
      </p:nvGrpSpPr>
      <p:grpSpPr>
        <a:xfrm>
          <a:off x="0" y="0"/>
          <a:ext cx="0" cy="0"/>
          <a:chOff x="0" y="0"/>
          <a:chExt cx="0" cy="0"/>
        </a:xfrm>
      </p:grpSpPr>
      <p:sp>
        <p:nvSpPr>
          <p:cNvPr id="10" name="Dreieck 9">
            <a:extLst>
              <a:ext uri="{FF2B5EF4-FFF2-40B4-BE49-F238E27FC236}">
                <a16:creationId xmlns:a16="http://schemas.microsoft.com/office/drawing/2014/main" id="{0664A384-8C9C-D39A-520E-749BF4CACD67}"/>
              </a:ext>
            </a:extLst>
          </p:cNvPr>
          <p:cNvSpPr/>
          <p:nvPr/>
        </p:nvSpPr>
        <p:spPr>
          <a:xfrm rot="5400000">
            <a:off x="6138825" y="3636075"/>
            <a:ext cx="2145465" cy="2072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Ein Bild, das Grafiken, Schrift, Grafikdesign, Screenshot enthält.&#10;&#10;Automatisch generierte Beschreibung">
            <a:extLst>
              <a:ext uri="{FF2B5EF4-FFF2-40B4-BE49-F238E27FC236}">
                <a16:creationId xmlns:a16="http://schemas.microsoft.com/office/drawing/2014/main" id="{7D2DAC7B-2DFD-4818-D90B-DA10F6F9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08" y="1548455"/>
            <a:ext cx="1346243" cy="179499"/>
          </a:xfrm>
          <a:prstGeom prst="rect">
            <a:avLst/>
          </a:prstGeom>
          <a:effectLst>
            <a:glow rad="63500">
              <a:srgbClr val="FFFFFF">
                <a:alpha val="72000"/>
              </a:srgbClr>
            </a:glow>
          </a:effectLst>
        </p:spPr>
      </p:pic>
      <p:grpSp>
        <p:nvGrpSpPr>
          <p:cNvPr id="14" name="Gruppieren 13">
            <a:extLst>
              <a:ext uri="{FF2B5EF4-FFF2-40B4-BE49-F238E27FC236}">
                <a16:creationId xmlns:a16="http://schemas.microsoft.com/office/drawing/2014/main" id="{134F2626-EC6D-4D0D-FACD-C29532FBEC91}"/>
              </a:ext>
            </a:extLst>
          </p:cNvPr>
          <p:cNvGrpSpPr/>
          <p:nvPr/>
        </p:nvGrpSpPr>
        <p:grpSpPr>
          <a:xfrm>
            <a:off x="1067708" y="5666847"/>
            <a:ext cx="1301578" cy="282586"/>
            <a:chOff x="2660152" y="5316842"/>
            <a:chExt cx="972000" cy="288000"/>
          </a:xfrm>
        </p:grpSpPr>
        <p:sp>
          <p:nvSpPr>
            <p:cNvPr id="15" name="Abgerundetes Rechteck 14">
              <a:extLst>
                <a:ext uri="{FF2B5EF4-FFF2-40B4-BE49-F238E27FC236}">
                  <a16:creationId xmlns:a16="http://schemas.microsoft.com/office/drawing/2014/main" id="{89520A6D-A1B6-9D70-8214-24D111FC7F9B}"/>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Consult</a:t>
              </a:r>
              <a:endParaRPr lang="en-US" sz="1600" b="1">
                <a:solidFill>
                  <a:schemeClr val="bg2"/>
                </a:solidFill>
              </a:endParaRPr>
            </a:p>
          </p:txBody>
        </p:sp>
        <p:sp>
          <p:nvSpPr>
            <p:cNvPr id="16" name="Abgerundetes Rechteck 15">
              <a:extLst>
                <a:ext uri="{FF2B5EF4-FFF2-40B4-BE49-F238E27FC236}">
                  <a16:creationId xmlns:a16="http://schemas.microsoft.com/office/drawing/2014/main" id="{E72DF0F1-7885-2544-E914-BEDD6B1AD084}"/>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grpSp>
        <p:nvGrpSpPr>
          <p:cNvPr id="17" name="Gruppieren 16">
            <a:extLst>
              <a:ext uri="{FF2B5EF4-FFF2-40B4-BE49-F238E27FC236}">
                <a16:creationId xmlns:a16="http://schemas.microsoft.com/office/drawing/2014/main" id="{6CBDC4B6-FF58-66C2-B9BE-F1913B7FFC7F}"/>
              </a:ext>
            </a:extLst>
          </p:cNvPr>
          <p:cNvGrpSpPr/>
          <p:nvPr/>
        </p:nvGrpSpPr>
        <p:grpSpPr>
          <a:xfrm>
            <a:off x="3317577" y="5666847"/>
            <a:ext cx="1301578" cy="282586"/>
            <a:chOff x="2660152" y="5316842"/>
            <a:chExt cx="972000" cy="288000"/>
          </a:xfrm>
        </p:grpSpPr>
        <p:sp>
          <p:nvSpPr>
            <p:cNvPr id="18" name="Abgerundetes Rechteck 17">
              <a:extLst>
                <a:ext uri="{FF2B5EF4-FFF2-40B4-BE49-F238E27FC236}">
                  <a16:creationId xmlns:a16="http://schemas.microsoft.com/office/drawing/2014/main" id="{D7C30A65-FB52-9713-48B6-5441AF67BB58}"/>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Build</a:t>
              </a:r>
            </a:p>
          </p:txBody>
        </p:sp>
        <p:sp>
          <p:nvSpPr>
            <p:cNvPr id="19" name="Abgerundetes Rechteck 18">
              <a:extLst>
                <a:ext uri="{FF2B5EF4-FFF2-40B4-BE49-F238E27FC236}">
                  <a16:creationId xmlns:a16="http://schemas.microsoft.com/office/drawing/2014/main" id="{0311478A-F208-06B6-BB92-378662B92C3D}"/>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grpSp>
        <p:nvGrpSpPr>
          <p:cNvPr id="20" name="Gruppieren 19">
            <a:extLst>
              <a:ext uri="{FF2B5EF4-FFF2-40B4-BE49-F238E27FC236}">
                <a16:creationId xmlns:a16="http://schemas.microsoft.com/office/drawing/2014/main" id="{68D7EB25-23D5-B398-AF1A-700C9A1AB56A}"/>
              </a:ext>
            </a:extLst>
          </p:cNvPr>
          <p:cNvGrpSpPr/>
          <p:nvPr/>
        </p:nvGrpSpPr>
        <p:grpSpPr>
          <a:xfrm>
            <a:off x="5610501" y="5666847"/>
            <a:ext cx="1301578" cy="282586"/>
            <a:chOff x="2660152" y="5316842"/>
            <a:chExt cx="972000" cy="288000"/>
          </a:xfrm>
        </p:grpSpPr>
        <p:sp>
          <p:nvSpPr>
            <p:cNvPr id="21" name="Abgerundetes Rechteck 20">
              <a:extLst>
                <a:ext uri="{FF2B5EF4-FFF2-40B4-BE49-F238E27FC236}">
                  <a16:creationId xmlns:a16="http://schemas.microsoft.com/office/drawing/2014/main" id="{C6B6774C-7D25-87A3-A0CB-E1252714EA4C}"/>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Run</a:t>
              </a:r>
            </a:p>
          </p:txBody>
        </p:sp>
        <p:sp>
          <p:nvSpPr>
            <p:cNvPr id="22" name="Abgerundetes Rechteck 21">
              <a:extLst>
                <a:ext uri="{FF2B5EF4-FFF2-40B4-BE49-F238E27FC236}">
                  <a16:creationId xmlns:a16="http://schemas.microsoft.com/office/drawing/2014/main" id="{0ED2F154-B9BA-0F43-8195-C160F64584AB}"/>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sp>
        <p:nvSpPr>
          <p:cNvPr id="23" name="Abgerundetes Rechteck 22">
            <a:extLst>
              <a:ext uri="{FF2B5EF4-FFF2-40B4-BE49-F238E27FC236}">
                <a16:creationId xmlns:a16="http://schemas.microsoft.com/office/drawing/2014/main" id="{8ED6599B-843E-1BE4-F3B7-6D55EC0236E7}"/>
              </a:ext>
            </a:extLst>
          </p:cNvPr>
          <p:cNvSpPr/>
          <p:nvPr/>
        </p:nvSpPr>
        <p:spPr>
          <a:xfrm>
            <a:off x="2467898" y="1355917"/>
            <a:ext cx="4444181" cy="510622"/>
          </a:xfrm>
          <a:prstGeom prst="roundRect">
            <a:avLst>
              <a:gd name="adj"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l"/>
            <a:r>
              <a:rPr lang="en-US" b="1">
                <a:solidFill>
                  <a:schemeClr val="tx1"/>
                </a:solidFill>
                <a:latin typeface="Montserrat" pitchFamily="2" charset="77"/>
              </a:rPr>
              <a:t>24/7 Managed Security Services</a:t>
            </a:r>
            <a:endParaRPr lang="en-US" sz="1200" b="1">
              <a:solidFill>
                <a:schemeClr val="tx1"/>
              </a:solidFill>
              <a:latin typeface="Montserrat" pitchFamily="2" charset="77"/>
            </a:endParaRPr>
          </a:p>
        </p:txBody>
      </p:sp>
      <p:cxnSp>
        <p:nvCxnSpPr>
          <p:cNvPr id="27" name="Gerade Verbindung 26">
            <a:extLst>
              <a:ext uri="{FF2B5EF4-FFF2-40B4-BE49-F238E27FC236}">
                <a16:creationId xmlns:a16="http://schemas.microsoft.com/office/drawing/2014/main" id="{5875BF34-6138-B271-6081-EE1A939587EF}"/>
              </a:ext>
            </a:extLst>
          </p:cNvPr>
          <p:cNvCxnSpPr>
            <a:cxnSpLocks/>
          </p:cNvCxnSpPr>
          <p:nvPr/>
        </p:nvCxnSpPr>
        <p:spPr>
          <a:xfrm>
            <a:off x="1067708" y="1866539"/>
            <a:ext cx="584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9335A264-02DE-1744-B39D-1DB6C81BAC62}"/>
              </a:ext>
            </a:extLst>
          </p:cNvPr>
          <p:cNvCxnSpPr>
            <a:cxnSpLocks/>
          </p:cNvCxnSpPr>
          <p:nvPr/>
        </p:nvCxnSpPr>
        <p:spPr>
          <a:xfrm>
            <a:off x="7397607" y="1866539"/>
            <a:ext cx="444418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FE3FD06A-9913-C62D-5F62-45A4628BE21C}"/>
              </a:ext>
            </a:extLst>
          </p:cNvPr>
          <p:cNvPicPr>
            <a:picLocks noChangeAspect="1"/>
          </p:cNvPicPr>
          <p:nvPr/>
        </p:nvPicPr>
        <p:blipFill>
          <a:blip r:embed="rId3"/>
          <a:stretch>
            <a:fillRect/>
          </a:stretch>
        </p:blipFill>
        <p:spPr>
          <a:xfrm>
            <a:off x="911224" y="2137076"/>
            <a:ext cx="6241626" cy="3423457"/>
          </a:xfrm>
          <a:prstGeom prst="rect">
            <a:avLst/>
          </a:prstGeom>
        </p:spPr>
      </p:pic>
      <p:sp>
        <p:nvSpPr>
          <p:cNvPr id="4" name="Abgerundetes Rechteck 3">
            <a:extLst>
              <a:ext uri="{FF2B5EF4-FFF2-40B4-BE49-F238E27FC236}">
                <a16:creationId xmlns:a16="http://schemas.microsoft.com/office/drawing/2014/main" id="{DD06788D-7515-E097-912B-DFD3380D6164}"/>
              </a:ext>
            </a:extLst>
          </p:cNvPr>
          <p:cNvSpPr/>
          <p:nvPr/>
        </p:nvSpPr>
        <p:spPr>
          <a:xfrm>
            <a:off x="7397607" y="2137077"/>
            <a:ext cx="4444181" cy="3586629"/>
          </a:xfrm>
          <a:prstGeom prst="roundRect">
            <a:avLst>
              <a:gd name="adj"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spcBef>
                <a:spcPts val="600"/>
              </a:spcBef>
              <a:buFont typeface="Arial" panose="020B0604020202020204" pitchFamily="34" charset="0"/>
              <a:buChar char="•"/>
            </a:pPr>
            <a:r>
              <a:rPr lang="de-DE" sz="1200" b="1">
                <a:solidFill>
                  <a:schemeClr val="tx1"/>
                </a:solidFill>
                <a:latin typeface="Montserrat" pitchFamily="2" charset="77"/>
              </a:rPr>
              <a:t>Rund-um-die-Uhr-Überwachung: </a:t>
            </a:r>
            <a:r>
              <a:rPr lang="de-DE" sz="1200">
                <a:solidFill>
                  <a:schemeClr val="tx1"/>
                </a:solidFill>
                <a:latin typeface="Montserrat" pitchFamily="2" charset="77"/>
              </a:rPr>
              <a:t>Ein SOC überwacht IT-Systeme kontinuierlich (24/7), um sicherheitsrelevante Ereignisse frühzeitig zu erkennen und Reaktionen auf potenzielle Bedrohungen einzuleiten. </a:t>
            </a:r>
          </a:p>
          <a:p>
            <a:pPr marL="171450" indent="-171450">
              <a:spcBef>
                <a:spcPts val="600"/>
              </a:spcBef>
              <a:buFont typeface="Arial" panose="020B0604020202020204" pitchFamily="34" charset="0"/>
              <a:buChar char="•"/>
            </a:pPr>
            <a:r>
              <a:rPr lang="de-DE" sz="1200" b="1">
                <a:solidFill>
                  <a:schemeClr val="tx1"/>
                </a:solidFill>
                <a:latin typeface="Montserrat" pitchFamily="2" charset="77"/>
              </a:rPr>
              <a:t>Threat Intelligence &amp; Threat Hunting: </a:t>
            </a:r>
            <a:r>
              <a:rPr lang="de-DE" sz="1200">
                <a:solidFill>
                  <a:schemeClr val="tx1"/>
                </a:solidFill>
                <a:latin typeface="Montserrat" pitchFamily="2" charset="77"/>
              </a:rPr>
              <a:t>Das SOC nutzt aktuelle Bedrohungsinformationen (Threat Intelligence) und proaktive Analyseverfahren (Threat Hunting), um potenzielle Angreiferaktivitäten zu identifizieren – auch ohne vorher bekannte Signaturen.</a:t>
            </a:r>
          </a:p>
          <a:p>
            <a:pPr marL="171450" indent="-171450">
              <a:spcBef>
                <a:spcPts val="600"/>
              </a:spcBef>
              <a:buFont typeface="Arial" panose="020B0604020202020204" pitchFamily="34" charset="0"/>
              <a:buChar char="•"/>
            </a:pPr>
            <a:r>
              <a:rPr lang="de-DE" sz="1200" b="1">
                <a:solidFill>
                  <a:schemeClr val="tx1"/>
                </a:solidFill>
                <a:latin typeface="Montserrat" pitchFamily="2" charset="77"/>
              </a:rPr>
              <a:t>Effiziente Sicherheitsprozesse: </a:t>
            </a:r>
            <a:r>
              <a:rPr lang="de-DE" sz="1200">
                <a:solidFill>
                  <a:schemeClr val="tx1"/>
                </a:solidFill>
                <a:latin typeface="Montserrat" pitchFamily="2" charset="77"/>
              </a:rPr>
              <a:t>Durch Priorisierung von Ereignissen, Korrelation relevanter Alarme und automatisierte Workflows wird sichergestellt, dass relevante Vorfälle erkannt, eingeordnet und bearbeitet werden – bei gleichzeitiger Reduktion unnötiger Störungen.</a:t>
            </a:r>
          </a:p>
        </p:txBody>
      </p:sp>
      <p:sp>
        <p:nvSpPr>
          <p:cNvPr id="3" name="Rechteck 2">
            <a:extLst>
              <a:ext uri="{FF2B5EF4-FFF2-40B4-BE49-F238E27FC236}">
                <a16:creationId xmlns:a16="http://schemas.microsoft.com/office/drawing/2014/main" id="{C712C97D-C908-313B-6608-BB6BCAB19AF1}"/>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5" name="Abgerundetes Rechteck 4">
            <a:extLst>
              <a:ext uri="{FF2B5EF4-FFF2-40B4-BE49-F238E27FC236}">
                <a16:creationId xmlns:a16="http://schemas.microsoft.com/office/drawing/2014/main" id="{9C323BB5-6489-57CF-B443-3FD7B76E7C6E}"/>
              </a:ext>
            </a:extLst>
          </p:cNvPr>
          <p:cNvSpPr/>
          <p:nvPr/>
        </p:nvSpPr>
        <p:spPr>
          <a:xfrm>
            <a:off x="7397607" y="1470918"/>
            <a:ext cx="4794392" cy="510622"/>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r>
              <a:rPr lang="en-US" b="1">
                <a:solidFill>
                  <a:schemeClr val="tx1"/>
                </a:solidFill>
                <a:latin typeface="Montserrat" pitchFamily="2" charset="77"/>
              </a:rPr>
              <a:t>Aufgaben</a:t>
            </a:r>
          </a:p>
        </p:txBody>
      </p:sp>
      <p:sp>
        <p:nvSpPr>
          <p:cNvPr id="9" name="Titel 1">
            <a:extLst>
              <a:ext uri="{FF2B5EF4-FFF2-40B4-BE49-F238E27FC236}">
                <a16:creationId xmlns:a16="http://schemas.microsoft.com/office/drawing/2014/main" id="{F27EFAD8-C2A4-4C78-0745-D01173F5BDE6}"/>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dirty="0">
                <a:solidFill>
                  <a:srgbClr val="1515B7"/>
                </a:solidFill>
              </a:rPr>
              <a:t>Security Operations Center</a:t>
            </a:r>
          </a:p>
        </p:txBody>
      </p:sp>
    </p:spTree>
    <p:extLst>
      <p:ext uri="{BB962C8B-B14F-4D97-AF65-F5344CB8AC3E}">
        <p14:creationId xmlns:p14="http://schemas.microsoft.com/office/powerpoint/2010/main" val="283800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6C3F88-EB80-A1F6-A173-3625576C3FBA}"/>
            </a:ext>
          </a:extLst>
        </p:cNvPr>
        <p:cNvGrpSpPr/>
        <p:nvPr/>
      </p:nvGrpSpPr>
      <p:grpSpPr>
        <a:xfrm>
          <a:off x="0" y="0"/>
          <a:ext cx="0" cy="0"/>
          <a:chOff x="0" y="0"/>
          <a:chExt cx="0" cy="0"/>
        </a:xfrm>
      </p:grpSpPr>
      <p:sp>
        <p:nvSpPr>
          <p:cNvPr id="10" name="Dreieck 9">
            <a:extLst>
              <a:ext uri="{FF2B5EF4-FFF2-40B4-BE49-F238E27FC236}">
                <a16:creationId xmlns:a16="http://schemas.microsoft.com/office/drawing/2014/main" id="{5348FCD5-D6FB-7B10-BD9E-9AEA71194CB2}"/>
              </a:ext>
            </a:extLst>
          </p:cNvPr>
          <p:cNvSpPr/>
          <p:nvPr/>
        </p:nvSpPr>
        <p:spPr>
          <a:xfrm rot="5400000">
            <a:off x="6138825" y="3636075"/>
            <a:ext cx="2145465" cy="2072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bgerundetes Rechteck 11">
            <a:extLst>
              <a:ext uri="{FF2B5EF4-FFF2-40B4-BE49-F238E27FC236}">
                <a16:creationId xmlns:a16="http://schemas.microsoft.com/office/drawing/2014/main" id="{51450451-1410-707D-9131-CF4359B988EC}"/>
              </a:ext>
            </a:extLst>
          </p:cNvPr>
          <p:cNvSpPr/>
          <p:nvPr/>
        </p:nvSpPr>
        <p:spPr>
          <a:xfrm>
            <a:off x="7397607" y="1470918"/>
            <a:ext cx="4794392" cy="510622"/>
          </a:xfrm>
          <a:prstGeom prst="roundRect">
            <a:avLst>
              <a:gd name="adj"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r>
              <a:rPr lang="en-US" b="1">
                <a:solidFill>
                  <a:schemeClr val="tx1"/>
                </a:solidFill>
                <a:latin typeface="Montserrat" pitchFamily="2" charset="77"/>
              </a:rPr>
              <a:t>Aufgaben</a:t>
            </a:r>
          </a:p>
        </p:txBody>
      </p:sp>
      <p:pic>
        <p:nvPicPr>
          <p:cNvPr id="13" name="Grafik 12" descr="Ein Bild, das Grafiken, Schrift, Grafikdesign, Screenshot enthält.&#10;&#10;Automatisch generierte Beschreibung">
            <a:extLst>
              <a:ext uri="{FF2B5EF4-FFF2-40B4-BE49-F238E27FC236}">
                <a16:creationId xmlns:a16="http://schemas.microsoft.com/office/drawing/2014/main" id="{B6A09EDE-D3F3-62C8-D327-017A0E66D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708" y="1548455"/>
            <a:ext cx="1346243" cy="179499"/>
          </a:xfrm>
          <a:prstGeom prst="rect">
            <a:avLst/>
          </a:prstGeom>
          <a:effectLst>
            <a:glow rad="63500">
              <a:srgbClr val="FFFFFF">
                <a:alpha val="72000"/>
              </a:srgbClr>
            </a:glow>
          </a:effectLst>
        </p:spPr>
      </p:pic>
      <p:grpSp>
        <p:nvGrpSpPr>
          <p:cNvPr id="14" name="Gruppieren 13">
            <a:extLst>
              <a:ext uri="{FF2B5EF4-FFF2-40B4-BE49-F238E27FC236}">
                <a16:creationId xmlns:a16="http://schemas.microsoft.com/office/drawing/2014/main" id="{A4ACB622-A1D3-48C9-43CF-96C1DD82FA4F}"/>
              </a:ext>
            </a:extLst>
          </p:cNvPr>
          <p:cNvGrpSpPr/>
          <p:nvPr/>
        </p:nvGrpSpPr>
        <p:grpSpPr>
          <a:xfrm>
            <a:off x="1067708" y="5666847"/>
            <a:ext cx="1301578" cy="282586"/>
            <a:chOff x="2660152" y="5316842"/>
            <a:chExt cx="972000" cy="288000"/>
          </a:xfrm>
        </p:grpSpPr>
        <p:sp>
          <p:nvSpPr>
            <p:cNvPr id="15" name="Abgerundetes Rechteck 14">
              <a:extLst>
                <a:ext uri="{FF2B5EF4-FFF2-40B4-BE49-F238E27FC236}">
                  <a16:creationId xmlns:a16="http://schemas.microsoft.com/office/drawing/2014/main" id="{9E4B3014-EEB0-0F14-9937-8929EF41A2E0}"/>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Consult</a:t>
              </a:r>
              <a:endParaRPr lang="en-US" sz="1600" b="1">
                <a:solidFill>
                  <a:schemeClr val="bg2"/>
                </a:solidFill>
              </a:endParaRPr>
            </a:p>
          </p:txBody>
        </p:sp>
        <p:sp>
          <p:nvSpPr>
            <p:cNvPr id="16" name="Abgerundetes Rechteck 15">
              <a:extLst>
                <a:ext uri="{FF2B5EF4-FFF2-40B4-BE49-F238E27FC236}">
                  <a16:creationId xmlns:a16="http://schemas.microsoft.com/office/drawing/2014/main" id="{4514A7F1-E586-62B9-EBDC-DC164C223749}"/>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grpSp>
        <p:nvGrpSpPr>
          <p:cNvPr id="17" name="Gruppieren 16">
            <a:extLst>
              <a:ext uri="{FF2B5EF4-FFF2-40B4-BE49-F238E27FC236}">
                <a16:creationId xmlns:a16="http://schemas.microsoft.com/office/drawing/2014/main" id="{71977404-4B0B-A42E-FDD7-CC3E5E1872C7}"/>
              </a:ext>
            </a:extLst>
          </p:cNvPr>
          <p:cNvGrpSpPr/>
          <p:nvPr/>
        </p:nvGrpSpPr>
        <p:grpSpPr>
          <a:xfrm>
            <a:off x="3317577" y="5666847"/>
            <a:ext cx="1301578" cy="282586"/>
            <a:chOff x="2660152" y="5316842"/>
            <a:chExt cx="972000" cy="288000"/>
          </a:xfrm>
        </p:grpSpPr>
        <p:sp>
          <p:nvSpPr>
            <p:cNvPr id="18" name="Abgerundetes Rechteck 17">
              <a:extLst>
                <a:ext uri="{FF2B5EF4-FFF2-40B4-BE49-F238E27FC236}">
                  <a16:creationId xmlns:a16="http://schemas.microsoft.com/office/drawing/2014/main" id="{76A21529-A44B-218D-3A43-D2DF8AE3E636}"/>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Build</a:t>
              </a:r>
            </a:p>
          </p:txBody>
        </p:sp>
        <p:sp>
          <p:nvSpPr>
            <p:cNvPr id="19" name="Abgerundetes Rechteck 18">
              <a:extLst>
                <a:ext uri="{FF2B5EF4-FFF2-40B4-BE49-F238E27FC236}">
                  <a16:creationId xmlns:a16="http://schemas.microsoft.com/office/drawing/2014/main" id="{48EAE3F3-C4AF-7BC7-2970-BAD21C231E85}"/>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grpSp>
        <p:nvGrpSpPr>
          <p:cNvPr id="20" name="Gruppieren 19">
            <a:extLst>
              <a:ext uri="{FF2B5EF4-FFF2-40B4-BE49-F238E27FC236}">
                <a16:creationId xmlns:a16="http://schemas.microsoft.com/office/drawing/2014/main" id="{3EFCDE32-EFBB-65A6-5E94-A455EF7FE5D1}"/>
              </a:ext>
            </a:extLst>
          </p:cNvPr>
          <p:cNvGrpSpPr/>
          <p:nvPr/>
        </p:nvGrpSpPr>
        <p:grpSpPr>
          <a:xfrm>
            <a:off x="5610501" y="5666847"/>
            <a:ext cx="1301578" cy="282586"/>
            <a:chOff x="2660152" y="5316842"/>
            <a:chExt cx="972000" cy="288000"/>
          </a:xfrm>
        </p:grpSpPr>
        <p:sp>
          <p:nvSpPr>
            <p:cNvPr id="21" name="Abgerundetes Rechteck 20">
              <a:extLst>
                <a:ext uri="{FF2B5EF4-FFF2-40B4-BE49-F238E27FC236}">
                  <a16:creationId xmlns:a16="http://schemas.microsoft.com/office/drawing/2014/main" id="{87044E1D-3292-173B-1CEB-12C9E6FD95FA}"/>
                </a:ext>
              </a:extLst>
            </p:cNvPr>
            <p:cNvSpPr/>
            <p:nvPr/>
          </p:nvSpPr>
          <p:spPr>
            <a:xfrm>
              <a:off x="2678320" y="5338037"/>
              <a:ext cx="938622" cy="248280"/>
            </a:xfrm>
            <a:prstGeom prst="roundRect">
              <a:avLst/>
            </a:prstGeom>
            <a:solidFill>
              <a:srgbClr val="043475"/>
            </a:solidFill>
            <a:ln w="28575">
              <a:solidFill>
                <a:srgbClr val="FFFF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a:solidFill>
                    <a:schemeClr val="bg2"/>
                  </a:solidFill>
                </a:rPr>
                <a:t>Run</a:t>
              </a:r>
            </a:p>
          </p:txBody>
        </p:sp>
        <p:sp>
          <p:nvSpPr>
            <p:cNvPr id="22" name="Abgerundetes Rechteck 21">
              <a:extLst>
                <a:ext uri="{FF2B5EF4-FFF2-40B4-BE49-F238E27FC236}">
                  <a16:creationId xmlns:a16="http://schemas.microsoft.com/office/drawing/2014/main" id="{F42347F8-428C-FC8E-191D-049AADC662B7}"/>
                </a:ext>
              </a:extLst>
            </p:cNvPr>
            <p:cNvSpPr/>
            <p:nvPr/>
          </p:nvSpPr>
          <p:spPr>
            <a:xfrm>
              <a:off x="2660152" y="5316842"/>
              <a:ext cx="972000" cy="288000"/>
            </a:xfrm>
            <a:prstGeom prst="roundRect">
              <a:avLst/>
            </a:prstGeom>
            <a:noFill/>
            <a:ln w="0">
              <a:solidFill>
                <a:schemeClr val="tx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050" b="1">
                <a:solidFill>
                  <a:schemeClr val="bg2"/>
                </a:solidFill>
              </a:endParaRPr>
            </a:p>
          </p:txBody>
        </p:sp>
      </p:grpSp>
      <p:sp>
        <p:nvSpPr>
          <p:cNvPr id="23" name="Abgerundetes Rechteck 22">
            <a:extLst>
              <a:ext uri="{FF2B5EF4-FFF2-40B4-BE49-F238E27FC236}">
                <a16:creationId xmlns:a16="http://schemas.microsoft.com/office/drawing/2014/main" id="{26B87319-5446-E945-7668-E2F36606810D}"/>
              </a:ext>
            </a:extLst>
          </p:cNvPr>
          <p:cNvSpPr/>
          <p:nvPr/>
        </p:nvSpPr>
        <p:spPr>
          <a:xfrm>
            <a:off x="2467898" y="1355917"/>
            <a:ext cx="4444181" cy="510622"/>
          </a:xfrm>
          <a:prstGeom prst="roundRect">
            <a:avLst>
              <a:gd name="adj"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l"/>
            <a:r>
              <a:rPr lang="en-US" b="1">
                <a:solidFill>
                  <a:schemeClr val="tx1"/>
                </a:solidFill>
                <a:latin typeface="Montserrat" pitchFamily="2" charset="77"/>
              </a:rPr>
              <a:t>24/7 Managed Security Services</a:t>
            </a:r>
            <a:endParaRPr lang="en-US" sz="1200" b="1">
              <a:solidFill>
                <a:schemeClr val="tx1"/>
              </a:solidFill>
              <a:latin typeface="Montserrat" pitchFamily="2" charset="77"/>
            </a:endParaRPr>
          </a:p>
        </p:txBody>
      </p:sp>
      <p:cxnSp>
        <p:nvCxnSpPr>
          <p:cNvPr id="27" name="Gerade Verbindung 26">
            <a:extLst>
              <a:ext uri="{FF2B5EF4-FFF2-40B4-BE49-F238E27FC236}">
                <a16:creationId xmlns:a16="http://schemas.microsoft.com/office/drawing/2014/main" id="{821CC107-19DF-402B-4D90-50BD7673B291}"/>
              </a:ext>
            </a:extLst>
          </p:cNvPr>
          <p:cNvCxnSpPr>
            <a:cxnSpLocks/>
          </p:cNvCxnSpPr>
          <p:nvPr/>
        </p:nvCxnSpPr>
        <p:spPr>
          <a:xfrm>
            <a:off x="1067708" y="1866539"/>
            <a:ext cx="584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CCE5AA5B-57F6-6BD4-D72E-E5034B9A33B2}"/>
              </a:ext>
            </a:extLst>
          </p:cNvPr>
          <p:cNvCxnSpPr>
            <a:cxnSpLocks/>
          </p:cNvCxnSpPr>
          <p:nvPr/>
        </p:nvCxnSpPr>
        <p:spPr>
          <a:xfrm>
            <a:off x="7397607" y="1866539"/>
            <a:ext cx="444418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Abgerundetes Rechteck 5">
            <a:extLst>
              <a:ext uri="{FF2B5EF4-FFF2-40B4-BE49-F238E27FC236}">
                <a16:creationId xmlns:a16="http://schemas.microsoft.com/office/drawing/2014/main" id="{026E7C2B-69C4-7F8B-1CC1-B938E3E3B0A1}"/>
              </a:ext>
            </a:extLst>
          </p:cNvPr>
          <p:cNvSpPr/>
          <p:nvPr/>
        </p:nvSpPr>
        <p:spPr>
          <a:xfrm>
            <a:off x="7397607" y="2137077"/>
            <a:ext cx="4444181" cy="3586629"/>
          </a:xfrm>
          <a:prstGeom prst="roundRect">
            <a:avLst>
              <a:gd name="adj"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spcBef>
                <a:spcPts val="600"/>
              </a:spcBef>
              <a:buFont typeface="Arial" panose="020B0604020202020204" pitchFamily="34" charset="0"/>
              <a:buChar char="•"/>
            </a:pPr>
            <a:r>
              <a:rPr lang="de-DE" sz="1200" b="1">
                <a:solidFill>
                  <a:schemeClr val="tx1"/>
                </a:solidFill>
                <a:latin typeface="Montserrat" pitchFamily="2" charset="77"/>
              </a:rPr>
              <a:t>Rund-um-die-Uhr-Überwachung: </a:t>
            </a:r>
            <a:r>
              <a:rPr lang="de-DE" sz="1200">
                <a:solidFill>
                  <a:schemeClr val="tx1"/>
                </a:solidFill>
                <a:latin typeface="Montserrat" pitchFamily="2" charset="77"/>
              </a:rPr>
              <a:t>Ein SOC überwacht IT-Systeme kontinuierlich (24/7), um sicherheitsrelevante Ereignisse frühzeitig zu erkennen und Reaktionen auf potenzielle Bedrohungen einzuleiten. </a:t>
            </a:r>
          </a:p>
          <a:p>
            <a:pPr marL="171450" indent="-171450">
              <a:spcBef>
                <a:spcPts val="600"/>
              </a:spcBef>
              <a:buFont typeface="Arial" panose="020B0604020202020204" pitchFamily="34" charset="0"/>
              <a:buChar char="•"/>
            </a:pPr>
            <a:r>
              <a:rPr lang="de-DE" sz="1200" b="1">
                <a:solidFill>
                  <a:schemeClr val="tx1"/>
                </a:solidFill>
                <a:latin typeface="Montserrat" pitchFamily="2" charset="77"/>
              </a:rPr>
              <a:t>Threat Intelligence &amp; Threat Hunting: </a:t>
            </a:r>
            <a:r>
              <a:rPr lang="de-DE" sz="1200">
                <a:solidFill>
                  <a:schemeClr val="tx1"/>
                </a:solidFill>
                <a:latin typeface="Montserrat" pitchFamily="2" charset="77"/>
              </a:rPr>
              <a:t>Das SOC nutzt aktuelle Bedrohungsinformationen (Threat Intelligence) und proaktive Analyseverfahren (Threat Hunting), um potenzielle Angreiferaktivitäten zu identifizieren – auch ohne vorher bekannte Signaturen.</a:t>
            </a:r>
          </a:p>
          <a:p>
            <a:pPr marL="171450" indent="-171450">
              <a:spcBef>
                <a:spcPts val="600"/>
              </a:spcBef>
              <a:buFont typeface="Arial" panose="020B0604020202020204" pitchFamily="34" charset="0"/>
              <a:buChar char="•"/>
            </a:pPr>
            <a:r>
              <a:rPr lang="de-DE" sz="1200" b="1">
                <a:solidFill>
                  <a:schemeClr val="tx1"/>
                </a:solidFill>
                <a:latin typeface="Montserrat" pitchFamily="2" charset="77"/>
              </a:rPr>
              <a:t>Effiziente Sicherheitsprozesse: </a:t>
            </a:r>
            <a:r>
              <a:rPr lang="de-DE" sz="1200">
                <a:solidFill>
                  <a:schemeClr val="tx1"/>
                </a:solidFill>
                <a:latin typeface="Montserrat" pitchFamily="2" charset="77"/>
              </a:rPr>
              <a:t>Durch Priorisierung von Ereignissen, Korrelation relevanter Alarme und automatisierte Workflows wird sichergestellt, dass relevante Vorfälle erkannt, eingeordnet und bearbeitet werden – bei gleichzeitiger Reduktion unnötiger Störungen.</a:t>
            </a:r>
          </a:p>
        </p:txBody>
      </p:sp>
      <p:pic>
        <p:nvPicPr>
          <p:cNvPr id="7" name="Grafik 6">
            <a:extLst>
              <a:ext uri="{FF2B5EF4-FFF2-40B4-BE49-F238E27FC236}">
                <a16:creationId xmlns:a16="http://schemas.microsoft.com/office/drawing/2014/main" id="{D2AACFC4-619A-7A30-E409-2904381187B1}"/>
              </a:ext>
            </a:extLst>
          </p:cNvPr>
          <p:cNvPicPr>
            <a:picLocks noChangeAspect="1"/>
          </p:cNvPicPr>
          <p:nvPr/>
        </p:nvPicPr>
        <p:blipFill>
          <a:blip r:embed="rId4"/>
          <a:stretch>
            <a:fillRect/>
          </a:stretch>
        </p:blipFill>
        <p:spPr>
          <a:xfrm>
            <a:off x="911224" y="2137076"/>
            <a:ext cx="6241626" cy="3423457"/>
          </a:xfrm>
          <a:prstGeom prst="rect">
            <a:avLst/>
          </a:prstGeom>
        </p:spPr>
      </p:pic>
      <p:sp>
        <p:nvSpPr>
          <p:cNvPr id="3" name="Rechteck 2">
            <a:extLst>
              <a:ext uri="{FF2B5EF4-FFF2-40B4-BE49-F238E27FC236}">
                <a16:creationId xmlns:a16="http://schemas.microsoft.com/office/drawing/2014/main" id="{FA178A40-C03D-D71C-9AA6-457CC3E3AA3F}"/>
              </a:ext>
            </a:extLst>
          </p:cNvPr>
          <p:cNvSpPr/>
          <p:nvPr/>
        </p:nvSpPr>
        <p:spPr>
          <a:xfrm>
            <a:off x="748874" y="4750754"/>
            <a:ext cx="2255583" cy="586290"/>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4" name="Rechteck 3">
            <a:extLst>
              <a:ext uri="{FF2B5EF4-FFF2-40B4-BE49-F238E27FC236}">
                <a16:creationId xmlns:a16="http://schemas.microsoft.com/office/drawing/2014/main" id="{143720D0-A756-56D6-88F1-A4EDE8BB80A0}"/>
              </a:ext>
            </a:extLst>
          </p:cNvPr>
          <p:cNvSpPr/>
          <p:nvPr/>
        </p:nvSpPr>
        <p:spPr>
          <a:xfrm>
            <a:off x="5077211" y="4737004"/>
            <a:ext cx="1966526" cy="586290"/>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5" name="Rechteck 4">
            <a:extLst>
              <a:ext uri="{FF2B5EF4-FFF2-40B4-BE49-F238E27FC236}">
                <a16:creationId xmlns:a16="http://schemas.microsoft.com/office/drawing/2014/main" id="{FA290DC5-8415-47D4-3881-185809F23729}"/>
              </a:ext>
            </a:extLst>
          </p:cNvPr>
          <p:cNvSpPr/>
          <p:nvPr/>
        </p:nvSpPr>
        <p:spPr>
          <a:xfrm>
            <a:off x="5315897" y="2436981"/>
            <a:ext cx="1669640" cy="819043"/>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9" name="Rechteck 8">
            <a:extLst>
              <a:ext uri="{FF2B5EF4-FFF2-40B4-BE49-F238E27FC236}">
                <a16:creationId xmlns:a16="http://schemas.microsoft.com/office/drawing/2014/main" id="{B6B57C21-5C51-E088-D4EC-9A372CE31503}"/>
              </a:ext>
            </a:extLst>
          </p:cNvPr>
          <p:cNvSpPr/>
          <p:nvPr/>
        </p:nvSpPr>
        <p:spPr>
          <a:xfrm>
            <a:off x="4767565" y="3112954"/>
            <a:ext cx="481423" cy="430992"/>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4" name="Oval 23">
            <a:extLst>
              <a:ext uri="{FF2B5EF4-FFF2-40B4-BE49-F238E27FC236}">
                <a16:creationId xmlns:a16="http://schemas.microsoft.com/office/drawing/2014/main" id="{7BB056EC-56D3-DB8E-9D01-CDC58D3C0FC7}"/>
              </a:ext>
            </a:extLst>
          </p:cNvPr>
          <p:cNvSpPr/>
          <p:nvPr/>
        </p:nvSpPr>
        <p:spPr>
          <a:xfrm>
            <a:off x="4669121" y="4388829"/>
            <a:ext cx="388525" cy="423621"/>
          </a:xfrm>
          <a:prstGeom prst="ellipse">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5" name="Oval 24">
            <a:extLst>
              <a:ext uri="{FF2B5EF4-FFF2-40B4-BE49-F238E27FC236}">
                <a16:creationId xmlns:a16="http://schemas.microsoft.com/office/drawing/2014/main" id="{2D90FE51-5DA9-16B9-3B90-E6AE28D25848}"/>
              </a:ext>
            </a:extLst>
          </p:cNvPr>
          <p:cNvSpPr/>
          <p:nvPr/>
        </p:nvSpPr>
        <p:spPr>
          <a:xfrm>
            <a:off x="3004457" y="4388828"/>
            <a:ext cx="388525" cy="423621"/>
          </a:xfrm>
          <a:prstGeom prst="ellipse">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8" name="Rechteck 7">
            <a:extLst>
              <a:ext uri="{FF2B5EF4-FFF2-40B4-BE49-F238E27FC236}">
                <a16:creationId xmlns:a16="http://schemas.microsoft.com/office/drawing/2014/main" id="{FE1F0584-CF62-8830-2C01-FC40839FD3A0}"/>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29" name="Titel 1">
            <a:extLst>
              <a:ext uri="{FF2B5EF4-FFF2-40B4-BE49-F238E27FC236}">
                <a16:creationId xmlns:a16="http://schemas.microsoft.com/office/drawing/2014/main" id="{75CAD4C4-A3B5-AD30-3F69-E7BFE630D58F}"/>
              </a:ext>
            </a:extLst>
          </p:cNvPr>
          <p:cNvSpPr txBox="1">
            <a:spLocks/>
          </p:cNvSpPr>
          <p:nvPr/>
        </p:nvSpPr>
        <p:spPr>
          <a:xfrm>
            <a:off x="911225" y="644740"/>
            <a:ext cx="10730648"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dirty="0">
                <a:solidFill>
                  <a:srgbClr val="1515B7"/>
                </a:solidFill>
              </a:rPr>
              <a:t>Security Operations Center</a:t>
            </a:r>
          </a:p>
        </p:txBody>
      </p:sp>
    </p:spTree>
    <p:extLst>
      <p:ext uri="{BB962C8B-B14F-4D97-AF65-F5344CB8AC3E}">
        <p14:creationId xmlns:p14="http://schemas.microsoft.com/office/powerpoint/2010/main" val="276363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8443-172A-CFCB-8BAC-0372B39475F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C76ED558-06D5-C799-0981-2B183E1C0F92}"/>
              </a:ext>
            </a:extLst>
          </p:cNvPr>
          <p:cNvSpPr>
            <a:spLocks noGrp="1"/>
          </p:cNvSpPr>
          <p:nvPr>
            <p:ph type="body" sz="quarter" idx="12"/>
          </p:nvPr>
        </p:nvSpPr>
        <p:spPr/>
        <p:txBody>
          <a:bodyPr/>
          <a:lstStyle/>
          <a:p>
            <a:endParaRPr lang="en-US"/>
          </a:p>
        </p:txBody>
      </p:sp>
      <p:sp>
        <p:nvSpPr>
          <p:cNvPr id="8" name="Rechteck 7">
            <a:extLst>
              <a:ext uri="{FF2B5EF4-FFF2-40B4-BE49-F238E27FC236}">
                <a16:creationId xmlns:a16="http://schemas.microsoft.com/office/drawing/2014/main" id="{6FEACABE-5B66-9BED-835D-32C02A5CF570}"/>
              </a:ext>
            </a:extLst>
          </p:cNvPr>
          <p:cNvSpPr/>
          <p:nvPr/>
        </p:nvSpPr>
        <p:spPr>
          <a:xfrm>
            <a:off x="2655307" y="1723340"/>
            <a:ext cx="6903290" cy="4345774"/>
          </a:xfrm>
          <a:prstGeom prst="rect">
            <a:avLst/>
          </a:prstGeom>
          <a:noFill/>
          <a:ln w="22225">
            <a:solidFill>
              <a:srgbClr val="1717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sp>
        <p:nvSpPr>
          <p:cNvPr id="9" name="Oval 8">
            <a:extLst>
              <a:ext uri="{FF2B5EF4-FFF2-40B4-BE49-F238E27FC236}">
                <a16:creationId xmlns:a16="http://schemas.microsoft.com/office/drawing/2014/main" id="{AC8CB43B-B07A-9951-6E52-1E24A3862AAF}"/>
              </a:ext>
            </a:extLst>
          </p:cNvPr>
          <p:cNvSpPr/>
          <p:nvPr/>
        </p:nvSpPr>
        <p:spPr>
          <a:xfrm>
            <a:off x="2420526" y="4690478"/>
            <a:ext cx="529477" cy="529477"/>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b="1">
                <a:solidFill>
                  <a:schemeClr val="tx1"/>
                </a:solidFill>
              </a:rPr>
              <a:t>KVP</a:t>
            </a:r>
          </a:p>
        </p:txBody>
      </p:sp>
      <p:sp>
        <p:nvSpPr>
          <p:cNvPr id="10" name="Rechteck 9">
            <a:extLst>
              <a:ext uri="{FF2B5EF4-FFF2-40B4-BE49-F238E27FC236}">
                <a16:creationId xmlns:a16="http://schemas.microsoft.com/office/drawing/2014/main" id="{67054B82-8532-64E9-7159-BD940AA86E53}"/>
              </a:ext>
            </a:extLst>
          </p:cNvPr>
          <p:cNvSpPr/>
          <p:nvPr/>
        </p:nvSpPr>
        <p:spPr>
          <a:xfrm rot="2100000">
            <a:off x="4805379" y="4396364"/>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11" name="Графика 26" descr="Потребители">
            <a:extLst>
              <a:ext uri="{FF2B5EF4-FFF2-40B4-BE49-F238E27FC236}">
                <a16:creationId xmlns:a16="http://schemas.microsoft.com/office/drawing/2014/main" id="{513C330C-4EDD-34CC-B901-1ED89EB454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1835805"/>
            <a:ext cx="674536" cy="674536"/>
          </a:xfrm>
          <a:prstGeom prst="rect">
            <a:avLst/>
          </a:prstGeom>
        </p:spPr>
      </p:pic>
      <p:pic>
        <p:nvPicPr>
          <p:cNvPr id="12" name="Графика 10" descr="База данни">
            <a:extLst>
              <a:ext uri="{FF2B5EF4-FFF2-40B4-BE49-F238E27FC236}">
                <a16:creationId xmlns:a16="http://schemas.microsoft.com/office/drawing/2014/main" id="{D9E1C6AE-507B-36E9-4DC2-7782C9C13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7003" y="871394"/>
            <a:ext cx="460569" cy="460569"/>
          </a:xfrm>
          <a:prstGeom prst="rect">
            <a:avLst/>
          </a:prstGeom>
        </p:spPr>
      </p:pic>
      <p:pic>
        <p:nvPicPr>
          <p:cNvPr id="13" name="Grafik 12" descr="Vollziegelwand mit einfarbiger Füllung">
            <a:extLst>
              <a:ext uri="{FF2B5EF4-FFF2-40B4-BE49-F238E27FC236}">
                <a16:creationId xmlns:a16="http://schemas.microsoft.com/office/drawing/2014/main" id="{2B29433B-882C-2759-CC08-7BDC28572A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4683" y="874269"/>
            <a:ext cx="457694" cy="457694"/>
          </a:xfrm>
          <a:prstGeom prst="rect">
            <a:avLst/>
          </a:prstGeom>
        </p:spPr>
      </p:pic>
      <p:pic>
        <p:nvPicPr>
          <p:cNvPr id="14" name="Графика 58" descr="Laptop with solid fill">
            <a:extLst>
              <a:ext uri="{FF2B5EF4-FFF2-40B4-BE49-F238E27FC236}">
                <a16:creationId xmlns:a16="http://schemas.microsoft.com/office/drawing/2014/main" id="{6B1B91E9-8161-799A-AD00-CE361FDF76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8283" y="874269"/>
            <a:ext cx="457694" cy="457694"/>
          </a:xfrm>
          <a:prstGeom prst="rect">
            <a:avLst/>
          </a:prstGeom>
        </p:spPr>
      </p:pic>
      <p:pic>
        <p:nvPicPr>
          <p:cNvPr id="15" name="Graphic 55" descr="Server with solid fill">
            <a:extLst>
              <a:ext uri="{FF2B5EF4-FFF2-40B4-BE49-F238E27FC236}">
                <a16:creationId xmlns:a16="http://schemas.microsoft.com/office/drawing/2014/main" id="{AB324424-26FA-7C93-7592-59ADF68E93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1145" y="924825"/>
            <a:ext cx="407138" cy="407138"/>
          </a:xfrm>
          <a:prstGeom prst="rect">
            <a:avLst/>
          </a:prstGeom>
        </p:spPr>
      </p:pic>
      <p:sp>
        <p:nvSpPr>
          <p:cNvPr id="16" name="Oval 15">
            <a:extLst>
              <a:ext uri="{FF2B5EF4-FFF2-40B4-BE49-F238E27FC236}">
                <a16:creationId xmlns:a16="http://schemas.microsoft.com/office/drawing/2014/main" id="{69A1D050-649C-F4CC-849F-8DE144856593}"/>
              </a:ext>
            </a:extLst>
          </p:cNvPr>
          <p:cNvSpPr/>
          <p:nvPr/>
        </p:nvSpPr>
        <p:spPr>
          <a:xfrm>
            <a:off x="5440537" y="828569"/>
            <a:ext cx="2215818" cy="59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cxnSp>
        <p:nvCxnSpPr>
          <p:cNvPr id="17" name="Gerade Verbindung mit Pfeil 16">
            <a:extLst>
              <a:ext uri="{FF2B5EF4-FFF2-40B4-BE49-F238E27FC236}">
                <a16:creationId xmlns:a16="http://schemas.microsoft.com/office/drawing/2014/main" id="{173D9CB9-35F9-CC18-974F-C39D34324A6C}"/>
              </a:ext>
            </a:extLst>
          </p:cNvPr>
          <p:cNvCxnSpPr>
            <a:cxnSpLocks/>
            <a:stCxn id="16" idx="4"/>
          </p:cNvCxnSpPr>
          <p:nvPr/>
        </p:nvCxnSpPr>
        <p:spPr>
          <a:xfrm>
            <a:off x="6548446" y="1422201"/>
            <a:ext cx="0" cy="52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D4450B62-BED7-C0C0-E4B6-4FCB966F9640}"/>
              </a:ext>
            </a:extLst>
          </p:cNvPr>
          <p:cNvGrpSpPr/>
          <p:nvPr/>
        </p:nvGrpSpPr>
        <p:grpSpPr>
          <a:xfrm>
            <a:off x="6331835" y="1279039"/>
            <a:ext cx="376444" cy="376562"/>
            <a:chOff x="604344" y="2905118"/>
            <a:chExt cx="1039660" cy="1039987"/>
          </a:xfrm>
        </p:grpSpPr>
        <p:sp>
          <p:nvSpPr>
            <p:cNvPr id="19" name="Oval 18">
              <a:extLst>
                <a:ext uri="{FF2B5EF4-FFF2-40B4-BE49-F238E27FC236}">
                  <a16:creationId xmlns:a16="http://schemas.microsoft.com/office/drawing/2014/main" id="{415D4E0C-E403-0677-BA90-45047624C00E}"/>
                </a:ext>
              </a:extLst>
            </p:cNvPr>
            <p:cNvSpPr/>
            <p:nvPr/>
          </p:nvSpPr>
          <p:spPr>
            <a:xfrm>
              <a:off x="874188" y="2950838"/>
              <a:ext cx="739336" cy="68644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sp>
          <p:nvSpPr>
            <p:cNvPr id="20" name="Freihandform 19">
              <a:extLst>
                <a:ext uri="{FF2B5EF4-FFF2-40B4-BE49-F238E27FC236}">
                  <a16:creationId xmlns:a16="http://schemas.microsoft.com/office/drawing/2014/main" id="{3BEA842E-F299-354D-732E-E651C515A1FF}"/>
                </a:ext>
              </a:extLst>
            </p:cNvPr>
            <p:cNvSpPr/>
            <p:nvPr/>
          </p:nvSpPr>
          <p:spPr>
            <a:xfrm>
              <a:off x="604344" y="2905118"/>
              <a:ext cx="1039660" cy="1039987"/>
            </a:xfrm>
            <a:custGeom>
              <a:avLst/>
              <a:gdLst>
                <a:gd name="connsiteX0" fmla="*/ 19770 w 754628"/>
                <a:gd name="connsiteY0" fmla="*/ 735335 h 754865"/>
                <a:gd name="connsiteX1" fmla="*/ 114063 w 754628"/>
                <a:gd name="connsiteY1" fmla="*/ 735339 h 754865"/>
                <a:gd name="connsiteX2" fmla="*/ 114068 w 754628"/>
                <a:gd name="connsiteY2" fmla="*/ 735335 h 754865"/>
                <a:gd name="connsiteX3" fmla="*/ 233607 w 754628"/>
                <a:gd name="connsiteY3" fmla="*/ 615796 h 754865"/>
                <a:gd name="connsiteX4" fmla="*/ 251990 w 754628"/>
                <a:gd name="connsiteY4" fmla="*/ 556455 h 754865"/>
                <a:gd name="connsiteX5" fmla="*/ 293614 w 754628"/>
                <a:gd name="connsiteY5" fmla="*/ 514355 h 754865"/>
                <a:gd name="connsiteX6" fmla="*/ 695549 w 754628"/>
                <a:gd name="connsiteY6" fmla="*/ 461015 h 754865"/>
                <a:gd name="connsiteX7" fmla="*/ 642209 w 754628"/>
                <a:gd name="connsiteY7" fmla="*/ 59080 h 754865"/>
                <a:gd name="connsiteX8" fmla="*/ 240274 w 754628"/>
                <a:gd name="connsiteY8" fmla="*/ 112420 h 754865"/>
                <a:gd name="connsiteX9" fmla="*/ 240274 w 754628"/>
                <a:gd name="connsiteY9" fmla="*/ 461015 h 754865"/>
                <a:gd name="connsiteX10" fmla="*/ 198174 w 754628"/>
                <a:gd name="connsiteY10" fmla="*/ 503115 h 754865"/>
                <a:gd name="connsiteX11" fmla="*/ 138833 w 754628"/>
                <a:gd name="connsiteY11" fmla="*/ 521498 h 754865"/>
                <a:gd name="connsiteX12" fmla="*/ 19770 w 754628"/>
                <a:gd name="connsiteY12" fmla="*/ 640561 h 754865"/>
                <a:gd name="connsiteX13" fmla="*/ 19288 w 754628"/>
                <a:gd name="connsiteY13" fmla="*/ 734853 h 754865"/>
                <a:gd name="connsiteX14" fmla="*/ 19770 w 754628"/>
                <a:gd name="connsiteY14" fmla="*/ 735335 h 754865"/>
                <a:gd name="connsiteX15" fmla="*/ 238369 w 754628"/>
                <a:gd name="connsiteY15" fmla="*/ 287660 h 754865"/>
                <a:gd name="connsiteX16" fmla="*/ 466969 w 754628"/>
                <a:gd name="connsiteY16" fmla="*/ 59060 h 754865"/>
                <a:gd name="connsiteX17" fmla="*/ 695569 w 754628"/>
                <a:gd name="connsiteY17" fmla="*/ 287660 h 754865"/>
                <a:gd name="connsiteX18" fmla="*/ 466969 w 754628"/>
                <a:gd name="connsiteY18" fmla="*/ 516260 h 754865"/>
                <a:gd name="connsiteX19" fmla="*/ 238369 w 754628"/>
                <a:gd name="connsiteY19" fmla="*/ 287660 h 7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628" h="754865">
                  <a:moveTo>
                    <a:pt x="19770" y="735335"/>
                  </a:moveTo>
                  <a:cubicBezTo>
                    <a:pt x="45807" y="761374"/>
                    <a:pt x="88024" y="761376"/>
                    <a:pt x="114063" y="735339"/>
                  </a:cubicBezTo>
                  <a:cubicBezTo>
                    <a:pt x="114065" y="735338"/>
                    <a:pt x="114066" y="735337"/>
                    <a:pt x="114068" y="735335"/>
                  </a:cubicBezTo>
                  <a:lnTo>
                    <a:pt x="233607" y="615796"/>
                  </a:lnTo>
                  <a:cubicBezTo>
                    <a:pt x="249138" y="600253"/>
                    <a:pt x="256014" y="578056"/>
                    <a:pt x="251990" y="556455"/>
                  </a:cubicBezTo>
                  <a:lnTo>
                    <a:pt x="293614" y="514355"/>
                  </a:lnTo>
                  <a:cubicBezTo>
                    <a:pt x="419335" y="610616"/>
                    <a:pt x="599287" y="586735"/>
                    <a:pt x="695549" y="461015"/>
                  </a:cubicBezTo>
                  <a:cubicBezTo>
                    <a:pt x="791811" y="335294"/>
                    <a:pt x="767930" y="155342"/>
                    <a:pt x="642209" y="59080"/>
                  </a:cubicBezTo>
                  <a:cubicBezTo>
                    <a:pt x="516488" y="-37182"/>
                    <a:pt x="336536" y="-13301"/>
                    <a:pt x="240274" y="112420"/>
                  </a:cubicBezTo>
                  <a:cubicBezTo>
                    <a:pt x="161521" y="215274"/>
                    <a:pt x="161521" y="358160"/>
                    <a:pt x="240274" y="461015"/>
                  </a:cubicBezTo>
                  <a:lnTo>
                    <a:pt x="198174" y="503115"/>
                  </a:lnTo>
                  <a:cubicBezTo>
                    <a:pt x="176573" y="499091"/>
                    <a:pt x="154376" y="505967"/>
                    <a:pt x="138833" y="521498"/>
                  </a:cubicBezTo>
                  <a:lnTo>
                    <a:pt x="19770" y="640561"/>
                  </a:lnTo>
                  <a:cubicBezTo>
                    <a:pt x="-6401" y="666466"/>
                    <a:pt x="-6617" y="708682"/>
                    <a:pt x="19288" y="734853"/>
                  </a:cubicBezTo>
                  <a:cubicBezTo>
                    <a:pt x="19448" y="735014"/>
                    <a:pt x="19608" y="735175"/>
                    <a:pt x="19770" y="735335"/>
                  </a:cubicBezTo>
                  <a:close/>
                  <a:moveTo>
                    <a:pt x="238369" y="287660"/>
                  </a:moveTo>
                  <a:cubicBezTo>
                    <a:pt x="238369" y="161408"/>
                    <a:pt x="340717" y="59060"/>
                    <a:pt x="466969" y="59060"/>
                  </a:cubicBezTo>
                  <a:cubicBezTo>
                    <a:pt x="593221" y="59060"/>
                    <a:pt x="695569" y="161408"/>
                    <a:pt x="695569" y="287660"/>
                  </a:cubicBezTo>
                  <a:cubicBezTo>
                    <a:pt x="695569" y="413912"/>
                    <a:pt x="593221" y="516260"/>
                    <a:pt x="466969" y="516260"/>
                  </a:cubicBezTo>
                  <a:cubicBezTo>
                    <a:pt x="340869" y="515894"/>
                    <a:pt x="238735" y="413760"/>
                    <a:pt x="238369" y="287660"/>
                  </a:cubicBezTo>
                  <a:close/>
                </a:path>
              </a:pathLst>
            </a:custGeom>
            <a:solidFill>
              <a:srgbClr val="000000"/>
            </a:solidFill>
            <a:ln w="9525" cap="flat">
              <a:noFill/>
              <a:prstDash val="solid"/>
              <a:miter/>
            </a:ln>
          </p:spPr>
          <p:txBody>
            <a:bodyPr rtlCol="0" anchor="ctr"/>
            <a:lstStyle/>
            <a:p>
              <a:endParaRPr lang="en-US"/>
            </a:p>
          </p:txBody>
        </p:sp>
      </p:grpSp>
      <p:sp>
        <p:nvSpPr>
          <p:cNvPr id="21" name="Rechteck 20">
            <a:extLst>
              <a:ext uri="{FF2B5EF4-FFF2-40B4-BE49-F238E27FC236}">
                <a16:creationId xmlns:a16="http://schemas.microsoft.com/office/drawing/2014/main" id="{D1640A30-5588-BBC1-6BC5-575E7E642DC8}"/>
              </a:ext>
            </a:extLst>
          </p:cNvPr>
          <p:cNvSpPr/>
          <p:nvPr/>
        </p:nvSpPr>
        <p:spPr>
          <a:xfrm>
            <a:off x="5463931" y="1936901"/>
            <a:ext cx="2192423" cy="21336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144000" rIns="36000" bIns="36000" rtlCol="0" anchor="ctr"/>
          <a:lstStyle/>
          <a:p>
            <a:pPr algn="ctr"/>
            <a:r>
              <a:rPr lang="de-DE" sz="1200" b="1">
                <a:solidFill>
                  <a:schemeClr val="tx1"/>
                </a:solidFill>
                <a:latin typeface="Montserrat" panose="00000500000000000000" pitchFamily="2" charset="-52"/>
              </a:rPr>
              <a:t>Security-Systemfähigkeiten</a:t>
            </a:r>
          </a:p>
          <a:p>
            <a:pPr algn="ctr"/>
            <a:endParaRPr lang="de-DE" sz="1100" b="1">
              <a:solidFill>
                <a:schemeClr val="tx1"/>
              </a:solidFill>
              <a:latin typeface="Montserrat" panose="00000500000000000000" pitchFamily="2" charset="-52"/>
            </a:endParaRPr>
          </a:p>
          <a:p>
            <a:pPr marL="171450" indent="-171450">
              <a:buFont typeface="Arial" panose="020B0604020202020204" pitchFamily="34" charset="0"/>
              <a:buChar char="•"/>
            </a:pPr>
            <a:r>
              <a:rPr lang="de-DE" sz="1100" b="1">
                <a:solidFill>
                  <a:schemeClr val="tx1"/>
                </a:solidFill>
                <a:latin typeface="Montserrat" panose="00000500000000000000" pitchFamily="2" charset="-52"/>
              </a:rPr>
              <a:t>SIEM Echtzeitüberwachung</a:t>
            </a:r>
          </a:p>
          <a:p>
            <a:pPr marL="171450" indent="-171450">
              <a:buFont typeface="Arial" panose="020B0604020202020204" pitchFamily="34" charset="0"/>
              <a:buChar char="•"/>
            </a:pPr>
            <a:r>
              <a:rPr lang="de-DE" sz="1100" b="1" err="1">
                <a:solidFill>
                  <a:schemeClr val="tx1"/>
                </a:solidFill>
                <a:latin typeface="Montserrat" panose="00000500000000000000" pitchFamily="2" charset="-52"/>
              </a:rPr>
              <a:t>Advanced</a:t>
            </a:r>
            <a:r>
              <a:rPr lang="de-DE" sz="1100" b="1">
                <a:solidFill>
                  <a:schemeClr val="tx1"/>
                </a:solidFill>
                <a:latin typeface="Montserrat" panose="00000500000000000000" pitchFamily="2" charset="-52"/>
              </a:rPr>
              <a:t>-Analytics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Korrelation</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Visualisierung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LOG- Management</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Host &amp; Netzwerk Überwachung</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Fallverwaltung</a:t>
            </a:r>
          </a:p>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cxnSp>
        <p:nvCxnSpPr>
          <p:cNvPr id="22" name="Gerade Verbindung mit Pfeil 21">
            <a:extLst>
              <a:ext uri="{FF2B5EF4-FFF2-40B4-BE49-F238E27FC236}">
                <a16:creationId xmlns:a16="http://schemas.microsoft.com/office/drawing/2014/main" id="{5642B512-565A-01CD-D66D-B4151372238F}"/>
              </a:ext>
            </a:extLst>
          </p:cNvPr>
          <p:cNvCxnSpPr/>
          <p:nvPr/>
        </p:nvCxnSpPr>
        <p:spPr>
          <a:xfrm>
            <a:off x="4413483" y="2173073"/>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F20A3499-2D1C-06A1-94D8-12C2F91FC4FC}"/>
              </a:ext>
            </a:extLst>
          </p:cNvPr>
          <p:cNvSpPr/>
          <p:nvPr/>
        </p:nvSpPr>
        <p:spPr>
          <a:xfrm>
            <a:off x="4387860" y="1810708"/>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Feintuning  &amp;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24" name="Rechteck 23">
            <a:extLst>
              <a:ext uri="{FF2B5EF4-FFF2-40B4-BE49-F238E27FC236}">
                <a16:creationId xmlns:a16="http://schemas.microsoft.com/office/drawing/2014/main" id="{5399F8DE-4C75-E14E-1674-10693B8EE508}"/>
              </a:ext>
            </a:extLst>
          </p:cNvPr>
          <p:cNvSpPr/>
          <p:nvPr/>
        </p:nvSpPr>
        <p:spPr>
          <a:xfrm>
            <a:off x="3409118" y="242764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Sensor &amp; SIEM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25" name="Графика 26" descr="Потребители">
            <a:extLst>
              <a:ext uri="{FF2B5EF4-FFF2-40B4-BE49-F238E27FC236}">
                <a16:creationId xmlns:a16="http://schemas.microsoft.com/office/drawing/2014/main" id="{683BCAD0-D754-BF3D-40D3-CAC0AFCF8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3070415"/>
            <a:ext cx="674536" cy="674536"/>
          </a:xfrm>
          <a:prstGeom prst="rect">
            <a:avLst/>
          </a:prstGeom>
        </p:spPr>
      </p:pic>
      <p:sp>
        <p:nvSpPr>
          <p:cNvPr id="26" name="Rechteck 25">
            <a:extLst>
              <a:ext uri="{FF2B5EF4-FFF2-40B4-BE49-F238E27FC236}">
                <a16:creationId xmlns:a16="http://schemas.microsoft.com/office/drawing/2014/main" id="{9C06B2DA-A3AD-B0B6-B50D-D9CEF201843F}"/>
              </a:ext>
            </a:extLst>
          </p:cNvPr>
          <p:cNvSpPr/>
          <p:nvPr/>
        </p:nvSpPr>
        <p:spPr>
          <a:xfrm>
            <a:off x="3495299" y="3648934"/>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Threat Intelligence Analysten</a:t>
            </a:r>
          </a:p>
          <a:p>
            <a:pPr marL="171450" indent="-171450">
              <a:buFont typeface="Arial" panose="020B0604020202020204" pitchFamily="34" charset="0"/>
              <a:buChar char="•"/>
            </a:pPr>
            <a:endParaRPr lang="en-US" sz="1000" noProof="1">
              <a:solidFill>
                <a:schemeClr val="tx1"/>
              </a:solidFill>
              <a:latin typeface="Montserrat" panose="00000500000000000000" pitchFamily="2" charset="-52"/>
            </a:endParaRPr>
          </a:p>
        </p:txBody>
      </p:sp>
      <p:sp>
        <p:nvSpPr>
          <p:cNvPr id="27" name="Rechteck 26">
            <a:extLst>
              <a:ext uri="{FF2B5EF4-FFF2-40B4-BE49-F238E27FC236}">
                <a16:creationId xmlns:a16="http://schemas.microsoft.com/office/drawing/2014/main" id="{7AD31482-3C9D-FE8E-1D64-AE3984B2DD51}"/>
              </a:ext>
            </a:extLst>
          </p:cNvPr>
          <p:cNvSpPr/>
          <p:nvPr/>
        </p:nvSpPr>
        <p:spPr>
          <a:xfrm>
            <a:off x="7736130" y="891727"/>
            <a:ext cx="1758938"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100" b="1" noProof="1">
                <a:solidFill>
                  <a:schemeClr val="tx1"/>
                </a:solidFill>
                <a:latin typeface="Montserrat" panose="00000500000000000000" pitchFamily="2" charset="-52"/>
              </a:rPr>
              <a:t>Unternehmensassets / Endpunkte</a:t>
            </a:r>
            <a:endParaRPr lang="de-DE" sz="1200" noProof="1">
              <a:solidFill>
                <a:schemeClr val="tx1"/>
              </a:solidFill>
              <a:latin typeface="Montserrat" panose="00000500000000000000" pitchFamily="2" charset="-52"/>
            </a:endParaRPr>
          </a:p>
        </p:txBody>
      </p:sp>
      <p:cxnSp>
        <p:nvCxnSpPr>
          <p:cNvPr id="28" name="Gerade Verbindung mit Pfeil 27">
            <a:extLst>
              <a:ext uri="{FF2B5EF4-FFF2-40B4-BE49-F238E27FC236}">
                <a16:creationId xmlns:a16="http://schemas.microsoft.com/office/drawing/2014/main" id="{747ABB80-90D1-4732-33B0-03AA75D12411}"/>
              </a:ext>
            </a:extLst>
          </p:cNvPr>
          <p:cNvCxnSpPr/>
          <p:nvPr/>
        </p:nvCxnSpPr>
        <p:spPr>
          <a:xfrm>
            <a:off x="4413483" y="3658856"/>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229198F9-776A-FB40-D406-713C0D3B47CF}"/>
              </a:ext>
            </a:extLst>
          </p:cNvPr>
          <p:cNvSpPr/>
          <p:nvPr/>
        </p:nvSpPr>
        <p:spPr>
          <a:xfrm>
            <a:off x="4380651" y="316229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Fallbezogen/  </a:t>
            </a:r>
            <a:r>
              <a:rPr lang="de-DE" sz="1000" err="1">
                <a:solidFill>
                  <a:schemeClr val="tx1"/>
                </a:solidFill>
                <a:latin typeface="Montserrat" panose="00000500000000000000" pitchFamily="2" charset="-52"/>
              </a:rPr>
              <a:t>Threat</a:t>
            </a:r>
            <a:r>
              <a:rPr lang="de-DE" sz="1000">
                <a:solidFill>
                  <a:schemeClr val="tx1"/>
                </a:solidFill>
                <a:latin typeface="Montserrat" panose="00000500000000000000" pitchFamily="2" charset="-52"/>
              </a:rPr>
              <a:t> Hunting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30" name="Графика 26" descr="Потребители">
            <a:extLst>
              <a:ext uri="{FF2B5EF4-FFF2-40B4-BE49-F238E27FC236}">
                <a16:creationId xmlns:a16="http://schemas.microsoft.com/office/drawing/2014/main" id="{DA16F285-F454-145F-3E63-666325CDA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4014" y="3070415"/>
            <a:ext cx="674536" cy="674536"/>
          </a:xfrm>
          <a:prstGeom prst="rect">
            <a:avLst/>
          </a:prstGeom>
        </p:spPr>
      </p:pic>
      <p:sp>
        <p:nvSpPr>
          <p:cNvPr id="31" name="Rechteck 30">
            <a:extLst>
              <a:ext uri="{FF2B5EF4-FFF2-40B4-BE49-F238E27FC236}">
                <a16:creationId xmlns:a16="http://schemas.microsoft.com/office/drawing/2014/main" id="{50AB87AC-E363-707F-5D2E-CC167021C1E9}"/>
              </a:ext>
            </a:extLst>
          </p:cNvPr>
          <p:cNvSpPr/>
          <p:nvPr/>
        </p:nvSpPr>
        <p:spPr>
          <a:xfrm>
            <a:off x="8541652" y="3722448"/>
            <a:ext cx="1016945"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L1 – Analysten / Triage</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2" name="Gerade Verbindung mit Pfeil 31">
            <a:extLst>
              <a:ext uri="{FF2B5EF4-FFF2-40B4-BE49-F238E27FC236}">
                <a16:creationId xmlns:a16="http://schemas.microsoft.com/office/drawing/2014/main" id="{254C56CC-FFE5-CA3E-9FB7-03E24472CD34}"/>
              </a:ext>
            </a:extLst>
          </p:cNvPr>
          <p:cNvCxnSpPr/>
          <p:nvPr/>
        </p:nvCxnSpPr>
        <p:spPr>
          <a:xfrm>
            <a:off x="7768962" y="365885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0A5A3D6F-FF2B-E46B-4851-18AEA2E50CC5}"/>
              </a:ext>
            </a:extLst>
          </p:cNvPr>
          <p:cNvSpPr/>
          <p:nvPr/>
        </p:nvSpPr>
        <p:spPr>
          <a:xfrm>
            <a:off x="7736130" y="3277856"/>
            <a:ext cx="1005632" cy="290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Echtzeit-überwachung</a:t>
            </a:r>
            <a:endParaRPr lang="de-DE" sz="1050">
              <a:solidFill>
                <a:schemeClr val="tx1"/>
              </a:solidFill>
              <a:latin typeface="Montserrat" panose="00000500000000000000" pitchFamily="2" charset="-52"/>
            </a:endParaRPr>
          </a:p>
        </p:txBody>
      </p:sp>
      <p:pic>
        <p:nvPicPr>
          <p:cNvPr id="34" name="Графика 26" descr="Потребители">
            <a:extLst>
              <a:ext uri="{FF2B5EF4-FFF2-40B4-BE49-F238E27FC236}">
                <a16:creationId xmlns:a16="http://schemas.microsoft.com/office/drawing/2014/main" id="{D71129E6-7965-AB27-2995-95BEB94D5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7415" y="4796383"/>
            <a:ext cx="674536" cy="674536"/>
          </a:xfrm>
          <a:prstGeom prst="rect">
            <a:avLst/>
          </a:prstGeom>
        </p:spPr>
      </p:pic>
      <p:cxnSp>
        <p:nvCxnSpPr>
          <p:cNvPr id="35" name="Gerade Verbindung mit Pfeil 34">
            <a:extLst>
              <a:ext uri="{FF2B5EF4-FFF2-40B4-BE49-F238E27FC236}">
                <a16:creationId xmlns:a16="http://schemas.microsoft.com/office/drawing/2014/main" id="{F3DEAB79-C960-4A4C-6EE5-FB6E98E876D3}"/>
              </a:ext>
            </a:extLst>
          </p:cNvPr>
          <p:cNvCxnSpPr>
            <a:cxnSpLocks/>
          </p:cNvCxnSpPr>
          <p:nvPr/>
        </p:nvCxnSpPr>
        <p:spPr>
          <a:xfrm>
            <a:off x="4504839" y="4092994"/>
            <a:ext cx="1414192" cy="95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0289B709-08A6-9FD1-C655-580401C156FB}"/>
              </a:ext>
            </a:extLst>
          </p:cNvPr>
          <p:cNvCxnSpPr>
            <a:cxnSpLocks/>
          </p:cNvCxnSpPr>
          <p:nvPr/>
        </p:nvCxnSpPr>
        <p:spPr>
          <a:xfrm flipH="1">
            <a:off x="7194737" y="4198997"/>
            <a:ext cx="995095" cy="671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D46E983E-A922-B7E9-36B3-CC6395C5F581}"/>
              </a:ext>
            </a:extLst>
          </p:cNvPr>
          <p:cNvSpPr/>
          <p:nvPr/>
        </p:nvSpPr>
        <p:spPr>
          <a:xfrm>
            <a:off x="5987272" y="5354368"/>
            <a:ext cx="1096598"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L2 – Analysten </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8" name="Gerade Verbindung mit Pfeil 37">
            <a:extLst>
              <a:ext uri="{FF2B5EF4-FFF2-40B4-BE49-F238E27FC236}">
                <a16:creationId xmlns:a16="http://schemas.microsoft.com/office/drawing/2014/main" id="{4D90C9DD-BB33-3889-0293-45865DE1AB41}"/>
              </a:ext>
            </a:extLst>
          </p:cNvPr>
          <p:cNvCxnSpPr>
            <a:cxnSpLocks/>
            <a:endCxn id="21" idx="2"/>
          </p:cNvCxnSpPr>
          <p:nvPr/>
        </p:nvCxnSpPr>
        <p:spPr>
          <a:xfrm flipH="1" flipV="1">
            <a:off x="6560143" y="4070501"/>
            <a:ext cx="14996" cy="743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33D116E3-6A33-9C9B-F437-DEF7D3123F49}"/>
              </a:ext>
            </a:extLst>
          </p:cNvPr>
          <p:cNvSpPr/>
          <p:nvPr/>
        </p:nvSpPr>
        <p:spPr>
          <a:xfrm>
            <a:off x="6113048" y="4287410"/>
            <a:ext cx="910972" cy="416077"/>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1">
                <a:solidFill>
                  <a:schemeClr val="tx1"/>
                </a:solidFill>
                <a:latin typeface="Montserrat" panose="00000500000000000000" pitchFamily="2" charset="-52"/>
              </a:rPr>
              <a:t>Tiefgehende Analyse</a:t>
            </a:r>
            <a:endParaRPr lang="en-US" sz="1000" noProof="1">
              <a:solidFill>
                <a:schemeClr val="tx1"/>
              </a:solidFill>
              <a:latin typeface="Montserrat" panose="00000500000000000000" pitchFamily="2" charset="-52"/>
            </a:endParaRPr>
          </a:p>
        </p:txBody>
      </p:sp>
      <p:sp>
        <p:nvSpPr>
          <p:cNvPr id="40" name="Rechteck 39">
            <a:extLst>
              <a:ext uri="{FF2B5EF4-FFF2-40B4-BE49-F238E27FC236}">
                <a16:creationId xmlns:a16="http://schemas.microsoft.com/office/drawing/2014/main" id="{75DDAF20-44AE-09D1-81A7-CF58879B90B5}"/>
              </a:ext>
            </a:extLst>
          </p:cNvPr>
          <p:cNvSpPr/>
          <p:nvPr/>
        </p:nvSpPr>
        <p:spPr>
          <a:xfrm rot="19440000">
            <a:off x="7237300" y="4280097"/>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41" name="Rechteck 40">
            <a:extLst>
              <a:ext uri="{FF2B5EF4-FFF2-40B4-BE49-F238E27FC236}">
                <a16:creationId xmlns:a16="http://schemas.microsoft.com/office/drawing/2014/main" id="{93851BAB-51A2-77AF-0447-8EA739A90615}"/>
              </a:ext>
            </a:extLst>
          </p:cNvPr>
          <p:cNvSpPr/>
          <p:nvPr/>
        </p:nvSpPr>
        <p:spPr>
          <a:xfrm>
            <a:off x="4853862" y="5822641"/>
            <a:ext cx="3419059" cy="791616"/>
          </a:xfrm>
          <a:prstGeom prst="rect">
            <a:avLst/>
          </a:prstGeom>
          <a:solidFill>
            <a:srgbClr val="FFFFFF"/>
          </a:solid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100" b="1">
                <a:solidFill>
                  <a:schemeClr val="tx1"/>
                </a:solidFill>
                <a:latin typeface="Montserrat" panose="00000500000000000000" pitchFamily="2" charset="-52"/>
              </a:rPr>
              <a:t>Reaktion</a:t>
            </a:r>
          </a:p>
          <a:p>
            <a:pPr algn="ctr"/>
            <a:r>
              <a:rPr lang="de-DE" sz="1100">
                <a:solidFill>
                  <a:schemeClr val="tx1"/>
                </a:solidFill>
                <a:latin typeface="Montserrat" panose="00000500000000000000" pitchFamily="2" charset="-52"/>
              </a:rPr>
              <a:t>Aktivitäten blocken</a:t>
            </a:r>
          </a:p>
          <a:p>
            <a:pPr algn="ctr"/>
            <a:r>
              <a:rPr lang="de-DE" sz="1100">
                <a:solidFill>
                  <a:schemeClr val="tx1"/>
                </a:solidFill>
                <a:latin typeface="Montserrat" panose="00000500000000000000" pitchFamily="2" charset="-52"/>
              </a:rPr>
              <a:t>Account sperren</a:t>
            </a:r>
          </a:p>
          <a:p>
            <a:pPr algn="ctr"/>
            <a:r>
              <a:rPr lang="de-DE" sz="1100">
                <a:solidFill>
                  <a:schemeClr val="tx1"/>
                </a:solidFill>
                <a:latin typeface="Montserrat" panose="00000500000000000000" pitchFamily="2" charset="-52"/>
              </a:rPr>
              <a:t>Netzwerkzugang sperren</a:t>
            </a:r>
          </a:p>
        </p:txBody>
      </p:sp>
      <p:sp>
        <p:nvSpPr>
          <p:cNvPr id="42" name="Rechteck 41">
            <a:extLst>
              <a:ext uri="{FF2B5EF4-FFF2-40B4-BE49-F238E27FC236}">
                <a16:creationId xmlns:a16="http://schemas.microsoft.com/office/drawing/2014/main" id="{FCB9A59A-FB8E-226D-185C-3C49EF7DC3E0}"/>
              </a:ext>
            </a:extLst>
          </p:cNvPr>
          <p:cNvSpPr/>
          <p:nvPr/>
        </p:nvSpPr>
        <p:spPr>
          <a:xfrm>
            <a:off x="7491549" y="4787657"/>
            <a:ext cx="1198453"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a:solidFill>
                  <a:schemeClr val="tx1"/>
                </a:solidFill>
                <a:latin typeface="Montserrat" panose="00000500000000000000" pitchFamily="2" charset="-52"/>
              </a:rPr>
              <a:t>Koordinierung &amp; Konsultation</a:t>
            </a:r>
          </a:p>
          <a:p>
            <a:pPr marL="171450" indent="-171450" algn="ctr">
              <a:buFont typeface="Arial" panose="020B0604020202020204" pitchFamily="34" charset="0"/>
              <a:buChar char="•"/>
            </a:pPr>
            <a:endParaRPr lang="de-DE" sz="1050">
              <a:solidFill>
                <a:schemeClr val="tx1"/>
              </a:solidFill>
              <a:latin typeface="Montserrat" panose="00000500000000000000" pitchFamily="2" charset="-52"/>
            </a:endParaRPr>
          </a:p>
        </p:txBody>
      </p:sp>
      <p:cxnSp>
        <p:nvCxnSpPr>
          <p:cNvPr id="43" name="Gerade Verbindung mit Pfeil 42">
            <a:extLst>
              <a:ext uri="{FF2B5EF4-FFF2-40B4-BE49-F238E27FC236}">
                <a16:creationId xmlns:a16="http://schemas.microsoft.com/office/drawing/2014/main" id="{7E52790D-D2D9-3AAE-BACD-4AE1746949D4}"/>
              </a:ext>
            </a:extLst>
          </p:cNvPr>
          <p:cNvCxnSpPr>
            <a:cxnSpLocks/>
            <a:stCxn id="46" idx="1"/>
          </p:cNvCxnSpPr>
          <p:nvPr/>
        </p:nvCxnSpPr>
        <p:spPr>
          <a:xfrm flipH="1">
            <a:off x="7231644" y="5133651"/>
            <a:ext cx="25053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Графика 26" descr="Потребители">
            <a:extLst>
              <a:ext uri="{FF2B5EF4-FFF2-40B4-BE49-F238E27FC236}">
                <a16:creationId xmlns:a16="http://schemas.microsoft.com/office/drawing/2014/main" id="{5CAD9F6B-1EAA-360E-22C8-C1D3134FB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502" y="4795391"/>
            <a:ext cx="674536" cy="674536"/>
          </a:xfrm>
          <a:prstGeom prst="rect">
            <a:avLst/>
          </a:prstGeom>
        </p:spPr>
      </p:pic>
      <p:sp>
        <p:nvSpPr>
          <p:cNvPr id="45" name="Rechteck 44">
            <a:extLst>
              <a:ext uri="{FF2B5EF4-FFF2-40B4-BE49-F238E27FC236}">
                <a16:creationId xmlns:a16="http://schemas.microsoft.com/office/drawing/2014/main" id="{3FA1CA5E-B556-CAFA-A9FF-5F97DF841613}"/>
              </a:ext>
            </a:extLst>
          </p:cNvPr>
          <p:cNvSpPr/>
          <p:nvPr/>
        </p:nvSpPr>
        <p:spPr>
          <a:xfrm>
            <a:off x="9685334" y="5385309"/>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900" b="1" noProof="1">
                <a:solidFill>
                  <a:schemeClr val="tx1"/>
                </a:solidFill>
                <a:latin typeface="Montserrat" panose="00000500000000000000" pitchFamily="2" charset="-52"/>
              </a:rPr>
              <a:t>IT-Abteilung</a:t>
            </a:r>
          </a:p>
          <a:p>
            <a:pPr marL="171450" indent="-171450">
              <a:buFont typeface="Arial" panose="020B0604020202020204" pitchFamily="34" charset="0"/>
              <a:buChar char="•"/>
            </a:pPr>
            <a:endParaRPr lang="en-US" sz="1000" b="1" noProof="1">
              <a:solidFill>
                <a:schemeClr val="tx1"/>
              </a:solidFill>
              <a:latin typeface="Montserrat" panose="00000500000000000000" pitchFamily="2" charset="-52"/>
            </a:endParaRPr>
          </a:p>
        </p:txBody>
      </p:sp>
      <p:sp>
        <p:nvSpPr>
          <p:cNvPr id="46" name="Rechteck 45">
            <a:extLst>
              <a:ext uri="{FF2B5EF4-FFF2-40B4-BE49-F238E27FC236}">
                <a16:creationId xmlns:a16="http://schemas.microsoft.com/office/drawing/2014/main" id="{7FDC997C-FC49-B5CF-0656-2928DDE73EEC}"/>
              </a:ext>
            </a:extLst>
          </p:cNvPr>
          <p:cNvSpPr/>
          <p:nvPr/>
        </p:nvSpPr>
        <p:spPr>
          <a:xfrm>
            <a:off x="9737040" y="4653736"/>
            <a:ext cx="860428" cy="95982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US" sz="1100">
              <a:solidFill>
                <a:schemeClr val="tx1"/>
              </a:solidFill>
              <a:latin typeface="Montserrat" panose="00000500000000000000" pitchFamily="2" charset="-52"/>
            </a:endParaRPr>
          </a:p>
        </p:txBody>
      </p:sp>
      <p:sp>
        <p:nvSpPr>
          <p:cNvPr id="47" name="Rechteck 46">
            <a:extLst>
              <a:ext uri="{FF2B5EF4-FFF2-40B4-BE49-F238E27FC236}">
                <a16:creationId xmlns:a16="http://schemas.microsoft.com/office/drawing/2014/main" id="{47B1307E-0458-21AA-ABBB-4C5620712D35}"/>
              </a:ext>
            </a:extLst>
          </p:cNvPr>
          <p:cNvSpPr/>
          <p:nvPr/>
        </p:nvSpPr>
        <p:spPr>
          <a:xfrm>
            <a:off x="2143598" y="182433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SOC-Lead</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48" name="Графика 26" descr="Потребители">
            <a:extLst>
              <a:ext uri="{FF2B5EF4-FFF2-40B4-BE49-F238E27FC236}">
                <a16:creationId xmlns:a16="http://schemas.microsoft.com/office/drawing/2014/main" id="{D5A6497D-BBF5-0A28-A451-F2F8A1613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711" y="1835805"/>
            <a:ext cx="674536" cy="674536"/>
          </a:xfrm>
          <a:prstGeom prst="rect">
            <a:avLst/>
          </a:prstGeom>
        </p:spPr>
      </p:pic>
      <p:sp>
        <p:nvSpPr>
          <p:cNvPr id="49" name="Rechteck 48">
            <a:extLst>
              <a:ext uri="{FF2B5EF4-FFF2-40B4-BE49-F238E27FC236}">
                <a16:creationId xmlns:a16="http://schemas.microsoft.com/office/drawing/2014/main" id="{322EE61F-5AAD-0256-CE19-FCBC446EF7E0}"/>
              </a:ext>
            </a:extLst>
          </p:cNvPr>
          <p:cNvSpPr/>
          <p:nvPr/>
        </p:nvSpPr>
        <p:spPr>
          <a:xfrm>
            <a:off x="8475263" y="2382464"/>
            <a:ext cx="1083334"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Betrieb</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cxnSp>
        <p:nvCxnSpPr>
          <p:cNvPr id="50" name="Gerade Verbindung mit Pfeil 49">
            <a:extLst>
              <a:ext uri="{FF2B5EF4-FFF2-40B4-BE49-F238E27FC236}">
                <a16:creationId xmlns:a16="http://schemas.microsoft.com/office/drawing/2014/main" id="{0A59AD14-9FDE-9095-74BC-7B862E6321B0}"/>
              </a:ext>
            </a:extLst>
          </p:cNvPr>
          <p:cNvCxnSpPr/>
          <p:nvPr/>
        </p:nvCxnSpPr>
        <p:spPr>
          <a:xfrm>
            <a:off x="7830649" y="222618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Rechteck 50">
            <a:extLst>
              <a:ext uri="{FF2B5EF4-FFF2-40B4-BE49-F238E27FC236}">
                <a16:creationId xmlns:a16="http://schemas.microsoft.com/office/drawing/2014/main" id="{77E8DB33-7874-EC9F-A375-75EAB103CF66}"/>
              </a:ext>
            </a:extLst>
          </p:cNvPr>
          <p:cNvSpPr/>
          <p:nvPr/>
        </p:nvSpPr>
        <p:spPr>
          <a:xfrm>
            <a:off x="7878802" y="173781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Überwachen, Entstören, Patchen</a:t>
            </a:r>
          </a:p>
          <a:p>
            <a:pPr marL="171450" indent="-171450">
              <a:buFont typeface="Arial" panose="020B0604020202020204" pitchFamily="34" charset="0"/>
              <a:buChar char="•"/>
            </a:pPr>
            <a:endParaRPr lang="de-DE" sz="1050">
              <a:solidFill>
                <a:schemeClr val="tx1"/>
              </a:solidFill>
              <a:latin typeface="Montserrat" panose="00000500000000000000" pitchFamily="2" charset="-52"/>
            </a:endParaRPr>
          </a:p>
        </p:txBody>
      </p:sp>
      <p:sp>
        <p:nvSpPr>
          <p:cNvPr id="52" name="Rechteck 51">
            <a:extLst>
              <a:ext uri="{FF2B5EF4-FFF2-40B4-BE49-F238E27FC236}">
                <a16:creationId xmlns:a16="http://schemas.microsoft.com/office/drawing/2014/main" id="{361D0025-D326-EB1D-1C2E-76AE3056E344}"/>
              </a:ext>
            </a:extLst>
          </p:cNvPr>
          <p:cNvSpPr/>
          <p:nvPr/>
        </p:nvSpPr>
        <p:spPr>
          <a:xfrm>
            <a:off x="2351544" y="2051211"/>
            <a:ext cx="616834" cy="2361871"/>
          </a:xfrm>
          <a:prstGeom prst="rect">
            <a:avLst/>
          </a:prstGeom>
          <a:solidFill>
            <a:schemeClr val="bg2"/>
          </a:solidFill>
          <a:ln w="22225"/>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de-DE" sz="1400" b="1" noProof="1">
                <a:solidFill>
                  <a:schemeClr val="tx1"/>
                </a:solidFill>
                <a:latin typeface="Montserrat" panose="00000500000000000000" pitchFamily="2" charset="-52"/>
              </a:rPr>
              <a:t>SOC-Management</a:t>
            </a:r>
            <a:endParaRPr lang="de-DE" sz="1100" noProof="1">
              <a:solidFill>
                <a:schemeClr val="tx1"/>
              </a:solidFill>
              <a:latin typeface="Montserrat" panose="00000500000000000000" pitchFamily="2" charset="-52"/>
            </a:endParaRPr>
          </a:p>
        </p:txBody>
      </p:sp>
      <p:sp>
        <p:nvSpPr>
          <p:cNvPr id="53" name="Gebogener Pfeil 52">
            <a:extLst>
              <a:ext uri="{FF2B5EF4-FFF2-40B4-BE49-F238E27FC236}">
                <a16:creationId xmlns:a16="http://schemas.microsoft.com/office/drawing/2014/main" id="{5E6C4290-CC4D-2F6D-F2E0-03011305F813}"/>
              </a:ext>
            </a:extLst>
          </p:cNvPr>
          <p:cNvSpPr/>
          <p:nvPr/>
        </p:nvSpPr>
        <p:spPr>
          <a:xfrm>
            <a:off x="2155137" y="4431762"/>
            <a:ext cx="1039693" cy="1039693"/>
          </a:xfrm>
          <a:prstGeom prst="circularArrow">
            <a:avLst>
              <a:gd name="adj1" fmla="val 17884"/>
              <a:gd name="adj2" fmla="val 1002341"/>
              <a:gd name="adj3" fmla="val 13367553"/>
              <a:gd name="adj4" fmla="val 14438602"/>
              <a:gd name="adj5" fmla="val 17743"/>
            </a:avLst>
          </a:prstGeom>
          <a:solidFill>
            <a:schemeClr val="bg1"/>
          </a:soli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Pfeil nach unten 53">
            <a:extLst>
              <a:ext uri="{FF2B5EF4-FFF2-40B4-BE49-F238E27FC236}">
                <a16:creationId xmlns:a16="http://schemas.microsoft.com/office/drawing/2014/main" id="{4AD461ED-0AFA-9904-BC0C-6D08230319B5}"/>
              </a:ext>
            </a:extLst>
          </p:cNvPr>
          <p:cNvSpPr/>
          <p:nvPr/>
        </p:nvSpPr>
        <p:spPr>
          <a:xfrm>
            <a:off x="6412247" y="5562406"/>
            <a:ext cx="325784" cy="254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Графика 43" descr="Shield with solid fill">
            <a:extLst>
              <a:ext uri="{FF2B5EF4-FFF2-40B4-BE49-F238E27FC236}">
                <a16:creationId xmlns:a16="http://schemas.microsoft.com/office/drawing/2014/main" id="{CF6FFF6A-EC5E-253C-677E-FDB2EC7A14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32367" y="788887"/>
            <a:ext cx="336498" cy="336498"/>
          </a:xfrm>
          <a:prstGeom prst="rect">
            <a:avLst/>
          </a:prstGeom>
        </p:spPr>
      </p:pic>
      <p:sp>
        <p:nvSpPr>
          <p:cNvPr id="56" name="Oval 55">
            <a:extLst>
              <a:ext uri="{FF2B5EF4-FFF2-40B4-BE49-F238E27FC236}">
                <a16:creationId xmlns:a16="http://schemas.microsoft.com/office/drawing/2014/main" id="{B4AAA8C6-0820-5F03-4699-E330AF603044}"/>
              </a:ext>
            </a:extLst>
          </p:cNvPr>
          <p:cNvSpPr/>
          <p:nvPr/>
        </p:nvSpPr>
        <p:spPr>
          <a:xfrm>
            <a:off x="9222992" y="2979850"/>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1</a:t>
            </a:r>
          </a:p>
        </p:txBody>
      </p:sp>
      <p:sp>
        <p:nvSpPr>
          <p:cNvPr id="57" name="Oval 56">
            <a:extLst>
              <a:ext uri="{FF2B5EF4-FFF2-40B4-BE49-F238E27FC236}">
                <a16:creationId xmlns:a16="http://schemas.microsoft.com/office/drawing/2014/main" id="{E9F984FC-12C3-39FD-4072-32762BCB352B}"/>
              </a:ext>
            </a:extLst>
          </p:cNvPr>
          <p:cNvSpPr/>
          <p:nvPr/>
        </p:nvSpPr>
        <p:spPr>
          <a:xfrm>
            <a:off x="6876678" y="4815948"/>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2</a:t>
            </a:r>
          </a:p>
        </p:txBody>
      </p:sp>
      <p:sp>
        <p:nvSpPr>
          <p:cNvPr id="58" name="Oval 57">
            <a:extLst>
              <a:ext uri="{FF2B5EF4-FFF2-40B4-BE49-F238E27FC236}">
                <a16:creationId xmlns:a16="http://schemas.microsoft.com/office/drawing/2014/main" id="{94EB611B-BCE9-C2AF-2DB0-DB24DCE05202}"/>
              </a:ext>
            </a:extLst>
          </p:cNvPr>
          <p:cNvSpPr/>
          <p:nvPr/>
        </p:nvSpPr>
        <p:spPr>
          <a:xfrm>
            <a:off x="3442964" y="1829886"/>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4</a:t>
            </a:r>
          </a:p>
        </p:txBody>
      </p:sp>
      <p:sp>
        <p:nvSpPr>
          <p:cNvPr id="59" name="Oval 58">
            <a:extLst>
              <a:ext uri="{FF2B5EF4-FFF2-40B4-BE49-F238E27FC236}">
                <a16:creationId xmlns:a16="http://schemas.microsoft.com/office/drawing/2014/main" id="{9FB7AFD5-4EB9-13E8-9AE1-AA5845CA01EC}"/>
              </a:ext>
            </a:extLst>
          </p:cNvPr>
          <p:cNvSpPr/>
          <p:nvPr/>
        </p:nvSpPr>
        <p:spPr>
          <a:xfrm>
            <a:off x="2192038" y="1392014"/>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6</a:t>
            </a:r>
          </a:p>
        </p:txBody>
      </p:sp>
      <p:sp>
        <p:nvSpPr>
          <p:cNvPr id="60" name="Oval 59">
            <a:extLst>
              <a:ext uri="{FF2B5EF4-FFF2-40B4-BE49-F238E27FC236}">
                <a16:creationId xmlns:a16="http://schemas.microsoft.com/office/drawing/2014/main" id="{25A07E98-DF7C-165D-7B2B-C644FC1D6B53}"/>
              </a:ext>
            </a:extLst>
          </p:cNvPr>
          <p:cNvSpPr/>
          <p:nvPr/>
        </p:nvSpPr>
        <p:spPr>
          <a:xfrm>
            <a:off x="9222992" y="1770657"/>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5</a:t>
            </a:r>
          </a:p>
        </p:txBody>
      </p:sp>
      <p:pic>
        <p:nvPicPr>
          <p:cNvPr id="61" name="Графика 26" descr="Служител в офис">
            <a:extLst>
              <a:ext uri="{FF2B5EF4-FFF2-40B4-BE49-F238E27FC236}">
                <a16:creationId xmlns:a16="http://schemas.microsoft.com/office/drawing/2014/main" id="{B7EB2E41-2402-E0F6-B168-9689ED2E63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86451" y="1331963"/>
            <a:ext cx="575068" cy="575068"/>
          </a:xfrm>
          <a:prstGeom prst="rect">
            <a:avLst/>
          </a:prstGeom>
        </p:spPr>
      </p:pic>
      <p:sp>
        <p:nvSpPr>
          <p:cNvPr id="63" name="Titel 1">
            <a:extLst>
              <a:ext uri="{FF2B5EF4-FFF2-40B4-BE49-F238E27FC236}">
                <a16:creationId xmlns:a16="http://schemas.microsoft.com/office/drawing/2014/main" id="{E0D19F45-35E1-D117-A84C-D297885B5F49}"/>
              </a:ext>
            </a:extLst>
          </p:cNvPr>
          <p:cNvSpPr txBox="1">
            <a:spLocks/>
          </p:cNvSpPr>
          <p:nvPr/>
        </p:nvSpPr>
        <p:spPr>
          <a:xfrm>
            <a:off x="4603838" y="1427603"/>
            <a:ext cx="1055427" cy="32175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sz="2400">
                <a:solidFill>
                  <a:srgbClr val="1717C0"/>
                </a:solidFill>
              </a:rPr>
              <a:t>SOC</a:t>
            </a:r>
          </a:p>
        </p:txBody>
      </p:sp>
      <p:sp>
        <p:nvSpPr>
          <p:cNvPr id="64" name="Oval 63">
            <a:extLst>
              <a:ext uri="{FF2B5EF4-FFF2-40B4-BE49-F238E27FC236}">
                <a16:creationId xmlns:a16="http://schemas.microsoft.com/office/drawing/2014/main" id="{AA8781E4-35A0-3FAF-D007-78107DE86687}"/>
              </a:ext>
            </a:extLst>
          </p:cNvPr>
          <p:cNvSpPr/>
          <p:nvPr/>
        </p:nvSpPr>
        <p:spPr>
          <a:xfrm>
            <a:off x="3442964" y="3069995"/>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3</a:t>
            </a:r>
          </a:p>
        </p:txBody>
      </p:sp>
      <p:sp>
        <p:nvSpPr>
          <p:cNvPr id="3" name="Rechteck 2">
            <a:extLst>
              <a:ext uri="{FF2B5EF4-FFF2-40B4-BE49-F238E27FC236}">
                <a16:creationId xmlns:a16="http://schemas.microsoft.com/office/drawing/2014/main" id="{83B21456-4642-DA1F-747E-A1EC582FD400}"/>
              </a:ext>
            </a:extLst>
          </p:cNvPr>
          <p:cNvSpPr/>
          <p:nvPr/>
        </p:nvSpPr>
        <p:spPr>
          <a:xfrm>
            <a:off x="789257" y="1707797"/>
            <a:ext cx="10935745" cy="4729978"/>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5" name="Rechteck 4">
            <a:extLst>
              <a:ext uri="{FF2B5EF4-FFF2-40B4-BE49-F238E27FC236}">
                <a16:creationId xmlns:a16="http://schemas.microsoft.com/office/drawing/2014/main" id="{F030C568-AE12-3A9C-7AE0-46B44BACED1B}"/>
              </a:ext>
            </a:extLst>
          </p:cNvPr>
          <p:cNvSpPr/>
          <p:nvPr/>
        </p:nvSpPr>
        <p:spPr>
          <a:xfrm>
            <a:off x="789258" y="1339299"/>
            <a:ext cx="2115965" cy="36737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 name="Rechteck 5">
            <a:extLst>
              <a:ext uri="{FF2B5EF4-FFF2-40B4-BE49-F238E27FC236}">
                <a16:creationId xmlns:a16="http://schemas.microsoft.com/office/drawing/2014/main" id="{8A9F1490-22E3-2474-4F8C-64FC855D007B}"/>
              </a:ext>
            </a:extLst>
          </p:cNvPr>
          <p:cNvSpPr/>
          <p:nvPr/>
        </p:nvSpPr>
        <p:spPr>
          <a:xfrm>
            <a:off x="4235822" y="6421078"/>
            <a:ext cx="4663638" cy="28296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7" name="Rechteck 6">
            <a:extLst>
              <a:ext uri="{FF2B5EF4-FFF2-40B4-BE49-F238E27FC236}">
                <a16:creationId xmlns:a16="http://schemas.microsoft.com/office/drawing/2014/main" id="{FE4FAA95-2299-AD21-40E9-5FBECD543B4D}"/>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5" name="Titel 1">
            <a:extLst>
              <a:ext uri="{FF2B5EF4-FFF2-40B4-BE49-F238E27FC236}">
                <a16:creationId xmlns:a16="http://schemas.microsoft.com/office/drawing/2014/main" id="{273CD402-C17A-788B-C2DE-D88B919BC07A}"/>
              </a:ext>
            </a:extLst>
          </p:cNvPr>
          <p:cNvSpPr txBox="1">
            <a:spLocks/>
          </p:cNvSpPr>
          <p:nvPr/>
        </p:nvSpPr>
        <p:spPr>
          <a:xfrm>
            <a:off x="911225" y="451688"/>
            <a:ext cx="5741367"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a:solidFill>
                  <a:srgbClr val="1515B7"/>
                </a:solidFill>
                <a:latin typeface="montserrat" panose="00000500000000000000" pitchFamily="2" charset="0"/>
              </a:rPr>
              <a:t>Wie sehen die Prozesse eines SOCs aus?</a:t>
            </a:r>
          </a:p>
        </p:txBody>
      </p:sp>
      <p:pic>
        <p:nvPicPr>
          <p:cNvPr id="68" name="Grafik 67" descr="Ein Bild, das Grafiken, Schrift, Grafikdesign, Screenshot enthält.&#10;&#10;KI-generierte Inhalte können fehlerhaft sein.">
            <a:extLst>
              <a:ext uri="{FF2B5EF4-FFF2-40B4-BE49-F238E27FC236}">
                <a16:creationId xmlns:a16="http://schemas.microsoft.com/office/drawing/2014/main" id="{D8AA00A5-F0AA-7830-0E61-A6227F1FB0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61519" y="1442832"/>
            <a:ext cx="1562544" cy="208339"/>
          </a:xfrm>
          <a:prstGeom prst="rect">
            <a:avLst/>
          </a:prstGeom>
        </p:spPr>
      </p:pic>
    </p:spTree>
    <p:extLst>
      <p:ext uri="{BB962C8B-B14F-4D97-AF65-F5344CB8AC3E}">
        <p14:creationId xmlns:p14="http://schemas.microsoft.com/office/powerpoint/2010/main" val="227023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1944-9F83-1ECC-BD85-E31A087ED6C4}"/>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14E07319-19BA-C195-4DA6-E4EDD1546901}"/>
              </a:ext>
            </a:extLst>
          </p:cNvPr>
          <p:cNvSpPr>
            <a:spLocks noGrp="1"/>
          </p:cNvSpPr>
          <p:nvPr>
            <p:ph type="body" sz="quarter" idx="12"/>
          </p:nvPr>
        </p:nvSpPr>
        <p:spPr/>
        <p:txBody>
          <a:bodyPr/>
          <a:lstStyle/>
          <a:p>
            <a:endParaRPr lang="en-US"/>
          </a:p>
        </p:txBody>
      </p:sp>
      <p:sp>
        <p:nvSpPr>
          <p:cNvPr id="8" name="Rechteck 7">
            <a:extLst>
              <a:ext uri="{FF2B5EF4-FFF2-40B4-BE49-F238E27FC236}">
                <a16:creationId xmlns:a16="http://schemas.microsoft.com/office/drawing/2014/main" id="{13376389-99F1-21FA-A073-24F7ACE89D16}"/>
              </a:ext>
            </a:extLst>
          </p:cNvPr>
          <p:cNvSpPr/>
          <p:nvPr/>
        </p:nvSpPr>
        <p:spPr>
          <a:xfrm>
            <a:off x="2655307" y="1723340"/>
            <a:ext cx="6903290" cy="4345774"/>
          </a:xfrm>
          <a:prstGeom prst="rect">
            <a:avLst/>
          </a:prstGeom>
          <a:noFill/>
          <a:ln w="22225">
            <a:solidFill>
              <a:srgbClr val="1717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sp>
        <p:nvSpPr>
          <p:cNvPr id="9" name="Oval 8">
            <a:extLst>
              <a:ext uri="{FF2B5EF4-FFF2-40B4-BE49-F238E27FC236}">
                <a16:creationId xmlns:a16="http://schemas.microsoft.com/office/drawing/2014/main" id="{AE5ECD4B-B817-16B4-2E01-EF3BAB5AE4A3}"/>
              </a:ext>
            </a:extLst>
          </p:cNvPr>
          <p:cNvSpPr/>
          <p:nvPr/>
        </p:nvSpPr>
        <p:spPr>
          <a:xfrm>
            <a:off x="2420526" y="4690478"/>
            <a:ext cx="529477" cy="529477"/>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b="1">
                <a:solidFill>
                  <a:schemeClr val="tx1"/>
                </a:solidFill>
              </a:rPr>
              <a:t>KVP</a:t>
            </a:r>
          </a:p>
        </p:txBody>
      </p:sp>
      <p:sp>
        <p:nvSpPr>
          <p:cNvPr id="10" name="Rechteck 9">
            <a:extLst>
              <a:ext uri="{FF2B5EF4-FFF2-40B4-BE49-F238E27FC236}">
                <a16:creationId xmlns:a16="http://schemas.microsoft.com/office/drawing/2014/main" id="{4ACA78C3-1ED4-0054-E3B9-5E35CF14CED8}"/>
              </a:ext>
            </a:extLst>
          </p:cNvPr>
          <p:cNvSpPr/>
          <p:nvPr/>
        </p:nvSpPr>
        <p:spPr>
          <a:xfrm rot="2100000">
            <a:off x="4805379" y="4396364"/>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11" name="Графика 26" descr="Потребители">
            <a:extLst>
              <a:ext uri="{FF2B5EF4-FFF2-40B4-BE49-F238E27FC236}">
                <a16:creationId xmlns:a16="http://schemas.microsoft.com/office/drawing/2014/main" id="{45254399-55F3-98EF-A150-30DCE969E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1835805"/>
            <a:ext cx="674536" cy="674536"/>
          </a:xfrm>
          <a:prstGeom prst="rect">
            <a:avLst/>
          </a:prstGeom>
        </p:spPr>
      </p:pic>
      <p:pic>
        <p:nvPicPr>
          <p:cNvPr id="12" name="Графика 10" descr="База данни">
            <a:extLst>
              <a:ext uri="{FF2B5EF4-FFF2-40B4-BE49-F238E27FC236}">
                <a16:creationId xmlns:a16="http://schemas.microsoft.com/office/drawing/2014/main" id="{B8D74FD1-4294-52AA-2C74-B7DCBE7626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7003" y="871394"/>
            <a:ext cx="460569" cy="460569"/>
          </a:xfrm>
          <a:prstGeom prst="rect">
            <a:avLst/>
          </a:prstGeom>
        </p:spPr>
      </p:pic>
      <p:pic>
        <p:nvPicPr>
          <p:cNvPr id="13" name="Grafik 12" descr="Vollziegelwand mit einfarbiger Füllung">
            <a:extLst>
              <a:ext uri="{FF2B5EF4-FFF2-40B4-BE49-F238E27FC236}">
                <a16:creationId xmlns:a16="http://schemas.microsoft.com/office/drawing/2014/main" id="{A2C44DB0-017B-734B-AD68-DFF4550B3C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4683" y="874269"/>
            <a:ext cx="457694" cy="457694"/>
          </a:xfrm>
          <a:prstGeom prst="rect">
            <a:avLst/>
          </a:prstGeom>
        </p:spPr>
      </p:pic>
      <p:pic>
        <p:nvPicPr>
          <p:cNvPr id="14" name="Графика 58" descr="Laptop with solid fill">
            <a:extLst>
              <a:ext uri="{FF2B5EF4-FFF2-40B4-BE49-F238E27FC236}">
                <a16:creationId xmlns:a16="http://schemas.microsoft.com/office/drawing/2014/main" id="{5BE0182D-3734-47E5-3188-1CA54739F0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8283" y="874269"/>
            <a:ext cx="457694" cy="457694"/>
          </a:xfrm>
          <a:prstGeom prst="rect">
            <a:avLst/>
          </a:prstGeom>
        </p:spPr>
      </p:pic>
      <p:pic>
        <p:nvPicPr>
          <p:cNvPr id="15" name="Graphic 55" descr="Server with solid fill">
            <a:extLst>
              <a:ext uri="{FF2B5EF4-FFF2-40B4-BE49-F238E27FC236}">
                <a16:creationId xmlns:a16="http://schemas.microsoft.com/office/drawing/2014/main" id="{D77F81FE-6326-6D65-481D-E0566B1A5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1145" y="924825"/>
            <a:ext cx="407138" cy="407138"/>
          </a:xfrm>
          <a:prstGeom prst="rect">
            <a:avLst/>
          </a:prstGeom>
        </p:spPr>
      </p:pic>
      <p:sp>
        <p:nvSpPr>
          <p:cNvPr id="16" name="Oval 15">
            <a:extLst>
              <a:ext uri="{FF2B5EF4-FFF2-40B4-BE49-F238E27FC236}">
                <a16:creationId xmlns:a16="http://schemas.microsoft.com/office/drawing/2014/main" id="{4C3BB3BC-E172-A357-FC49-369359532D64}"/>
              </a:ext>
            </a:extLst>
          </p:cNvPr>
          <p:cNvSpPr/>
          <p:nvPr/>
        </p:nvSpPr>
        <p:spPr>
          <a:xfrm>
            <a:off x="5440537" y="828569"/>
            <a:ext cx="2215818" cy="59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cxnSp>
        <p:nvCxnSpPr>
          <p:cNvPr id="17" name="Gerade Verbindung mit Pfeil 16">
            <a:extLst>
              <a:ext uri="{FF2B5EF4-FFF2-40B4-BE49-F238E27FC236}">
                <a16:creationId xmlns:a16="http://schemas.microsoft.com/office/drawing/2014/main" id="{2C070338-9364-75B8-50FD-6FFA647EBEFA}"/>
              </a:ext>
            </a:extLst>
          </p:cNvPr>
          <p:cNvCxnSpPr>
            <a:cxnSpLocks/>
            <a:stCxn id="16" idx="4"/>
          </p:cNvCxnSpPr>
          <p:nvPr/>
        </p:nvCxnSpPr>
        <p:spPr>
          <a:xfrm>
            <a:off x="6548446" y="1422201"/>
            <a:ext cx="0" cy="52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506535AF-EA10-7C14-8298-B628CF367E4A}"/>
              </a:ext>
            </a:extLst>
          </p:cNvPr>
          <p:cNvGrpSpPr/>
          <p:nvPr/>
        </p:nvGrpSpPr>
        <p:grpSpPr>
          <a:xfrm>
            <a:off x="6331835" y="1279039"/>
            <a:ext cx="376444" cy="376562"/>
            <a:chOff x="604344" y="2905118"/>
            <a:chExt cx="1039660" cy="1039987"/>
          </a:xfrm>
        </p:grpSpPr>
        <p:sp>
          <p:nvSpPr>
            <p:cNvPr id="19" name="Oval 18">
              <a:extLst>
                <a:ext uri="{FF2B5EF4-FFF2-40B4-BE49-F238E27FC236}">
                  <a16:creationId xmlns:a16="http://schemas.microsoft.com/office/drawing/2014/main" id="{32207F7C-922B-084B-2ECF-12896FA37973}"/>
                </a:ext>
              </a:extLst>
            </p:cNvPr>
            <p:cNvSpPr/>
            <p:nvPr/>
          </p:nvSpPr>
          <p:spPr>
            <a:xfrm>
              <a:off x="874188" y="2950838"/>
              <a:ext cx="739336" cy="686442"/>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latin typeface="Montserrat" panose="00000500000000000000" pitchFamily="2" charset="-52"/>
              </a:endParaRPr>
            </a:p>
          </p:txBody>
        </p:sp>
        <p:sp>
          <p:nvSpPr>
            <p:cNvPr id="20" name="Freihandform 19">
              <a:extLst>
                <a:ext uri="{FF2B5EF4-FFF2-40B4-BE49-F238E27FC236}">
                  <a16:creationId xmlns:a16="http://schemas.microsoft.com/office/drawing/2014/main" id="{D91776E5-671F-A9F1-A7F1-00B73146A50B}"/>
                </a:ext>
              </a:extLst>
            </p:cNvPr>
            <p:cNvSpPr/>
            <p:nvPr/>
          </p:nvSpPr>
          <p:spPr>
            <a:xfrm>
              <a:off x="604344" y="2905118"/>
              <a:ext cx="1039660" cy="1039987"/>
            </a:xfrm>
            <a:custGeom>
              <a:avLst/>
              <a:gdLst>
                <a:gd name="connsiteX0" fmla="*/ 19770 w 754628"/>
                <a:gd name="connsiteY0" fmla="*/ 735335 h 754865"/>
                <a:gd name="connsiteX1" fmla="*/ 114063 w 754628"/>
                <a:gd name="connsiteY1" fmla="*/ 735339 h 754865"/>
                <a:gd name="connsiteX2" fmla="*/ 114068 w 754628"/>
                <a:gd name="connsiteY2" fmla="*/ 735335 h 754865"/>
                <a:gd name="connsiteX3" fmla="*/ 233607 w 754628"/>
                <a:gd name="connsiteY3" fmla="*/ 615796 h 754865"/>
                <a:gd name="connsiteX4" fmla="*/ 251990 w 754628"/>
                <a:gd name="connsiteY4" fmla="*/ 556455 h 754865"/>
                <a:gd name="connsiteX5" fmla="*/ 293614 w 754628"/>
                <a:gd name="connsiteY5" fmla="*/ 514355 h 754865"/>
                <a:gd name="connsiteX6" fmla="*/ 695549 w 754628"/>
                <a:gd name="connsiteY6" fmla="*/ 461015 h 754865"/>
                <a:gd name="connsiteX7" fmla="*/ 642209 w 754628"/>
                <a:gd name="connsiteY7" fmla="*/ 59080 h 754865"/>
                <a:gd name="connsiteX8" fmla="*/ 240274 w 754628"/>
                <a:gd name="connsiteY8" fmla="*/ 112420 h 754865"/>
                <a:gd name="connsiteX9" fmla="*/ 240274 w 754628"/>
                <a:gd name="connsiteY9" fmla="*/ 461015 h 754865"/>
                <a:gd name="connsiteX10" fmla="*/ 198174 w 754628"/>
                <a:gd name="connsiteY10" fmla="*/ 503115 h 754865"/>
                <a:gd name="connsiteX11" fmla="*/ 138833 w 754628"/>
                <a:gd name="connsiteY11" fmla="*/ 521498 h 754865"/>
                <a:gd name="connsiteX12" fmla="*/ 19770 w 754628"/>
                <a:gd name="connsiteY12" fmla="*/ 640561 h 754865"/>
                <a:gd name="connsiteX13" fmla="*/ 19288 w 754628"/>
                <a:gd name="connsiteY13" fmla="*/ 734853 h 754865"/>
                <a:gd name="connsiteX14" fmla="*/ 19770 w 754628"/>
                <a:gd name="connsiteY14" fmla="*/ 735335 h 754865"/>
                <a:gd name="connsiteX15" fmla="*/ 238369 w 754628"/>
                <a:gd name="connsiteY15" fmla="*/ 287660 h 754865"/>
                <a:gd name="connsiteX16" fmla="*/ 466969 w 754628"/>
                <a:gd name="connsiteY16" fmla="*/ 59060 h 754865"/>
                <a:gd name="connsiteX17" fmla="*/ 695569 w 754628"/>
                <a:gd name="connsiteY17" fmla="*/ 287660 h 754865"/>
                <a:gd name="connsiteX18" fmla="*/ 466969 w 754628"/>
                <a:gd name="connsiteY18" fmla="*/ 516260 h 754865"/>
                <a:gd name="connsiteX19" fmla="*/ 238369 w 754628"/>
                <a:gd name="connsiteY19" fmla="*/ 287660 h 7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628" h="754865">
                  <a:moveTo>
                    <a:pt x="19770" y="735335"/>
                  </a:moveTo>
                  <a:cubicBezTo>
                    <a:pt x="45807" y="761374"/>
                    <a:pt x="88024" y="761376"/>
                    <a:pt x="114063" y="735339"/>
                  </a:cubicBezTo>
                  <a:cubicBezTo>
                    <a:pt x="114065" y="735338"/>
                    <a:pt x="114066" y="735337"/>
                    <a:pt x="114068" y="735335"/>
                  </a:cubicBezTo>
                  <a:lnTo>
                    <a:pt x="233607" y="615796"/>
                  </a:lnTo>
                  <a:cubicBezTo>
                    <a:pt x="249138" y="600253"/>
                    <a:pt x="256014" y="578056"/>
                    <a:pt x="251990" y="556455"/>
                  </a:cubicBezTo>
                  <a:lnTo>
                    <a:pt x="293614" y="514355"/>
                  </a:lnTo>
                  <a:cubicBezTo>
                    <a:pt x="419335" y="610616"/>
                    <a:pt x="599287" y="586735"/>
                    <a:pt x="695549" y="461015"/>
                  </a:cubicBezTo>
                  <a:cubicBezTo>
                    <a:pt x="791811" y="335294"/>
                    <a:pt x="767930" y="155342"/>
                    <a:pt x="642209" y="59080"/>
                  </a:cubicBezTo>
                  <a:cubicBezTo>
                    <a:pt x="516488" y="-37182"/>
                    <a:pt x="336536" y="-13301"/>
                    <a:pt x="240274" y="112420"/>
                  </a:cubicBezTo>
                  <a:cubicBezTo>
                    <a:pt x="161521" y="215274"/>
                    <a:pt x="161521" y="358160"/>
                    <a:pt x="240274" y="461015"/>
                  </a:cubicBezTo>
                  <a:lnTo>
                    <a:pt x="198174" y="503115"/>
                  </a:lnTo>
                  <a:cubicBezTo>
                    <a:pt x="176573" y="499091"/>
                    <a:pt x="154376" y="505967"/>
                    <a:pt x="138833" y="521498"/>
                  </a:cubicBezTo>
                  <a:lnTo>
                    <a:pt x="19770" y="640561"/>
                  </a:lnTo>
                  <a:cubicBezTo>
                    <a:pt x="-6401" y="666466"/>
                    <a:pt x="-6617" y="708682"/>
                    <a:pt x="19288" y="734853"/>
                  </a:cubicBezTo>
                  <a:cubicBezTo>
                    <a:pt x="19448" y="735014"/>
                    <a:pt x="19608" y="735175"/>
                    <a:pt x="19770" y="735335"/>
                  </a:cubicBezTo>
                  <a:close/>
                  <a:moveTo>
                    <a:pt x="238369" y="287660"/>
                  </a:moveTo>
                  <a:cubicBezTo>
                    <a:pt x="238369" y="161408"/>
                    <a:pt x="340717" y="59060"/>
                    <a:pt x="466969" y="59060"/>
                  </a:cubicBezTo>
                  <a:cubicBezTo>
                    <a:pt x="593221" y="59060"/>
                    <a:pt x="695569" y="161408"/>
                    <a:pt x="695569" y="287660"/>
                  </a:cubicBezTo>
                  <a:cubicBezTo>
                    <a:pt x="695569" y="413912"/>
                    <a:pt x="593221" y="516260"/>
                    <a:pt x="466969" y="516260"/>
                  </a:cubicBezTo>
                  <a:cubicBezTo>
                    <a:pt x="340869" y="515894"/>
                    <a:pt x="238735" y="413760"/>
                    <a:pt x="238369" y="287660"/>
                  </a:cubicBezTo>
                  <a:close/>
                </a:path>
              </a:pathLst>
            </a:custGeom>
            <a:solidFill>
              <a:srgbClr val="000000"/>
            </a:solidFill>
            <a:ln w="9525" cap="flat">
              <a:noFill/>
              <a:prstDash val="solid"/>
              <a:miter/>
            </a:ln>
          </p:spPr>
          <p:txBody>
            <a:bodyPr rtlCol="0" anchor="ctr"/>
            <a:lstStyle/>
            <a:p>
              <a:endParaRPr lang="en-US"/>
            </a:p>
          </p:txBody>
        </p:sp>
      </p:grpSp>
      <p:sp>
        <p:nvSpPr>
          <p:cNvPr id="21" name="Rechteck 20">
            <a:extLst>
              <a:ext uri="{FF2B5EF4-FFF2-40B4-BE49-F238E27FC236}">
                <a16:creationId xmlns:a16="http://schemas.microsoft.com/office/drawing/2014/main" id="{CB80FA5A-046F-F1FC-1103-E5394F8A8492}"/>
              </a:ext>
            </a:extLst>
          </p:cNvPr>
          <p:cNvSpPr/>
          <p:nvPr/>
        </p:nvSpPr>
        <p:spPr>
          <a:xfrm>
            <a:off x="5463931" y="1936901"/>
            <a:ext cx="2192423" cy="21336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144000" rIns="36000" bIns="36000" rtlCol="0" anchor="ctr"/>
          <a:lstStyle/>
          <a:p>
            <a:pPr algn="ctr"/>
            <a:r>
              <a:rPr lang="de-DE" sz="1200" b="1">
                <a:solidFill>
                  <a:schemeClr val="tx1"/>
                </a:solidFill>
                <a:latin typeface="Montserrat" panose="00000500000000000000" pitchFamily="2" charset="-52"/>
              </a:rPr>
              <a:t>Security-Systemfähigkeiten</a:t>
            </a:r>
          </a:p>
          <a:p>
            <a:pPr algn="ctr"/>
            <a:endParaRPr lang="de-DE" sz="1100" b="1">
              <a:solidFill>
                <a:schemeClr val="tx1"/>
              </a:solidFill>
              <a:latin typeface="Montserrat" panose="00000500000000000000" pitchFamily="2" charset="-52"/>
            </a:endParaRPr>
          </a:p>
          <a:p>
            <a:pPr marL="171450" indent="-171450">
              <a:buFont typeface="Arial" panose="020B0604020202020204" pitchFamily="34" charset="0"/>
              <a:buChar char="•"/>
            </a:pPr>
            <a:r>
              <a:rPr lang="de-DE" sz="1100" b="1">
                <a:solidFill>
                  <a:schemeClr val="tx1"/>
                </a:solidFill>
                <a:latin typeface="Montserrat" panose="00000500000000000000" pitchFamily="2" charset="-52"/>
              </a:rPr>
              <a:t>SIEM Echtzeitüberwachung</a:t>
            </a:r>
          </a:p>
          <a:p>
            <a:pPr marL="171450" indent="-171450">
              <a:buFont typeface="Arial" panose="020B0604020202020204" pitchFamily="34" charset="0"/>
              <a:buChar char="•"/>
            </a:pPr>
            <a:r>
              <a:rPr lang="de-DE" sz="1100" b="1" err="1">
                <a:solidFill>
                  <a:schemeClr val="tx1"/>
                </a:solidFill>
                <a:latin typeface="Montserrat" panose="00000500000000000000" pitchFamily="2" charset="-52"/>
              </a:rPr>
              <a:t>Advanced</a:t>
            </a:r>
            <a:r>
              <a:rPr lang="de-DE" sz="1100" b="1">
                <a:solidFill>
                  <a:schemeClr val="tx1"/>
                </a:solidFill>
                <a:latin typeface="Montserrat" panose="00000500000000000000" pitchFamily="2" charset="-52"/>
              </a:rPr>
              <a:t>-Analytics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Korrelation</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Visualisierung </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LOG- Management</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Host &amp; Netzwerk Überwachung</a:t>
            </a:r>
          </a:p>
          <a:p>
            <a:pPr marL="171450" indent="-171450">
              <a:buFont typeface="Arial" panose="020B0604020202020204" pitchFamily="34" charset="0"/>
              <a:buChar char="•"/>
            </a:pPr>
            <a:r>
              <a:rPr lang="de-DE" sz="1100" b="1">
                <a:solidFill>
                  <a:schemeClr val="tx1"/>
                </a:solidFill>
                <a:latin typeface="Montserrat" panose="00000500000000000000" pitchFamily="2" charset="-52"/>
              </a:rPr>
              <a:t>Fallverwaltung</a:t>
            </a:r>
          </a:p>
          <a:p>
            <a:pPr marL="171450" indent="-171450">
              <a:buFont typeface="Arial" panose="020B0604020202020204" pitchFamily="34" charset="0"/>
              <a:buChar char="•"/>
            </a:pPr>
            <a:endParaRPr lang="de-DE" sz="1100">
              <a:solidFill>
                <a:schemeClr val="tx1"/>
              </a:solidFill>
              <a:latin typeface="Montserrat" panose="00000500000000000000" pitchFamily="2" charset="-52"/>
            </a:endParaRPr>
          </a:p>
        </p:txBody>
      </p:sp>
      <p:cxnSp>
        <p:nvCxnSpPr>
          <p:cNvPr id="22" name="Gerade Verbindung mit Pfeil 21">
            <a:extLst>
              <a:ext uri="{FF2B5EF4-FFF2-40B4-BE49-F238E27FC236}">
                <a16:creationId xmlns:a16="http://schemas.microsoft.com/office/drawing/2014/main" id="{1BE28A6C-64A3-C84B-30E5-7704FAD40444}"/>
              </a:ext>
            </a:extLst>
          </p:cNvPr>
          <p:cNvCxnSpPr/>
          <p:nvPr/>
        </p:nvCxnSpPr>
        <p:spPr>
          <a:xfrm>
            <a:off x="4413483" y="2173073"/>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182EE25-5152-9F80-CFF6-8D8E566AE58C}"/>
              </a:ext>
            </a:extLst>
          </p:cNvPr>
          <p:cNvSpPr/>
          <p:nvPr/>
        </p:nvSpPr>
        <p:spPr>
          <a:xfrm>
            <a:off x="4387860" y="1810708"/>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Feintuning  &amp;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24" name="Rechteck 23">
            <a:extLst>
              <a:ext uri="{FF2B5EF4-FFF2-40B4-BE49-F238E27FC236}">
                <a16:creationId xmlns:a16="http://schemas.microsoft.com/office/drawing/2014/main" id="{8746A54F-6D55-A79F-31EE-1DBDEDEE8344}"/>
              </a:ext>
            </a:extLst>
          </p:cNvPr>
          <p:cNvSpPr/>
          <p:nvPr/>
        </p:nvSpPr>
        <p:spPr>
          <a:xfrm>
            <a:off x="3409118" y="242764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Sensor &amp; SIEM Optimierung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25" name="Графика 26" descr="Потребители">
            <a:extLst>
              <a:ext uri="{FF2B5EF4-FFF2-40B4-BE49-F238E27FC236}">
                <a16:creationId xmlns:a16="http://schemas.microsoft.com/office/drawing/2014/main" id="{35ED19F2-65A6-F4CF-78C4-C7002D48D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8467" y="3070415"/>
            <a:ext cx="674536" cy="674536"/>
          </a:xfrm>
          <a:prstGeom prst="rect">
            <a:avLst/>
          </a:prstGeom>
        </p:spPr>
      </p:pic>
      <p:sp>
        <p:nvSpPr>
          <p:cNvPr id="26" name="Rechteck 25">
            <a:extLst>
              <a:ext uri="{FF2B5EF4-FFF2-40B4-BE49-F238E27FC236}">
                <a16:creationId xmlns:a16="http://schemas.microsoft.com/office/drawing/2014/main" id="{51984DBB-6567-CA79-1E22-2E4BD166AD37}"/>
              </a:ext>
            </a:extLst>
          </p:cNvPr>
          <p:cNvSpPr/>
          <p:nvPr/>
        </p:nvSpPr>
        <p:spPr>
          <a:xfrm>
            <a:off x="3495299" y="3648934"/>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Threat Intelligence Analysten</a:t>
            </a:r>
          </a:p>
          <a:p>
            <a:pPr marL="171450" indent="-171450">
              <a:buFont typeface="Arial" panose="020B0604020202020204" pitchFamily="34" charset="0"/>
              <a:buChar char="•"/>
            </a:pPr>
            <a:endParaRPr lang="en-US" sz="1000" noProof="1">
              <a:solidFill>
                <a:schemeClr val="tx1"/>
              </a:solidFill>
              <a:latin typeface="Montserrat" panose="00000500000000000000" pitchFamily="2" charset="-52"/>
            </a:endParaRPr>
          </a:p>
        </p:txBody>
      </p:sp>
      <p:sp>
        <p:nvSpPr>
          <p:cNvPr id="27" name="Rechteck 26">
            <a:extLst>
              <a:ext uri="{FF2B5EF4-FFF2-40B4-BE49-F238E27FC236}">
                <a16:creationId xmlns:a16="http://schemas.microsoft.com/office/drawing/2014/main" id="{48C248F8-B6F3-FEAD-4792-C09EA9A980B9}"/>
              </a:ext>
            </a:extLst>
          </p:cNvPr>
          <p:cNvSpPr/>
          <p:nvPr/>
        </p:nvSpPr>
        <p:spPr>
          <a:xfrm>
            <a:off x="7736130" y="891727"/>
            <a:ext cx="1758938"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100" b="1" noProof="1">
                <a:solidFill>
                  <a:schemeClr val="tx1"/>
                </a:solidFill>
                <a:latin typeface="Montserrat" panose="00000500000000000000" pitchFamily="2" charset="-52"/>
              </a:rPr>
              <a:t>Unternehmensassets / Endpunkte</a:t>
            </a:r>
            <a:endParaRPr lang="de-DE" sz="1200" noProof="1">
              <a:solidFill>
                <a:schemeClr val="tx1"/>
              </a:solidFill>
              <a:latin typeface="Montserrat" panose="00000500000000000000" pitchFamily="2" charset="-52"/>
            </a:endParaRPr>
          </a:p>
        </p:txBody>
      </p:sp>
      <p:cxnSp>
        <p:nvCxnSpPr>
          <p:cNvPr id="28" name="Gerade Verbindung mit Pfeil 27">
            <a:extLst>
              <a:ext uri="{FF2B5EF4-FFF2-40B4-BE49-F238E27FC236}">
                <a16:creationId xmlns:a16="http://schemas.microsoft.com/office/drawing/2014/main" id="{00F60F6A-533B-34C5-7F64-9A6E85F12732}"/>
              </a:ext>
            </a:extLst>
          </p:cNvPr>
          <p:cNvCxnSpPr/>
          <p:nvPr/>
        </p:nvCxnSpPr>
        <p:spPr>
          <a:xfrm>
            <a:off x="4413483" y="3658856"/>
            <a:ext cx="816593"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9226FBC5-66E7-4F8B-115E-DC853A686E48}"/>
              </a:ext>
            </a:extLst>
          </p:cNvPr>
          <p:cNvSpPr/>
          <p:nvPr/>
        </p:nvSpPr>
        <p:spPr>
          <a:xfrm>
            <a:off x="4380651" y="316229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Fallbezogen/  </a:t>
            </a:r>
            <a:r>
              <a:rPr lang="de-DE" sz="1000" err="1">
                <a:solidFill>
                  <a:schemeClr val="tx1"/>
                </a:solidFill>
                <a:latin typeface="Montserrat" panose="00000500000000000000" pitchFamily="2" charset="-52"/>
              </a:rPr>
              <a:t>Threat</a:t>
            </a:r>
            <a:r>
              <a:rPr lang="de-DE" sz="1000">
                <a:solidFill>
                  <a:schemeClr val="tx1"/>
                </a:solidFill>
                <a:latin typeface="Montserrat" panose="00000500000000000000" pitchFamily="2" charset="-52"/>
              </a:rPr>
              <a:t> Hunting</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30" name="Графика 26" descr="Потребители">
            <a:extLst>
              <a:ext uri="{FF2B5EF4-FFF2-40B4-BE49-F238E27FC236}">
                <a16:creationId xmlns:a16="http://schemas.microsoft.com/office/drawing/2014/main" id="{0AC1C91E-FB08-B7B7-B0B5-1E473A5E6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4014" y="3070415"/>
            <a:ext cx="674536" cy="674536"/>
          </a:xfrm>
          <a:prstGeom prst="rect">
            <a:avLst/>
          </a:prstGeom>
        </p:spPr>
      </p:pic>
      <p:sp>
        <p:nvSpPr>
          <p:cNvPr id="31" name="Rechteck 30">
            <a:extLst>
              <a:ext uri="{FF2B5EF4-FFF2-40B4-BE49-F238E27FC236}">
                <a16:creationId xmlns:a16="http://schemas.microsoft.com/office/drawing/2014/main" id="{C0A107A0-73CF-F22A-0BBF-BB90E9ADFBD2}"/>
              </a:ext>
            </a:extLst>
          </p:cNvPr>
          <p:cNvSpPr/>
          <p:nvPr/>
        </p:nvSpPr>
        <p:spPr>
          <a:xfrm>
            <a:off x="8541652" y="3722448"/>
            <a:ext cx="1016945"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L1 – Analysten / Triage</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2" name="Gerade Verbindung mit Pfeil 31">
            <a:extLst>
              <a:ext uri="{FF2B5EF4-FFF2-40B4-BE49-F238E27FC236}">
                <a16:creationId xmlns:a16="http://schemas.microsoft.com/office/drawing/2014/main" id="{579A0E8B-A043-3EBC-F862-23FF31FB8A92}"/>
              </a:ext>
            </a:extLst>
          </p:cNvPr>
          <p:cNvCxnSpPr/>
          <p:nvPr/>
        </p:nvCxnSpPr>
        <p:spPr>
          <a:xfrm>
            <a:off x="7768962" y="365885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C37D316B-B8F4-0E30-1511-2022207163EC}"/>
              </a:ext>
            </a:extLst>
          </p:cNvPr>
          <p:cNvSpPr/>
          <p:nvPr/>
        </p:nvSpPr>
        <p:spPr>
          <a:xfrm>
            <a:off x="7736130" y="3277856"/>
            <a:ext cx="1005632" cy="290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Echtzeit-überwachung</a:t>
            </a:r>
            <a:endParaRPr lang="de-DE" sz="1050">
              <a:solidFill>
                <a:schemeClr val="tx1"/>
              </a:solidFill>
              <a:latin typeface="Montserrat" panose="00000500000000000000" pitchFamily="2" charset="-52"/>
            </a:endParaRPr>
          </a:p>
        </p:txBody>
      </p:sp>
      <p:pic>
        <p:nvPicPr>
          <p:cNvPr id="34" name="Графика 26" descr="Потребители">
            <a:extLst>
              <a:ext uri="{FF2B5EF4-FFF2-40B4-BE49-F238E27FC236}">
                <a16:creationId xmlns:a16="http://schemas.microsoft.com/office/drawing/2014/main" id="{415FA674-EB52-FC10-D501-041CE0F74F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7415" y="4796383"/>
            <a:ext cx="674536" cy="674536"/>
          </a:xfrm>
          <a:prstGeom prst="rect">
            <a:avLst/>
          </a:prstGeom>
        </p:spPr>
      </p:pic>
      <p:cxnSp>
        <p:nvCxnSpPr>
          <p:cNvPr id="35" name="Gerade Verbindung mit Pfeil 34">
            <a:extLst>
              <a:ext uri="{FF2B5EF4-FFF2-40B4-BE49-F238E27FC236}">
                <a16:creationId xmlns:a16="http://schemas.microsoft.com/office/drawing/2014/main" id="{1FA0DB17-AAD5-C732-CF38-9709630DE1D6}"/>
              </a:ext>
            </a:extLst>
          </p:cNvPr>
          <p:cNvCxnSpPr>
            <a:cxnSpLocks/>
          </p:cNvCxnSpPr>
          <p:nvPr/>
        </p:nvCxnSpPr>
        <p:spPr>
          <a:xfrm>
            <a:off x="4504839" y="4092994"/>
            <a:ext cx="1414192" cy="95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AC2E624-5287-98A7-2BB6-B980669404B9}"/>
              </a:ext>
            </a:extLst>
          </p:cNvPr>
          <p:cNvCxnSpPr>
            <a:cxnSpLocks/>
          </p:cNvCxnSpPr>
          <p:nvPr/>
        </p:nvCxnSpPr>
        <p:spPr>
          <a:xfrm flipH="1">
            <a:off x="7194737" y="4198997"/>
            <a:ext cx="995095" cy="671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BFF82F78-CDD4-33E8-4496-31BAE6BD05F8}"/>
              </a:ext>
            </a:extLst>
          </p:cNvPr>
          <p:cNvSpPr/>
          <p:nvPr/>
        </p:nvSpPr>
        <p:spPr>
          <a:xfrm>
            <a:off x="5987272" y="5354368"/>
            <a:ext cx="1096598"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000" b="1" noProof="1">
                <a:solidFill>
                  <a:schemeClr val="tx1"/>
                </a:solidFill>
                <a:latin typeface="Montserrat" panose="00000500000000000000" pitchFamily="2" charset="-52"/>
              </a:rPr>
              <a:t>L2 – Analysten </a:t>
            </a:r>
          </a:p>
          <a:p>
            <a:pPr marL="171450" indent="-171450">
              <a:buFont typeface="Arial" panose="020B0604020202020204" pitchFamily="34" charset="0"/>
              <a:buChar char="•"/>
            </a:pPr>
            <a:endParaRPr lang="en-US" sz="1050" noProof="1">
              <a:solidFill>
                <a:schemeClr val="tx1"/>
              </a:solidFill>
              <a:latin typeface="Montserrat" panose="00000500000000000000" pitchFamily="2" charset="-52"/>
            </a:endParaRPr>
          </a:p>
        </p:txBody>
      </p:sp>
      <p:cxnSp>
        <p:nvCxnSpPr>
          <p:cNvPr id="38" name="Gerade Verbindung mit Pfeil 37">
            <a:extLst>
              <a:ext uri="{FF2B5EF4-FFF2-40B4-BE49-F238E27FC236}">
                <a16:creationId xmlns:a16="http://schemas.microsoft.com/office/drawing/2014/main" id="{0AB81F95-96AA-9156-7CAD-9A6091C57A00}"/>
              </a:ext>
            </a:extLst>
          </p:cNvPr>
          <p:cNvCxnSpPr>
            <a:cxnSpLocks/>
            <a:endCxn id="21" idx="2"/>
          </p:cNvCxnSpPr>
          <p:nvPr/>
        </p:nvCxnSpPr>
        <p:spPr>
          <a:xfrm flipH="1" flipV="1">
            <a:off x="6560143" y="4070501"/>
            <a:ext cx="14996" cy="743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D258CB35-EAE5-2DA1-6D63-5FBC20911C90}"/>
              </a:ext>
            </a:extLst>
          </p:cNvPr>
          <p:cNvSpPr/>
          <p:nvPr/>
        </p:nvSpPr>
        <p:spPr>
          <a:xfrm>
            <a:off x="6113048" y="4287410"/>
            <a:ext cx="910972" cy="416077"/>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1">
                <a:solidFill>
                  <a:schemeClr val="tx1"/>
                </a:solidFill>
                <a:latin typeface="Montserrat" panose="00000500000000000000" pitchFamily="2" charset="-52"/>
              </a:rPr>
              <a:t>Tiefgehende Analyse</a:t>
            </a:r>
            <a:endParaRPr lang="en-US" sz="1000" noProof="1">
              <a:solidFill>
                <a:schemeClr val="tx1"/>
              </a:solidFill>
              <a:latin typeface="Montserrat" panose="00000500000000000000" pitchFamily="2" charset="-52"/>
            </a:endParaRPr>
          </a:p>
        </p:txBody>
      </p:sp>
      <p:sp>
        <p:nvSpPr>
          <p:cNvPr id="40" name="Rechteck 39">
            <a:extLst>
              <a:ext uri="{FF2B5EF4-FFF2-40B4-BE49-F238E27FC236}">
                <a16:creationId xmlns:a16="http://schemas.microsoft.com/office/drawing/2014/main" id="{5BEB7EAA-A5B6-191C-8BB7-9FBF6E351F4C}"/>
              </a:ext>
            </a:extLst>
          </p:cNvPr>
          <p:cNvSpPr/>
          <p:nvPr/>
        </p:nvSpPr>
        <p:spPr>
          <a:xfrm rot="19440000">
            <a:off x="7237300" y="4280097"/>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Falleskalation</a:t>
            </a:r>
            <a:endParaRPr lang="de-DE" sz="900">
              <a:solidFill>
                <a:schemeClr val="tx1"/>
              </a:solidFill>
              <a:latin typeface="Montserrat" panose="00000500000000000000" pitchFamily="2" charset="-52"/>
            </a:endParaRP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sp>
        <p:nvSpPr>
          <p:cNvPr id="41" name="Rechteck 40">
            <a:extLst>
              <a:ext uri="{FF2B5EF4-FFF2-40B4-BE49-F238E27FC236}">
                <a16:creationId xmlns:a16="http://schemas.microsoft.com/office/drawing/2014/main" id="{204F2B80-2C58-B0CA-6252-8A98A102C221}"/>
              </a:ext>
            </a:extLst>
          </p:cNvPr>
          <p:cNvSpPr/>
          <p:nvPr/>
        </p:nvSpPr>
        <p:spPr>
          <a:xfrm>
            <a:off x="4853862" y="5822641"/>
            <a:ext cx="3419059" cy="791616"/>
          </a:xfrm>
          <a:prstGeom prst="rect">
            <a:avLst/>
          </a:prstGeom>
          <a:solidFill>
            <a:srgbClr val="FFFFFF"/>
          </a:solid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100" b="1">
                <a:solidFill>
                  <a:schemeClr val="tx1"/>
                </a:solidFill>
                <a:latin typeface="Montserrat" panose="00000500000000000000" pitchFamily="2" charset="-52"/>
              </a:rPr>
              <a:t>Reaktion</a:t>
            </a:r>
          </a:p>
          <a:p>
            <a:pPr algn="ctr"/>
            <a:r>
              <a:rPr lang="de-DE" sz="1100">
                <a:solidFill>
                  <a:schemeClr val="tx1"/>
                </a:solidFill>
                <a:latin typeface="Montserrat" panose="00000500000000000000" pitchFamily="2" charset="-52"/>
              </a:rPr>
              <a:t>Aktivitäten blocken</a:t>
            </a:r>
          </a:p>
          <a:p>
            <a:pPr algn="ctr"/>
            <a:r>
              <a:rPr lang="de-DE" sz="1100">
                <a:solidFill>
                  <a:schemeClr val="tx1"/>
                </a:solidFill>
                <a:latin typeface="Montserrat" panose="00000500000000000000" pitchFamily="2" charset="-52"/>
              </a:rPr>
              <a:t>Account sperren</a:t>
            </a:r>
          </a:p>
          <a:p>
            <a:pPr algn="ctr"/>
            <a:r>
              <a:rPr lang="de-DE" sz="1100">
                <a:solidFill>
                  <a:schemeClr val="tx1"/>
                </a:solidFill>
                <a:latin typeface="Montserrat" panose="00000500000000000000" pitchFamily="2" charset="-52"/>
              </a:rPr>
              <a:t>Netzwerkzugang sperren</a:t>
            </a:r>
          </a:p>
        </p:txBody>
      </p:sp>
      <p:sp>
        <p:nvSpPr>
          <p:cNvPr id="42" name="Rechteck 41">
            <a:extLst>
              <a:ext uri="{FF2B5EF4-FFF2-40B4-BE49-F238E27FC236}">
                <a16:creationId xmlns:a16="http://schemas.microsoft.com/office/drawing/2014/main" id="{4DF05735-453A-5E67-74C3-317527E6E6E7}"/>
              </a:ext>
            </a:extLst>
          </p:cNvPr>
          <p:cNvSpPr/>
          <p:nvPr/>
        </p:nvSpPr>
        <p:spPr>
          <a:xfrm>
            <a:off x="7491549" y="4787657"/>
            <a:ext cx="1198453"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a:solidFill>
                  <a:schemeClr val="tx1"/>
                </a:solidFill>
                <a:latin typeface="Montserrat" panose="00000500000000000000" pitchFamily="2" charset="-52"/>
              </a:rPr>
              <a:t>Koordinierung &amp; Konsultation</a:t>
            </a:r>
          </a:p>
          <a:p>
            <a:pPr marL="171450" indent="-171450" algn="ctr">
              <a:buFont typeface="Arial" panose="020B0604020202020204" pitchFamily="34" charset="0"/>
              <a:buChar char="•"/>
            </a:pPr>
            <a:endParaRPr lang="de-DE" sz="1050">
              <a:solidFill>
                <a:schemeClr val="tx1"/>
              </a:solidFill>
              <a:latin typeface="Montserrat" panose="00000500000000000000" pitchFamily="2" charset="-52"/>
            </a:endParaRPr>
          </a:p>
        </p:txBody>
      </p:sp>
      <p:cxnSp>
        <p:nvCxnSpPr>
          <p:cNvPr id="43" name="Gerade Verbindung mit Pfeil 42">
            <a:extLst>
              <a:ext uri="{FF2B5EF4-FFF2-40B4-BE49-F238E27FC236}">
                <a16:creationId xmlns:a16="http://schemas.microsoft.com/office/drawing/2014/main" id="{5187EA3B-4538-99C1-B7E6-90F34D0265C2}"/>
              </a:ext>
            </a:extLst>
          </p:cNvPr>
          <p:cNvCxnSpPr>
            <a:cxnSpLocks/>
            <a:stCxn id="46" idx="1"/>
          </p:cNvCxnSpPr>
          <p:nvPr/>
        </p:nvCxnSpPr>
        <p:spPr>
          <a:xfrm flipH="1">
            <a:off x="7231644" y="5133651"/>
            <a:ext cx="25053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Графика 26" descr="Потребители">
            <a:extLst>
              <a:ext uri="{FF2B5EF4-FFF2-40B4-BE49-F238E27FC236}">
                <a16:creationId xmlns:a16="http://schemas.microsoft.com/office/drawing/2014/main" id="{C1D55E3B-1EB0-EE69-5E72-62EF74E2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502" y="4795391"/>
            <a:ext cx="674536" cy="674536"/>
          </a:xfrm>
          <a:prstGeom prst="rect">
            <a:avLst/>
          </a:prstGeom>
        </p:spPr>
      </p:pic>
      <p:sp>
        <p:nvSpPr>
          <p:cNvPr id="45" name="Rechteck 44">
            <a:extLst>
              <a:ext uri="{FF2B5EF4-FFF2-40B4-BE49-F238E27FC236}">
                <a16:creationId xmlns:a16="http://schemas.microsoft.com/office/drawing/2014/main" id="{F97B7810-FC1C-8F52-EACB-A6FF641F7790}"/>
              </a:ext>
            </a:extLst>
          </p:cNvPr>
          <p:cNvSpPr/>
          <p:nvPr/>
        </p:nvSpPr>
        <p:spPr>
          <a:xfrm>
            <a:off x="9685334" y="5385309"/>
            <a:ext cx="910972"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900" b="1" noProof="1">
                <a:solidFill>
                  <a:schemeClr val="tx1"/>
                </a:solidFill>
                <a:latin typeface="Montserrat" panose="00000500000000000000" pitchFamily="2" charset="-52"/>
              </a:rPr>
              <a:t>IT-Abteilung</a:t>
            </a:r>
          </a:p>
          <a:p>
            <a:pPr marL="171450" indent="-171450">
              <a:buFont typeface="Arial" panose="020B0604020202020204" pitchFamily="34" charset="0"/>
              <a:buChar char="•"/>
            </a:pPr>
            <a:endParaRPr lang="en-US" sz="1000" b="1" noProof="1">
              <a:solidFill>
                <a:schemeClr val="tx1"/>
              </a:solidFill>
              <a:latin typeface="Montserrat" panose="00000500000000000000" pitchFamily="2" charset="-52"/>
            </a:endParaRPr>
          </a:p>
        </p:txBody>
      </p:sp>
      <p:sp>
        <p:nvSpPr>
          <p:cNvPr id="46" name="Rechteck 45">
            <a:extLst>
              <a:ext uri="{FF2B5EF4-FFF2-40B4-BE49-F238E27FC236}">
                <a16:creationId xmlns:a16="http://schemas.microsoft.com/office/drawing/2014/main" id="{67F148D7-A1B8-C65A-3979-B7855590C126}"/>
              </a:ext>
            </a:extLst>
          </p:cNvPr>
          <p:cNvSpPr/>
          <p:nvPr/>
        </p:nvSpPr>
        <p:spPr>
          <a:xfrm>
            <a:off x="9737040" y="4653736"/>
            <a:ext cx="860428" cy="95982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US" sz="1100">
              <a:solidFill>
                <a:schemeClr val="tx1"/>
              </a:solidFill>
              <a:latin typeface="Montserrat" panose="00000500000000000000" pitchFamily="2" charset="-52"/>
            </a:endParaRPr>
          </a:p>
        </p:txBody>
      </p:sp>
      <p:sp>
        <p:nvSpPr>
          <p:cNvPr id="47" name="Rechteck 46">
            <a:extLst>
              <a:ext uri="{FF2B5EF4-FFF2-40B4-BE49-F238E27FC236}">
                <a16:creationId xmlns:a16="http://schemas.microsoft.com/office/drawing/2014/main" id="{13C04CEF-C7A6-F666-98A3-02436C82D80C}"/>
              </a:ext>
            </a:extLst>
          </p:cNvPr>
          <p:cNvSpPr/>
          <p:nvPr/>
        </p:nvSpPr>
        <p:spPr>
          <a:xfrm>
            <a:off x="2143598" y="1824332"/>
            <a:ext cx="1083334" cy="416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SOC-Lead</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pic>
        <p:nvPicPr>
          <p:cNvPr id="48" name="Графика 26" descr="Потребители">
            <a:extLst>
              <a:ext uri="{FF2B5EF4-FFF2-40B4-BE49-F238E27FC236}">
                <a16:creationId xmlns:a16="http://schemas.microsoft.com/office/drawing/2014/main" id="{FB79DAC6-7E8D-A184-6E86-CA216F1594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711" y="1835805"/>
            <a:ext cx="674536" cy="674536"/>
          </a:xfrm>
          <a:prstGeom prst="rect">
            <a:avLst/>
          </a:prstGeom>
        </p:spPr>
      </p:pic>
      <p:sp>
        <p:nvSpPr>
          <p:cNvPr id="49" name="Rechteck 48">
            <a:extLst>
              <a:ext uri="{FF2B5EF4-FFF2-40B4-BE49-F238E27FC236}">
                <a16:creationId xmlns:a16="http://schemas.microsoft.com/office/drawing/2014/main" id="{40B48A34-3048-3424-1F8A-50050A84265E}"/>
              </a:ext>
            </a:extLst>
          </p:cNvPr>
          <p:cNvSpPr/>
          <p:nvPr/>
        </p:nvSpPr>
        <p:spPr>
          <a:xfrm>
            <a:off x="8475263" y="2382464"/>
            <a:ext cx="1083334" cy="41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de-DE" sz="1000" b="1">
                <a:solidFill>
                  <a:schemeClr val="tx1"/>
                </a:solidFill>
                <a:latin typeface="Montserrat" panose="00000500000000000000" pitchFamily="2" charset="-52"/>
              </a:rPr>
              <a:t>Betrieb</a:t>
            </a:r>
          </a:p>
          <a:p>
            <a:pPr marL="171450" indent="-171450">
              <a:buFont typeface="Arial" panose="020B0604020202020204" pitchFamily="34" charset="0"/>
              <a:buChar char="•"/>
            </a:pPr>
            <a:endParaRPr lang="de-DE" sz="1000">
              <a:solidFill>
                <a:schemeClr val="tx1"/>
              </a:solidFill>
              <a:latin typeface="Montserrat" panose="00000500000000000000" pitchFamily="2" charset="-52"/>
            </a:endParaRPr>
          </a:p>
        </p:txBody>
      </p:sp>
      <p:cxnSp>
        <p:nvCxnSpPr>
          <p:cNvPr id="50" name="Gerade Verbindung mit Pfeil 49">
            <a:extLst>
              <a:ext uri="{FF2B5EF4-FFF2-40B4-BE49-F238E27FC236}">
                <a16:creationId xmlns:a16="http://schemas.microsoft.com/office/drawing/2014/main" id="{F831C79A-A039-45C0-04A3-028FFD988663}"/>
              </a:ext>
            </a:extLst>
          </p:cNvPr>
          <p:cNvCxnSpPr/>
          <p:nvPr/>
        </p:nvCxnSpPr>
        <p:spPr>
          <a:xfrm>
            <a:off x="7830649" y="2226186"/>
            <a:ext cx="8165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Rechteck 50">
            <a:extLst>
              <a:ext uri="{FF2B5EF4-FFF2-40B4-BE49-F238E27FC236}">
                <a16:creationId xmlns:a16="http://schemas.microsoft.com/office/drawing/2014/main" id="{184999D0-FB0D-54D1-D18F-FD13CA433FAE}"/>
              </a:ext>
            </a:extLst>
          </p:cNvPr>
          <p:cNvSpPr/>
          <p:nvPr/>
        </p:nvSpPr>
        <p:spPr>
          <a:xfrm>
            <a:off x="7878802" y="1737813"/>
            <a:ext cx="1005632" cy="34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de-DE" sz="1000">
                <a:solidFill>
                  <a:schemeClr val="tx1"/>
                </a:solidFill>
                <a:latin typeface="Montserrat" panose="00000500000000000000" pitchFamily="2" charset="-52"/>
              </a:rPr>
              <a:t>Überwachen, Entstören, Patchen</a:t>
            </a:r>
          </a:p>
          <a:p>
            <a:pPr marL="171450" indent="-171450">
              <a:buFont typeface="Arial" panose="020B0604020202020204" pitchFamily="34" charset="0"/>
              <a:buChar char="•"/>
            </a:pPr>
            <a:endParaRPr lang="de-DE" sz="1050">
              <a:solidFill>
                <a:schemeClr val="tx1"/>
              </a:solidFill>
              <a:latin typeface="Montserrat" panose="00000500000000000000" pitchFamily="2" charset="-52"/>
            </a:endParaRPr>
          </a:p>
        </p:txBody>
      </p:sp>
      <p:sp>
        <p:nvSpPr>
          <p:cNvPr id="52" name="Rechteck 51">
            <a:extLst>
              <a:ext uri="{FF2B5EF4-FFF2-40B4-BE49-F238E27FC236}">
                <a16:creationId xmlns:a16="http://schemas.microsoft.com/office/drawing/2014/main" id="{63DE0381-7B74-12BC-1769-F8375F793B83}"/>
              </a:ext>
            </a:extLst>
          </p:cNvPr>
          <p:cNvSpPr/>
          <p:nvPr/>
        </p:nvSpPr>
        <p:spPr>
          <a:xfrm>
            <a:off x="2351544" y="2051211"/>
            <a:ext cx="616834" cy="2361871"/>
          </a:xfrm>
          <a:prstGeom prst="rect">
            <a:avLst/>
          </a:prstGeom>
          <a:solidFill>
            <a:schemeClr val="bg2"/>
          </a:solidFill>
          <a:ln w="22225"/>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de-DE" sz="1400" b="1" noProof="1">
                <a:solidFill>
                  <a:schemeClr val="tx1"/>
                </a:solidFill>
                <a:latin typeface="Montserrat" panose="00000500000000000000" pitchFamily="2" charset="-52"/>
              </a:rPr>
              <a:t>SOC-Management</a:t>
            </a:r>
            <a:endParaRPr lang="de-DE" sz="1100" noProof="1">
              <a:solidFill>
                <a:schemeClr val="tx1"/>
              </a:solidFill>
              <a:latin typeface="Montserrat" panose="00000500000000000000" pitchFamily="2" charset="-52"/>
            </a:endParaRPr>
          </a:p>
        </p:txBody>
      </p:sp>
      <p:sp>
        <p:nvSpPr>
          <p:cNvPr id="53" name="Gebogener Pfeil 52">
            <a:extLst>
              <a:ext uri="{FF2B5EF4-FFF2-40B4-BE49-F238E27FC236}">
                <a16:creationId xmlns:a16="http://schemas.microsoft.com/office/drawing/2014/main" id="{AB195991-012C-69D7-D2CC-95D169393EF4}"/>
              </a:ext>
            </a:extLst>
          </p:cNvPr>
          <p:cNvSpPr/>
          <p:nvPr/>
        </p:nvSpPr>
        <p:spPr>
          <a:xfrm>
            <a:off x="2155137" y="4431762"/>
            <a:ext cx="1039693" cy="1039693"/>
          </a:xfrm>
          <a:prstGeom prst="circularArrow">
            <a:avLst>
              <a:gd name="adj1" fmla="val 17884"/>
              <a:gd name="adj2" fmla="val 1002341"/>
              <a:gd name="adj3" fmla="val 13367553"/>
              <a:gd name="adj4" fmla="val 14438602"/>
              <a:gd name="adj5" fmla="val 17743"/>
            </a:avLst>
          </a:prstGeom>
          <a:solidFill>
            <a:schemeClr val="bg1"/>
          </a:soli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Pfeil nach unten 53">
            <a:extLst>
              <a:ext uri="{FF2B5EF4-FFF2-40B4-BE49-F238E27FC236}">
                <a16:creationId xmlns:a16="http://schemas.microsoft.com/office/drawing/2014/main" id="{B0E543B2-B490-5A9F-1395-56FD94838B8F}"/>
              </a:ext>
            </a:extLst>
          </p:cNvPr>
          <p:cNvSpPr/>
          <p:nvPr/>
        </p:nvSpPr>
        <p:spPr>
          <a:xfrm>
            <a:off x="6412247" y="5562406"/>
            <a:ext cx="325784" cy="254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Графика 43" descr="Shield with solid fill">
            <a:extLst>
              <a:ext uri="{FF2B5EF4-FFF2-40B4-BE49-F238E27FC236}">
                <a16:creationId xmlns:a16="http://schemas.microsoft.com/office/drawing/2014/main" id="{D035C12D-00BA-74DF-F3CC-BF2C80F234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32367" y="788887"/>
            <a:ext cx="336498" cy="336498"/>
          </a:xfrm>
          <a:prstGeom prst="rect">
            <a:avLst/>
          </a:prstGeom>
        </p:spPr>
      </p:pic>
      <p:sp>
        <p:nvSpPr>
          <p:cNvPr id="56" name="Oval 55">
            <a:extLst>
              <a:ext uri="{FF2B5EF4-FFF2-40B4-BE49-F238E27FC236}">
                <a16:creationId xmlns:a16="http://schemas.microsoft.com/office/drawing/2014/main" id="{8F1218CF-870A-280D-B2AB-6BE3076CF8F6}"/>
              </a:ext>
            </a:extLst>
          </p:cNvPr>
          <p:cNvSpPr/>
          <p:nvPr/>
        </p:nvSpPr>
        <p:spPr>
          <a:xfrm>
            <a:off x="9222992" y="2979850"/>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1</a:t>
            </a:r>
          </a:p>
        </p:txBody>
      </p:sp>
      <p:sp>
        <p:nvSpPr>
          <p:cNvPr id="57" name="Oval 56">
            <a:extLst>
              <a:ext uri="{FF2B5EF4-FFF2-40B4-BE49-F238E27FC236}">
                <a16:creationId xmlns:a16="http://schemas.microsoft.com/office/drawing/2014/main" id="{6ABCCFFC-C3F5-49CF-C6A2-622619919627}"/>
              </a:ext>
            </a:extLst>
          </p:cNvPr>
          <p:cNvSpPr/>
          <p:nvPr/>
        </p:nvSpPr>
        <p:spPr>
          <a:xfrm>
            <a:off x="6876678" y="4815948"/>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2</a:t>
            </a:r>
          </a:p>
        </p:txBody>
      </p:sp>
      <p:sp>
        <p:nvSpPr>
          <p:cNvPr id="58" name="Oval 57">
            <a:extLst>
              <a:ext uri="{FF2B5EF4-FFF2-40B4-BE49-F238E27FC236}">
                <a16:creationId xmlns:a16="http://schemas.microsoft.com/office/drawing/2014/main" id="{EBD78FB1-3910-5B03-7D77-7BDAE427A968}"/>
              </a:ext>
            </a:extLst>
          </p:cNvPr>
          <p:cNvSpPr/>
          <p:nvPr/>
        </p:nvSpPr>
        <p:spPr>
          <a:xfrm>
            <a:off x="3442964" y="1829886"/>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4</a:t>
            </a:r>
          </a:p>
        </p:txBody>
      </p:sp>
      <p:sp>
        <p:nvSpPr>
          <p:cNvPr id="59" name="Oval 58">
            <a:extLst>
              <a:ext uri="{FF2B5EF4-FFF2-40B4-BE49-F238E27FC236}">
                <a16:creationId xmlns:a16="http://schemas.microsoft.com/office/drawing/2014/main" id="{E36DBE86-5778-1F6D-58BB-B0A042DDAF8D}"/>
              </a:ext>
            </a:extLst>
          </p:cNvPr>
          <p:cNvSpPr/>
          <p:nvPr/>
        </p:nvSpPr>
        <p:spPr>
          <a:xfrm>
            <a:off x="2192038" y="1392014"/>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6</a:t>
            </a:r>
          </a:p>
        </p:txBody>
      </p:sp>
      <p:sp>
        <p:nvSpPr>
          <p:cNvPr id="60" name="Oval 59">
            <a:extLst>
              <a:ext uri="{FF2B5EF4-FFF2-40B4-BE49-F238E27FC236}">
                <a16:creationId xmlns:a16="http://schemas.microsoft.com/office/drawing/2014/main" id="{B3381844-9DE9-3CE6-DB92-7BC276D9F880}"/>
              </a:ext>
            </a:extLst>
          </p:cNvPr>
          <p:cNvSpPr/>
          <p:nvPr/>
        </p:nvSpPr>
        <p:spPr>
          <a:xfrm>
            <a:off x="9222992" y="1770657"/>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5</a:t>
            </a:r>
          </a:p>
        </p:txBody>
      </p:sp>
      <p:pic>
        <p:nvPicPr>
          <p:cNvPr id="61" name="Графика 26" descr="Служител в офис">
            <a:extLst>
              <a:ext uri="{FF2B5EF4-FFF2-40B4-BE49-F238E27FC236}">
                <a16:creationId xmlns:a16="http://schemas.microsoft.com/office/drawing/2014/main" id="{8819CD7A-246A-57BE-FBDD-D0E7CF938A5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86451" y="1331963"/>
            <a:ext cx="575068" cy="575068"/>
          </a:xfrm>
          <a:prstGeom prst="rect">
            <a:avLst/>
          </a:prstGeom>
        </p:spPr>
      </p:pic>
      <p:sp>
        <p:nvSpPr>
          <p:cNvPr id="63" name="Titel 1">
            <a:extLst>
              <a:ext uri="{FF2B5EF4-FFF2-40B4-BE49-F238E27FC236}">
                <a16:creationId xmlns:a16="http://schemas.microsoft.com/office/drawing/2014/main" id="{DD09F7F4-4D50-D167-B1CA-5655C05CCCAE}"/>
              </a:ext>
            </a:extLst>
          </p:cNvPr>
          <p:cNvSpPr txBox="1">
            <a:spLocks/>
          </p:cNvSpPr>
          <p:nvPr/>
        </p:nvSpPr>
        <p:spPr>
          <a:xfrm>
            <a:off x="4603838" y="1427603"/>
            <a:ext cx="1055427" cy="32175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sz="2400">
                <a:solidFill>
                  <a:srgbClr val="1717C0"/>
                </a:solidFill>
              </a:rPr>
              <a:t>SOC</a:t>
            </a:r>
          </a:p>
        </p:txBody>
      </p:sp>
      <p:sp>
        <p:nvSpPr>
          <p:cNvPr id="64" name="Oval 63">
            <a:extLst>
              <a:ext uri="{FF2B5EF4-FFF2-40B4-BE49-F238E27FC236}">
                <a16:creationId xmlns:a16="http://schemas.microsoft.com/office/drawing/2014/main" id="{571076D8-E9DA-0306-41E8-CC9E545A644C}"/>
              </a:ext>
            </a:extLst>
          </p:cNvPr>
          <p:cNvSpPr/>
          <p:nvPr/>
        </p:nvSpPr>
        <p:spPr>
          <a:xfrm>
            <a:off x="3442964" y="3069995"/>
            <a:ext cx="228488" cy="228488"/>
          </a:xfrm>
          <a:prstGeom prst="ellipse">
            <a:avLst/>
          </a:prstGeom>
          <a:solidFill>
            <a:schemeClr val="accent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rgbClr val="FFFFFF"/>
                </a:solidFill>
              </a:rPr>
              <a:t>3</a:t>
            </a:r>
          </a:p>
        </p:txBody>
      </p:sp>
      <p:sp>
        <p:nvSpPr>
          <p:cNvPr id="3" name="Rechteck 2">
            <a:extLst>
              <a:ext uri="{FF2B5EF4-FFF2-40B4-BE49-F238E27FC236}">
                <a16:creationId xmlns:a16="http://schemas.microsoft.com/office/drawing/2014/main" id="{4FA13698-68A8-264D-3FEA-0516110AE7DE}"/>
              </a:ext>
            </a:extLst>
          </p:cNvPr>
          <p:cNvSpPr/>
          <p:nvPr/>
        </p:nvSpPr>
        <p:spPr>
          <a:xfrm>
            <a:off x="789259" y="1675396"/>
            <a:ext cx="4604234" cy="412599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5" name="Rechteck 4">
            <a:extLst>
              <a:ext uri="{FF2B5EF4-FFF2-40B4-BE49-F238E27FC236}">
                <a16:creationId xmlns:a16="http://schemas.microsoft.com/office/drawing/2014/main" id="{B10D6096-858A-A883-8353-089688261D2E}"/>
              </a:ext>
            </a:extLst>
          </p:cNvPr>
          <p:cNvSpPr/>
          <p:nvPr/>
        </p:nvSpPr>
        <p:spPr>
          <a:xfrm>
            <a:off x="789258" y="1339299"/>
            <a:ext cx="2101657" cy="336097"/>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 name="Rechteck 5">
            <a:extLst>
              <a:ext uri="{FF2B5EF4-FFF2-40B4-BE49-F238E27FC236}">
                <a16:creationId xmlns:a16="http://schemas.microsoft.com/office/drawing/2014/main" id="{3132F8A2-612E-8E5E-DD5A-F2D979565980}"/>
              </a:ext>
            </a:extLst>
          </p:cNvPr>
          <p:cNvSpPr/>
          <p:nvPr/>
        </p:nvSpPr>
        <p:spPr>
          <a:xfrm>
            <a:off x="2476864" y="5801384"/>
            <a:ext cx="7207308" cy="9026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7" name="Rechteck 6">
            <a:extLst>
              <a:ext uri="{FF2B5EF4-FFF2-40B4-BE49-F238E27FC236}">
                <a16:creationId xmlns:a16="http://schemas.microsoft.com/office/drawing/2014/main" id="{48F104F0-47C7-8AE4-9B03-FD3450951729}"/>
              </a:ext>
            </a:extLst>
          </p:cNvPr>
          <p:cNvSpPr/>
          <p:nvPr/>
        </p:nvSpPr>
        <p:spPr>
          <a:xfrm>
            <a:off x="7724764" y="1637733"/>
            <a:ext cx="2012276" cy="247086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5" name="Rechteck 64">
            <a:extLst>
              <a:ext uri="{FF2B5EF4-FFF2-40B4-BE49-F238E27FC236}">
                <a16:creationId xmlns:a16="http://schemas.microsoft.com/office/drawing/2014/main" id="{6817857B-FE83-7CA2-97F9-D70C2DECB0FE}"/>
              </a:ext>
            </a:extLst>
          </p:cNvPr>
          <p:cNvSpPr/>
          <p:nvPr/>
        </p:nvSpPr>
        <p:spPr>
          <a:xfrm>
            <a:off x="5386283" y="4086657"/>
            <a:ext cx="5452331" cy="1714728"/>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sp>
        <p:nvSpPr>
          <p:cNvPr id="67" name="Rechteck 66">
            <a:extLst>
              <a:ext uri="{FF2B5EF4-FFF2-40B4-BE49-F238E27FC236}">
                <a16:creationId xmlns:a16="http://schemas.microsoft.com/office/drawing/2014/main" id="{0EB09C77-63AE-6F32-1383-41CAA858698F}"/>
              </a:ext>
            </a:extLst>
          </p:cNvPr>
          <p:cNvSpPr/>
          <p:nvPr/>
        </p:nvSpPr>
        <p:spPr>
          <a:xfrm>
            <a:off x="317185" y="6438900"/>
            <a:ext cx="1448116" cy="265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solidFill>
                <a:schemeClr val="bg1"/>
              </a:solidFill>
            </a:endParaRPr>
          </a:p>
        </p:txBody>
      </p:sp>
      <p:pic>
        <p:nvPicPr>
          <p:cNvPr id="71" name="Grafik 70" descr="Ein Bild, das Grafiken, Schrift, Grafikdesign, Screenshot enthält.&#10;&#10;KI-generierte Inhalte können fehlerhaft sein.">
            <a:extLst>
              <a:ext uri="{FF2B5EF4-FFF2-40B4-BE49-F238E27FC236}">
                <a16:creationId xmlns:a16="http://schemas.microsoft.com/office/drawing/2014/main" id="{474D8270-9C05-FF19-D61E-3C1C796729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61519" y="1442832"/>
            <a:ext cx="1562544" cy="208339"/>
          </a:xfrm>
          <a:prstGeom prst="rect">
            <a:avLst/>
          </a:prstGeom>
        </p:spPr>
      </p:pic>
      <p:sp>
        <p:nvSpPr>
          <p:cNvPr id="2" name="Titel 1">
            <a:extLst>
              <a:ext uri="{FF2B5EF4-FFF2-40B4-BE49-F238E27FC236}">
                <a16:creationId xmlns:a16="http://schemas.microsoft.com/office/drawing/2014/main" id="{50F72E17-6E29-E421-27C3-BFBAF408D3B1}"/>
              </a:ext>
            </a:extLst>
          </p:cNvPr>
          <p:cNvSpPr txBox="1">
            <a:spLocks/>
          </p:cNvSpPr>
          <p:nvPr/>
        </p:nvSpPr>
        <p:spPr>
          <a:xfrm>
            <a:off x="911225" y="451688"/>
            <a:ext cx="5741367" cy="461665"/>
          </a:xfrm>
          <a:prstGeom prst="rect">
            <a:avLst/>
          </a:prstGeom>
        </p:spPr>
        <p:txBody>
          <a:bodyPr vert="horz" wrap="square" lIns="0" tIns="0" rIns="0" bIns="0" rtlCol="0" anchor="t" anchorCtr="0">
            <a:noAutofit/>
          </a:bodyPr>
          <a:lstStyle>
            <a:lvl1pPr algn="l" defTabSz="736656" rtl="0" eaLnBrk="1" latinLnBrk="0" hangingPunct="1">
              <a:lnSpc>
                <a:spcPct val="85000"/>
              </a:lnSpc>
              <a:spcBef>
                <a:spcPct val="0"/>
              </a:spcBef>
              <a:buNone/>
              <a:defRPr sz="3000" b="1" kern="1200">
                <a:solidFill>
                  <a:schemeClr val="accent1"/>
                </a:solidFill>
                <a:latin typeface="+mn-lt"/>
                <a:ea typeface="+mj-ea"/>
                <a:cs typeface="+mj-cs"/>
              </a:defRPr>
            </a:lvl1pPr>
          </a:lstStyle>
          <a:p>
            <a:r>
              <a:rPr lang="en-US">
                <a:solidFill>
                  <a:srgbClr val="1515B7"/>
                </a:solidFill>
                <a:latin typeface="montserrat" panose="00000500000000000000" pitchFamily="2" charset="0"/>
              </a:rPr>
              <a:t>Wie sehen die Prozesse eines SOCs aus?</a:t>
            </a:r>
          </a:p>
        </p:txBody>
      </p:sp>
    </p:spTree>
    <p:extLst>
      <p:ext uri="{BB962C8B-B14F-4D97-AF65-F5344CB8AC3E}">
        <p14:creationId xmlns:p14="http://schemas.microsoft.com/office/powerpoint/2010/main" val="2189023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NDO_REDO_REVISION" val="732"/>
  <p:tag name="THINKCELLPRESENTATIONDONOTDELETE" val="&lt;?xml version=&quot;1.0&quot; encoding=&quot;UTF-16&quot; standalone=&quot;yes&quot;?&gt;&lt;root reqver=&quot;28224&quot;&gt;&lt;version val=&quot;3516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3.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0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6.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0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0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EAAAAAAAAAAwAAAAMAAAAA/////wMAdAwAAAAAAAAAAAAAIAD///////////////8AAAD///////////////8DAAAAAgD///////8DAAAAAgD///////////////////////////////////////////////////////////////////////////////////////////////////////////////////////////////////////////////////////////////////////////////////////////////////////////////////////////////////////////////////////////////////////////////////////////////////////////////////////////////////////////////////////////////////////////////////////////////////////////////////////////////////////////////////////////////////////////////////////////////8BACAA////////////////AAAO////////AwAAAAIA////////////////////////////////////////////////////////////////////////////////////////////////////////////////////////////////////////////////////////////////////////////////////////////////////////////////////////////////////////////////////////////////////////////////////////////////////////////////////////////////////////////////////////////////////////////////////////////////////////////////////////////////////////////////////////////////////////////////////////////////////////////////////////AgACAP///////wQAAAACABAAC748lAZzp5VErAgCoVwJu5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48lAZzp5VErAgCoVwJu5gDRGF0YQAWAAAAAlBlcnNvbmFsSWQAAQAAAAAAAk5hbWUACwAAAFBlcnNvbmFsSWQAEFZlcnNpb24AAAAAAAlMYXN0V3JpdGUAWp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928669"/>
  <p:tag name="EMPOWERCHARTSPROPERTIES_A_LENGTH" val="24576"/>
  <p:tag name="RUNTIME_ID" val="e89954b8-e19f-4a0d-9353-5a08185de279"/>
</p:tagLst>
</file>

<file path=ppt/tags/tag11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EBAQEBAQEBAQEBAQEBAQEAAAAAAAAAAwAAAAMAAAAA/////wMALAwAAAAAAAAAAAAAIAD///////////////8AAAD///////////////8DAAAAAgD///////8DAAAAAgD///////8DAAAAAgD///////8DAAAAAgD///////8DAAAAAgD///////8DAAAAAgD///////8DAAAAAgD///////8DAAAAAgD///////////////////////////////////////////////////////////////////////////////////////////////////////////////////////////////////////////////////////////////////////////////////////////////////////////////////////////////////////////////////////////////////////////////////////////////////////////////////////////////////////////////////////////////////////////////////////////////8BACAA////////////////AAAO////////AwAAAAIA////////////////////////////////////////////////////////////////////////////////////////////////////////////////////////////////////////////////////////////////////////////////////////////////////////////////////////////////////////////////////////////////////////////////////////////////////////////////////////////////////////////////////////////////////////////////////////////////////////////////////////////////////////////////////////////////////////////////////////////////////////////////////////AgAIAP///////wQAAAACABAAC8Zc7jTwFZJFmgI8H1fVrCcFAAAAAAADAAAAAAADAAAAAQADAAAAAAD///////8DAAAAAAD///////8DAAAAAAD///////8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Zc7jTwFZJFmgI8H1fVrCcDRGF0YQAWAAAAAlBlcnNvbmFsSWQAAQAAAAAAAk5hbWUACwAAAFBlcnNvbmFsSWQAEFZlcnNpb24AAAAAAAlMYXN0V3JpdGUAN5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481019"/>
  <p:tag name="EMPOWERCHARTSPROPERTIES_A_LENGTH" val="24576"/>
  <p:tag name="RUNTIME_ID" val="acc03b9a-6031-4a46-b091-7bf9d8e44dde"/>
</p:tagLst>
</file>

<file path=ppt/tags/tag115.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1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1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2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3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39.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1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0.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4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42.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143.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4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45.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146.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4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48.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49.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1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SHOW_DATE" val="False"/>
  <p:tag name="MIO_SHOW_FOOTER" val="True"/>
  <p:tag name="MIO_SHOW_PAGENUMBER" val="True"/>
  <p:tag name="MIO_AVOID_BLANK_LAYOUT" val="True"/>
  <p:tag name="MIO_CD_LAYOUT_VALID_AREA" val="False"/>
  <p:tag name="MIO_MATCH_COLOR_SCHEME" val="False"/>
  <p:tag name="MIO_DBID" val="B8D51924-5F73-4C32-81A5-4ABBFA34CF79"/>
  <p:tag name="MIO_OBJECTNAME" val="Global Proposal Template 2023 - GT Walsheim"/>
  <p:tag name="MIO_FALLBACK_LAYOUT" val="10"/>
  <p:tag name="MIO_EMBED_FONT" val="True"/>
  <p:tag name="MIO_EKGUID" val="8cf791ce-24c6-4c7e-ab16-cc2b08f4fd2e"/>
  <p:tag name="MIO_NUMBER_OF_VALID_LAYOUTS" val="76"/>
  <p:tag name="MIO_VERSION" val="17.12.2023 15:50:00"/>
  <p:tag name="MIO_LASTDOWNLOADED" val="19.03.2024 07:58:34.299"/>
  <p:tag name="MIO_CDID" val="66a3843e-8d35-4b50-af5a-9a8b2d4f354c"/>
</p:tagLst>
</file>

<file path=ppt/tags/tag15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53.xml><?xml version="1.0" encoding="utf-8"?>
<p:tagLst xmlns:a="http://schemas.openxmlformats.org/drawingml/2006/main" xmlns:r="http://schemas.openxmlformats.org/officeDocument/2006/relationships" xmlns:p="http://schemas.openxmlformats.org/presentationml/2006/main">
  <p:tag name="MIO_USER_INPUT_REQUIRED" val="Full name of GT member firm;"/>
  <p:tag name="MIO_USER_INPUT_OPTIONAL" val=" "/>
  <p:tag name="MIO_USER_INPUT_TEXT" val=" "/>
</p:tagLst>
</file>

<file path=ppt/tags/tag15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5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57.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5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1.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6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5.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6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69.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7.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7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7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73.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7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7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77.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7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7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0.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8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8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EAAAAAAAAAAwAAAAMAAAAA/////wMAdAwAAAAAAAAAAAAAIAD///////////////8AAAD///////////////8DAAAAAgD///////8DAAAAAgD///////////////////////////////////////////////////////////////////////////////////////////////////////////////////////////////////////////////////////////////////////////////////////////////////////////////////////////////////////////////////////////////////////////////////////////////////////////////////////////////////////////////////////////////////////////////////////////////////////////////////////////////////////////////////////////////////////////////////////////////8BACAA////////////////AAAO////////AwAAAAIA////////////////////////////////////////////////////////////////////////////////////////////////////////////////////////////////////////////////////////////////////////////////////////////////////////////////////////////////////////////////////////////////////////////////////////////////////////////////////////////////////////////////////////////////////////////////////////////////////////////////////////////////////////////////////////////////////////////////////////////////////////////////////////AgACAP///////wQAAAACABAAC748lAZzp5VErAgCoVwJu5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48lAZzp5VErAgCoVwJu5gDRGF0YQAWAAAAAlBlcnNvbmFsSWQAAQAAAAAAAk5hbWUACwAAAFBlcnNvbmFsSWQAEFZlcnNpb24AAAAAAAlMYXN0V3JpdGUAWp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928669"/>
  <p:tag name="EMPOWERCHARTSPROPERTIES_A_LENGTH" val="24576"/>
  <p:tag name="RUNTIME_ID" val="e89954b8-e19f-4a0d-9353-5a08185de279"/>
</p:tagLst>
</file>

<file path=ppt/tags/tag18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EBAQEBAQEBAQEBAQEBAQEAAAAAAAAAAwAAAAMAAAAA/////wMALAwAAAAAAAAAAAAAIAD///////////////8AAAD///////////////8DAAAAAgD///////8DAAAAAgD///////8DAAAAAgD///////8DAAAAAgD///////8DAAAAAgD///////8DAAAAAgD///////8DAAAAAgD///////8DAAAAAgD///////////////////////////////////////////////////////////////////////////////////////////////////////////////////////////////////////////////////////////////////////////////////////////////////////////////////////////////////////////////////////////////////////////////////////////////////////////////////////////////////////////////////////////////////////////////////////////////8BACAA////////////////AAAO////////AwAAAAIA////////////////////////////////////////////////////////////////////////////////////////////////////////////////////////////////////////////////////////////////////////////////////////////////////////////////////////////////////////////////////////////////////////////////////////////////////////////////////////////////////////////////////////////////////////////////////////////////////////////////////////////////////////////////////////////////////////////////////////////////////////////////////////AgAIAP///////wQAAAACABAAC8Zc7jTwFZJFmgI8H1fVrCcFAAAAAAADAAAAAAADAAAAAQADAAAAAAD///////8DAAAAAAD///////8DAAAAAAD///////8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Zc7jTwFZJFmgI8H1fVrCcDRGF0YQAWAAAAAlBlcnNvbmFsSWQAAQAAAAAAAk5hbWUACwAAAFBlcnNvbmFsSWQAEFZlcnNpb24AAAAAAAlMYXN0V3JpdGUAN5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481019"/>
  <p:tag name="EMPOWERCHARTSPROPERTIES_A_LENGTH" val="24576"/>
  <p:tag name="RUNTIME_ID" val="acc03b9a-6031-4a46-b091-7bf9d8e44dde"/>
</p:tagLst>
</file>

<file path=ppt/tags/tag189.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1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19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0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1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3.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214.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1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6.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217.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1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19.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2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0.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2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22.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23.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EKGUID" val="00000000-0000-0000-0000-000000000000"/>
  <p:tag name="MIO_UPDATE" val="True"/>
  <p:tag name="MIO_VERSION" val="01.01.0001 00:00:00"/>
  <p:tag name="MIO_LASTDOWNLOADED" val="01.01.0001 00:00:00"/>
  <p:tag name="MIO_FALLBACK_LAYOUT" val="1"/>
  <p:tag name="MIO_SHOW_DATE" val="False"/>
  <p:tag name="MIO_SHOW_FOOTER" val="False"/>
  <p:tag name="MIO_SHOW_PAGENUMBER" val="False"/>
  <p:tag name="MIO_AVOID_BLANK_LAYOUT" val="True"/>
  <p:tag name="MIO_CD_LAYOUT_VALID_AREA" val="False"/>
  <p:tag name="MIO_NUMBER_OF_VALID_LAYOUTS" val="27"/>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5.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2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29.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2.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3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EAAAAAAAAAAwAAAAMAAAAA/////wMAdAwAAAAAAAAAAAAAIAD///////////////8AAAD///////////////8DAAAAAgD///////8DAAAAAgD///////////////////////////////////////////////////////////////////////////////////////////////////////////////////////////////////////////////////////////////////////////////////////////////////////////////////////////////////////////////////////////////////////////////////////////////////////////////////////////////////////////////////////////////////////////////////////////////////////////////////////////////////////////////////////////////////////////////////////////////8BACAA////////////////AAAO////////AwAAAAIA////////////////////////////////////////////////////////////////////////////////////////////////////////////////////////////////////////////////////////////////////////////////////////////////////////////////////////////////////////////////////////////////////////////////////////////////////////////////////////////////////////////////////////////////////////////////////////////////////////////////////////////////////////////////////////////////////////////////////////////////////////////////////////AgACAP///////wQAAAACABAAC748lAZzp5VErAgCoVwJu5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48lAZzp5VErAgCoVwJu5gDRGF0YQAWAAAAAlBlcnNvbmFsSWQAAQAAAAAAAk5hbWUACwAAAFBlcnNvbmFsSWQAEFZlcnNpb24AAAAAAAlMYXN0V3JpdGUAWp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928669"/>
  <p:tag name="EMPOWERCHARTSPROPERTIES_A_LENGTH" val="24576"/>
  <p:tag name="RUNTIME_ID" val="e89954b8-e19f-4a0d-9353-5a08185de279"/>
</p:tagLst>
</file>

<file path=ppt/tags/tag4.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SHOW_DATE" val="False"/>
  <p:tag name="MIO_SHOW_FOOTER" val="True"/>
  <p:tag name="MIO_SHOW_PAGENUMBER" val="True"/>
  <p:tag name="MIO_AVOID_BLANK_LAYOUT" val="True"/>
  <p:tag name="MIO_CD_LAYOUT_VALID_AREA" val="False"/>
  <p:tag name="MIO_MATCH_COLOR_SCHEME" val="False"/>
  <p:tag name="MIO_DBID" val="B8D51924-5F73-4C32-81A5-4ABBFA34CF79"/>
  <p:tag name="MIO_OBJECTNAME" val="Global Proposal Template 2023 - GT Walsheim"/>
  <p:tag name="MIO_FALLBACK_LAYOUT" val="10"/>
  <p:tag name="MIO_EMBED_FONT" val="True"/>
  <p:tag name="MIO_EKGUID" val="8cf791ce-24c6-4c7e-ab16-cc2b08f4fd2e"/>
  <p:tag name="MIO_NUMBER_OF_VALID_LAYOUTS" val="76"/>
  <p:tag name="MIO_VERSION" val="17.12.2023 15:50:00"/>
  <p:tag name="MIO_LASTDOWNLOADED" val="19.03.2024 07:58:34.299"/>
  <p:tag name="MIO_CDID" val="66a3843e-8d35-4b50-af5a-9a8b2d4f354c"/>
</p:tagLst>
</file>

<file path=ppt/tags/tag4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EBAQEBAQEBAQEBAQEBAQEAAAAAAAAAAwAAAAMAAAAA/////wMALAwAAAAAAAAAAAAAIAD///////////////8AAAD///////////////8DAAAAAgD///////8DAAAAAgD///////8DAAAAAgD///////8DAAAAAgD///////8DAAAAAgD///////8DAAAAAgD///////8DAAAAAgD///////8DAAAAAgD///////////////////////////////////////////////////////////////////////////////////////////////////////////////////////////////////////////////////////////////////////////////////////////////////////////////////////////////////////////////////////////////////////////////////////////////////////////////////////////////////////////////////////////////////////////////////////////////8BACAA////////////////AAAO////////AwAAAAIA////////////////////////////////////////////////////////////////////////////////////////////////////////////////////////////////////////////////////////////////////////////////////////////////////////////////////////////////////////////////////////////////////////////////////////////////////////////////////////////////////////////////////////////////////////////////////////////////////////////////////////////////////////////////////////////////////////////////////////////////////////////////////////AgAIAP///////wQAAAACABAAC8Zc7jTwFZJFmgI8H1fVrCcFAAAAAAADAAAAAAADAAAAAQADAAAAAAD///////8DAAAAAAD///////8DAAAAAAD///////8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Zc7jTwFZJFmgI8H1fVrCcDRGF0YQAWAAAAAlBlcnNvbmFsSWQAAQAAAAAAAk5hbWUACwAAAFBlcnNvbmFsSWQAEFZlcnNpb24AAAAAAAlMYXN0V3JpdGUAN5E1G4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68603446481019"/>
  <p:tag name="EMPOWERCHARTSPROPERTIES_A_LENGTH" val="24576"/>
  <p:tag name="RUNTIME_ID" val="acc03b9a-6031-4a46-b091-7bf9d8e44dde"/>
</p:tagLst>
</file>

<file path=ppt/tags/tag41.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4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4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5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5.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66.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6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68.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69.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7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71.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72.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7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74.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75.xml><?xml version="1.0" encoding="utf-8"?>
<p:tagLst xmlns:a="http://schemas.openxmlformats.org/drawingml/2006/main" xmlns:r="http://schemas.openxmlformats.org/officeDocument/2006/relationships" xmlns:p="http://schemas.openxmlformats.org/presentationml/2006/main">
  <p:tag name="MIO_USER_INPUT_REQUIRED" val="Disclaimer;"/>
  <p:tag name="MIO_USER_INPUT_TEXT" val=" "/>
  <p:tag name="MIO_USER_INPUT_OPTIONAL" val=" "/>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SHOW_DATE" val="False"/>
  <p:tag name="MIO_SHOW_FOOTER" val="True"/>
  <p:tag name="MIO_SHOW_PAGENUMBER" val="True"/>
  <p:tag name="MIO_AVOID_BLANK_LAYOUT" val="True"/>
  <p:tag name="MIO_CD_LAYOUT_VALID_AREA" val="False"/>
  <p:tag name="MIO_MATCH_COLOR_SCHEME" val="False"/>
  <p:tag name="MIO_DBID" val="B8D51924-5F73-4C32-81A5-4ABBFA34CF79"/>
  <p:tag name="MIO_OBJECTNAME" val="Global Proposal Template 2023 - GT Walsheim"/>
  <p:tag name="MIO_FALLBACK_LAYOUT" val="10"/>
  <p:tag name="MIO_EMBED_FONT" val="True"/>
  <p:tag name="MIO_EKGUID" val="8cf791ce-24c6-4c7e-ab16-cc2b08f4fd2e"/>
  <p:tag name="MIO_NUMBER_OF_VALID_LAYOUTS" val="76"/>
  <p:tag name="MIO_VERSION" val="17.12.2023 15:50:00"/>
  <p:tag name="MIO_LASTDOWNLOADED" val="19.03.2024 07:58:34.299"/>
  <p:tag name="MIO_CDID" val="66a3843e-8d35-4b50-af5a-9a8b2d4f354c"/>
</p:tagLst>
</file>

<file path=ppt/tags/tag7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79.xml><?xml version="1.0" encoding="utf-8"?>
<p:tagLst xmlns:a="http://schemas.openxmlformats.org/drawingml/2006/main" xmlns:r="http://schemas.openxmlformats.org/officeDocument/2006/relationships" xmlns:p="http://schemas.openxmlformats.org/presentationml/2006/main">
  <p:tag name="MIO_USER_INPUT_REQUIRED" val="Full name of GT member firm;"/>
  <p:tag name="MIO_USER_INPUT_OPTIONAL" val=" "/>
  <p:tag name="MIO_USER_INPUT_TEXT" val=" "/>
</p:tagLst>
</file>

<file path=ppt/tags/tag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8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1.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82.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83.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8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5.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86.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87.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8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9.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90.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1.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9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3.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4.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5.xml><?xml version="1.0" encoding="utf-8"?>
<p:tagLst xmlns:a="http://schemas.openxmlformats.org/drawingml/2006/main" xmlns:r="http://schemas.openxmlformats.org/officeDocument/2006/relationships" xmlns:p="http://schemas.openxmlformats.org/presentationml/2006/main">
  <p:tag name="MIO_LOGOPLACEHOLDER" val="true"/>
</p:tagLst>
</file>

<file path=ppt/tags/tag9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7.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8.xml><?xml version="1.0" encoding="utf-8"?>
<p:tagLst xmlns:a="http://schemas.openxmlformats.org/drawingml/2006/main" xmlns:r="http://schemas.openxmlformats.org/officeDocument/2006/relationships" xmlns:p="http://schemas.openxmlformats.org/presentationml/2006/main">
  <p:tag name="MIO_USER_INPUT_REQUIRED" val="Draft stamp;"/>
  <p:tag name="MIO_USER_INPUT_OPTIONAL" val=" "/>
  <p:tag name="MIO_USER_INPUT_FIXED" val=" "/>
</p:tagLst>
</file>

<file path=ppt/tags/tag99.xml><?xml version="1.0" encoding="utf-8"?>
<p:tagLst xmlns:a="http://schemas.openxmlformats.org/drawingml/2006/main" xmlns:r="http://schemas.openxmlformats.org/officeDocument/2006/relationships" xmlns:p="http://schemas.openxmlformats.org/presentationml/2006/main">
  <p:tag name="MIO_LOGOPLACEHOLDER" val="true"/>
</p:tagLst>
</file>

<file path=ppt/theme/theme1.xml><?xml version="1.0" encoding="utf-8"?>
<a:theme xmlns:a="http://schemas.openxmlformats.org/drawingml/2006/main" name="DIGITALL Master Master">
  <a:themeElements>
    <a:clrScheme name="DIGITALL Earth 2">
      <a:dk1>
        <a:srgbClr val="383838"/>
      </a:dk1>
      <a:lt1>
        <a:srgbClr val="EDEEEF"/>
      </a:lt1>
      <a:dk2>
        <a:srgbClr val="A9A9A9"/>
      </a:dk2>
      <a:lt2>
        <a:srgbClr val="F6F6F6"/>
      </a:lt2>
      <a:accent1>
        <a:srgbClr val="1717BF"/>
      </a:accent1>
      <a:accent2>
        <a:srgbClr val="E54E6D"/>
      </a:accent2>
      <a:accent3>
        <a:srgbClr val="1C97F6"/>
      </a:accent3>
      <a:accent4>
        <a:srgbClr val="2EC9F7"/>
      </a:accent4>
      <a:accent5>
        <a:srgbClr val="F8AE16"/>
      </a:accent5>
      <a:accent6>
        <a:srgbClr val="4D9900"/>
      </a:accent6>
      <a:hlink>
        <a:srgbClr val="B4169E"/>
      </a:hlink>
      <a:folHlink>
        <a:srgbClr val="FFD800"/>
      </a:folHlink>
    </a:clrScheme>
    <a:fontScheme name="DIGITALL">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rant Thornton Proposal 16x9">
  <a:themeElements>
    <a:clrScheme name="GT">
      <a:dk1>
        <a:sysClr val="windowText" lastClr="000000"/>
      </a:dk1>
      <a:lt1>
        <a:sysClr val="window" lastClr="FFFFFF"/>
      </a:lt1>
      <a:dk2>
        <a:srgbClr val="CCC4BD"/>
      </a:dk2>
      <a:lt2>
        <a:srgbClr val="F2F0EE"/>
      </a:lt2>
      <a:accent1>
        <a:srgbClr val="4F2D7F"/>
      </a:accent1>
      <a:accent2>
        <a:srgbClr val="00A4B3"/>
      </a:accent2>
      <a:accent3>
        <a:srgbClr val="FF5149"/>
      </a:accent3>
      <a:accent4>
        <a:srgbClr val="FFC23D"/>
      </a:accent4>
      <a:accent5>
        <a:srgbClr val="A06DFF"/>
      </a:accent5>
      <a:accent6>
        <a:srgbClr val="2B144C"/>
      </a:accent6>
      <a:hlink>
        <a:srgbClr val="2B144C"/>
      </a:hlink>
      <a:folHlink>
        <a:srgbClr val="2B144C"/>
      </a:folHlink>
    </a:clrScheme>
    <a:fontScheme name="GT Walsheim LC Bold Heading">
      <a:majorFont>
        <a:latin typeface="GT Walsheim LC Bold"/>
        <a:ea typeface=""/>
        <a:cs typeface=""/>
      </a:majorFont>
      <a:minorFont>
        <a:latin typeface="GT Walsheim LC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l">
          <a:defRPr>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5_Proposal-Template.pptx" id="{8F8E2990-F820-429E-8EA2-28CA3A3222BE}" vid="{90F7ED14-1EEA-476C-A4A7-54A920A89517}"/>
    </a:ext>
  </a:extLst>
</a:theme>
</file>

<file path=ppt/theme/theme3.xml><?xml version="1.0" encoding="utf-8"?>
<a:theme xmlns:a="http://schemas.openxmlformats.org/drawingml/2006/main" name="Grant Thornton Proposal 16x9">
  <a:themeElements>
    <a:clrScheme name="GT">
      <a:dk1>
        <a:sysClr val="windowText" lastClr="000000"/>
      </a:dk1>
      <a:lt1>
        <a:sysClr val="window" lastClr="FFFFFF"/>
      </a:lt1>
      <a:dk2>
        <a:srgbClr val="CCC4BD"/>
      </a:dk2>
      <a:lt2>
        <a:srgbClr val="F2F0EE"/>
      </a:lt2>
      <a:accent1>
        <a:srgbClr val="4F2D7F"/>
      </a:accent1>
      <a:accent2>
        <a:srgbClr val="00A4B3"/>
      </a:accent2>
      <a:accent3>
        <a:srgbClr val="FF5149"/>
      </a:accent3>
      <a:accent4>
        <a:srgbClr val="FFC23D"/>
      </a:accent4>
      <a:accent5>
        <a:srgbClr val="A06DFF"/>
      </a:accent5>
      <a:accent6>
        <a:srgbClr val="2B144C"/>
      </a:accent6>
      <a:hlink>
        <a:srgbClr val="2B144C"/>
      </a:hlink>
      <a:folHlink>
        <a:srgbClr val="2B144C"/>
      </a:folHlink>
    </a:clrScheme>
    <a:fontScheme name="GT Walsheim LC Bold Heading">
      <a:majorFont>
        <a:latin typeface="GT Walsheim LC Bold"/>
        <a:ea typeface=""/>
        <a:cs typeface=""/>
      </a:majorFont>
      <a:minorFont>
        <a:latin typeface="GT Walsheim LC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l">
          <a:defRPr>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5_Proposal-Template.pptx" id="{8F8E2990-F820-429E-8EA2-28CA3A3222BE}" vid="{90F7ED14-1EEA-476C-A4A7-54A920A89517}"/>
    </a:ext>
  </a:extLst>
</a:theme>
</file>

<file path=ppt/theme/theme4.xml><?xml version="1.0" encoding="utf-8"?>
<a:theme xmlns:a="http://schemas.openxmlformats.org/drawingml/2006/main" name="2_Grant Thornton Proposal 16x9">
  <a:themeElements>
    <a:clrScheme name="GT">
      <a:dk1>
        <a:sysClr val="windowText" lastClr="000000"/>
      </a:dk1>
      <a:lt1>
        <a:sysClr val="window" lastClr="FFFFFF"/>
      </a:lt1>
      <a:dk2>
        <a:srgbClr val="CCC4BD"/>
      </a:dk2>
      <a:lt2>
        <a:srgbClr val="F2F0EE"/>
      </a:lt2>
      <a:accent1>
        <a:srgbClr val="4F2D7F"/>
      </a:accent1>
      <a:accent2>
        <a:srgbClr val="00A4B3"/>
      </a:accent2>
      <a:accent3>
        <a:srgbClr val="FF5149"/>
      </a:accent3>
      <a:accent4>
        <a:srgbClr val="FFC23D"/>
      </a:accent4>
      <a:accent5>
        <a:srgbClr val="A06DFF"/>
      </a:accent5>
      <a:accent6>
        <a:srgbClr val="2B144C"/>
      </a:accent6>
      <a:hlink>
        <a:srgbClr val="2B144C"/>
      </a:hlink>
      <a:folHlink>
        <a:srgbClr val="2B144C"/>
      </a:folHlink>
    </a:clrScheme>
    <a:fontScheme name="GT Walsheim LC Bold Heading">
      <a:majorFont>
        <a:latin typeface="GT Walsheim LC Bold"/>
        <a:ea typeface=""/>
        <a:cs typeface=""/>
      </a:majorFont>
      <a:minorFont>
        <a:latin typeface="GT Walsheim LC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l">
          <a:defRPr>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5_Proposal-Template.pptx" id="{8F8E2990-F820-429E-8EA2-28CA3A3222BE}" vid="{90F7ED14-1EEA-476C-A4A7-54A920A89517}"/>
    </a:ext>
  </a:extLst>
</a:theme>
</file>

<file path=ppt/theme/theme5.xml><?xml version="1.0" encoding="utf-8"?>
<a:theme xmlns:a="http://schemas.openxmlformats.org/drawingml/2006/main" name="DIGITALL Source slides">
  <a:themeElements>
    <a:clrScheme name="DIGITALL Earth 2">
      <a:dk1>
        <a:srgbClr val="383838"/>
      </a:dk1>
      <a:lt1>
        <a:srgbClr val="EDEEEF"/>
      </a:lt1>
      <a:dk2>
        <a:srgbClr val="A9A9A9"/>
      </a:dk2>
      <a:lt2>
        <a:srgbClr val="F6F6F6"/>
      </a:lt2>
      <a:accent1>
        <a:srgbClr val="1717BF"/>
      </a:accent1>
      <a:accent2>
        <a:srgbClr val="E54E6D"/>
      </a:accent2>
      <a:accent3>
        <a:srgbClr val="1C97F6"/>
      </a:accent3>
      <a:accent4>
        <a:srgbClr val="2EC9F7"/>
      </a:accent4>
      <a:accent5>
        <a:srgbClr val="F8AE16"/>
      </a:accent5>
      <a:accent6>
        <a:srgbClr val="4D9900"/>
      </a:accent6>
      <a:hlink>
        <a:srgbClr val="B4169E"/>
      </a:hlink>
      <a:folHlink>
        <a:srgbClr val="FFD800"/>
      </a:folHlink>
    </a:clrScheme>
    <a:fontScheme name="DIGITALL">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Up">
          <a:avLst>
            <a:gd name="adj" fmla="val 13828212"/>
          </a:avLst>
        </a:prstTxWarp>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1600" b="1" u="none" strike="noStrike" kern="1200" cap="none" spc="0" normalizeH="0" baseline="0" noProof="0" dirty="0">
            <a:ln>
              <a:noFill/>
            </a:ln>
            <a:solidFill>
              <a:srgbClr val="FFFFFF"/>
            </a:solidFill>
            <a:effectLst/>
            <a:uLnTx/>
            <a:uFillTx/>
            <a:latin typeface="Montserrat" panose="02000505000000020004" pitchFamily="2" charset="77"/>
            <a:ea typeface="+mn-ea"/>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IGITALL Source slides">
  <a:themeElements>
    <a:clrScheme name="DIGITALL Earth 2">
      <a:dk1>
        <a:srgbClr val="383838"/>
      </a:dk1>
      <a:lt1>
        <a:srgbClr val="EDEEEF"/>
      </a:lt1>
      <a:dk2>
        <a:srgbClr val="A9A9A9"/>
      </a:dk2>
      <a:lt2>
        <a:srgbClr val="F6F6F6"/>
      </a:lt2>
      <a:accent1>
        <a:srgbClr val="1717BF"/>
      </a:accent1>
      <a:accent2>
        <a:srgbClr val="E54E6D"/>
      </a:accent2>
      <a:accent3>
        <a:srgbClr val="1C97F6"/>
      </a:accent3>
      <a:accent4>
        <a:srgbClr val="2EC9F7"/>
      </a:accent4>
      <a:accent5>
        <a:srgbClr val="F8AE16"/>
      </a:accent5>
      <a:accent6>
        <a:srgbClr val="4D9900"/>
      </a:accent6>
      <a:hlink>
        <a:srgbClr val="B4169E"/>
      </a:hlink>
      <a:folHlink>
        <a:srgbClr val="FFD800"/>
      </a:folHlink>
    </a:clrScheme>
    <a:fontScheme name="DIGITALL">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Up">
          <a:avLst>
            <a:gd name="adj" fmla="val 13828212"/>
          </a:avLst>
        </a:prstTxWarp>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1600" b="1" u="none" strike="noStrike" kern="1200" cap="none" spc="0" normalizeH="0" baseline="0" noProof="0" dirty="0">
            <a:ln>
              <a:noFill/>
            </a:ln>
            <a:solidFill>
              <a:srgbClr val="FFFFFF"/>
            </a:solidFill>
            <a:effectLst/>
            <a:uLnTx/>
            <a:uFillTx/>
            <a:latin typeface="Montserrat" panose="02000505000000020004" pitchFamily="2" charset="77"/>
            <a:ea typeface="+mn-ea"/>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IGITALL Master Master">
  <a:themeElements>
    <a:clrScheme name="DIGITALL Earth 2">
      <a:dk1>
        <a:srgbClr val="383838"/>
      </a:dk1>
      <a:lt1>
        <a:srgbClr val="EDEEEF"/>
      </a:lt1>
      <a:dk2>
        <a:srgbClr val="A9A9A9"/>
      </a:dk2>
      <a:lt2>
        <a:srgbClr val="F6F6F6"/>
      </a:lt2>
      <a:accent1>
        <a:srgbClr val="1717BF"/>
      </a:accent1>
      <a:accent2>
        <a:srgbClr val="E54E6D"/>
      </a:accent2>
      <a:accent3>
        <a:srgbClr val="1C97F6"/>
      </a:accent3>
      <a:accent4>
        <a:srgbClr val="2EC9F7"/>
      </a:accent4>
      <a:accent5>
        <a:srgbClr val="F8AE16"/>
      </a:accent5>
      <a:accent6>
        <a:srgbClr val="4D9900"/>
      </a:accent6>
      <a:hlink>
        <a:srgbClr val="B4169E"/>
      </a:hlink>
      <a:folHlink>
        <a:srgbClr val="FFD8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IGITALL Master Master">
  <a:themeElements>
    <a:clrScheme name="DIGITALL Earth 2">
      <a:dk1>
        <a:srgbClr val="383838"/>
      </a:dk1>
      <a:lt1>
        <a:srgbClr val="EDEEEF"/>
      </a:lt1>
      <a:dk2>
        <a:srgbClr val="A9A9A9"/>
      </a:dk2>
      <a:lt2>
        <a:srgbClr val="F6F6F6"/>
      </a:lt2>
      <a:accent1>
        <a:srgbClr val="1717BF"/>
      </a:accent1>
      <a:accent2>
        <a:srgbClr val="E54E6D"/>
      </a:accent2>
      <a:accent3>
        <a:srgbClr val="1C97F6"/>
      </a:accent3>
      <a:accent4>
        <a:srgbClr val="2EC9F7"/>
      </a:accent4>
      <a:accent5>
        <a:srgbClr val="F8AE16"/>
      </a:accent5>
      <a:accent6>
        <a:srgbClr val="4D9900"/>
      </a:accent6>
      <a:hlink>
        <a:srgbClr val="B4169E"/>
      </a:hlink>
      <a:folHlink>
        <a:srgbClr val="FFD800"/>
      </a:folHlink>
    </a:clrScheme>
    <a:fontScheme name="DIGITALL">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DC1F02079A684EAEB14C1769244D88" ma:contentTypeVersion="4" ma:contentTypeDescription="Create a new document." ma:contentTypeScope="" ma:versionID="6088314aa1f3676e11465498257ce416">
  <xsd:schema xmlns:xsd="http://www.w3.org/2001/XMLSchema" xmlns:xs="http://www.w3.org/2001/XMLSchema" xmlns:p="http://schemas.microsoft.com/office/2006/metadata/properties" xmlns:ns2="df00ec95-e2a4-4087-bad7-ca0fe60b8226" targetNamespace="http://schemas.microsoft.com/office/2006/metadata/properties" ma:root="true" ma:fieldsID="9b1afd42e79fce5f33a91852876f11b6" ns2:_="">
    <xsd:import namespace="df00ec95-e2a4-4087-bad7-ca0fe60b82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0ec95-e2a4-4087-bad7-ca0fe60b82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6BCEE-E9C6-4C9C-A187-26B7F4B0B6C8}">
  <ds:schemaRefs>
    <ds:schemaRef ds:uri="http://schemas.microsoft.com/office/2006/metadata/properties"/>
    <ds:schemaRef ds:uri="http://www.w3.org/XML/1998/namespac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df00ec95-e2a4-4087-bad7-ca0fe60b8226"/>
  </ds:schemaRefs>
</ds:datastoreItem>
</file>

<file path=customXml/itemProps2.xml><?xml version="1.0" encoding="utf-8"?>
<ds:datastoreItem xmlns:ds="http://schemas.openxmlformats.org/officeDocument/2006/customXml" ds:itemID="{650976DF-89EA-40F1-B61F-6FED2DA2709B}">
  <ds:schemaRefs>
    <ds:schemaRef ds:uri="df00ec95-e2a4-4087-bad7-ca0fe60b82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E5E8C3-1333-487E-81C6-C53C7AD020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6286</Words>
  <Application>Microsoft Macintosh PowerPoint</Application>
  <PresentationFormat>Breitbild</PresentationFormat>
  <Paragraphs>715</Paragraphs>
  <Slides>29</Slides>
  <Notes>8</Notes>
  <HiddenSlides>5</HiddenSlides>
  <MMClips>0</MMClips>
  <ScaleCrop>false</ScaleCrop>
  <HeadingPairs>
    <vt:vector size="8" baseType="variant">
      <vt:variant>
        <vt:lpstr>Verwendete Schriftarten</vt:lpstr>
      </vt:variant>
      <vt:variant>
        <vt:i4>8</vt:i4>
      </vt:variant>
      <vt:variant>
        <vt:lpstr>Design</vt:lpstr>
      </vt:variant>
      <vt:variant>
        <vt:i4>8</vt:i4>
      </vt:variant>
      <vt:variant>
        <vt:lpstr>Eingebettete OLE-Server</vt:lpstr>
      </vt:variant>
      <vt:variant>
        <vt:i4>1</vt:i4>
      </vt:variant>
      <vt:variant>
        <vt:lpstr>Folientitel</vt:lpstr>
      </vt:variant>
      <vt:variant>
        <vt:i4>29</vt:i4>
      </vt:variant>
    </vt:vector>
  </HeadingPairs>
  <TitlesOfParts>
    <vt:vector size="46" baseType="lpstr">
      <vt:lpstr>Montserrat</vt:lpstr>
      <vt:lpstr>Symbol</vt:lpstr>
      <vt:lpstr>Montserrat Light</vt:lpstr>
      <vt:lpstr>GT Walsheim LC Light</vt:lpstr>
      <vt:lpstr>Arial</vt:lpstr>
      <vt:lpstr>Montserrat SemiBold</vt:lpstr>
      <vt:lpstr>Montserrat</vt:lpstr>
      <vt:lpstr>Montserrat Medium</vt:lpstr>
      <vt:lpstr>DIGITALL Master Master</vt:lpstr>
      <vt:lpstr>1_Grant Thornton Proposal 16x9</vt:lpstr>
      <vt:lpstr>Grant Thornton Proposal 16x9</vt:lpstr>
      <vt:lpstr>2_Grant Thornton Proposal 16x9</vt:lpstr>
      <vt:lpstr>DIGITALL Source slides</vt:lpstr>
      <vt:lpstr>1_DIGITALL Source slides</vt:lpstr>
      <vt:lpstr>5_DIGITALL Master Master</vt:lpstr>
      <vt:lpstr>1_DIGITALL Master Master</vt:lpstr>
      <vt:lpstr>think-cell Folie</vt:lpstr>
      <vt:lpstr>Cybersecurity in Action   Zusammenspiel aus Governance und Managed Detection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Herausforderungen im SOC</vt:lpstr>
      <vt:lpstr>PowerPoint-Präsentation</vt:lpstr>
      <vt:lpstr>Typische Probleme</vt:lpstr>
      <vt:lpstr>Typische Probleme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Besuchen Sie uns an unserem Stand G02!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Nikolay Nikolaev Trakiyski</dc:creator>
  <cp:lastModifiedBy>Patrick Paulsen</cp:lastModifiedBy>
  <cp:revision>2</cp:revision>
  <dcterms:created xsi:type="dcterms:W3CDTF">2019-10-15T08:24:49Z</dcterms:created>
  <dcterms:modified xsi:type="dcterms:W3CDTF">2025-05-13T13:59:10Z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89e4d0-9994-4017-a22b-6bd72fe052a7_Enabled">
    <vt:lpwstr>true</vt:lpwstr>
  </property>
  <property fmtid="{D5CDD505-2E9C-101B-9397-08002B2CF9AE}" pid="3" name="MSIP_Label_8189e4d0-9994-4017-a22b-6bd72fe052a7_SetDate">
    <vt:lpwstr>2019-10-15T12:38:19Z</vt:lpwstr>
  </property>
  <property fmtid="{D5CDD505-2E9C-101B-9397-08002B2CF9AE}" pid="4" name="MSIP_Label_8189e4d0-9994-4017-a22b-6bd72fe052a7_Method">
    <vt:lpwstr>Privileged</vt:lpwstr>
  </property>
  <property fmtid="{D5CDD505-2E9C-101B-9397-08002B2CF9AE}" pid="5" name="MSIP_Label_8189e4d0-9994-4017-a22b-6bd72fe052a7_Name">
    <vt:lpwstr>Company Internal</vt:lpwstr>
  </property>
  <property fmtid="{D5CDD505-2E9C-101B-9397-08002B2CF9AE}" pid="6" name="MSIP_Label_8189e4d0-9994-4017-a22b-6bd72fe052a7_SiteId">
    <vt:lpwstr>169bbd4f-4054-49cd-a5c7-0244ab23e3a8</vt:lpwstr>
  </property>
  <property fmtid="{D5CDD505-2E9C-101B-9397-08002B2CF9AE}" pid="7" name="MSIP_Label_8189e4d0-9994-4017-a22b-6bd72fe052a7_ActionId">
    <vt:lpwstr>6195dacc-136e-479d-afde-000005b9986e</vt:lpwstr>
  </property>
  <property fmtid="{D5CDD505-2E9C-101B-9397-08002B2CF9AE}" pid="8" name="MSIP_Label_8189e4d0-9994-4017-a22b-6bd72fe052a7_ContentBits">
    <vt:lpwstr>1</vt:lpwstr>
  </property>
  <property fmtid="{D5CDD505-2E9C-101B-9397-08002B2CF9AE}" pid="9" name="ContentTypeId">
    <vt:lpwstr>0x0101000BDC1F02079A684EAEB14C1769244D88</vt:lpwstr>
  </property>
  <property fmtid="{D5CDD505-2E9C-101B-9397-08002B2CF9AE}" pid="10" name="MediaServiceImageTags">
    <vt:lpwstr/>
  </property>
  <property fmtid="{D5CDD505-2E9C-101B-9397-08002B2CF9AE}" pid="11" name="MSIP_Label_900cb6a2-1424-44a4-b345-c4ce12fd9e6f_Enabled">
    <vt:lpwstr>true</vt:lpwstr>
  </property>
  <property fmtid="{D5CDD505-2E9C-101B-9397-08002B2CF9AE}" pid="12" name="MSIP_Label_900cb6a2-1424-44a4-b345-c4ce12fd9e6f_SetDate">
    <vt:lpwstr>2023-04-17T06:18:34Z</vt:lpwstr>
  </property>
  <property fmtid="{D5CDD505-2E9C-101B-9397-08002B2CF9AE}" pid="13" name="MSIP_Label_900cb6a2-1424-44a4-b345-c4ce12fd9e6f_Method">
    <vt:lpwstr>Standard</vt:lpwstr>
  </property>
  <property fmtid="{D5CDD505-2E9C-101B-9397-08002B2CF9AE}" pid="14" name="MSIP_Label_900cb6a2-1424-44a4-b345-c4ce12fd9e6f_Name">
    <vt:lpwstr>defa4170-0d19-0005-0004-bc88714345d2</vt:lpwstr>
  </property>
  <property fmtid="{D5CDD505-2E9C-101B-9397-08002B2CF9AE}" pid="15" name="MSIP_Label_900cb6a2-1424-44a4-b345-c4ce12fd9e6f_SiteId">
    <vt:lpwstr>901d0ccc-2f11-46e6-9665-cafe033304fb</vt:lpwstr>
  </property>
  <property fmtid="{D5CDD505-2E9C-101B-9397-08002B2CF9AE}" pid="16" name="MSIP_Label_900cb6a2-1424-44a4-b345-c4ce12fd9e6f_ActionId">
    <vt:lpwstr>90306b40-2b9e-4d0a-a515-684fd9010abb</vt:lpwstr>
  </property>
  <property fmtid="{D5CDD505-2E9C-101B-9397-08002B2CF9AE}" pid="17" name="MSIP_Label_900cb6a2-1424-44a4-b345-c4ce12fd9e6f_ContentBits">
    <vt:lpwstr>0</vt:lpwstr>
  </property>
  <property fmtid="{D5CDD505-2E9C-101B-9397-08002B2CF9AE}" pid="18" name="_dlc_DocIdItemGuid">
    <vt:lpwstr>d3d82b74-48ec-4888-b7e5-f39a57ada285</vt:lpwstr>
  </property>
</Properties>
</file>