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5"/>
  </p:notesMasterIdLst>
  <p:sldIdLst>
    <p:sldId id="317" r:id="rId5"/>
    <p:sldId id="415" r:id="rId6"/>
    <p:sldId id="342" r:id="rId7"/>
    <p:sldId id="343" r:id="rId8"/>
    <p:sldId id="344" r:id="rId9"/>
    <p:sldId id="346" r:id="rId10"/>
    <p:sldId id="347" r:id="rId11"/>
    <p:sldId id="348" r:id="rId12"/>
    <p:sldId id="349" r:id="rId13"/>
    <p:sldId id="41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FD3A0E-2D9B-AF5C-52D1-8A0B03C9D079}" name="Pirch, Andrea" initials="PA" userId="S::pirch@netzlink-gmbh.com::44d76b30-3f14-4ff1-8caf-74640ce6e2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ADCD-FB28-42DB-A9AE-67C459B0A808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C42E-FCD4-4F99-8579-B4769CD331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49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Sabri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4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15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14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8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5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70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2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2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Sabri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42E-FCD4-4F99-8579-B4769CD331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5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51800" y="0"/>
            <a:ext cx="4140200" cy="6858000"/>
          </a:xfrm>
          <a:prstGeom prst="rect">
            <a:avLst/>
          </a:prstGeom>
          <a:solidFill>
            <a:srgbClr val="1B243D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051800" y="3440658"/>
            <a:ext cx="4140200" cy="3417342"/>
          </a:xfrm>
          <a:custGeom>
            <a:avLst/>
            <a:gdLst/>
            <a:ahLst/>
            <a:cxnLst/>
            <a:rect l="l" t="t" r="r" b="b"/>
            <a:pathLst>
              <a:path w="6210300" h="5126013">
                <a:moveTo>
                  <a:pt x="0" y="0"/>
                </a:moveTo>
                <a:lnTo>
                  <a:pt x="6210300" y="0"/>
                </a:lnTo>
                <a:lnTo>
                  <a:pt x="6210300" y="5126013"/>
                </a:lnTo>
                <a:lnTo>
                  <a:pt x="0" y="512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666" r="-914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6532" y="1566893"/>
            <a:ext cx="7090413" cy="427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FortiSASE</a:t>
            </a:r>
            <a:br>
              <a:rPr kumimoji="0" lang="en-US" sz="5400" b="1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br>
              <a:rPr kumimoji="0" lang="en-US" sz="5400" b="1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kumimoji="0" lang="en-US" sz="36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Ihr </a:t>
            </a:r>
            <a:r>
              <a:rPr kumimoji="0" lang="en-US" sz="3600" b="0" i="0" u="none" strike="noStrike" kern="1200" cap="none" spc="-133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digitaler</a:t>
            </a:r>
            <a:r>
              <a:rPr kumimoji="0" lang="en-US" sz="36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3600" b="0" i="0" u="none" strike="noStrike" kern="1200" cap="none" spc="-133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Schutzschild</a:t>
            </a:r>
            <a:r>
              <a:rPr kumimoji="0" lang="en-US" sz="36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für </a:t>
            </a:r>
            <a:r>
              <a:rPr kumimoji="0" lang="en-US" sz="3600" b="0" i="0" u="none" strike="noStrike" kern="1200" cap="none" spc="-133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hybrides</a:t>
            </a:r>
            <a:r>
              <a:rPr kumimoji="0" lang="en-US" sz="36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3600" b="0" i="0" u="none" strike="noStrike" kern="1200" cap="none" spc="-133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Arbeiten</a:t>
            </a:r>
            <a:br>
              <a:rPr kumimoji="0" lang="en-US" sz="28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br>
              <a:rPr kumimoji="0" lang="en-US" sz="28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kumimoji="0" lang="en-US" sz="20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Karem Attia (Solution Sales Netzlink)</a:t>
            </a:r>
            <a:br>
              <a:rPr kumimoji="0" lang="en-US" sz="20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kumimoji="0" lang="en-US" sz="2000" b="0" i="0" u="none" strike="noStrike" kern="1200" cap="none" spc="-133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Robert Rother (Product Manager Fortinet)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133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1 Bold"/>
            </a:endParaRPr>
          </a:p>
        </p:txBody>
      </p:sp>
      <p:pic>
        <p:nvPicPr>
          <p:cNvPr id="10" name="Grafik 9" descr="Ein Bild, das Himmel, draußen, Flagge, Wolke enthält.&#10;&#10;Automatisch generierte Beschreibung">
            <a:extLst>
              <a:ext uri="{FF2B5EF4-FFF2-40B4-BE49-F238E27FC236}">
                <a16:creationId xmlns:a16="http://schemas.microsoft.com/office/drawing/2014/main" id="{965644FE-DEC3-D5E7-0B94-80B7FC4D4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355" b="-4698"/>
          <a:stretch/>
        </p:blipFill>
        <p:spPr>
          <a:xfrm>
            <a:off x="8051800" y="3450706"/>
            <a:ext cx="4140200" cy="3564027"/>
          </a:xfrm>
          <a:prstGeom prst="rect">
            <a:avLst/>
          </a:prstGeom>
        </p:spPr>
      </p:pic>
      <p:pic>
        <p:nvPicPr>
          <p:cNvPr id="21" name="Grafik 20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68DE4E0B-6FF2-6D9A-61D1-0B15445AE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324453"/>
            <a:ext cx="2033642" cy="5944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C24D3D-0725-DF40-FFA0-3D1D0A9E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490" y="904374"/>
            <a:ext cx="2245510" cy="6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904DDF4-FC91-7A82-C38E-F7E8A59AB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3" y="6453363"/>
            <a:ext cx="1113853" cy="290871"/>
          </a:xfrm>
          <a:prstGeom prst="rect">
            <a:avLst/>
          </a:prstGeom>
        </p:spPr>
      </p:pic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E5A47724-7050-980E-A28D-B2ACD0E51691}"/>
              </a:ext>
            </a:extLst>
          </p:cNvPr>
          <p:cNvSpPr txBox="1">
            <a:spLocks/>
          </p:cNvSpPr>
          <p:nvPr/>
        </p:nvSpPr>
        <p:spPr>
          <a:xfrm>
            <a:off x="11795760" y="6516656"/>
            <a:ext cx="396240" cy="3413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9660D-3629-5846-A2D8-0AAD926A4AC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Grafik 20" descr="Ein Bild, das Kleidung, Person, Menschliches Gesicht, Anzug enthält.&#10;&#10;Automatisch generierte Beschreibung">
            <a:extLst>
              <a:ext uri="{FF2B5EF4-FFF2-40B4-BE49-F238E27FC236}">
                <a16:creationId xmlns:a16="http://schemas.microsoft.com/office/drawing/2014/main" id="{EF19D03C-7272-2322-2725-EA816A601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3" r="8820"/>
          <a:stretch/>
        </p:blipFill>
        <p:spPr>
          <a:xfrm>
            <a:off x="6264459" y="0"/>
            <a:ext cx="5927541" cy="6858000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36CC68C6-EE89-2FDF-2095-D3626334A84C}"/>
              </a:ext>
            </a:extLst>
          </p:cNvPr>
          <p:cNvSpPr txBox="1"/>
          <p:nvPr/>
        </p:nvSpPr>
        <p:spPr>
          <a:xfrm>
            <a:off x="334839" y="626596"/>
            <a:ext cx="7065353" cy="5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Und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jetzt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zu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Ihrem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Projekt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!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1 Bold"/>
            </a:endParaRP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0E9FB037-8517-EAF4-F93C-F2C56988519D}"/>
              </a:ext>
            </a:extLst>
          </p:cNvPr>
          <p:cNvSpPr txBox="1"/>
          <p:nvPr/>
        </p:nvSpPr>
        <p:spPr>
          <a:xfrm>
            <a:off x="627612" y="2316810"/>
            <a:ext cx="7065353" cy="271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Wir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freuen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uns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mit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Ihnen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ins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Gespräch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zu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kommen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.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</a:b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Netzlink x Fortinet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Bold"/>
              </a:rPr>
              <a:t>Stand A70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1 Bold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F56DAE8-72AD-FE35-B975-C5FEE3326DF9}"/>
              </a:ext>
            </a:extLst>
          </p:cNvPr>
          <p:cNvGrpSpPr/>
          <p:nvPr/>
        </p:nvGrpSpPr>
        <p:grpSpPr>
          <a:xfrm>
            <a:off x="627612" y="1371973"/>
            <a:ext cx="1011299" cy="77565"/>
            <a:chOff x="938989" y="546119"/>
            <a:chExt cx="1011299" cy="77565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E7AF192B-98F1-DD57-FD66-D8D16E52E04B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F2C3CC17-5D3F-2C65-FEF1-7CB3988B4F33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A6012F4C-2D83-193A-5A61-E4EE7D862A74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F15247DC-98A4-27DE-DD90-72B18871A745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FED972C7-9A26-D421-814E-459FFE5E2F8A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1A842D9D-C86A-852C-F5E9-76559E4FA3C5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421F2D3-FAD5-40A2-4381-3EFE9651A7E8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17CF7D0D-1C37-D679-7F83-843B5F22C60F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DD0C1BA-5D15-DBDD-D909-780D38CF8B35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233370D1-739E-B53E-A935-B500D3F3586B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D019536A-07E1-596C-DC10-6A1EAE0605C7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ADB7A44F-E47F-2087-04AE-4C52C173BAAD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97FB4DBE-1A70-2788-3C79-A508220A3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11" y="6492130"/>
            <a:ext cx="1753437" cy="2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1F2ADCC-012B-4530-7C68-92DF3491A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3" y="6453363"/>
            <a:ext cx="1113853" cy="2908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32E0C15-E389-DDAF-51A1-DF66FC25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50" y="6453363"/>
            <a:ext cx="1753437" cy="2133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5EB46A-6A34-632B-8852-3FCA6DA5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267" y="799599"/>
            <a:ext cx="6725465" cy="52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Wie unterstützt FortiSASE Unternehmen dabei, 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</a:b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Sicherheit für ihre zunehmend mobil und verteilten Mitarbeiter zu gewährleisten?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303811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Was unterscheidet FortiSASE konkret von anderen SASE-Angeboten am Markt – vor allem im Hinblick auf die Integration mit bestehender Fortinet-Infrastruktur wie FortiGate?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396177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3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Wie sieht der Umstieg von klassischen VPNs zu einem Zero Trust Network Access (ZTNA) mit FortiSASE aus - und wo liegen die größten Vorteile für IT-Teams und Anwender?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396177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Welche konkreten Use Cases adressiert FortiSASE besonders gut, z. B. bei 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</a:b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Micro-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Branches</a:t>
            </a: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, Homeoffices oder 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</a:b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SaaS-Nutzung?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174506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1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Welche Möglichkeiten zur Sichtbarkeit und Steuerung bietet die cloudbasierte FortiSASE-Konsole – und wie hilft sie im Tagesgeschäft von IT-Abteilungen?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229924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Inwieweit ist FortiSASE bereits "SOC-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ready</a:t>
            </a: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"? Welche Möglichkeiten gibt es zur Integration mit Fortinet SOC Services oder Drittanbieter-SIEMs?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165269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CE30AB6-6AFE-FC2D-E533-4552EC0D15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AA306A9-7078-B03C-4297-D6495884EF72}"/>
              </a:ext>
            </a:extLst>
          </p:cNvPr>
          <p:cNvSpPr txBox="1"/>
          <p:nvPr/>
        </p:nvSpPr>
        <p:spPr>
          <a:xfrm>
            <a:off x="1462067" y="1295767"/>
            <a:ext cx="915850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Für Unternehmen, die heute mit SASE starten möchten – wie sieht ein typisches Einführungsprojekt aus und wie können Netzlink und Fortinet bei der Umsetzung unterstützen?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9DDF48-AE84-AA52-3215-2053B39503A6}"/>
              </a:ext>
            </a:extLst>
          </p:cNvPr>
          <p:cNvGrpSpPr/>
          <p:nvPr/>
        </p:nvGrpSpPr>
        <p:grpSpPr>
          <a:xfrm>
            <a:off x="5590350" y="4396177"/>
            <a:ext cx="1011299" cy="77565"/>
            <a:chOff x="938989" y="546119"/>
            <a:chExt cx="1011299" cy="775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5C84205-1BF6-BC99-A20C-3BDA81F93C7A}"/>
                </a:ext>
              </a:extLst>
            </p:cNvPr>
            <p:cNvGrpSpPr/>
            <p:nvPr userDrawn="1"/>
          </p:nvGrpSpPr>
          <p:grpSpPr>
            <a:xfrm>
              <a:off x="938989" y="546119"/>
              <a:ext cx="489752" cy="77565"/>
              <a:chOff x="2372400" y="1080000"/>
              <a:chExt cx="1369250" cy="216854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3BAABA6-C834-DFA9-6645-A61CCD76A05D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C31230A-47FB-AE36-D243-5E3656DEFF23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8B60D1E-09E7-8EB2-4124-DAAACD5FDB89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A9DF8192-92A7-A42F-4C98-27170B91951D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CCC818A-B567-3480-490C-2FC8FA85CE3F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8A0476-D72C-3B76-E327-37EE191F1252}"/>
                </a:ext>
              </a:extLst>
            </p:cNvPr>
            <p:cNvGrpSpPr/>
            <p:nvPr userDrawn="1"/>
          </p:nvGrpSpPr>
          <p:grpSpPr>
            <a:xfrm>
              <a:off x="1460536" y="546119"/>
              <a:ext cx="489752" cy="77565"/>
              <a:chOff x="2372400" y="1080000"/>
              <a:chExt cx="1369250" cy="216854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FC721A2-EECD-A021-AC6B-F58F3E5B835C}"/>
                  </a:ext>
                </a:extLst>
              </p:cNvPr>
              <p:cNvSpPr/>
              <p:nvPr userDrawn="1"/>
            </p:nvSpPr>
            <p:spPr>
              <a:xfrm>
                <a:off x="2372400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3477AD7-A6E9-EB7B-B088-05C869D14EE1}"/>
                  </a:ext>
                </a:extLst>
              </p:cNvPr>
              <p:cNvSpPr/>
              <p:nvPr userDrawn="1"/>
            </p:nvSpPr>
            <p:spPr>
              <a:xfrm>
                <a:off x="2660208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C97D2F9-971A-68AD-C15E-6EAC20410022}"/>
                  </a:ext>
                </a:extLst>
              </p:cNvPr>
              <p:cNvSpPr/>
              <p:nvPr userDrawn="1"/>
            </p:nvSpPr>
            <p:spPr>
              <a:xfrm>
                <a:off x="294840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C248CA5-8273-A377-EFDC-1DA6B0E3161F}"/>
                  </a:ext>
                </a:extLst>
              </p:cNvPr>
              <p:cNvSpPr/>
              <p:nvPr userDrawn="1"/>
            </p:nvSpPr>
            <p:spPr>
              <a:xfrm>
                <a:off x="3245655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8B44B16-59BE-7756-D3F5-5C4D3B8A6D07}"/>
                  </a:ext>
                </a:extLst>
              </p:cNvPr>
              <p:cNvSpPr/>
              <p:nvPr userDrawn="1"/>
            </p:nvSpPr>
            <p:spPr>
              <a:xfrm>
                <a:off x="3524796" y="1080000"/>
                <a:ext cx="216854" cy="216854"/>
              </a:xfrm>
              <a:prstGeom prst="ellipse">
                <a:avLst/>
              </a:prstGeom>
              <a:solidFill>
                <a:srgbClr val="C20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80000" bIns="72000" rtlCol="0" anchor="ctr">
                <a:spAutoFit/>
              </a:bodyPr>
              <a:lstStyle/>
              <a:p>
                <a:pPr algn="ctr"/>
                <a:endParaRPr lang="de-DE" sz="2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18" name="Grafik 17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8A0C194D-E51A-B5BC-4ED7-2884A80C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" y="6363855"/>
            <a:ext cx="1257662" cy="3676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46486C-1706-0187-DF32-5164201E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92" y="6291409"/>
            <a:ext cx="1913608" cy="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4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1d3df-d5de-462f-ba73-4aa176a823d2" xsi:nil="true"/>
    <lcf76f155ced4ddcb4097134ff3c332f xmlns="861ab634-f7fc-4cb2-8177-de6621eadd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3F8FEFDC98A44DA004534C7A5BDB2B" ma:contentTypeVersion="19" ma:contentTypeDescription="Ein neues Dokument erstellen." ma:contentTypeScope="" ma:versionID="cdb44ed7c76ce87bc56786f626f01d48">
  <xsd:schema xmlns:xsd="http://www.w3.org/2001/XMLSchema" xmlns:xs="http://www.w3.org/2001/XMLSchema" xmlns:p="http://schemas.microsoft.com/office/2006/metadata/properties" xmlns:ns2="861ab634-f7fc-4cb2-8177-de6621eaddf9" xmlns:ns3="2e21d3df-d5de-462f-ba73-4aa176a823d2" targetNamespace="http://schemas.microsoft.com/office/2006/metadata/properties" ma:root="true" ma:fieldsID="3c4d5e440a58714a90e638c31def5061" ns2:_="" ns3:_="">
    <xsd:import namespace="861ab634-f7fc-4cb2-8177-de6621eaddf9"/>
    <xsd:import namespace="2e21d3df-d5de-462f-ba73-4aa176a82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ab634-f7fc-4cb2-8177-de6621ead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a02afe26-4d6f-463e-aca4-65d1a4e1a5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3df-d5de-462f-ba73-4aa176a82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fd35912-63fa-4692-8158-40eeb5ac3201}" ma:internalName="TaxCatchAll" ma:showField="CatchAllData" ma:web="2e21d3df-d5de-462f-ba73-4aa176a823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4DE07-11D8-4ECD-A60F-2720581D120F}">
  <ds:schemaRefs>
    <ds:schemaRef ds:uri="2e21d3df-d5de-462f-ba73-4aa176a823d2"/>
    <ds:schemaRef ds:uri="861ab634-f7fc-4cb2-8177-de6621eadd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2CFA06-D57E-4365-A8FB-5A290691C53F}"/>
</file>

<file path=customXml/itemProps3.xml><?xml version="1.0" encoding="utf-8"?>
<ds:datastoreItem xmlns:ds="http://schemas.openxmlformats.org/officeDocument/2006/customXml" ds:itemID="{B87A79FE-BAEA-4EAE-8F2B-84F224680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 NLI Power Point Vorlage 2024</Template>
  <TotalTime>0</TotalTime>
  <Application>Microsoft Office PowerPoint</Application>
  <PresentationFormat>Widescreen</PresentationFormat>
  <Slides>10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Pirch, Andrea</dc:creator>
  <cp:revision>1</cp:revision>
  <dcterms:created xsi:type="dcterms:W3CDTF">2025-05-12T15:02:48Z</dcterms:created>
  <dcterms:modified xsi:type="dcterms:W3CDTF">2025-05-12T15:53:48Z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0x0101006C3F8FEFDC98A44DA004534C7A5BDB2B</vt:lpwstr>
  </property>
  <property fmtid="{D5CDD505-2E9C-101B-9397-08002B2CF9AE}" pid="3" name="Order">
    <vt:r8>33400</vt:r8>
  </property>
  <property fmtid="{D5CDD505-2E9C-101B-9397-08002B2CF9AE}" pid="4" name="MediaServiceImageTags">
    <vt:lpwstr/>
  </property>
</Properties>
</file>