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66" r:id="rId2"/>
  </p:sldMasterIdLst>
  <p:notesMasterIdLst>
    <p:notesMasterId r:id="rId28"/>
  </p:notesMasterIdLst>
  <p:handoutMasterIdLst>
    <p:handoutMasterId r:id="rId29"/>
  </p:handoutMasterIdLst>
  <p:sldIdLst>
    <p:sldId id="338" r:id="rId3"/>
    <p:sldId id="363" r:id="rId4"/>
    <p:sldId id="360" r:id="rId5"/>
    <p:sldId id="361" r:id="rId6"/>
    <p:sldId id="351" r:id="rId7"/>
    <p:sldId id="355" r:id="rId8"/>
    <p:sldId id="306" r:id="rId9"/>
    <p:sldId id="345" r:id="rId10"/>
    <p:sldId id="334" r:id="rId11"/>
    <p:sldId id="340" r:id="rId12"/>
    <p:sldId id="341" r:id="rId13"/>
    <p:sldId id="359" r:id="rId14"/>
    <p:sldId id="344" r:id="rId15"/>
    <p:sldId id="358" r:id="rId16"/>
    <p:sldId id="348" r:id="rId17"/>
    <p:sldId id="330" r:id="rId18"/>
    <p:sldId id="331" r:id="rId19"/>
    <p:sldId id="332" r:id="rId20"/>
    <p:sldId id="276" r:id="rId21"/>
    <p:sldId id="350" r:id="rId22"/>
    <p:sldId id="301" r:id="rId23"/>
    <p:sldId id="335" r:id="rId24"/>
    <p:sldId id="336" r:id="rId25"/>
    <p:sldId id="311" r:id="rId26"/>
    <p:sldId id="287" r:id="rId27"/>
  </p:sldIdLst>
  <p:sldSz cx="10160000" cy="5715000"/>
  <p:notesSz cx="6202363" cy="10231438"/>
  <p:embeddedFontLst>
    <p:embeddedFont>
      <p:font typeface="Arial Narrow" panose="020B0606020202030204" pitchFamily="34" charset="0"/>
      <p:regular r:id="rId30"/>
      <p:bold r:id="rId31"/>
      <p:italic r:id="rId32"/>
      <p:boldItalic r:id="rId33"/>
    </p:embeddedFont>
    <p:embeddedFont>
      <p:font typeface="Titillium Web" panose="00000500000000000000" pitchFamily="2" charset="0"/>
      <p:regular r:id="rId34"/>
      <p:bold r:id="rId35"/>
      <p:italic r:id="rId36"/>
      <p:boldItalic r:id="rId37"/>
    </p:embeddedFont>
    <p:embeddedFont>
      <p:font typeface="Wingdings 3" panose="05040102010807070707" pitchFamily="18" charset="2"/>
      <p:regular r:id="rId3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96F75600-75B6-4917-903D-4CBDE6073872}">
          <p14:sldIdLst>
            <p14:sldId id="338"/>
            <p14:sldId id="363"/>
            <p14:sldId id="360"/>
            <p14:sldId id="361"/>
            <p14:sldId id="351"/>
            <p14:sldId id="355"/>
            <p14:sldId id="306"/>
            <p14:sldId id="345"/>
            <p14:sldId id="334"/>
            <p14:sldId id="340"/>
            <p14:sldId id="341"/>
            <p14:sldId id="359"/>
            <p14:sldId id="344"/>
            <p14:sldId id="358"/>
            <p14:sldId id="348"/>
            <p14:sldId id="330"/>
            <p14:sldId id="331"/>
            <p14:sldId id="332"/>
            <p14:sldId id="276"/>
            <p14:sldId id="350"/>
            <p14:sldId id="301"/>
            <p14:sldId id="335"/>
            <p14:sldId id="336"/>
            <p14:sldId id="311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6092" userDrawn="1">
          <p15:clr>
            <a:srgbClr val="A4A3A4"/>
          </p15:clr>
        </p15:guide>
        <p15:guide id="3" orient="horz" pos="288" userDrawn="1">
          <p15:clr>
            <a:srgbClr val="A4A3A4"/>
          </p15:clr>
        </p15:guide>
        <p15:guide id="4" orient="horz" pos="3312" userDrawn="1">
          <p15:clr>
            <a:srgbClr val="A4A3A4"/>
          </p15:clr>
        </p15:guide>
        <p15:guide id="5" pos="309" userDrawn="1">
          <p15:clr>
            <a:srgbClr val="A4A3A4"/>
          </p15:clr>
        </p15:guide>
        <p15:guide id="6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ian Kurniawan" initials="AK" lastIdx="1" clrIdx="0">
    <p:extLst>
      <p:ext uri="{19B8F6BF-5375-455C-9EA6-DF929625EA0E}">
        <p15:presenceInfo xmlns:p15="http://schemas.microsoft.com/office/powerpoint/2012/main" userId="Andrian Kurniaw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CBBDB"/>
    <a:srgbClr val="13427F"/>
    <a:srgbClr val="FFFFFF"/>
    <a:srgbClr val="CDCBCB"/>
    <a:srgbClr val="0A0A0A"/>
    <a:srgbClr val="0D0D0D"/>
    <a:srgbClr val="212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79783" autoAdjust="0"/>
  </p:normalViewPr>
  <p:slideViewPr>
    <p:cSldViewPr snapToGrid="0">
      <p:cViewPr>
        <p:scale>
          <a:sx n="75" d="100"/>
          <a:sy n="75" d="100"/>
        </p:scale>
        <p:origin x="1578" y="642"/>
      </p:cViewPr>
      <p:guideLst>
        <p:guide orient="horz" pos="1800"/>
        <p:guide pos="6092"/>
        <p:guide orient="horz" pos="288"/>
        <p:guide orient="horz" pos="3312"/>
        <p:guide pos="309"/>
        <p:guide pos="320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416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29E2ED-4E36-42F2-9FD7-E3C33283BCAB}" type="doc">
      <dgm:prSet loTypeId="urn:microsoft.com/office/officeart/2005/8/layout/bProcess2" loCatId="process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de-DE"/>
        </a:p>
      </dgm:t>
    </dgm:pt>
    <dgm:pt modelId="{5F34B740-E8EB-45E8-B30A-2FCAD665ED26}">
      <dgm:prSet phldrT="[Text]" custT="1"/>
      <dgm:spPr/>
      <dgm:t>
        <a:bodyPr/>
        <a:lstStyle/>
        <a:p>
          <a:r>
            <a:rPr lang="de-DE" sz="1300" b="1" dirty="0">
              <a:latin typeface="Titillium Web" panose="00000500000000000000" pitchFamily="2" charset="0"/>
            </a:rPr>
            <a:t>EINBRUCH</a:t>
          </a:r>
        </a:p>
      </dgm:t>
    </dgm:pt>
    <dgm:pt modelId="{ACB3E49F-34A8-4FFD-89B8-9551F2CF1B4B}" type="parTrans" cxnId="{437DEF63-0493-4CA7-8C3F-F4D8B901C53D}">
      <dgm:prSet/>
      <dgm:spPr/>
      <dgm:t>
        <a:bodyPr/>
        <a:lstStyle/>
        <a:p>
          <a:endParaRPr lang="de-DE"/>
        </a:p>
      </dgm:t>
    </dgm:pt>
    <dgm:pt modelId="{FCD98218-A35A-403F-A763-1413CA565480}" type="sibTrans" cxnId="{437DEF63-0493-4CA7-8C3F-F4D8B901C53D}">
      <dgm:prSet/>
      <dgm:spPr/>
      <dgm:t>
        <a:bodyPr/>
        <a:lstStyle/>
        <a:p>
          <a:endParaRPr lang="de-DE">
            <a:latin typeface="Titillium Web" panose="00000500000000000000" pitchFamily="2" charset="0"/>
          </a:endParaRPr>
        </a:p>
      </dgm:t>
    </dgm:pt>
    <dgm:pt modelId="{3E9A9921-DCEE-49CD-ACA6-414950F64849}">
      <dgm:prSet phldrT="[Text]" custT="1"/>
      <dgm:spPr/>
      <dgm:t>
        <a:bodyPr/>
        <a:lstStyle/>
        <a:p>
          <a:r>
            <a:rPr lang="de-DE" sz="1300" b="1" dirty="0">
              <a:latin typeface="Titillium Web" panose="00000500000000000000" pitchFamily="2" charset="0"/>
            </a:rPr>
            <a:t>BACKDOOR einrichten (Persistenz)</a:t>
          </a:r>
        </a:p>
      </dgm:t>
    </dgm:pt>
    <dgm:pt modelId="{C327EA10-F751-42E9-87C8-0464C045DC1A}" type="parTrans" cxnId="{B0F1F1B7-B28B-40A1-BA23-0934AA0076D9}">
      <dgm:prSet/>
      <dgm:spPr/>
      <dgm:t>
        <a:bodyPr/>
        <a:lstStyle/>
        <a:p>
          <a:endParaRPr lang="de-DE"/>
        </a:p>
      </dgm:t>
    </dgm:pt>
    <dgm:pt modelId="{F0CB26CD-BE6E-4D52-9DA5-0C1B86D6B750}" type="sibTrans" cxnId="{B0F1F1B7-B28B-40A1-BA23-0934AA0076D9}">
      <dgm:prSet/>
      <dgm:spPr/>
      <dgm:t>
        <a:bodyPr/>
        <a:lstStyle/>
        <a:p>
          <a:endParaRPr lang="de-DE">
            <a:latin typeface="Titillium Web" panose="00000500000000000000" pitchFamily="2" charset="0"/>
          </a:endParaRPr>
        </a:p>
      </dgm:t>
    </dgm:pt>
    <dgm:pt modelId="{CD425E95-D8D4-45F5-A7B6-82402E46FFE9}">
      <dgm:prSet phldrT="[Text]" custT="1"/>
      <dgm:spPr/>
      <dgm:t>
        <a:bodyPr/>
        <a:lstStyle/>
        <a:p>
          <a:r>
            <a:rPr lang="de-DE" sz="1300" b="1" dirty="0">
              <a:latin typeface="Titillium Web" panose="00000500000000000000" pitchFamily="2" charset="0"/>
            </a:rPr>
            <a:t>Netzwerk- </a:t>
          </a:r>
          <a:r>
            <a:rPr lang="de-DE" sz="1300" b="1" dirty="0" err="1">
              <a:latin typeface="Titillium Web" panose="00000500000000000000" pitchFamily="2" charset="0"/>
            </a:rPr>
            <a:t>ausbreitung</a:t>
          </a:r>
          <a:endParaRPr lang="de-DE" sz="1300" b="1" dirty="0">
            <a:latin typeface="Titillium Web" panose="00000500000000000000" pitchFamily="2" charset="0"/>
          </a:endParaRPr>
        </a:p>
      </dgm:t>
    </dgm:pt>
    <dgm:pt modelId="{EA224C18-5875-4ACC-BEB7-913688EFCE95}" type="parTrans" cxnId="{ACE8817C-B2EF-48E0-AF2B-A65A2D46ADDF}">
      <dgm:prSet/>
      <dgm:spPr/>
      <dgm:t>
        <a:bodyPr/>
        <a:lstStyle/>
        <a:p>
          <a:endParaRPr lang="de-DE"/>
        </a:p>
      </dgm:t>
    </dgm:pt>
    <dgm:pt modelId="{B9B01850-CA92-4D1C-B8E2-C2595BF464EE}" type="sibTrans" cxnId="{ACE8817C-B2EF-48E0-AF2B-A65A2D46ADDF}">
      <dgm:prSet/>
      <dgm:spPr/>
      <dgm:t>
        <a:bodyPr/>
        <a:lstStyle/>
        <a:p>
          <a:endParaRPr lang="de-DE">
            <a:latin typeface="Titillium Web" panose="00000500000000000000" pitchFamily="2" charset="0"/>
          </a:endParaRPr>
        </a:p>
      </dgm:t>
    </dgm:pt>
    <dgm:pt modelId="{844DAFAC-398E-4293-801A-84B6D3AE694C}">
      <dgm:prSet phldrT="[Text]" custT="1"/>
      <dgm:spPr/>
      <dgm:t>
        <a:bodyPr/>
        <a:lstStyle/>
        <a:p>
          <a:r>
            <a:rPr lang="de-DE" sz="1300" b="1" dirty="0">
              <a:latin typeface="Titillium Web" panose="00000500000000000000" pitchFamily="2" charset="0"/>
            </a:rPr>
            <a:t>DATEN</a:t>
          </a:r>
          <a:r>
            <a:rPr lang="de-DE" sz="1400" b="1" dirty="0">
              <a:latin typeface="Titillium Web" panose="00000500000000000000" pitchFamily="2" charset="0"/>
            </a:rPr>
            <a:t> abgreifen</a:t>
          </a:r>
        </a:p>
      </dgm:t>
    </dgm:pt>
    <dgm:pt modelId="{572C8EE8-AB96-4B12-B883-BF7DD62AFCE0}" type="parTrans" cxnId="{C68EB57B-6020-42CF-B22B-87D903005FF3}">
      <dgm:prSet/>
      <dgm:spPr/>
      <dgm:t>
        <a:bodyPr/>
        <a:lstStyle/>
        <a:p>
          <a:endParaRPr lang="de-DE"/>
        </a:p>
      </dgm:t>
    </dgm:pt>
    <dgm:pt modelId="{5C828EE9-7D6C-47A3-A684-3F5670978E87}" type="sibTrans" cxnId="{C68EB57B-6020-42CF-B22B-87D903005FF3}">
      <dgm:prSet/>
      <dgm:spPr/>
      <dgm:t>
        <a:bodyPr/>
        <a:lstStyle/>
        <a:p>
          <a:endParaRPr lang="de-DE">
            <a:latin typeface="Titillium Web" panose="00000500000000000000" pitchFamily="2" charset="0"/>
          </a:endParaRPr>
        </a:p>
      </dgm:t>
    </dgm:pt>
    <dgm:pt modelId="{E1BB8BF6-3B7E-46A8-854D-E60C0DB56FD2}">
      <dgm:prSet phldrT="[Text]" custT="1"/>
      <dgm:spPr/>
      <dgm:t>
        <a:bodyPr/>
        <a:lstStyle/>
        <a:p>
          <a:r>
            <a:rPr lang="de-DE" sz="1300" b="1" dirty="0">
              <a:latin typeface="Titillium Web" panose="00000500000000000000" pitchFamily="2" charset="0"/>
            </a:rPr>
            <a:t>DATEN analysieren</a:t>
          </a:r>
        </a:p>
      </dgm:t>
    </dgm:pt>
    <dgm:pt modelId="{0D2CD8CB-ECF1-40AC-9D68-081C5336F13D}" type="parTrans" cxnId="{346BD8FD-56F0-4B06-8D09-30D92911C63C}">
      <dgm:prSet/>
      <dgm:spPr/>
      <dgm:t>
        <a:bodyPr/>
        <a:lstStyle/>
        <a:p>
          <a:endParaRPr lang="de-DE"/>
        </a:p>
      </dgm:t>
    </dgm:pt>
    <dgm:pt modelId="{34F96D47-AFF1-4CFD-87CD-D234EE84D700}" type="sibTrans" cxnId="{346BD8FD-56F0-4B06-8D09-30D92911C63C}">
      <dgm:prSet/>
      <dgm:spPr/>
      <dgm:t>
        <a:bodyPr/>
        <a:lstStyle/>
        <a:p>
          <a:endParaRPr lang="de-DE">
            <a:latin typeface="Titillium Web" panose="00000500000000000000" pitchFamily="2" charset="0"/>
          </a:endParaRPr>
        </a:p>
      </dgm:t>
    </dgm:pt>
    <dgm:pt modelId="{E72FCCAA-A0E2-4CBF-9594-3F00AA966B55}">
      <dgm:prSet phldrT="[Text]" custT="1"/>
      <dgm:spPr/>
      <dgm:t>
        <a:bodyPr/>
        <a:lstStyle/>
        <a:p>
          <a:r>
            <a:rPr lang="de-DE" sz="1300" b="1" dirty="0">
              <a:latin typeface="Titillium Web" panose="00000500000000000000" pitchFamily="2" charset="0"/>
            </a:rPr>
            <a:t>BACKUP</a:t>
          </a:r>
          <a:br>
            <a:rPr lang="de-DE" sz="1300" b="1" dirty="0">
              <a:latin typeface="Titillium Web" panose="00000500000000000000" pitchFamily="2" charset="0"/>
            </a:rPr>
          </a:br>
          <a:r>
            <a:rPr lang="de-DE" sz="1300" b="1" dirty="0">
              <a:latin typeface="Titillium Web" panose="00000500000000000000" pitchFamily="2" charset="0"/>
            </a:rPr>
            <a:t>infiltrieren</a:t>
          </a:r>
        </a:p>
      </dgm:t>
    </dgm:pt>
    <dgm:pt modelId="{04F56039-ABC7-4C66-B46C-AF01A9E00347}" type="parTrans" cxnId="{DA6D8E7D-CCC7-451E-B247-FE1FCD176F7D}">
      <dgm:prSet/>
      <dgm:spPr/>
      <dgm:t>
        <a:bodyPr/>
        <a:lstStyle/>
        <a:p>
          <a:endParaRPr lang="de-DE"/>
        </a:p>
      </dgm:t>
    </dgm:pt>
    <dgm:pt modelId="{57299766-1C69-417D-B024-7FECABEC0005}" type="sibTrans" cxnId="{DA6D8E7D-CCC7-451E-B247-FE1FCD176F7D}">
      <dgm:prSet/>
      <dgm:spPr/>
      <dgm:t>
        <a:bodyPr/>
        <a:lstStyle/>
        <a:p>
          <a:endParaRPr lang="de-DE">
            <a:latin typeface="Titillium Web" panose="00000500000000000000" pitchFamily="2" charset="0"/>
          </a:endParaRPr>
        </a:p>
      </dgm:t>
    </dgm:pt>
    <dgm:pt modelId="{534AFC55-F6BD-4532-A40A-61C2332531B7}">
      <dgm:prSet phldrT="[Text]" custT="1"/>
      <dgm:spPr/>
      <dgm:t>
        <a:bodyPr/>
        <a:lstStyle/>
        <a:p>
          <a:r>
            <a:rPr lang="de-DE" sz="1300" b="1" dirty="0">
              <a:latin typeface="Titillium Web" panose="00000500000000000000" pitchFamily="2" charset="0"/>
            </a:rPr>
            <a:t>DARKNET</a:t>
          </a:r>
          <a:br>
            <a:rPr lang="de-DE" sz="1300" b="1" dirty="0">
              <a:latin typeface="Titillium Web" panose="00000500000000000000" pitchFamily="2" charset="0"/>
            </a:rPr>
          </a:br>
          <a:r>
            <a:rPr lang="de-DE" sz="1300" b="1" dirty="0">
              <a:latin typeface="Titillium Web" panose="00000500000000000000" pitchFamily="2" charset="0"/>
            </a:rPr>
            <a:t>vorbereiten</a:t>
          </a:r>
        </a:p>
      </dgm:t>
    </dgm:pt>
    <dgm:pt modelId="{1C35BDA1-9066-435E-BA94-BA1263102103}" type="parTrans" cxnId="{38561E82-DA18-4315-BE8A-78DEF484D846}">
      <dgm:prSet/>
      <dgm:spPr/>
      <dgm:t>
        <a:bodyPr/>
        <a:lstStyle/>
        <a:p>
          <a:endParaRPr lang="de-DE"/>
        </a:p>
      </dgm:t>
    </dgm:pt>
    <dgm:pt modelId="{8715F5D0-4B39-4A78-8992-084596DEF6BF}" type="sibTrans" cxnId="{38561E82-DA18-4315-BE8A-78DEF484D846}">
      <dgm:prSet/>
      <dgm:spPr/>
      <dgm:t>
        <a:bodyPr/>
        <a:lstStyle/>
        <a:p>
          <a:endParaRPr lang="de-DE">
            <a:latin typeface="Titillium Web" panose="00000500000000000000" pitchFamily="2" charset="0"/>
          </a:endParaRPr>
        </a:p>
      </dgm:t>
    </dgm:pt>
    <dgm:pt modelId="{CFE43E45-08C1-4225-8645-1C9D4189FF0B}">
      <dgm:prSet phldrT="[Text]" custT="1"/>
      <dgm:spPr/>
      <dgm:t>
        <a:bodyPr/>
        <a:lstStyle/>
        <a:p>
          <a:r>
            <a:rPr lang="de-DE" sz="1300" b="1" dirty="0">
              <a:latin typeface="Titillium Web" panose="00000500000000000000" pitchFamily="2" charset="0"/>
            </a:rPr>
            <a:t>Ver-schlüsseln</a:t>
          </a:r>
          <a:br>
            <a:rPr lang="de-DE" sz="1300" b="1" dirty="0">
              <a:latin typeface="Titillium Web" panose="00000500000000000000" pitchFamily="2" charset="0"/>
            </a:rPr>
          </a:br>
          <a:r>
            <a:rPr lang="de-DE" sz="1300" b="1" dirty="0">
              <a:latin typeface="Titillium Web" panose="00000500000000000000" pitchFamily="2" charset="0"/>
            </a:rPr>
            <a:t> &amp; </a:t>
          </a:r>
          <a:r>
            <a:rPr lang="de-DE" sz="1300" b="1" dirty="0" err="1">
              <a:latin typeface="Titillium Web" panose="00000500000000000000" pitchFamily="2" charset="0"/>
            </a:rPr>
            <a:t>Zerstö-ren</a:t>
          </a:r>
          <a:endParaRPr lang="de-DE" sz="1300" b="1" dirty="0">
            <a:latin typeface="Titillium Web" panose="00000500000000000000" pitchFamily="2" charset="0"/>
          </a:endParaRPr>
        </a:p>
      </dgm:t>
    </dgm:pt>
    <dgm:pt modelId="{74F0DD11-3075-4744-BA3A-B5329BBC7198}" type="parTrans" cxnId="{B78E2193-39F3-4FF4-907A-568F7BE78FA2}">
      <dgm:prSet/>
      <dgm:spPr/>
      <dgm:t>
        <a:bodyPr/>
        <a:lstStyle/>
        <a:p>
          <a:endParaRPr lang="de-DE"/>
        </a:p>
      </dgm:t>
    </dgm:pt>
    <dgm:pt modelId="{6CCFD305-5570-402F-9747-13B720D75BBA}" type="sibTrans" cxnId="{B78E2193-39F3-4FF4-907A-568F7BE78FA2}">
      <dgm:prSet/>
      <dgm:spPr/>
      <dgm:t>
        <a:bodyPr/>
        <a:lstStyle/>
        <a:p>
          <a:endParaRPr lang="de-DE">
            <a:latin typeface="Titillium Web" panose="00000500000000000000" pitchFamily="2" charset="0"/>
          </a:endParaRPr>
        </a:p>
      </dgm:t>
    </dgm:pt>
    <dgm:pt modelId="{04F67095-5488-4008-892C-CB776B832664}">
      <dgm:prSet custT="1"/>
      <dgm:spPr/>
      <dgm:t>
        <a:bodyPr/>
        <a:lstStyle/>
        <a:p>
          <a:r>
            <a:rPr lang="de-DE" sz="1200" b="1" dirty="0">
              <a:latin typeface="Titillium Web" panose="00000500000000000000" pitchFamily="2" charset="0"/>
            </a:rPr>
            <a:t>ERPRESSUNG</a:t>
          </a:r>
          <a:endParaRPr lang="de-DE" sz="900" b="1" dirty="0">
            <a:latin typeface="Titillium Web" panose="00000500000000000000" pitchFamily="2" charset="0"/>
          </a:endParaRPr>
        </a:p>
      </dgm:t>
    </dgm:pt>
    <dgm:pt modelId="{D619F27D-3566-414E-9FC2-995FAF0F04A3}" type="parTrans" cxnId="{84408924-09C8-454A-B1D6-ECD703D00834}">
      <dgm:prSet/>
      <dgm:spPr/>
      <dgm:t>
        <a:bodyPr/>
        <a:lstStyle/>
        <a:p>
          <a:endParaRPr lang="de-DE"/>
        </a:p>
      </dgm:t>
    </dgm:pt>
    <dgm:pt modelId="{76C30F73-758D-4A7D-8DCA-3DD1AC90C9F8}" type="sibTrans" cxnId="{84408924-09C8-454A-B1D6-ECD703D00834}">
      <dgm:prSet/>
      <dgm:spPr/>
      <dgm:t>
        <a:bodyPr/>
        <a:lstStyle/>
        <a:p>
          <a:endParaRPr lang="de-DE"/>
        </a:p>
      </dgm:t>
    </dgm:pt>
    <dgm:pt modelId="{AC140322-261C-4450-BF6B-FE1865837F68}" type="pres">
      <dgm:prSet presAssocID="{1F29E2ED-4E36-42F2-9FD7-E3C33283BCAB}" presName="diagram" presStyleCnt="0">
        <dgm:presLayoutVars>
          <dgm:dir/>
          <dgm:resizeHandles/>
        </dgm:presLayoutVars>
      </dgm:prSet>
      <dgm:spPr/>
    </dgm:pt>
    <dgm:pt modelId="{623F8D25-456B-4856-A8F4-CF997DB02140}" type="pres">
      <dgm:prSet presAssocID="{5F34B740-E8EB-45E8-B30A-2FCAD665ED26}" presName="firstNode" presStyleLbl="node1" presStyleIdx="0" presStyleCnt="9" custScaleX="132402" custScaleY="132402">
        <dgm:presLayoutVars>
          <dgm:bulletEnabled val="1"/>
        </dgm:presLayoutVars>
      </dgm:prSet>
      <dgm:spPr/>
    </dgm:pt>
    <dgm:pt modelId="{DDCDA8D6-520E-4461-9637-4962FE6A781B}" type="pres">
      <dgm:prSet presAssocID="{FCD98218-A35A-403F-A763-1413CA565480}" presName="sibTrans" presStyleLbl="sibTrans2D1" presStyleIdx="0" presStyleCnt="8"/>
      <dgm:spPr/>
    </dgm:pt>
    <dgm:pt modelId="{0E400E55-5B67-4913-83E9-A13F1B696A92}" type="pres">
      <dgm:prSet presAssocID="{3E9A9921-DCEE-49CD-ACA6-414950F64849}" presName="middleNode" presStyleCnt="0"/>
      <dgm:spPr/>
    </dgm:pt>
    <dgm:pt modelId="{D7D4391D-297C-49D5-98E9-21960C99107C}" type="pres">
      <dgm:prSet presAssocID="{3E9A9921-DCEE-49CD-ACA6-414950F64849}" presName="padding" presStyleLbl="node1" presStyleIdx="0" presStyleCnt="9"/>
      <dgm:spPr/>
    </dgm:pt>
    <dgm:pt modelId="{C2825E00-7561-43C5-B76D-A6A8C36EBAE2}" type="pres">
      <dgm:prSet presAssocID="{3E9A9921-DCEE-49CD-ACA6-414950F64849}" presName="shape" presStyleLbl="node1" presStyleIdx="1" presStyleCnt="9" custScaleX="198504" custScaleY="198504">
        <dgm:presLayoutVars>
          <dgm:bulletEnabled val="1"/>
        </dgm:presLayoutVars>
      </dgm:prSet>
      <dgm:spPr/>
    </dgm:pt>
    <dgm:pt modelId="{33AB8634-5833-4B1D-ACDE-453294D214D6}" type="pres">
      <dgm:prSet presAssocID="{F0CB26CD-BE6E-4D52-9DA5-0C1B86D6B750}" presName="sibTrans" presStyleLbl="sibTrans2D1" presStyleIdx="1" presStyleCnt="8"/>
      <dgm:spPr/>
    </dgm:pt>
    <dgm:pt modelId="{C56C48C0-EA07-49FF-81CE-36B8A3BCD705}" type="pres">
      <dgm:prSet presAssocID="{CD425E95-D8D4-45F5-A7B6-82402E46FFE9}" presName="middleNode" presStyleCnt="0"/>
      <dgm:spPr/>
    </dgm:pt>
    <dgm:pt modelId="{D9CE43E1-93F3-4C1E-A686-44B47FDB80A7}" type="pres">
      <dgm:prSet presAssocID="{CD425E95-D8D4-45F5-A7B6-82402E46FFE9}" presName="padding" presStyleLbl="node1" presStyleIdx="1" presStyleCnt="9"/>
      <dgm:spPr/>
    </dgm:pt>
    <dgm:pt modelId="{AF619911-FC7E-43B7-8932-0AEA894A59B2}" type="pres">
      <dgm:prSet presAssocID="{CD425E95-D8D4-45F5-A7B6-82402E46FFE9}" presName="shape" presStyleLbl="node1" presStyleIdx="2" presStyleCnt="9" custScaleX="198504" custScaleY="198504">
        <dgm:presLayoutVars>
          <dgm:bulletEnabled val="1"/>
        </dgm:presLayoutVars>
      </dgm:prSet>
      <dgm:spPr/>
    </dgm:pt>
    <dgm:pt modelId="{C0D42520-453D-4557-BADA-A9091A87A562}" type="pres">
      <dgm:prSet presAssocID="{B9B01850-CA92-4D1C-B8E2-C2595BF464EE}" presName="sibTrans" presStyleLbl="sibTrans2D1" presStyleIdx="2" presStyleCnt="8"/>
      <dgm:spPr/>
    </dgm:pt>
    <dgm:pt modelId="{8F761FC2-C7E1-48EE-A0B3-CADC798EA7B1}" type="pres">
      <dgm:prSet presAssocID="{844DAFAC-398E-4293-801A-84B6D3AE694C}" presName="middleNode" presStyleCnt="0"/>
      <dgm:spPr/>
    </dgm:pt>
    <dgm:pt modelId="{1F136EE0-DF90-4EA5-967D-245EDF22DAB3}" type="pres">
      <dgm:prSet presAssocID="{844DAFAC-398E-4293-801A-84B6D3AE694C}" presName="padding" presStyleLbl="node1" presStyleIdx="2" presStyleCnt="9"/>
      <dgm:spPr/>
    </dgm:pt>
    <dgm:pt modelId="{375905AE-165F-43D4-9E6E-84E2EEB014F4}" type="pres">
      <dgm:prSet presAssocID="{844DAFAC-398E-4293-801A-84B6D3AE694C}" presName="shape" presStyleLbl="node1" presStyleIdx="3" presStyleCnt="9" custScaleX="198504" custScaleY="198504">
        <dgm:presLayoutVars>
          <dgm:bulletEnabled val="1"/>
        </dgm:presLayoutVars>
      </dgm:prSet>
      <dgm:spPr/>
    </dgm:pt>
    <dgm:pt modelId="{87422AD3-522B-43E7-BF09-92B10F824323}" type="pres">
      <dgm:prSet presAssocID="{5C828EE9-7D6C-47A3-A684-3F5670978E87}" presName="sibTrans" presStyleLbl="sibTrans2D1" presStyleIdx="3" presStyleCnt="8"/>
      <dgm:spPr/>
    </dgm:pt>
    <dgm:pt modelId="{77457AD4-B6D1-4DE9-8670-476F5DF73C92}" type="pres">
      <dgm:prSet presAssocID="{E1BB8BF6-3B7E-46A8-854D-E60C0DB56FD2}" presName="middleNode" presStyleCnt="0"/>
      <dgm:spPr/>
    </dgm:pt>
    <dgm:pt modelId="{F33EC2F4-CEE2-4F6D-A542-ABC6FF3100CF}" type="pres">
      <dgm:prSet presAssocID="{E1BB8BF6-3B7E-46A8-854D-E60C0DB56FD2}" presName="padding" presStyleLbl="node1" presStyleIdx="3" presStyleCnt="9"/>
      <dgm:spPr/>
    </dgm:pt>
    <dgm:pt modelId="{62085393-FF98-4C67-A790-09ED61FC5D0C}" type="pres">
      <dgm:prSet presAssocID="{E1BB8BF6-3B7E-46A8-854D-E60C0DB56FD2}" presName="shape" presStyleLbl="node1" presStyleIdx="4" presStyleCnt="9" custScaleX="198504" custScaleY="198504">
        <dgm:presLayoutVars>
          <dgm:bulletEnabled val="1"/>
        </dgm:presLayoutVars>
      </dgm:prSet>
      <dgm:spPr/>
    </dgm:pt>
    <dgm:pt modelId="{FC2CB570-D628-4A7B-B2EA-4FA00CF1598B}" type="pres">
      <dgm:prSet presAssocID="{34F96D47-AFF1-4CFD-87CD-D234EE84D700}" presName="sibTrans" presStyleLbl="sibTrans2D1" presStyleIdx="4" presStyleCnt="8"/>
      <dgm:spPr/>
    </dgm:pt>
    <dgm:pt modelId="{05B4AEB5-C2EE-465C-9A24-9DAFFBADCA3B}" type="pres">
      <dgm:prSet presAssocID="{E72FCCAA-A0E2-4CBF-9594-3F00AA966B55}" presName="middleNode" presStyleCnt="0"/>
      <dgm:spPr/>
    </dgm:pt>
    <dgm:pt modelId="{B3E472FF-BB92-4686-BC42-48D807F4CD05}" type="pres">
      <dgm:prSet presAssocID="{E72FCCAA-A0E2-4CBF-9594-3F00AA966B55}" presName="padding" presStyleLbl="node1" presStyleIdx="4" presStyleCnt="9"/>
      <dgm:spPr/>
    </dgm:pt>
    <dgm:pt modelId="{6377C987-EC25-4B1F-A007-14F338ABD366}" type="pres">
      <dgm:prSet presAssocID="{E72FCCAA-A0E2-4CBF-9594-3F00AA966B55}" presName="shape" presStyleLbl="node1" presStyleIdx="5" presStyleCnt="9" custScaleX="198504" custScaleY="198504">
        <dgm:presLayoutVars>
          <dgm:bulletEnabled val="1"/>
        </dgm:presLayoutVars>
      </dgm:prSet>
      <dgm:spPr/>
    </dgm:pt>
    <dgm:pt modelId="{CD42EAF4-45C7-496B-9369-DF47622A3B64}" type="pres">
      <dgm:prSet presAssocID="{57299766-1C69-417D-B024-7FECABEC0005}" presName="sibTrans" presStyleLbl="sibTrans2D1" presStyleIdx="5" presStyleCnt="8"/>
      <dgm:spPr/>
    </dgm:pt>
    <dgm:pt modelId="{7352D596-7645-4AE0-B10D-EA046545B4E4}" type="pres">
      <dgm:prSet presAssocID="{534AFC55-F6BD-4532-A40A-61C2332531B7}" presName="middleNode" presStyleCnt="0"/>
      <dgm:spPr/>
    </dgm:pt>
    <dgm:pt modelId="{EB777AA1-1974-477C-9BB7-8D3D1622C600}" type="pres">
      <dgm:prSet presAssocID="{534AFC55-F6BD-4532-A40A-61C2332531B7}" presName="padding" presStyleLbl="node1" presStyleIdx="5" presStyleCnt="9"/>
      <dgm:spPr/>
    </dgm:pt>
    <dgm:pt modelId="{E399045C-EDCC-46CC-8E48-DF14B5953EEE}" type="pres">
      <dgm:prSet presAssocID="{534AFC55-F6BD-4532-A40A-61C2332531B7}" presName="shape" presStyleLbl="node1" presStyleIdx="6" presStyleCnt="9" custScaleX="198504" custScaleY="198504">
        <dgm:presLayoutVars>
          <dgm:bulletEnabled val="1"/>
        </dgm:presLayoutVars>
      </dgm:prSet>
      <dgm:spPr/>
    </dgm:pt>
    <dgm:pt modelId="{FBB7F713-B17D-4CA6-AEF6-BF5AFAEBDE0A}" type="pres">
      <dgm:prSet presAssocID="{8715F5D0-4B39-4A78-8992-084596DEF6BF}" presName="sibTrans" presStyleLbl="sibTrans2D1" presStyleIdx="6" presStyleCnt="8"/>
      <dgm:spPr/>
    </dgm:pt>
    <dgm:pt modelId="{F445AA11-8A3E-4E63-B7AD-4E0EA67DF881}" type="pres">
      <dgm:prSet presAssocID="{CFE43E45-08C1-4225-8645-1C9D4189FF0B}" presName="middleNode" presStyleCnt="0"/>
      <dgm:spPr/>
    </dgm:pt>
    <dgm:pt modelId="{0B6E567C-611F-4307-B0EE-D0C6D6AD5923}" type="pres">
      <dgm:prSet presAssocID="{CFE43E45-08C1-4225-8645-1C9D4189FF0B}" presName="padding" presStyleLbl="node1" presStyleIdx="6" presStyleCnt="9"/>
      <dgm:spPr/>
    </dgm:pt>
    <dgm:pt modelId="{AB077EED-20FC-4009-97D9-DA8C1F87A6F6}" type="pres">
      <dgm:prSet presAssocID="{CFE43E45-08C1-4225-8645-1C9D4189FF0B}" presName="shape" presStyleLbl="node1" presStyleIdx="7" presStyleCnt="9" custScaleX="198504" custScaleY="198504">
        <dgm:presLayoutVars>
          <dgm:bulletEnabled val="1"/>
        </dgm:presLayoutVars>
      </dgm:prSet>
      <dgm:spPr/>
    </dgm:pt>
    <dgm:pt modelId="{A2BAAC61-23BE-4F53-833F-31190605CEDF}" type="pres">
      <dgm:prSet presAssocID="{6CCFD305-5570-402F-9747-13B720D75BBA}" presName="sibTrans" presStyleLbl="sibTrans2D1" presStyleIdx="7" presStyleCnt="8"/>
      <dgm:spPr/>
    </dgm:pt>
    <dgm:pt modelId="{62520D11-9055-4434-9803-A074117195D0}" type="pres">
      <dgm:prSet presAssocID="{04F67095-5488-4008-892C-CB776B832664}" presName="lastNode" presStyleLbl="node1" presStyleIdx="8" presStyleCnt="9" custScaleX="132402" custScaleY="132402">
        <dgm:presLayoutVars>
          <dgm:bulletEnabled val="1"/>
        </dgm:presLayoutVars>
      </dgm:prSet>
      <dgm:spPr/>
    </dgm:pt>
  </dgm:ptLst>
  <dgm:cxnLst>
    <dgm:cxn modelId="{5DEA8913-A8A4-4EBC-8581-DB7158D5C03E}" type="presOf" srcId="{844DAFAC-398E-4293-801A-84B6D3AE694C}" destId="{375905AE-165F-43D4-9E6E-84E2EEB014F4}" srcOrd="0" destOrd="0" presId="urn:microsoft.com/office/officeart/2005/8/layout/bProcess2"/>
    <dgm:cxn modelId="{BEDB0C23-B836-4B32-A2AE-9DC535137A17}" type="presOf" srcId="{FCD98218-A35A-403F-A763-1413CA565480}" destId="{DDCDA8D6-520E-4461-9637-4962FE6A781B}" srcOrd="0" destOrd="0" presId="urn:microsoft.com/office/officeart/2005/8/layout/bProcess2"/>
    <dgm:cxn modelId="{84408924-09C8-454A-B1D6-ECD703D00834}" srcId="{1F29E2ED-4E36-42F2-9FD7-E3C33283BCAB}" destId="{04F67095-5488-4008-892C-CB776B832664}" srcOrd="8" destOrd="0" parTransId="{D619F27D-3566-414E-9FC2-995FAF0F04A3}" sibTransId="{76C30F73-758D-4A7D-8DCA-3DD1AC90C9F8}"/>
    <dgm:cxn modelId="{3750003C-80EE-4BB8-B212-1B793C24DE8B}" type="presOf" srcId="{3E9A9921-DCEE-49CD-ACA6-414950F64849}" destId="{C2825E00-7561-43C5-B76D-A6A8C36EBAE2}" srcOrd="0" destOrd="0" presId="urn:microsoft.com/office/officeart/2005/8/layout/bProcess2"/>
    <dgm:cxn modelId="{437DEF63-0493-4CA7-8C3F-F4D8B901C53D}" srcId="{1F29E2ED-4E36-42F2-9FD7-E3C33283BCAB}" destId="{5F34B740-E8EB-45E8-B30A-2FCAD665ED26}" srcOrd="0" destOrd="0" parTransId="{ACB3E49F-34A8-4FFD-89B8-9551F2CF1B4B}" sibTransId="{FCD98218-A35A-403F-A763-1413CA565480}"/>
    <dgm:cxn modelId="{A9BD7348-BA00-4106-B0BB-24E6CCF26FE3}" type="presOf" srcId="{5C828EE9-7D6C-47A3-A684-3F5670978E87}" destId="{87422AD3-522B-43E7-BF09-92B10F824323}" srcOrd="0" destOrd="0" presId="urn:microsoft.com/office/officeart/2005/8/layout/bProcess2"/>
    <dgm:cxn modelId="{281B7868-C08C-49F3-924F-3775FE603AA9}" type="presOf" srcId="{57299766-1C69-417D-B024-7FECABEC0005}" destId="{CD42EAF4-45C7-496B-9369-DF47622A3B64}" srcOrd="0" destOrd="0" presId="urn:microsoft.com/office/officeart/2005/8/layout/bProcess2"/>
    <dgm:cxn modelId="{3EAB274B-344D-4BE9-ACC7-BF7D8F8C00ED}" type="presOf" srcId="{5F34B740-E8EB-45E8-B30A-2FCAD665ED26}" destId="{623F8D25-456B-4856-A8F4-CF997DB02140}" srcOrd="0" destOrd="0" presId="urn:microsoft.com/office/officeart/2005/8/layout/bProcess2"/>
    <dgm:cxn modelId="{390DA06C-FF62-433E-9EB6-32F3D03F8DD8}" type="presOf" srcId="{E72FCCAA-A0E2-4CBF-9594-3F00AA966B55}" destId="{6377C987-EC25-4B1F-A007-14F338ABD366}" srcOrd="0" destOrd="0" presId="urn:microsoft.com/office/officeart/2005/8/layout/bProcess2"/>
    <dgm:cxn modelId="{4A17476F-470C-443B-9245-FB53E995C8FE}" type="presOf" srcId="{B9B01850-CA92-4D1C-B8E2-C2595BF464EE}" destId="{C0D42520-453D-4557-BADA-A9091A87A562}" srcOrd="0" destOrd="0" presId="urn:microsoft.com/office/officeart/2005/8/layout/bProcess2"/>
    <dgm:cxn modelId="{A2036A56-DF39-427B-826D-1F1264618F31}" type="presOf" srcId="{E1BB8BF6-3B7E-46A8-854D-E60C0DB56FD2}" destId="{62085393-FF98-4C67-A790-09ED61FC5D0C}" srcOrd="0" destOrd="0" presId="urn:microsoft.com/office/officeart/2005/8/layout/bProcess2"/>
    <dgm:cxn modelId="{74E7C978-1DE9-4507-AC30-AFB4C5ED3916}" type="presOf" srcId="{34F96D47-AFF1-4CFD-87CD-D234EE84D700}" destId="{FC2CB570-D628-4A7B-B2EA-4FA00CF1598B}" srcOrd="0" destOrd="0" presId="urn:microsoft.com/office/officeart/2005/8/layout/bProcess2"/>
    <dgm:cxn modelId="{06F6727A-DDF5-4A60-98CA-08C9693124CD}" type="presOf" srcId="{04F67095-5488-4008-892C-CB776B832664}" destId="{62520D11-9055-4434-9803-A074117195D0}" srcOrd="0" destOrd="0" presId="urn:microsoft.com/office/officeart/2005/8/layout/bProcess2"/>
    <dgm:cxn modelId="{C8F03E7B-C112-47BB-BFEE-3012FB1C556D}" type="presOf" srcId="{8715F5D0-4B39-4A78-8992-084596DEF6BF}" destId="{FBB7F713-B17D-4CA6-AEF6-BF5AFAEBDE0A}" srcOrd="0" destOrd="0" presId="urn:microsoft.com/office/officeart/2005/8/layout/bProcess2"/>
    <dgm:cxn modelId="{C68EB57B-6020-42CF-B22B-87D903005FF3}" srcId="{1F29E2ED-4E36-42F2-9FD7-E3C33283BCAB}" destId="{844DAFAC-398E-4293-801A-84B6D3AE694C}" srcOrd="3" destOrd="0" parTransId="{572C8EE8-AB96-4B12-B883-BF7DD62AFCE0}" sibTransId="{5C828EE9-7D6C-47A3-A684-3F5670978E87}"/>
    <dgm:cxn modelId="{ACE8817C-B2EF-48E0-AF2B-A65A2D46ADDF}" srcId="{1F29E2ED-4E36-42F2-9FD7-E3C33283BCAB}" destId="{CD425E95-D8D4-45F5-A7B6-82402E46FFE9}" srcOrd="2" destOrd="0" parTransId="{EA224C18-5875-4ACC-BEB7-913688EFCE95}" sibTransId="{B9B01850-CA92-4D1C-B8E2-C2595BF464EE}"/>
    <dgm:cxn modelId="{DA6D8E7D-CCC7-451E-B247-FE1FCD176F7D}" srcId="{1F29E2ED-4E36-42F2-9FD7-E3C33283BCAB}" destId="{E72FCCAA-A0E2-4CBF-9594-3F00AA966B55}" srcOrd="5" destOrd="0" parTransId="{04F56039-ABC7-4C66-B46C-AF01A9E00347}" sibTransId="{57299766-1C69-417D-B024-7FECABEC0005}"/>
    <dgm:cxn modelId="{54B4647F-A5AB-4FA9-B304-C0E93D129C9C}" type="presOf" srcId="{6CCFD305-5570-402F-9747-13B720D75BBA}" destId="{A2BAAC61-23BE-4F53-833F-31190605CEDF}" srcOrd="0" destOrd="0" presId="urn:microsoft.com/office/officeart/2005/8/layout/bProcess2"/>
    <dgm:cxn modelId="{38561E82-DA18-4315-BE8A-78DEF484D846}" srcId="{1F29E2ED-4E36-42F2-9FD7-E3C33283BCAB}" destId="{534AFC55-F6BD-4532-A40A-61C2332531B7}" srcOrd="6" destOrd="0" parTransId="{1C35BDA1-9066-435E-BA94-BA1263102103}" sibTransId="{8715F5D0-4B39-4A78-8992-084596DEF6BF}"/>
    <dgm:cxn modelId="{36F8A784-8198-41D5-80FE-A346BF220B15}" type="presOf" srcId="{1F29E2ED-4E36-42F2-9FD7-E3C33283BCAB}" destId="{AC140322-261C-4450-BF6B-FE1865837F68}" srcOrd="0" destOrd="0" presId="urn:microsoft.com/office/officeart/2005/8/layout/bProcess2"/>
    <dgm:cxn modelId="{EBE5F28B-0A83-4F03-B4F6-DB89BC7EDB34}" type="presOf" srcId="{CD425E95-D8D4-45F5-A7B6-82402E46FFE9}" destId="{AF619911-FC7E-43B7-8932-0AEA894A59B2}" srcOrd="0" destOrd="0" presId="urn:microsoft.com/office/officeart/2005/8/layout/bProcess2"/>
    <dgm:cxn modelId="{B78E2193-39F3-4FF4-907A-568F7BE78FA2}" srcId="{1F29E2ED-4E36-42F2-9FD7-E3C33283BCAB}" destId="{CFE43E45-08C1-4225-8645-1C9D4189FF0B}" srcOrd="7" destOrd="0" parTransId="{74F0DD11-3075-4744-BA3A-B5329BBC7198}" sibTransId="{6CCFD305-5570-402F-9747-13B720D75BBA}"/>
    <dgm:cxn modelId="{B0F1F1B7-B28B-40A1-BA23-0934AA0076D9}" srcId="{1F29E2ED-4E36-42F2-9FD7-E3C33283BCAB}" destId="{3E9A9921-DCEE-49CD-ACA6-414950F64849}" srcOrd="1" destOrd="0" parTransId="{C327EA10-F751-42E9-87C8-0464C045DC1A}" sibTransId="{F0CB26CD-BE6E-4D52-9DA5-0C1B86D6B750}"/>
    <dgm:cxn modelId="{D4C2A7C2-3CC8-4930-A756-2AF6D59C150C}" type="presOf" srcId="{534AFC55-F6BD-4532-A40A-61C2332531B7}" destId="{E399045C-EDCC-46CC-8E48-DF14B5953EEE}" srcOrd="0" destOrd="0" presId="urn:microsoft.com/office/officeart/2005/8/layout/bProcess2"/>
    <dgm:cxn modelId="{888CE6EB-2221-4210-9FF9-231D39E19F23}" type="presOf" srcId="{CFE43E45-08C1-4225-8645-1C9D4189FF0B}" destId="{AB077EED-20FC-4009-97D9-DA8C1F87A6F6}" srcOrd="0" destOrd="0" presId="urn:microsoft.com/office/officeart/2005/8/layout/bProcess2"/>
    <dgm:cxn modelId="{DD1C1DF7-4F02-43E4-A0BF-21BB8A75B14B}" type="presOf" srcId="{F0CB26CD-BE6E-4D52-9DA5-0C1B86D6B750}" destId="{33AB8634-5833-4B1D-ACDE-453294D214D6}" srcOrd="0" destOrd="0" presId="urn:microsoft.com/office/officeart/2005/8/layout/bProcess2"/>
    <dgm:cxn modelId="{346BD8FD-56F0-4B06-8D09-30D92911C63C}" srcId="{1F29E2ED-4E36-42F2-9FD7-E3C33283BCAB}" destId="{E1BB8BF6-3B7E-46A8-854D-E60C0DB56FD2}" srcOrd="4" destOrd="0" parTransId="{0D2CD8CB-ECF1-40AC-9D68-081C5336F13D}" sibTransId="{34F96D47-AFF1-4CFD-87CD-D234EE84D700}"/>
    <dgm:cxn modelId="{42321ACC-83CB-40FB-B46F-FBB328BF00E1}" type="presParOf" srcId="{AC140322-261C-4450-BF6B-FE1865837F68}" destId="{623F8D25-456B-4856-A8F4-CF997DB02140}" srcOrd="0" destOrd="0" presId="urn:microsoft.com/office/officeart/2005/8/layout/bProcess2"/>
    <dgm:cxn modelId="{3AB97FEC-83DE-4487-A333-C4E0F993F890}" type="presParOf" srcId="{AC140322-261C-4450-BF6B-FE1865837F68}" destId="{DDCDA8D6-520E-4461-9637-4962FE6A781B}" srcOrd="1" destOrd="0" presId="urn:microsoft.com/office/officeart/2005/8/layout/bProcess2"/>
    <dgm:cxn modelId="{C85E010C-83F5-44EB-8C64-F94779114A01}" type="presParOf" srcId="{AC140322-261C-4450-BF6B-FE1865837F68}" destId="{0E400E55-5B67-4913-83E9-A13F1B696A92}" srcOrd="2" destOrd="0" presId="urn:microsoft.com/office/officeart/2005/8/layout/bProcess2"/>
    <dgm:cxn modelId="{4FFE7B57-1083-4013-8AE5-CE2D4E2FD3EC}" type="presParOf" srcId="{0E400E55-5B67-4913-83E9-A13F1B696A92}" destId="{D7D4391D-297C-49D5-98E9-21960C99107C}" srcOrd="0" destOrd="0" presId="urn:microsoft.com/office/officeart/2005/8/layout/bProcess2"/>
    <dgm:cxn modelId="{EB230B25-5BED-4366-8A70-4518FE7D05D3}" type="presParOf" srcId="{0E400E55-5B67-4913-83E9-A13F1B696A92}" destId="{C2825E00-7561-43C5-B76D-A6A8C36EBAE2}" srcOrd="1" destOrd="0" presId="urn:microsoft.com/office/officeart/2005/8/layout/bProcess2"/>
    <dgm:cxn modelId="{84BD1D2F-2938-49A8-8584-FDE52D091C87}" type="presParOf" srcId="{AC140322-261C-4450-BF6B-FE1865837F68}" destId="{33AB8634-5833-4B1D-ACDE-453294D214D6}" srcOrd="3" destOrd="0" presId="urn:microsoft.com/office/officeart/2005/8/layout/bProcess2"/>
    <dgm:cxn modelId="{060A45CD-8403-45F1-834F-29F4EB3D571A}" type="presParOf" srcId="{AC140322-261C-4450-BF6B-FE1865837F68}" destId="{C56C48C0-EA07-49FF-81CE-36B8A3BCD705}" srcOrd="4" destOrd="0" presId="urn:microsoft.com/office/officeart/2005/8/layout/bProcess2"/>
    <dgm:cxn modelId="{0069C756-CC59-4B49-976F-82682060058F}" type="presParOf" srcId="{C56C48C0-EA07-49FF-81CE-36B8A3BCD705}" destId="{D9CE43E1-93F3-4C1E-A686-44B47FDB80A7}" srcOrd="0" destOrd="0" presId="urn:microsoft.com/office/officeart/2005/8/layout/bProcess2"/>
    <dgm:cxn modelId="{E0FFAF03-EAD1-414B-96BF-B7BEA7F544EB}" type="presParOf" srcId="{C56C48C0-EA07-49FF-81CE-36B8A3BCD705}" destId="{AF619911-FC7E-43B7-8932-0AEA894A59B2}" srcOrd="1" destOrd="0" presId="urn:microsoft.com/office/officeart/2005/8/layout/bProcess2"/>
    <dgm:cxn modelId="{574EA385-439C-48E9-81E2-929C6F048AB4}" type="presParOf" srcId="{AC140322-261C-4450-BF6B-FE1865837F68}" destId="{C0D42520-453D-4557-BADA-A9091A87A562}" srcOrd="5" destOrd="0" presId="urn:microsoft.com/office/officeart/2005/8/layout/bProcess2"/>
    <dgm:cxn modelId="{220C579F-D804-41AA-96AB-669AD808ACCB}" type="presParOf" srcId="{AC140322-261C-4450-BF6B-FE1865837F68}" destId="{8F761FC2-C7E1-48EE-A0B3-CADC798EA7B1}" srcOrd="6" destOrd="0" presId="urn:microsoft.com/office/officeart/2005/8/layout/bProcess2"/>
    <dgm:cxn modelId="{D96CC377-438C-48CB-B9E2-7CB0C2035B32}" type="presParOf" srcId="{8F761FC2-C7E1-48EE-A0B3-CADC798EA7B1}" destId="{1F136EE0-DF90-4EA5-967D-245EDF22DAB3}" srcOrd="0" destOrd="0" presId="urn:microsoft.com/office/officeart/2005/8/layout/bProcess2"/>
    <dgm:cxn modelId="{0DBDF8C2-0152-48BF-A408-4615D288A1BB}" type="presParOf" srcId="{8F761FC2-C7E1-48EE-A0B3-CADC798EA7B1}" destId="{375905AE-165F-43D4-9E6E-84E2EEB014F4}" srcOrd="1" destOrd="0" presId="urn:microsoft.com/office/officeart/2005/8/layout/bProcess2"/>
    <dgm:cxn modelId="{32F06AD8-B026-4A78-B170-2E00DB3240DC}" type="presParOf" srcId="{AC140322-261C-4450-BF6B-FE1865837F68}" destId="{87422AD3-522B-43E7-BF09-92B10F824323}" srcOrd="7" destOrd="0" presId="urn:microsoft.com/office/officeart/2005/8/layout/bProcess2"/>
    <dgm:cxn modelId="{57BE6E9E-623F-465A-A71B-DA77A711D7FD}" type="presParOf" srcId="{AC140322-261C-4450-BF6B-FE1865837F68}" destId="{77457AD4-B6D1-4DE9-8670-476F5DF73C92}" srcOrd="8" destOrd="0" presId="urn:microsoft.com/office/officeart/2005/8/layout/bProcess2"/>
    <dgm:cxn modelId="{6A3DEEA2-A098-4140-B00A-86F9678A775C}" type="presParOf" srcId="{77457AD4-B6D1-4DE9-8670-476F5DF73C92}" destId="{F33EC2F4-CEE2-4F6D-A542-ABC6FF3100CF}" srcOrd="0" destOrd="0" presId="urn:microsoft.com/office/officeart/2005/8/layout/bProcess2"/>
    <dgm:cxn modelId="{C2CC4BC9-2D56-48DB-8361-1E06A8CB3A69}" type="presParOf" srcId="{77457AD4-B6D1-4DE9-8670-476F5DF73C92}" destId="{62085393-FF98-4C67-A790-09ED61FC5D0C}" srcOrd="1" destOrd="0" presId="urn:microsoft.com/office/officeart/2005/8/layout/bProcess2"/>
    <dgm:cxn modelId="{174AF6A4-7956-426F-B980-FEC7DC737158}" type="presParOf" srcId="{AC140322-261C-4450-BF6B-FE1865837F68}" destId="{FC2CB570-D628-4A7B-B2EA-4FA00CF1598B}" srcOrd="9" destOrd="0" presId="urn:microsoft.com/office/officeart/2005/8/layout/bProcess2"/>
    <dgm:cxn modelId="{82BC250F-C209-4B05-ABA7-7D9225C4B090}" type="presParOf" srcId="{AC140322-261C-4450-BF6B-FE1865837F68}" destId="{05B4AEB5-C2EE-465C-9A24-9DAFFBADCA3B}" srcOrd="10" destOrd="0" presId="urn:microsoft.com/office/officeart/2005/8/layout/bProcess2"/>
    <dgm:cxn modelId="{1C7EBF55-3B58-4133-AD1A-1CE3110E40DA}" type="presParOf" srcId="{05B4AEB5-C2EE-465C-9A24-9DAFFBADCA3B}" destId="{B3E472FF-BB92-4686-BC42-48D807F4CD05}" srcOrd="0" destOrd="0" presId="urn:microsoft.com/office/officeart/2005/8/layout/bProcess2"/>
    <dgm:cxn modelId="{D2089F1A-E3E4-46EF-B7A4-EFAD09BE6032}" type="presParOf" srcId="{05B4AEB5-C2EE-465C-9A24-9DAFFBADCA3B}" destId="{6377C987-EC25-4B1F-A007-14F338ABD366}" srcOrd="1" destOrd="0" presId="urn:microsoft.com/office/officeart/2005/8/layout/bProcess2"/>
    <dgm:cxn modelId="{DCB4182D-B965-4445-8A7F-177060EF11EE}" type="presParOf" srcId="{AC140322-261C-4450-BF6B-FE1865837F68}" destId="{CD42EAF4-45C7-496B-9369-DF47622A3B64}" srcOrd="11" destOrd="0" presId="urn:microsoft.com/office/officeart/2005/8/layout/bProcess2"/>
    <dgm:cxn modelId="{67146697-F2FC-493D-B94C-77AACC56AACB}" type="presParOf" srcId="{AC140322-261C-4450-BF6B-FE1865837F68}" destId="{7352D596-7645-4AE0-B10D-EA046545B4E4}" srcOrd="12" destOrd="0" presId="urn:microsoft.com/office/officeart/2005/8/layout/bProcess2"/>
    <dgm:cxn modelId="{2A17C0F0-3576-4721-A2E7-C9F9F856FEB2}" type="presParOf" srcId="{7352D596-7645-4AE0-B10D-EA046545B4E4}" destId="{EB777AA1-1974-477C-9BB7-8D3D1622C600}" srcOrd="0" destOrd="0" presId="urn:microsoft.com/office/officeart/2005/8/layout/bProcess2"/>
    <dgm:cxn modelId="{E504C2D7-20B0-4535-8FB0-8922D249F382}" type="presParOf" srcId="{7352D596-7645-4AE0-B10D-EA046545B4E4}" destId="{E399045C-EDCC-46CC-8E48-DF14B5953EEE}" srcOrd="1" destOrd="0" presId="urn:microsoft.com/office/officeart/2005/8/layout/bProcess2"/>
    <dgm:cxn modelId="{0304297B-BFB2-4D06-8533-D0383D66ACAE}" type="presParOf" srcId="{AC140322-261C-4450-BF6B-FE1865837F68}" destId="{FBB7F713-B17D-4CA6-AEF6-BF5AFAEBDE0A}" srcOrd="13" destOrd="0" presId="urn:microsoft.com/office/officeart/2005/8/layout/bProcess2"/>
    <dgm:cxn modelId="{0114A794-2D6B-434B-8D05-A1952FA71916}" type="presParOf" srcId="{AC140322-261C-4450-BF6B-FE1865837F68}" destId="{F445AA11-8A3E-4E63-B7AD-4E0EA67DF881}" srcOrd="14" destOrd="0" presId="urn:microsoft.com/office/officeart/2005/8/layout/bProcess2"/>
    <dgm:cxn modelId="{8F0C3DDA-7BFD-48A5-8299-F6F915E79509}" type="presParOf" srcId="{F445AA11-8A3E-4E63-B7AD-4E0EA67DF881}" destId="{0B6E567C-611F-4307-B0EE-D0C6D6AD5923}" srcOrd="0" destOrd="0" presId="urn:microsoft.com/office/officeart/2005/8/layout/bProcess2"/>
    <dgm:cxn modelId="{340AB428-9A09-483E-9C62-1D777DD54865}" type="presParOf" srcId="{F445AA11-8A3E-4E63-B7AD-4E0EA67DF881}" destId="{AB077EED-20FC-4009-97D9-DA8C1F87A6F6}" srcOrd="1" destOrd="0" presId="urn:microsoft.com/office/officeart/2005/8/layout/bProcess2"/>
    <dgm:cxn modelId="{4DB28338-B8F0-4816-B186-6283D23CA733}" type="presParOf" srcId="{AC140322-261C-4450-BF6B-FE1865837F68}" destId="{A2BAAC61-23BE-4F53-833F-31190605CEDF}" srcOrd="15" destOrd="0" presId="urn:microsoft.com/office/officeart/2005/8/layout/bProcess2"/>
    <dgm:cxn modelId="{EE70C8E2-201A-44CE-9CBB-7B7DB7EE4B5B}" type="presParOf" srcId="{AC140322-261C-4450-BF6B-FE1865837F68}" destId="{62520D11-9055-4434-9803-A074117195D0}" srcOrd="1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4A7DE7-28C3-4195-8FBD-7C7A854ADE13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4B62904-141D-4B53-836B-3E60166B3CA6}">
      <dgm:prSet phldrT="[Text]" custT="1"/>
      <dgm:spPr/>
      <dgm:t>
        <a:bodyPr/>
        <a:lstStyle/>
        <a:p>
          <a:r>
            <a:rPr lang="de-DE" sz="1000" dirty="0">
              <a:latin typeface="Arial Narrow" panose="020B0606020202030204" pitchFamily="34" charset="0"/>
            </a:rPr>
            <a:t>SOFORT</a:t>
          </a:r>
        </a:p>
      </dgm:t>
    </dgm:pt>
    <dgm:pt modelId="{EF699362-9859-4655-BE35-94AA7193AFE1}" type="parTrans" cxnId="{866AF83F-1310-4A32-9B74-2E6DF9FB04FA}">
      <dgm:prSet/>
      <dgm:spPr/>
      <dgm:t>
        <a:bodyPr/>
        <a:lstStyle/>
        <a:p>
          <a:endParaRPr lang="de-DE"/>
        </a:p>
      </dgm:t>
    </dgm:pt>
    <dgm:pt modelId="{FA69C132-3CEE-46F7-BF76-99BBF72F02EA}" type="sibTrans" cxnId="{866AF83F-1310-4A32-9B74-2E6DF9FB04FA}">
      <dgm:prSet/>
      <dgm:spPr/>
      <dgm:t>
        <a:bodyPr/>
        <a:lstStyle/>
        <a:p>
          <a:endParaRPr lang="de-DE"/>
        </a:p>
      </dgm:t>
    </dgm:pt>
    <dgm:pt modelId="{B879F3D8-CEC8-471F-B4A2-15924295BB5D}">
      <dgm:prSet phldrT="[Text]" custT="1"/>
      <dgm:spPr/>
      <dgm:t>
        <a:bodyPr/>
        <a:lstStyle/>
        <a:p>
          <a:pPr marL="0" indent="0" defTabSz="900113"/>
          <a:r>
            <a:rPr lang="de-DE" sz="1000" dirty="0">
              <a:latin typeface="Arial Narrow" panose="020B0606020202030204" pitchFamily="34" charset="0"/>
            </a:rPr>
            <a:t> INTERNET trennen, Systeme eingeschaltet la ALLE Systeme Isolieren </a:t>
          </a:r>
          <a:br>
            <a:rPr lang="de-DE" sz="1000" dirty="0">
              <a:latin typeface="Arial Narrow" panose="020B0606020202030204" pitchFamily="34" charset="0"/>
            </a:rPr>
          </a:br>
          <a:r>
            <a:rPr lang="de-DE" sz="1000" dirty="0">
              <a:latin typeface="Arial Narrow" panose="020B0606020202030204" pitchFamily="34" charset="0"/>
            </a:rPr>
            <a:t>  Clients, Server &amp; IoT</a:t>
          </a:r>
        </a:p>
      </dgm:t>
    </dgm:pt>
    <dgm:pt modelId="{46363F5C-90A7-4706-80FF-BD146A0BD65C}" type="parTrans" cxnId="{3AC58DE4-7B7E-4BFB-A301-6E6809BC66BA}">
      <dgm:prSet/>
      <dgm:spPr/>
      <dgm:t>
        <a:bodyPr/>
        <a:lstStyle/>
        <a:p>
          <a:endParaRPr lang="de-DE"/>
        </a:p>
      </dgm:t>
    </dgm:pt>
    <dgm:pt modelId="{654D1DA8-7FC3-4525-8388-683655FEC838}" type="sibTrans" cxnId="{3AC58DE4-7B7E-4BFB-A301-6E6809BC66BA}">
      <dgm:prSet/>
      <dgm:spPr/>
      <dgm:t>
        <a:bodyPr/>
        <a:lstStyle/>
        <a:p>
          <a:endParaRPr lang="de-DE"/>
        </a:p>
      </dgm:t>
    </dgm:pt>
    <dgm:pt modelId="{43014B94-BA1B-44DD-81E6-2B61E997656C}">
      <dgm:prSet phldrT="[Text]" custT="1"/>
      <dgm:spPr/>
      <dgm:t>
        <a:bodyPr/>
        <a:lstStyle/>
        <a:p>
          <a:r>
            <a:rPr lang="de-DE" sz="1000" dirty="0">
              <a:latin typeface="Arial Narrow" panose="020B0606020202030204" pitchFamily="34" charset="0"/>
            </a:rPr>
            <a:t>NETZWERK vorbereiten</a:t>
          </a:r>
        </a:p>
      </dgm:t>
    </dgm:pt>
    <dgm:pt modelId="{F9DE6297-5CA5-46DA-86FD-783D78C78D96}" type="parTrans" cxnId="{51DDA6D6-4FE9-45A5-8E08-DADC1E744818}">
      <dgm:prSet/>
      <dgm:spPr/>
      <dgm:t>
        <a:bodyPr/>
        <a:lstStyle/>
        <a:p>
          <a:endParaRPr lang="de-DE"/>
        </a:p>
      </dgm:t>
    </dgm:pt>
    <dgm:pt modelId="{D7CC2D89-1B5D-403E-AC79-F1A6101F9124}" type="sibTrans" cxnId="{51DDA6D6-4FE9-45A5-8E08-DADC1E744818}">
      <dgm:prSet/>
      <dgm:spPr/>
      <dgm:t>
        <a:bodyPr/>
        <a:lstStyle/>
        <a:p>
          <a:endParaRPr lang="de-DE"/>
        </a:p>
      </dgm:t>
    </dgm:pt>
    <dgm:pt modelId="{E174D858-640E-41B0-AFDC-AF4EAEF22555}">
      <dgm:prSet phldrT="[Text]" custT="1"/>
      <dgm:spPr/>
      <dgm:t>
        <a:bodyPr/>
        <a:lstStyle/>
        <a:p>
          <a:r>
            <a:rPr lang="de-DE" sz="900" dirty="0">
              <a:latin typeface="Arial Narrow" panose="020B0606020202030204" pitchFamily="34" charset="0"/>
            </a:rPr>
            <a:t>Backup Status?</a:t>
          </a:r>
        </a:p>
      </dgm:t>
    </dgm:pt>
    <dgm:pt modelId="{4D57552B-93EE-4D6B-9787-3FA0F11AE5AE}" type="parTrans" cxnId="{43A85FBC-D6E1-448A-AFE5-79F8CA1CC201}">
      <dgm:prSet/>
      <dgm:spPr/>
      <dgm:t>
        <a:bodyPr/>
        <a:lstStyle/>
        <a:p>
          <a:endParaRPr lang="de-DE"/>
        </a:p>
      </dgm:t>
    </dgm:pt>
    <dgm:pt modelId="{B166F0A0-4924-4688-8FB6-8D44659DC8C8}" type="sibTrans" cxnId="{43A85FBC-D6E1-448A-AFE5-79F8CA1CC201}">
      <dgm:prSet/>
      <dgm:spPr/>
      <dgm:t>
        <a:bodyPr/>
        <a:lstStyle/>
        <a:p>
          <a:endParaRPr lang="de-DE"/>
        </a:p>
      </dgm:t>
    </dgm:pt>
    <dgm:pt modelId="{94ED1CD6-2078-43BF-AC79-AB0FB4E279B2}">
      <dgm:prSet phldrT="[Text]" custT="1"/>
      <dgm:spPr/>
      <dgm:t>
        <a:bodyPr/>
        <a:lstStyle/>
        <a:p>
          <a:r>
            <a:rPr lang="de-DE" sz="1000" dirty="0" err="1">
              <a:latin typeface="Arial Narrow" panose="020B0606020202030204" pitchFamily="34" charset="0"/>
            </a:rPr>
            <a:t>Inventari-sieren</a:t>
          </a:r>
          <a:r>
            <a:rPr lang="de-DE" sz="1000" dirty="0">
              <a:latin typeface="Arial Narrow" panose="020B0606020202030204" pitchFamily="34" charset="0"/>
            </a:rPr>
            <a:t> und Priorisieren</a:t>
          </a:r>
        </a:p>
      </dgm:t>
    </dgm:pt>
    <dgm:pt modelId="{5D129553-862E-43A0-8C04-231A1763E710}" type="parTrans" cxnId="{1404D2FB-BBD5-4ACC-BA4C-C16CE7318726}">
      <dgm:prSet/>
      <dgm:spPr/>
      <dgm:t>
        <a:bodyPr/>
        <a:lstStyle/>
        <a:p>
          <a:endParaRPr lang="de-DE"/>
        </a:p>
      </dgm:t>
    </dgm:pt>
    <dgm:pt modelId="{1803F19D-C17F-49BA-BEAB-CA4DE26F2498}" type="sibTrans" cxnId="{1404D2FB-BBD5-4ACC-BA4C-C16CE7318726}">
      <dgm:prSet/>
      <dgm:spPr/>
      <dgm:t>
        <a:bodyPr/>
        <a:lstStyle/>
        <a:p>
          <a:endParaRPr lang="de-DE"/>
        </a:p>
      </dgm:t>
    </dgm:pt>
    <dgm:pt modelId="{897FF882-C94D-443F-9201-DDEE2074BE64}">
      <dgm:prSet phldrT="[Text]" custT="1"/>
      <dgm:spPr/>
      <dgm:t>
        <a:bodyPr/>
        <a:lstStyle/>
        <a:p>
          <a:r>
            <a:rPr lang="de-DE" sz="1000" dirty="0">
              <a:latin typeface="Arial Narrow" panose="020B0606020202030204" pitchFamily="34" charset="0"/>
            </a:rPr>
            <a:t>Inventar? Zugänge?</a:t>
          </a:r>
        </a:p>
      </dgm:t>
    </dgm:pt>
    <dgm:pt modelId="{F42A0408-0F12-45B2-A758-D4DCFA012C64}" type="parTrans" cxnId="{E2356782-EEB0-481E-B655-507E7E732203}">
      <dgm:prSet/>
      <dgm:spPr/>
      <dgm:t>
        <a:bodyPr/>
        <a:lstStyle/>
        <a:p>
          <a:endParaRPr lang="de-DE"/>
        </a:p>
      </dgm:t>
    </dgm:pt>
    <dgm:pt modelId="{70BADE99-ACA6-4708-99DE-C7EE2587873A}" type="sibTrans" cxnId="{E2356782-EEB0-481E-B655-507E7E732203}">
      <dgm:prSet/>
      <dgm:spPr/>
      <dgm:t>
        <a:bodyPr/>
        <a:lstStyle/>
        <a:p>
          <a:endParaRPr lang="de-DE"/>
        </a:p>
      </dgm:t>
    </dgm:pt>
    <dgm:pt modelId="{4DCC22CB-7F92-401B-870A-BFD66F340C0B}">
      <dgm:prSet phldrT="[Text]" custT="1"/>
      <dgm:spPr/>
      <dgm:t>
        <a:bodyPr/>
        <a:lstStyle/>
        <a:p>
          <a:r>
            <a:rPr lang="de-DE" sz="1000" dirty="0">
              <a:latin typeface="Arial Narrow" panose="020B0606020202030204" pitchFamily="34" charset="0"/>
            </a:rPr>
            <a:t>Prioritäten?</a:t>
          </a:r>
        </a:p>
      </dgm:t>
    </dgm:pt>
    <dgm:pt modelId="{70BA195B-6637-4E3C-8752-F9423CE39112}" type="parTrans" cxnId="{8FFE5AD9-0B14-451C-8CC0-1F31E4D76D70}">
      <dgm:prSet/>
      <dgm:spPr/>
      <dgm:t>
        <a:bodyPr/>
        <a:lstStyle/>
        <a:p>
          <a:endParaRPr lang="de-DE"/>
        </a:p>
      </dgm:t>
    </dgm:pt>
    <dgm:pt modelId="{C0C7B873-15DD-4994-B973-221848956A47}" type="sibTrans" cxnId="{8FFE5AD9-0B14-451C-8CC0-1F31E4D76D70}">
      <dgm:prSet/>
      <dgm:spPr/>
      <dgm:t>
        <a:bodyPr/>
        <a:lstStyle/>
        <a:p>
          <a:endParaRPr lang="de-DE"/>
        </a:p>
      </dgm:t>
    </dgm:pt>
    <dgm:pt modelId="{12543858-EF2A-438C-B1EC-02EC33DB7E4B}">
      <dgm:prSet phldrT="[Text]" custT="1"/>
      <dgm:spPr/>
      <dgm:t>
        <a:bodyPr/>
        <a:lstStyle/>
        <a:p>
          <a:pPr marL="0" indent="0" defTabSz="444500"/>
          <a:r>
            <a:rPr lang="de-DE" sz="1000" dirty="0">
              <a:latin typeface="Arial Narrow" panose="020B0606020202030204" pitchFamily="34" charset="0"/>
            </a:rPr>
            <a:t> AGENTEN ausrollen</a:t>
          </a:r>
        </a:p>
      </dgm:t>
    </dgm:pt>
    <dgm:pt modelId="{725BF4CE-F01D-413E-95BE-3E1A7C64073E}" type="parTrans" cxnId="{70E53DF7-B203-440A-99E3-062AFD9CBC8D}">
      <dgm:prSet/>
      <dgm:spPr/>
      <dgm:t>
        <a:bodyPr/>
        <a:lstStyle/>
        <a:p>
          <a:endParaRPr lang="de-DE"/>
        </a:p>
      </dgm:t>
    </dgm:pt>
    <dgm:pt modelId="{813D1E5A-824D-45EE-8A7B-9A45F4CFD6A6}" type="sibTrans" cxnId="{70E53DF7-B203-440A-99E3-062AFD9CBC8D}">
      <dgm:prSet/>
      <dgm:spPr/>
      <dgm:t>
        <a:bodyPr/>
        <a:lstStyle/>
        <a:p>
          <a:endParaRPr lang="de-DE"/>
        </a:p>
      </dgm:t>
    </dgm:pt>
    <dgm:pt modelId="{1233BC3B-46A5-44EE-9454-34F08FE909AC}">
      <dgm:prSet phldrT="[Text]" custT="1"/>
      <dgm:spPr/>
      <dgm:t>
        <a:bodyPr/>
        <a:lstStyle/>
        <a:p>
          <a:r>
            <a:rPr lang="de-DE" sz="900" dirty="0">
              <a:latin typeface="Arial Narrow" panose="020B0606020202030204" pitchFamily="34" charset="0"/>
            </a:rPr>
            <a:t>Forensik beginnen</a:t>
          </a:r>
        </a:p>
      </dgm:t>
    </dgm:pt>
    <dgm:pt modelId="{C6B30FDF-3D3C-4B00-AFE9-50D3B9583EA6}" type="parTrans" cxnId="{778E1606-D479-48B5-A404-AD1FCD69DB89}">
      <dgm:prSet/>
      <dgm:spPr/>
      <dgm:t>
        <a:bodyPr/>
        <a:lstStyle/>
        <a:p>
          <a:endParaRPr lang="de-DE"/>
        </a:p>
      </dgm:t>
    </dgm:pt>
    <dgm:pt modelId="{0469F44C-3FDF-4084-B65C-C6DAD3259CE9}" type="sibTrans" cxnId="{778E1606-D479-48B5-A404-AD1FCD69DB89}">
      <dgm:prSet/>
      <dgm:spPr/>
      <dgm:t>
        <a:bodyPr/>
        <a:lstStyle/>
        <a:p>
          <a:endParaRPr lang="de-DE"/>
        </a:p>
      </dgm:t>
    </dgm:pt>
    <dgm:pt modelId="{F0CD442B-9B63-492C-A433-99F3136E2C3A}">
      <dgm:prSet phldrT="[Text]" custT="1"/>
      <dgm:spPr/>
      <dgm:t>
        <a:bodyPr/>
        <a:lstStyle/>
        <a:p>
          <a:r>
            <a:rPr lang="de-DE" sz="900" dirty="0">
              <a:latin typeface="Arial Narrow" panose="020B0606020202030204" pitchFamily="34" charset="0"/>
            </a:rPr>
            <a:t>genug Disk Space?</a:t>
          </a:r>
        </a:p>
      </dgm:t>
    </dgm:pt>
    <dgm:pt modelId="{0016EB36-AB8B-4B1A-BBB5-FCD3DF0630B9}" type="parTrans" cxnId="{9F84AB31-CA9D-490A-8989-25484D36E182}">
      <dgm:prSet/>
      <dgm:spPr/>
      <dgm:t>
        <a:bodyPr/>
        <a:lstStyle/>
        <a:p>
          <a:endParaRPr lang="de-DE"/>
        </a:p>
      </dgm:t>
    </dgm:pt>
    <dgm:pt modelId="{591277E7-70DA-48E2-A493-BC04BB17292A}" type="sibTrans" cxnId="{9F84AB31-CA9D-490A-8989-25484D36E182}">
      <dgm:prSet/>
      <dgm:spPr/>
      <dgm:t>
        <a:bodyPr/>
        <a:lstStyle/>
        <a:p>
          <a:endParaRPr lang="de-DE"/>
        </a:p>
      </dgm:t>
    </dgm:pt>
    <dgm:pt modelId="{84A7B54D-3903-41B0-955F-54D7DD1C600F}">
      <dgm:prSet phldrT="[Text]" custT="1"/>
      <dgm:spPr/>
      <dgm:t>
        <a:bodyPr/>
        <a:lstStyle/>
        <a:p>
          <a:r>
            <a:rPr lang="de-DE" sz="900" dirty="0">
              <a:latin typeface="Arial Narrow" panose="020B0606020202030204" pitchFamily="34" charset="0"/>
            </a:rPr>
            <a:t>LOGs sichern</a:t>
          </a:r>
        </a:p>
      </dgm:t>
    </dgm:pt>
    <dgm:pt modelId="{FD064644-B290-4A18-95BF-7B0968F18B50}" type="parTrans" cxnId="{24943CBE-D546-4C8F-8E29-A2BF24596CE2}">
      <dgm:prSet/>
      <dgm:spPr/>
      <dgm:t>
        <a:bodyPr/>
        <a:lstStyle/>
        <a:p>
          <a:endParaRPr lang="de-DE"/>
        </a:p>
      </dgm:t>
    </dgm:pt>
    <dgm:pt modelId="{805768C2-DE0B-49CB-949D-F39C76D6CF34}" type="sibTrans" cxnId="{24943CBE-D546-4C8F-8E29-A2BF24596CE2}">
      <dgm:prSet/>
      <dgm:spPr/>
      <dgm:t>
        <a:bodyPr/>
        <a:lstStyle/>
        <a:p>
          <a:endParaRPr lang="de-DE"/>
        </a:p>
      </dgm:t>
    </dgm:pt>
    <dgm:pt modelId="{13CE3664-1414-4352-B467-1D89A100071F}">
      <dgm:prSet phldrT="[Text]" custT="1"/>
      <dgm:spPr/>
      <dgm:t>
        <a:bodyPr/>
        <a:lstStyle/>
        <a:p>
          <a:r>
            <a:rPr lang="de-DE" sz="900" dirty="0">
              <a:latin typeface="Arial Narrow" panose="020B0606020202030204" pitchFamily="34" charset="0"/>
            </a:rPr>
            <a:t>Evil &amp; </a:t>
          </a:r>
          <a:r>
            <a:rPr lang="de-DE" sz="900" dirty="0" err="1">
              <a:latin typeface="Arial Narrow" panose="020B0606020202030204" pitchFamily="34" charset="0"/>
            </a:rPr>
            <a:t>Laundry</a:t>
          </a:r>
          <a:r>
            <a:rPr lang="de-DE" sz="900" dirty="0">
              <a:latin typeface="Arial Narrow" panose="020B0606020202030204" pitchFamily="34" charset="0"/>
            </a:rPr>
            <a:t> VLANs</a:t>
          </a:r>
        </a:p>
      </dgm:t>
    </dgm:pt>
    <dgm:pt modelId="{BCDF6F59-946A-428F-824D-BA0FE269A910}" type="parTrans" cxnId="{7C087DBC-27D8-4CEB-AB20-E98B4F30C131}">
      <dgm:prSet/>
      <dgm:spPr/>
      <dgm:t>
        <a:bodyPr/>
        <a:lstStyle/>
        <a:p>
          <a:endParaRPr lang="de-DE"/>
        </a:p>
      </dgm:t>
    </dgm:pt>
    <dgm:pt modelId="{66815698-1874-4287-9333-E2F166B26C0D}" type="sibTrans" cxnId="{7C087DBC-27D8-4CEB-AB20-E98B4F30C131}">
      <dgm:prSet/>
      <dgm:spPr/>
      <dgm:t>
        <a:bodyPr/>
        <a:lstStyle/>
        <a:p>
          <a:endParaRPr lang="de-DE"/>
        </a:p>
      </dgm:t>
    </dgm:pt>
    <dgm:pt modelId="{DD7AFB6E-360C-405D-91B4-9C714CAF3C9F}">
      <dgm:prSet phldrT="[Text]" custT="1"/>
      <dgm:spPr/>
      <dgm:t>
        <a:bodyPr/>
        <a:lstStyle/>
        <a:p>
          <a:r>
            <a:rPr lang="de-DE" sz="1000" dirty="0">
              <a:latin typeface="Arial Narrow" panose="020B0606020202030204" pitchFamily="34" charset="0"/>
            </a:rPr>
            <a:t>Abhängigkeiten?</a:t>
          </a:r>
        </a:p>
      </dgm:t>
    </dgm:pt>
    <dgm:pt modelId="{1F9094EF-A39F-45FA-84B1-E0FC52D7051C}" type="parTrans" cxnId="{3BF2AA9E-EDEE-443F-9F01-17F2260B6BFE}">
      <dgm:prSet/>
      <dgm:spPr/>
      <dgm:t>
        <a:bodyPr/>
        <a:lstStyle/>
        <a:p>
          <a:endParaRPr lang="de-DE"/>
        </a:p>
      </dgm:t>
    </dgm:pt>
    <dgm:pt modelId="{F9711415-3D2E-4F9F-B11A-662CC6472C8E}" type="sibTrans" cxnId="{3BF2AA9E-EDEE-443F-9F01-17F2260B6BFE}">
      <dgm:prSet/>
      <dgm:spPr/>
      <dgm:t>
        <a:bodyPr/>
        <a:lstStyle/>
        <a:p>
          <a:endParaRPr lang="de-DE"/>
        </a:p>
      </dgm:t>
    </dgm:pt>
    <dgm:pt modelId="{C91348D8-BB23-44AC-9C45-CE0D544F6C5A}">
      <dgm:prSet phldrT="[Text]" custT="1"/>
      <dgm:spPr/>
      <dgm:t>
        <a:bodyPr/>
        <a:lstStyle/>
        <a:p>
          <a:r>
            <a:rPr lang="de-DE" sz="1000" dirty="0">
              <a:latin typeface="Arial Narrow" panose="020B0606020202030204" pitchFamily="34" charset="0"/>
            </a:rPr>
            <a:t>Zuständigkeiten?</a:t>
          </a:r>
        </a:p>
      </dgm:t>
    </dgm:pt>
    <dgm:pt modelId="{34B090D3-CBD4-41D5-B3CA-F2EA364BB34D}" type="parTrans" cxnId="{2E355DF4-D4AD-401E-B34E-A8798D48B9D7}">
      <dgm:prSet/>
      <dgm:spPr/>
      <dgm:t>
        <a:bodyPr/>
        <a:lstStyle/>
        <a:p>
          <a:endParaRPr lang="de-DE"/>
        </a:p>
      </dgm:t>
    </dgm:pt>
    <dgm:pt modelId="{539B03C6-51B2-411D-BE93-EE121AFDBE45}" type="sibTrans" cxnId="{2E355DF4-D4AD-401E-B34E-A8798D48B9D7}">
      <dgm:prSet/>
      <dgm:spPr/>
      <dgm:t>
        <a:bodyPr/>
        <a:lstStyle/>
        <a:p>
          <a:endParaRPr lang="de-DE"/>
        </a:p>
      </dgm:t>
    </dgm:pt>
    <dgm:pt modelId="{E91D830C-A3F8-4448-AA5D-1E119A0E64EF}">
      <dgm:prSet phldrT="[Text]" custT="1"/>
      <dgm:spPr/>
      <dgm:t>
        <a:bodyPr/>
        <a:lstStyle/>
        <a:p>
          <a:r>
            <a:rPr lang="de-DE" sz="1000" dirty="0">
              <a:latin typeface="Arial Narrow" panose="020B0606020202030204" pitchFamily="34" charset="0"/>
            </a:rPr>
            <a:t>Kompetenzen?</a:t>
          </a:r>
        </a:p>
      </dgm:t>
    </dgm:pt>
    <dgm:pt modelId="{7F3454EC-8065-487A-AAB3-74C90439E269}" type="parTrans" cxnId="{FD2B9008-5231-4C06-B0D5-9EF5A7E61C4B}">
      <dgm:prSet/>
      <dgm:spPr/>
      <dgm:t>
        <a:bodyPr/>
        <a:lstStyle/>
        <a:p>
          <a:endParaRPr lang="de-DE"/>
        </a:p>
      </dgm:t>
    </dgm:pt>
    <dgm:pt modelId="{52A997AA-04BB-4A87-B764-78DF1D79642E}" type="sibTrans" cxnId="{FD2B9008-5231-4C06-B0D5-9EF5A7E61C4B}">
      <dgm:prSet/>
      <dgm:spPr/>
      <dgm:t>
        <a:bodyPr/>
        <a:lstStyle/>
        <a:p>
          <a:endParaRPr lang="de-DE"/>
        </a:p>
      </dgm:t>
    </dgm:pt>
    <dgm:pt modelId="{DBD5B59C-B6DA-4B2B-9F58-C4817FD0210F}">
      <dgm:prSet phldrT="[Text]"/>
      <dgm:spPr/>
      <dgm:t>
        <a:bodyPr/>
        <a:lstStyle/>
        <a:p>
          <a:r>
            <a:rPr lang="de-DE" dirty="0">
              <a:latin typeface="Arial Narrow" panose="020B0606020202030204" pitchFamily="34" charset="0"/>
            </a:rPr>
            <a:t>Wieder-aufbau</a:t>
          </a:r>
        </a:p>
      </dgm:t>
    </dgm:pt>
    <dgm:pt modelId="{DE190B82-263F-46DB-AFD1-E9EC17F8E486}" type="parTrans" cxnId="{1081E422-49AF-4157-AA56-E5B158FB2BB0}">
      <dgm:prSet/>
      <dgm:spPr/>
      <dgm:t>
        <a:bodyPr/>
        <a:lstStyle/>
        <a:p>
          <a:endParaRPr lang="de-DE"/>
        </a:p>
      </dgm:t>
    </dgm:pt>
    <dgm:pt modelId="{3EFD28CB-3598-46EF-9BE5-B983A9CFD642}" type="sibTrans" cxnId="{1081E422-49AF-4157-AA56-E5B158FB2BB0}">
      <dgm:prSet/>
      <dgm:spPr/>
      <dgm:t>
        <a:bodyPr/>
        <a:lstStyle/>
        <a:p>
          <a:endParaRPr lang="de-DE"/>
        </a:p>
      </dgm:t>
    </dgm:pt>
    <dgm:pt modelId="{16E27152-912E-47D7-963F-DF9F0084A24D}">
      <dgm:prSet phldrT="[Text]"/>
      <dgm:spPr/>
      <dgm:t>
        <a:bodyPr/>
        <a:lstStyle/>
        <a:p>
          <a:pPr algn="ctr"/>
          <a:r>
            <a:rPr lang="de-DE" dirty="0">
              <a:latin typeface="Arial Narrow" panose="020B0606020202030204" pitchFamily="34" charset="0"/>
            </a:rPr>
            <a:t>LAUNDRY durchlaufen!</a:t>
          </a:r>
        </a:p>
      </dgm:t>
    </dgm:pt>
    <dgm:pt modelId="{E59C140C-368B-4E14-97B6-56AC6BA9701C}" type="parTrans" cxnId="{F4A7CDDE-79CD-400F-9C0B-76D5A80197B5}">
      <dgm:prSet/>
      <dgm:spPr/>
      <dgm:t>
        <a:bodyPr/>
        <a:lstStyle/>
        <a:p>
          <a:endParaRPr lang="de-DE"/>
        </a:p>
      </dgm:t>
    </dgm:pt>
    <dgm:pt modelId="{8E320A1A-2B89-4B60-B876-3BAEAD1FAD81}" type="sibTrans" cxnId="{F4A7CDDE-79CD-400F-9C0B-76D5A80197B5}">
      <dgm:prSet/>
      <dgm:spPr/>
      <dgm:t>
        <a:bodyPr/>
        <a:lstStyle/>
        <a:p>
          <a:endParaRPr lang="de-DE"/>
        </a:p>
      </dgm:t>
    </dgm:pt>
    <dgm:pt modelId="{C9BBED65-3F10-4BE8-88D1-E457C479080B}" type="pres">
      <dgm:prSet presAssocID="{854A7DE7-28C3-4195-8FBD-7C7A854ADE13}" presName="theList" presStyleCnt="0">
        <dgm:presLayoutVars>
          <dgm:dir/>
          <dgm:animLvl val="lvl"/>
          <dgm:resizeHandles val="exact"/>
        </dgm:presLayoutVars>
      </dgm:prSet>
      <dgm:spPr/>
    </dgm:pt>
    <dgm:pt modelId="{833E2515-7F2C-4FA9-B068-5AC54D49E070}" type="pres">
      <dgm:prSet presAssocID="{34B62904-141D-4B53-836B-3E60166B3CA6}" presName="compNode" presStyleCnt="0"/>
      <dgm:spPr/>
    </dgm:pt>
    <dgm:pt modelId="{A8EE358E-980D-42DF-B448-148223EAD592}" type="pres">
      <dgm:prSet presAssocID="{34B62904-141D-4B53-836B-3E60166B3CA6}" presName="noGeometry" presStyleCnt="0"/>
      <dgm:spPr/>
    </dgm:pt>
    <dgm:pt modelId="{750A76E9-3267-44D8-9C9D-C4DF3BAAA758}" type="pres">
      <dgm:prSet presAssocID="{34B62904-141D-4B53-836B-3E60166B3CA6}" presName="childTextVisible" presStyleLbl="bgAccFollowNode1" presStyleIdx="0" presStyleCnt="4" custScaleX="150214" custLinFactNeighborX="10623" custLinFactNeighborY="-213">
        <dgm:presLayoutVars>
          <dgm:bulletEnabled val="1"/>
        </dgm:presLayoutVars>
      </dgm:prSet>
      <dgm:spPr/>
    </dgm:pt>
    <dgm:pt modelId="{14B2BC81-E1FF-4159-BA12-8804E4573DC0}" type="pres">
      <dgm:prSet presAssocID="{34B62904-141D-4B53-836B-3E60166B3CA6}" presName="childTextHidden" presStyleLbl="bgAccFollowNode1" presStyleIdx="0" presStyleCnt="4"/>
      <dgm:spPr/>
    </dgm:pt>
    <dgm:pt modelId="{D33A981E-4F7F-4BC2-BB80-05E5AD5DFED8}" type="pres">
      <dgm:prSet presAssocID="{34B62904-141D-4B53-836B-3E60166B3CA6}" presName="parentText" presStyleLbl="node1" presStyleIdx="0" presStyleCnt="4" custScaleX="91248" custLinFactNeighborX="-15708" custLinFactNeighborY="-1816">
        <dgm:presLayoutVars>
          <dgm:chMax val="1"/>
          <dgm:bulletEnabled val="1"/>
        </dgm:presLayoutVars>
      </dgm:prSet>
      <dgm:spPr/>
    </dgm:pt>
    <dgm:pt modelId="{9A5A7CFA-7126-44A9-8CDD-26AD7810F1EE}" type="pres">
      <dgm:prSet presAssocID="{34B62904-141D-4B53-836B-3E60166B3CA6}" presName="aSpace" presStyleCnt="0"/>
      <dgm:spPr/>
    </dgm:pt>
    <dgm:pt modelId="{903BF39B-55B9-4D5A-BBFE-730CE06EEC6C}" type="pres">
      <dgm:prSet presAssocID="{43014B94-BA1B-44DD-81E6-2B61E997656C}" presName="compNode" presStyleCnt="0"/>
      <dgm:spPr/>
    </dgm:pt>
    <dgm:pt modelId="{44DB7EEA-DC62-4AFB-97DD-684DB003F128}" type="pres">
      <dgm:prSet presAssocID="{43014B94-BA1B-44DD-81E6-2B61E997656C}" presName="noGeometry" presStyleCnt="0"/>
      <dgm:spPr/>
    </dgm:pt>
    <dgm:pt modelId="{58169C46-AD17-4C5E-96E5-463070BB7304}" type="pres">
      <dgm:prSet presAssocID="{43014B94-BA1B-44DD-81E6-2B61E997656C}" presName="childTextVisible" presStyleLbl="bgAccFollowNode1" presStyleIdx="1" presStyleCnt="4" custScaleX="132351" custLinFactNeighborX="10515" custLinFactNeighborY="15">
        <dgm:presLayoutVars>
          <dgm:bulletEnabled val="1"/>
        </dgm:presLayoutVars>
      </dgm:prSet>
      <dgm:spPr/>
    </dgm:pt>
    <dgm:pt modelId="{501A3756-6333-488D-B0F8-1A82BBF8EDA6}" type="pres">
      <dgm:prSet presAssocID="{43014B94-BA1B-44DD-81E6-2B61E997656C}" presName="childTextHidden" presStyleLbl="bgAccFollowNode1" presStyleIdx="1" presStyleCnt="4"/>
      <dgm:spPr/>
    </dgm:pt>
    <dgm:pt modelId="{CBC57E61-642D-4ADA-8F17-7D7F17130DEC}" type="pres">
      <dgm:prSet presAssocID="{43014B94-BA1B-44DD-81E6-2B61E997656C}" presName="parentText" presStyleLbl="node1" presStyleIdx="1" presStyleCnt="4" custScaleX="113073" custLinFactNeighborX="-3561" custLinFactNeighborY="-3209">
        <dgm:presLayoutVars>
          <dgm:chMax val="1"/>
          <dgm:bulletEnabled val="1"/>
        </dgm:presLayoutVars>
      </dgm:prSet>
      <dgm:spPr/>
    </dgm:pt>
    <dgm:pt modelId="{BCC525E4-CBD4-4C58-8DCD-5BA72E61A0E5}" type="pres">
      <dgm:prSet presAssocID="{43014B94-BA1B-44DD-81E6-2B61E997656C}" presName="aSpace" presStyleCnt="0"/>
      <dgm:spPr/>
    </dgm:pt>
    <dgm:pt modelId="{FB5AA633-66B0-43F6-B6AC-D57F9C49524E}" type="pres">
      <dgm:prSet presAssocID="{94ED1CD6-2078-43BF-AC79-AB0FB4E279B2}" presName="compNode" presStyleCnt="0"/>
      <dgm:spPr/>
    </dgm:pt>
    <dgm:pt modelId="{740A76DA-E883-43A2-9A48-25FC291F1DC1}" type="pres">
      <dgm:prSet presAssocID="{94ED1CD6-2078-43BF-AC79-AB0FB4E279B2}" presName="noGeometry" presStyleCnt="0"/>
      <dgm:spPr/>
    </dgm:pt>
    <dgm:pt modelId="{DFF29E6B-C205-49D0-A536-04BC5568835B}" type="pres">
      <dgm:prSet presAssocID="{94ED1CD6-2078-43BF-AC79-AB0FB4E279B2}" presName="childTextVisible" presStyleLbl="bgAccFollowNode1" presStyleIdx="2" presStyleCnt="4" custScaleX="136692" custLinFactNeighborX="17757" custLinFactNeighborY="-233">
        <dgm:presLayoutVars>
          <dgm:bulletEnabled val="1"/>
        </dgm:presLayoutVars>
      </dgm:prSet>
      <dgm:spPr/>
    </dgm:pt>
    <dgm:pt modelId="{07E947C5-D4A6-40BB-AD4C-BDF9A4C9D75D}" type="pres">
      <dgm:prSet presAssocID="{94ED1CD6-2078-43BF-AC79-AB0FB4E279B2}" presName="childTextHidden" presStyleLbl="bgAccFollowNode1" presStyleIdx="2" presStyleCnt="4"/>
      <dgm:spPr/>
    </dgm:pt>
    <dgm:pt modelId="{21233B5D-CA28-46B0-8A3C-2124DD56BC21}" type="pres">
      <dgm:prSet presAssocID="{94ED1CD6-2078-43BF-AC79-AB0FB4E279B2}" presName="parentText" presStyleLbl="node1" presStyleIdx="2" presStyleCnt="4" custScaleX="107033" custLinFactNeighborX="-101" custLinFactNeighborY="-23">
        <dgm:presLayoutVars>
          <dgm:chMax val="1"/>
          <dgm:bulletEnabled val="1"/>
        </dgm:presLayoutVars>
      </dgm:prSet>
      <dgm:spPr/>
    </dgm:pt>
    <dgm:pt modelId="{D1108105-DC97-4AAE-8FE2-6C23761CC4BE}" type="pres">
      <dgm:prSet presAssocID="{94ED1CD6-2078-43BF-AC79-AB0FB4E279B2}" presName="aSpace" presStyleCnt="0"/>
      <dgm:spPr/>
    </dgm:pt>
    <dgm:pt modelId="{F4B8858C-C3C2-4485-A521-0861B05F543B}" type="pres">
      <dgm:prSet presAssocID="{DBD5B59C-B6DA-4B2B-9F58-C4817FD0210F}" presName="compNode" presStyleCnt="0"/>
      <dgm:spPr/>
    </dgm:pt>
    <dgm:pt modelId="{42AACFD5-9329-4415-8E81-23A5CB68F398}" type="pres">
      <dgm:prSet presAssocID="{DBD5B59C-B6DA-4B2B-9F58-C4817FD0210F}" presName="noGeometry" presStyleCnt="0"/>
      <dgm:spPr/>
    </dgm:pt>
    <dgm:pt modelId="{700C635E-24F5-40FF-A9C1-2807EE28D66E}" type="pres">
      <dgm:prSet presAssocID="{DBD5B59C-B6DA-4B2B-9F58-C4817FD0210F}" presName="childTextVisible" presStyleLbl="bgAccFollowNode1" presStyleIdx="3" presStyleCnt="4" custScaleX="106249" custLinFactNeighborX="14650" custLinFactNeighborY="-524">
        <dgm:presLayoutVars>
          <dgm:bulletEnabled val="1"/>
        </dgm:presLayoutVars>
      </dgm:prSet>
      <dgm:spPr/>
    </dgm:pt>
    <dgm:pt modelId="{92B10039-8D44-48A6-B69E-3B52779E697F}" type="pres">
      <dgm:prSet presAssocID="{DBD5B59C-B6DA-4B2B-9F58-C4817FD0210F}" presName="childTextHidden" presStyleLbl="bgAccFollowNode1" presStyleIdx="3" presStyleCnt="4"/>
      <dgm:spPr/>
    </dgm:pt>
    <dgm:pt modelId="{C718B767-499C-48EF-A12B-5D9DBBFDAC05}" type="pres">
      <dgm:prSet presAssocID="{DBD5B59C-B6DA-4B2B-9F58-C4817FD0210F}" presName="parentText" presStyleLbl="node1" presStyleIdx="3" presStyleCnt="4" custScaleX="91588" custLinFactNeighborX="3281" custLinFactNeighborY="-969">
        <dgm:presLayoutVars>
          <dgm:chMax val="1"/>
          <dgm:bulletEnabled val="1"/>
        </dgm:presLayoutVars>
      </dgm:prSet>
      <dgm:spPr/>
    </dgm:pt>
  </dgm:ptLst>
  <dgm:cxnLst>
    <dgm:cxn modelId="{F930AE03-6CC8-4CC0-B793-DC3CC940AE5E}" type="presOf" srcId="{4DCC22CB-7F92-401B-870A-BFD66F340C0B}" destId="{07E947C5-D4A6-40BB-AD4C-BDF9A4C9D75D}" srcOrd="1" destOrd="1" presId="urn:microsoft.com/office/officeart/2005/8/layout/hProcess6"/>
    <dgm:cxn modelId="{778E1606-D479-48B5-A404-AD1FCD69DB89}" srcId="{43014B94-BA1B-44DD-81E6-2B61E997656C}" destId="{1233BC3B-46A5-44EE-9454-34F08FE909AC}" srcOrd="3" destOrd="0" parTransId="{C6B30FDF-3D3C-4B00-AFE9-50D3B9583EA6}" sibTransId="{0469F44C-3FDF-4084-B65C-C6DAD3259CE9}"/>
    <dgm:cxn modelId="{FD2B9008-5231-4C06-B0D5-9EF5A7E61C4B}" srcId="{94ED1CD6-2078-43BF-AC79-AB0FB4E279B2}" destId="{E91D830C-A3F8-4448-AA5D-1E119A0E64EF}" srcOrd="4" destOrd="0" parTransId="{7F3454EC-8065-487A-AAB3-74C90439E269}" sibTransId="{52A997AA-04BB-4A87-B764-78DF1D79642E}"/>
    <dgm:cxn modelId="{D4269A08-DED7-40BB-9FB5-CBBB30D2B0C0}" type="presOf" srcId="{84A7B54D-3903-41B0-955F-54D7DD1C600F}" destId="{58169C46-AD17-4C5E-96E5-463070BB7304}" srcOrd="0" destOrd="1" presId="urn:microsoft.com/office/officeart/2005/8/layout/hProcess6"/>
    <dgm:cxn modelId="{05A6D221-6EC8-42D1-97B1-2480516BE66B}" type="presOf" srcId="{DD7AFB6E-360C-405D-91B4-9C714CAF3C9F}" destId="{DFF29E6B-C205-49D0-A536-04BC5568835B}" srcOrd="0" destOrd="2" presId="urn:microsoft.com/office/officeart/2005/8/layout/hProcess6"/>
    <dgm:cxn modelId="{1081E422-49AF-4157-AA56-E5B158FB2BB0}" srcId="{854A7DE7-28C3-4195-8FBD-7C7A854ADE13}" destId="{DBD5B59C-B6DA-4B2B-9F58-C4817FD0210F}" srcOrd="3" destOrd="0" parTransId="{DE190B82-263F-46DB-AFD1-E9EC17F8E486}" sibTransId="{3EFD28CB-3598-46EF-9BE5-B983A9CFD642}"/>
    <dgm:cxn modelId="{9F84AB31-CA9D-490A-8989-25484D36E182}" srcId="{43014B94-BA1B-44DD-81E6-2B61E997656C}" destId="{F0CD442B-9B63-492C-A433-99F3136E2C3A}" srcOrd="4" destOrd="0" parTransId="{0016EB36-AB8B-4B1A-BBB5-FCD3DF0630B9}" sibTransId="{591277E7-70DA-48E2-A493-BC04BB17292A}"/>
    <dgm:cxn modelId="{055BD932-7816-4CEC-BB83-768A43F3DF8D}" type="presOf" srcId="{854A7DE7-28C3-4195-8FBD-7C7A854ADE13}" destId="{C9BBED65-3F10-4BE8-88D1-E457C479080B}" srcOrd="0" destOrd="0" presId="urn:microsoft.com/office/officeart/2005/8/layout/hProcess6"/>
    <dgm:cxn modelId="{5CC75938-8F4D-402B-9F39-3A86BCCD7C46}" type="presOf" srcId="{DBD5B59C-B6DA-4B2B-9F58-C4817FD0210F}" destId="{C718B767-499C-48EF-A12B-5D9DBBFDAC05}" srcOrd="0" destOrd="0" presId="urn:microsoft.com/office/officeart/2005/8/layout/hProcess6"/>
    <dgm:cxn modelId="{866AF83F-1310-4A32-9B74-2E6DF9FB04FA}" srcId="{854A7DE7-28C3-4195-8FBD-7C7A854ADE13}" destId="{34B62904-141D-4B53-836B-3E60166B3CA6}" srcOrd="0" destOrd="0" parTransId="{EF699362-9859-4655-BE35-94AA7193AFE1}" sibTransId="{FA69C132-3CEE-46F7-BF76-99BBF72F02EA}"/>
    <dgm:cxn modelId="{DC3EB95D-1164-4AD0-A0CD-5D212FE0BF7F}" type="presOf" srcId="{C91348D8-BB23-44AC-9C45-CE0D544F6C5A}" destId="{DFF29E6B-C205-49D0-A536-04BC5568835B}" srcOrd="0" destOrd="3" presId="urn:microsoft.com/office/officeart/2005/8/layout/hProcess6"/>
    <dgm:cxn modelId="{B55A8842-5451-4E35-B9BB-9F6DB8E6F019}" type="presOf" srcId="{897FF882-C94D-443F-9201-DDEE2074BE64}" destId="{07E947C5-D4A6-40BB-AD4C-BDF9A4C9D75D}" srcOrd="1" destOrd="0" presId="urn:microsoft.com/office/officeart/2005/8/layout/hProcess6"/>
    <dgm:cxn modelId="{9B097F6C-885D-498C-9E0C-12651CA1E952}" type="presOf" srcId="{16E27152-912E-47D7-963F-DF9F0084A24D}" destId="{92B10039-8D44-48A6-B69E-3B52779E697F}" srcOrd="1" destOrd="0" presId="urn:microsoft.com/office/officeart/2005/8/layout/hProcess6"/>
    <dgm:cxn modelId="{78E09550-BFB8-4154-B7D3-C3458CCA943B}" type="presOf" srcId="{F0CD442B-9B63-492C-A433-99F3136E2C3A}" destId="{58169C46-AD17-4C5E-96E5-463070BB7304}" srcOrd="0" destOrd="4" presId="urn:microsoft.com/office/officeart/2005/8/layout/hProcess6"/>
    <dgm:cxn modelId="{FE474E52-FC4C-49CB-A51E-96F484F649C2}" type="presOf" srcId="{84A7B54D-3903-41B0-955F-54D7DD1C600F}" destId="{501A3756-6333-488D-B0F8-1A82BBF8EDA6}" srcOrd="1" destOrd="1" presId="urn:microsoft.com/office/officeart/2005/8/layout/hProcess6"/>
    <dgm:cxn modelId="{95E54275-C08E-4F87-B71A-4551EC78D84F}" type="presOf" srcId="{E174D858-640E-41B0-AFDC-AF4EAEF22555}" destId="{58169C46-AD17-4C5E-96E5-463070BB7304}" srcOrd="0" destOrd="0" presId="urn:microsoft.com/office/officeart/2005/8/layout/hProcess6"/>
    <dgm:cxn modelId="{61A58256-12C2-42D5-8A99-5F2D0D87CC51}" type="presOf" srcId="{12543858-EF2A-438C-B1EC-02EC33DB7E4B}" destId="{14B2BC81-E1FF-4159-BA12-8804E4573DC0}" srcOrd="1" destOrd="1" presId="urn:microsoft.com/office/officeart/2005/8/layout/hProcess6"/>
    <dgm:cxn modelId="{437B807A-6977-458A-B205-CBC960ADA41B}" type="presOf" srcId="{94ED1CD6-2078-43BF-AC79-AB0FB4E279B2}" destId="{21233B5D-CA28-46B0-8A3C-2124DD56BC21}" srcOrd="0" destOrd="0" presId="urn:microsoft.com/office/officeart/2005/8/layout/hProcess6"/>
    <dgm:cxn modelId="{6AFACD5A-3D74-4E15-BDB6-3274F071F38A}" type="presOf" srcId="{34B62904-141D-4B53-836B-3E60166B3CA6}" destId="{D33A981E-4F7F-4BC2-BB80-05E5AD5DFED8}" srcOrd="0" destOrd="0" presId="urn:microsoft.com/office/officeart/2005/8/layout/hProcess6"/>
    <dgm:cxn modelId="{E2356782-EEB0-481E-B655-507E7E732203}" srcId="{94ED1CD6-2078-43BF-AC79-AB0FB4E279B2}" destId="{897FF882-C94D-443F-9201-DDEE2074BE64}" srcOrd="0" destOrd="0" parTransId="{F42A0408-0F12-45B2-A758-D4DCFA012C64}" sibTransId="{70BADE99-ACA6-4708-99DE-C7EE2587873A}"/>
    <dgm:cxn modelId="{5BFAD490-5421-4A1E-8DCE-EBE65D291C3C}" type="presOf" srcId="{C91348D8-BB23-44AC-9C45-CE0D544F6C5A}" destId="{07E947C5-D4A6-40BB-AD4C-BDF9A4C9D75D}" srcOrd="1" destOrd="3" presId="urn:microsoft.com/office/officeart/2005/8/layout/hProcess6"/>
    <dgm:cxn modelId="{63D4E390-57CC-4471-B4FD-39D55BB67016}" type="presOf" srcId="{16E27152-912E-47D7-963F-DF9F0084A24D}" destId="{700C635E-24F5-40FF-A9C1-2807EE28D66E}" srcOrd="0" destOrd="0" presId="urn:microsoft.com/office/officeart/2005/8/layout/hProcess6"/>
    <dgm:cxn modelId="{3BF2AA9E-EDEE-443F-9F01-17F2260B6BFE}" srcId="{94ED1CD6-2078-43BF-AC79-AB0FB4E279B2}" destId="{DD7AFB6E-360C-405D-91B4-9C714CAF3C9F}" srcOrd="2" destOrd="0" parTransId="{1F9094EF-A39F-45FA-84B1-E0FC52D7051C}" sibTransId="{F9711415-3D2E-4F9F-B11A-662CC6472C8E}"/>
    <dgm:cxn modelId="{8C3163A9-D9C1-4BFF-B054-459128CB2F6C}" type="presOf" srcId="{13CE3664-1414-4352-B467-1D89A100071F}" destId="{501A3756-6333-488D-B0F8-1A82BBF8EDA6}" srcOrd="1" destOrd="2" presId="urn:microsoft.com/office/officeart/2005/8/layout/hProcess6"/>
    <dgm:cxn modelId="{6AFAC8AA-D59C-498F-87BB-6F9101528CE5}" type="presOf" srcId="{DD7AFB6E-360C-405D-91B4-9C714CAF3C9F}" destId="{07E947C5-D4A6-40BB-AD4C-BDF9A4C9D75D}" srcOrd="1" destOrd="2" presId="urn:microsoft.com/office/officeart/2005/8/layout/hProcess6"/>
    <dgm:cxn modelId="{33E853AD-B387-488A-8FB3-B9CEA5A50A56}" type="presOf" srcId="{E91D830C-A3F8-4448-AA5D-1E119A0E64EF}" destId="{07E947C5-D4A6-40BB-AD4C-BDF9A4C9D75D}" srcOrd="1" destOrd="4" presId="urn:microsoft.com/office/officeart/2005/8/layout/hProcess6"/>
    <dgm:cxn modelId="{F6D45EAE-F921-4517-86D2-21E94A426A76}" type="presOf" srcId="{F0CD442B-9B63-492C-A433-99F3136E2C3A}" destId="{501A3756-6333-488D-B0F8-1A82BBF8EDA6}" srcOrd="1" destOrd="4" presId="urn:microsoft.com/office/officeart/2005/8/layout/hProcess6"/>
    <dgm:cxn modelId="{015C65B0-51DD-46E6-B9F1-9818427573B4}" type="presOf" srcId="{1233BC3B-46A5-44EE-9454-34F08FE909AC}" destId="{501A3756-6333-488D-B0F8-1A82BBF8EDA6}" srcOrd="1" destOrd="3" presId="urn:microsoft.com/office/officeart/2005/8/layout/hProcess6"/>
    <dgm:cxn modelId="{5DCB33B3-5DFE-4E85-8533-4DCA723FA68C}" type="presOf" srcId="{13CE3664-1414-4352-B467-1D89A100071F}" destId="{58169C46-AD17-4C5E-96E5-463070BB7304}" srcOrd="0" destOrd="2" presId="urn:microsoft.com/office/officeart/2005/8/layout/hProcess6"/>
    <dgm:cxn modelId="{43A85FBC-D6E1-448A-AFE5-79F8CA1CC201}" srcId="{43014B94-BA1B-44DD-81E6-2B61E997656C}" destId="{E174D858-640E-41B0-AFDC-AF4EAEF22555}" srcOrd="0" destOrd="0" parTransId="{4D57552B-93EE-4D6B-9787-3FA0F11AE5AE}" sibTransId="{B166F0A0-4924-4688-8FB6-8D44659DC8C8}"/>
    <dgm:cxn modelId="{7C087DBC-27D8-4CEB-AB20-E98B4F30C131}" srcId="{43014B94-BA1B-44DD-81E6-2B61E997656C}" destId="{13CE3664-1414-4352-B467-1D89A100071F}" srcOrd="2" destOrd="0" parTransId="{BCDF6F59-946A-428F-824D-BA0FE269A910}" sibTransId="{66815698-1874-4287-9333-E2F166B26C0D}"/>
    <dgm:cxn modelId="{24943CBE-D546-4C8F-8E29-A2BF24596CE2}" srcId="{43014B94-BA1B-44DD-81E6-2B61E997656C}" destId="{84A7B54D-3903-41B0-955F-54D7DD1C600F}" srcOrd="1" destOrd="0" parTransId="{FD064644-B290-4A18-95BF-7B0968F18B50}" sibTransId="{805768C2-DE0B-49CB-949D-F39C76D6CF34}"/>
    <dgm:cxn modelId="{43CEB0C7-0F93-444B-A9BF-173BBD9AB23F}" type="presOf" srcId="{E174D858-640E-41B0-AFDC-AF4EAEF22555}" destId="{501A3756-6333-488D-B0F8-1A82BBF8EDA6}" srcOrd="1" destOrd="0" presId="urn:microsoft.com/office/officeart/2005/8/layout/hProcess6"/>
    <dgm:cxn modelId="{7B67B5CD-1DF5-481A-BEEB-BE69BE83088F}" type="presOf" srcId="{B879F3D8-CEC8-471F-B4A2-15924295BB5D}" destId="{14B2BC81-E1FF-4159-BA12-8804E4573DC0}" srcOrd="1" destOrd="0" presId="urn:microsoft.com/office/officeart/2005/8/layout/hProcess6"/>
    <dgm:cxn modelId="{51DDA6D6-4FE9-45A5-8E08-DADC1E744818}" srcId="{854A7DE7-28C3-4195-8FBD-7C7A854ADE13}" destId="{43014B94-BA1B-44DD-81E6-2B61E997656C}" srcOrd="1" destOrd="0" parTransId="{F9DE6297-5CA5-46DA-86FD-783D78C78D96}" sibTransId="{D7CC2D89-1B5D-403E-AC79-F1A6101F9124}"/>
    <dgm:cxn modelId="{8FFE5AD9-0B14-451C-8CC0-1F31E4D76D70}" srcId="{94ED1CD6-2078-43BF-AC79-AB0FB4E279B2}" destId="{4DCC22CB-7F92-401B-870A-BFD66F340C0B}" srcOrd="1" destOrd="0" parTransId="{70BA195B-6637-4E3C-8752-F9423CE39112}" sibTransId="{C0C7B873-15DD-4994-B973-221848956A47}"/>
    <dgm:cxn modelId="{615832DD-5424-4E32-A777-F8D2CED6025E}" type="presOf" srcId="{12543858-EF2A-438C-B1EC-02EC33DB7E4B}" destId="{750A76E9-3267-44D8-9C9D-C4DF3BAAA758}" srcOrd="0" destOrd="1" presId="urn:microsoft.com/office/officeart/2005/8/layout/hProcess6"/>
    <dgm:cxn modelId="{F4A7CDDE-79CD-400F-9C0B-76D5A80197B5}" srcId="{DBD5B59C-B6DA-4B2B-9F58-C4817FD0210F}" destId="{16E27152-912E-47D7-963F-DF9F0084A24D}" srcOrd="0" destOrd="0" parTransId="{E59C140C-368B-4E14-97B6-56AC6BA9701C}" sibTransId="{8E320A1A-2B89-4B60-B876-3BAEAD1FAD81}"/>
    <dgm:cxn modelId="{E09590DF-0D3B-4227-860E-D55D5634F83A}" type="presOf" srcId="{897FF882-C94D-443F-9201-DDEE2074BE64}" destId="{DFF29E6B-C205-49D0-A536-04BC5568835B}" srcOrd="0" destOrd="0" presId="urn:microsoft.com/office/officeart/2005/8/layout/hProcess6"/>
    <dgm:cxn modelId="{62F64DE4-9748-46E6-8436-B1B4A299E725}" type="presOf" srcId="{B879F3D8-CEC8-471F-B4A2-15924295BB5D}" destId="{750A76E9-3267-44D8-9C9D-C4DF3BAAA758}" srcOrd="0" destOrd="0" presId="urn:microsoft.com/office/officeart/2005/8/layout/hProcess6"/>
    <dgm:cxn modelId="{3AC58DE4-7B7E-4BFB-A301-6E6809BC66BA}" srcId="{34B62904-141D-4B53-836B-3E60166B3CA6}" destId="{B879F3D8-CEC8-471F-B4A2-15924295BB5D}" srcOrd="0" destOrd="0" parTransId="{46363F5C-90A7-4706-80FF-BD146A0BD65C}" sibTransId="{654D1DA8-7FC3-4525-8388-683655FEC838}"/>
    <dgm:cxn modelId="{6D4A5AE6-BCC3-48A5-BAA5-B0E14DB29C65}" type="presOf" srcId="{4DCC22CB-7F92-401B-870A-BFD66F340C0B}" destId="{DFF29E6B-C205-49D0-A536-04BC5568835B}" srcOrd="0" destOrd="1" presId="urn:microsoft.com/office/officeart/2005/8/layout/hProcess6"/>
    <dgm:cxn modelId="{AC0272F3-976F-4740-B571-AF1E118F3EB6}" type="presOf" srcId="{E91D830C-A3F8-4448-AA5D-1E119A0E64EF}" destId="{DFF29E6B-C205-49D0-A536-04BC5568835B}" srcOrd="0" destOrd="4" presId="urn:microsoft.com/office/officeart/2005/8/layout/hProcess6"/>
    <dgm:cxn modelId="{2E355DF4-D4AD-401E-B34E-A8798D48B9D7}" srcId="{94ED1CD6-2078-43BF-AC79-AB0FB4E279B2}" destId="{C91348D8-BB23-44AC-9C45-CE0D544F6C5A}" srcOrd="3" destOrd="0" parTransId="{34B090D3-CBD4-41D5-B3CA-F2EA364BB34D}" sibTransId="{539B03C6-51B2-411D-BE93-EE121AFDBE45}"/>
    <dgm:cxn modelId="{70E53DF7-B203-440A-99E3-062AFD9CBC8D}" srcId="{34B62904-141D-4B53-836B-3E60166B3CA6}" destId="{12543858-EF2A-438C-B1EC-02EC33DB7E4B}" srcOrd="1" destOrd="0" parTransId="{725BF4CE-F01D-413E-95BE-3E1A7C64073E}" sibTransId="{813D1E5A-824D-45EE-8A7B-9A45F4CFD6A6}"/>
    <dgm:cxn modelId="{08AEDFF9-5B45-443D-B22C-6629510814C1}" type="presOf" srcId="{43014B94-BA1B-44DD-81E6-2B61E997656C}" destId="{CBC57E61-642D-4ADA-8F17-7D7F17130DEC}" srcOrd="0" destOrd="0" presId="urn:microsoft.com/office/officeart/2005/8/layout/hProcess6"/>
    <dgm:cxn modelId="{1404D2FB-BBD5-4ACC-BA4C-C16CE7318726}" srcId="{854A7DE7-28C3-4195-8FBD-7C7A854ADE13}" destId="{94ED1CD6-2078-43BF-AC79-AB0FB4E279B2}" srcOrd="2" destOrd="0" parTransId="{5D129553-862E-43A0-8C04-231A1763E710}" sibTransId="{1803F19D-C17F-49BA-BEAB-CA4DE26F2498}"/>
    <dgm:cxn modelId="{199669FF-3326-4EE8-8AC3-0BCC13B2DD1A}" type="presOf" srcId="{1233BC3B-46A5-44EE-9454-34F08FE909AC}" destId="{58169C46-AD17-4C5E-96E5-463070BB7304}" srcOrd="0" destOrd="3" presId="urn:microsoft.com/office/officeart/2005/8/layout/hProcess6"/>
    <dgm:cxn modelId="{73092375-ECDE-45B7-8D3D-9D1BCB04F5D7}" type="presParOf" srcId="{C9BBED65-3F10-4BE8-88D1-E457C479080B}" destId="{833E2515-7F2C-4FA9-B068-5AC54D49E070}" srcOrd="0" destOrd="0" presId="urn:microsoft.com/office/officeart/2005/8/layout/hProcess6"/>
    <dgm:cxn modelId="{E35F11E2-9068-48B8-9CFB-52B901A2A246}" type="presParOf" srcId="{833E2515-7F2C-4FA9-B068-5AC54D49E070}" destId="{A8EE358E-980D-42DF-B448-148223EAD592}" srcOrd="0" destOrd="0" presId="urn:microsoft.com/office/officeart/2005/8/layout/hProcess6"/>
    <dgm:cxn modelId="{B15C81C9-15A3-4036-A624-C160C1237A50}" type="presParOf" srcId="{833E2515-7F2C-4FA9-B068-5AC54D49E070}" destId="{750A76E9-3267-44D8-9C9D-C4DF3BAAA758}" srcOrd="1" destOrd="0" presId="urn:microsoft.com/office/officeart/2005/8/layout/hProcess6"/>
    <dgm:cxn modelId="{CAB0D0C6-DC8D-4744-A5CA-53A409AB8908}" type="presParOf" srcId="{833E2515-7F2C-4FA9-B068-5AC54D49E070}" destId="{14B2BC81-E1FF-4159-BA12-8804E4573DC0}" srcOrd="2" destOrd="0" presId="urn:microsoft.com/office/officeart/2005/8/layout/hProcess6"/>
    <dgm:cxn modelId="{17EFB61A-2CCC-48AC-96D3-FD137C150420}" type="presParOf" srcId="{833E2515-7F2C-4FA9-B068-5AC54D49E070}" destId="{D33A981E-4F7F-4BC2-BB80-05E5AD5DFED8}" srcOrd="3" destOrd="0" presId="urn:microsoft.com/office/officeart/2005/8/layout/hProcess6"/>
    <dgm:cxn modelId="{0222EA14-48FF-49CB-9986-A65D8F4FD43F}" type="presParOf" srcId="{C9BBED65-3F10-4BE8-88D1-E457C479080B}" destId="{9A5A7CFA-7126-44A9-8CDD-26AD7810F1EE}" srcOrd="1" destOrd="0" presId="urn:microsoft.com/office/officeart/2005/8/layout/hProcess6"/>
    <dgm:cxn modelId="{4009D25B-A92F-4AF3-9DCE-616C033CCF54}" type="presParOf" srcId="{C9BBED65-3F10-4BE8-88D1-E457C479080B}" destId="{903BF39B-55B9-4D5A-BBFE-730CE06EEC6C}" srcOrd="2" destOrd="0" presId="urn:microsoft.com/office/officeart/2005/8/layout/hProcess6"/>
    <dgm:cxn modelId="{E37F9F9A-C700-4311-9524-D2F448E11B4C}" type="presParOf" srcId="{903BF39B-55B9-4D5A-BBFE-730CE06EEC6C}" destId="{44DB7EEA-DC62-4AFB-97DD-684DB003F128}" srcOrd="0" destOrd="0" presId="urn:microsoft.com/office/officeart/2005/8/layout/hProcess6"/>
    <dgm:cxn modelId="{DD87B845-CD69-429F-80C0-33A6F89ED1B5}" type="presParOf" srcId="{903BF39B-55B9-4D5A-BBFE-730CE06EEC6C}" destId="{58169C46-AD17-4C5E-96E5-463070BB7304}" srcOrd="1" destOrd="0" presId="urn:microsoft.com/office/officeart/2005/8/layout/hProcess6"/>
    <dgm:cxn modelId="{8FD79AC3-C654-4DFD-96DF-A274F66E435E}" type="presParOf" srcId="{903BF39B-55B9-4D5A-BBFE-730CE06EEC6C}" destId="{501A3756-6333-488D-B0F8-1A82BBF8EDA6}" srcOrd="2" destOrd="0" presId="urn:microsoft.com/office/officeart/2005/8/layout/hProcess6"/>
    <dgm:cxn modelId="{01B3A7CA-8C05-447D-8A8A-03386E0AF6AC}" type="presParOf" srcId="{903BF39B-55B9-4D5A-BBFE-730CE06EEC6C}" destId="{CBC57E61-642D-4ADA-8F17-7D7F17130DEC}" srcOrd="3" destOrd="0" presId="urn:microsoft.com/office/officeart/2005/8/layout/hProcess6"/>
    <dgm:cxn modelId="{DA65CB99-5CB6-43CF-B68D-BD030BE43C7E}" type="presParOf" srcId="{C9BBED65-3F10-4BE8-88D1-E457C479080B}" destId="{BCC525E4-CBD4-4C58-8DCD-5BA72E61A0E5}" srcOrd="3" destOrd="0" presId="urn:microsoft.com/office/officeart/2005/8/layout/hProcess6"/>
    <dgm:cxn modelId="{999BB3E1-2635-4785-8121-9F7A704BC5DF}" type="presParOf" srcId="{C9BBED65-3F10-4BE8-88D1-E457C479080B}" destId="{FB5AA633-66B0-43F6-B6AC-D57F9C49524E}" srcOrd="4" destOrd="0" presId="urn:microsoft.com/office/officeart/2005/8/layout/hProcess6"/>
    <dgm:cxn modelId="{9A064063-0ABF-4C43-A83B-697F15EDCCCC}" type="presParOf" srcId="{FB5AA633-66B0-43F6-B6AC-D57F9C49524E}" destId="{740A76DA-E883-43A2-9A48-25FC291F1DC1}" srcOrd="0" destOrd="0" presId="urn:microsoft.com/office/officeart/2005/8/layout/hProcess6"/>
    <dgm:cxn modelId="{3695B6F1-0263-46AF-AB18-329ECD0A92C8}" type="presParOf" srcId="{FB5AA633-66B0-43F6-B6AC-D57F9C49524E}" destId="{DFF29E6B-C205-49D0-A536-04BC5568835B}" srcOrd="1" destOrd="0" presId="urn:microsoft.com/office/officeart/2005/8/layout/hProcess6"/>
    <dgm:cxn modelId="{51C3BE7B-1857-422A-B5B1-188507BB4220}" type="presParOf" srcId="{FB5AA633-66B0-43F6-B6AC-D57F9C49524E}" destId="{07E947C5-D4A6-40BB-AD4C-BDF9A4C9D75D}" srcOrd="2" destOrd="0" presId="urn:microsoft.com/office/officeart/2005/8/layout/hProcess6"/>
    <dgm:cxn modelId="{E047EDE4-645F-4101-84F9-4E996AC08CAA}" type="presParOf" srcId="{FB5AA633-66B0-43F6-B6AC-D57F9C49524E}" destId="{21233B5D-CA28-46B0-8A3C-2124DD56BC21}" srcOrd="3" destOrd="0" presId="urn:microsoft.com/office/officeart/2005/8/layout/hProcess6"/>
    <dgm:cxn modelId="{B95E026A-A176-4362-8A47-FE2FE3DD73BD}" type="presParOf" srcId="{C9BBED65-3F10-4BE8-88D1-E457C479080B}" destId="{D1108105-DC97-4AAE-8FE2-6C23761CC4BE}" srcOrd="5" destOrd="0" presId="urn:microsoft.com/office/officeart/2005/8/layout/hProcess6"/>
    <dgm:cxn modelId="{4260F985-DCE4-4FB4-8766-573782AC539C}" type="presParOf" srcId="{C9BBED65-3F10-4BE8-88D1-E457C479080B}" destId="{F4B8858C-C3C2-4485-A521-0861B05F543B}" srcOrd="6" destOrd="0" presId="urn:microsoft.com/office/officeart/2005/8/layout/hProcess6"/>
    <dgm:cxn modelId="{6F65EA01-507C-425D-9843-8367EC40B444}" type="presParOf" srcId="{F4B8858C-C3C2-4485-A521-0861B05F543B}" destId="{42AACFD5-9329-4415-8E81-23A5CB68F398}" srcOrd="0" destOrd="0" presId="urn:microsoft.com/office/officeart/2005/8/layout/hProcess6"/>
    <dgm:cxn modelId="{BE75868F-CC4B-441B-B64A-85134B0E30B9}" type="presParOf" srcId="{F4B8858C-C3C2-4485-A521-0861B05F543B}" destId="{700C635E-24F5-40FF-A9C1-2807EE28D66E}" srcOrd="1" destOrd="0" presId="urn:microsoft.com/office/officeart/2005/8/layout/hProcess6"/>
    <dgm:cxn modelId="{EC6E5C05-8F41-412D-9061-B600A9C803F2}" type="presParOf" srcId="{F4B8858C-C3C2-4485-A521-0861B05F543B}" destId="{92B10039-8D44-48A6-B69E-3B52779E697F}" srcOrd="2" destOrd="0" presId="urn:microsoft.com/office/officeart/2005/8/layout/hProcess6"/>
    <dgm:cxn modelId="{334FA4E0-5826-44BB-A1B7-980E84F8C64E}" type="presParOf" srcId="{F4B8858C-C3C2-4485-A521-0861B05F543B}" destId="{C718B767-499C-48EF-A12B-5D9DBBFDAC05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4B1C03-6A10-45C8-BE80-88B8B4936E0E}" type="doc">
      <dgm:prSet loTypeId="urn:microsoft.com/office/officeart/2005/8/layout/chevron1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de-DE"/>
        </a:p>
      </dgm:t>
    </dgm:pt>
    <dgm:pt modelId="{EA552B8F-D939-4603-85A2-E7D03266FF10}">
      <dgm:prSet phldrT="[Text]"/>
      <dgm:spPr/>
      <dgm:t>
        <a:bodyPr/>
        <a:lstStyle/>
        <a:p>
          <a:r>
            <a:rPr lang="de-DE" dirty="0"/>
            <a:t>EVIL 666</a:t>
          </a:r>
        </a:p>
      </dgm:t>
    </dgm:pt>
    <dgm:pt modelId="{47A4C32B-9089-41E2-8F26-E61F8FB2AFA6}" type="parTrans" cxnId="{F3AE7D6A-E94A-4E0F-A43E-C8D4F7933DF7}">
      <dgm:prSet/>
      <dgm:spPr/>
      <dgm:t>
        <a:bodyPr/>
        <a:lstStyle/>
        <a:p>
          <a:endParaRPr lang="de-DE"/>
        </a:p>
      </dgm:t>
    </dgm:pt>
    <dgm:pt modelId="{BAFA6E60-2744-4357-BE16-59530E88B995}" type="sibTrans" cxnId="{F3AE7D6A-E94A-4E0F-A43E-C8D4F7933DF7}">
      <dgm:prSet/>
      <dgm:spPr/>
      <dgm:t>
        <a:bodyPr/>
        <a:lstStyle/>
        <a:p>
          <a:endParaRPr lang="de-DE"/>
        </a:p>
      </dgm:t>
    </dgm:pt>
    <dgm:pt modelId="{23428730-4E5B-4728-BE33-8EB2CF09DA5D}">
      <dgm:prSet phldrT="[Text]"/>
      <dgm:spPr/>
      <dgm:t>
        <a:bodyPr/>
        <a:lstStyle/>
        <a:p>
          <a:r>
            <a:rPr lang="de-DE" dirty="0"/>
            <a:t>Sichtung</a:t>
          </a:r>
        </a:p>
      </dgm:t>
    </dgm:pt>
    <dgm:pt modelId="{86F54606-1586-4B5E-AE2E-FFB790374B69}" type="parTrans" cxnId="{3B9BD725-9C89-47E0-A173-287A19C8B566}">
      <dgm:prSet/>
      <dgm:spPr/>
      <dgm:t>
        <a:bodyPr/>
        <a:lstStyle/>
        <a:p>
          <a:endParaRPr lang="de-DE"/>
        </a:p>
      </dgm:t>
    </dgm:pt>
    <dgm:pt modelId="{BD1A1804-B4AA-4EA3-9D7B-C23995EA1DC2}" type="sibTrans" cxnId="{3B9BD725-9C89-47E0-A173-287A19C8B566}">
      <dgm:prSet/>
      <dgm:spPr/>
      <dgm:t>
        <a:bodyPr/>
        <a:lstStyle/>
        <a:p>
          <a:endParaRPr lang="de-DE"/>
        </a:p>
      </dgm:t>
    </dgm:pt>
    <dgm:pt modelId="{AA2F2B5B-2EC4-484B-8123-4FCF3EF54599}">
      <dgm:prSet phldrT="[Text]"/>
      <dgm:spPr/>
      <dgm:t>
        <a:bodyPr/>
        <a:lstStyle/>
        <a:p>
          <a:r>
            <a:rPr lang="de-DE" dirty="0"/>
            <a:t>Zero Trust</a:t>
          </a:r>
        </a:p>
      </dgm:t>
    </dgm:pt>
    <dgm:pt modelId="{064CF249-650A-40F8-98D1-B414E6983192}" type="parTrans" cxnId="{514226A5-191A-4F4C-BAF4-2CB6E08580F0}">
      <dgm:prSet/>
      <dgm:spPr/>
      <dgm:t>
        <a:bodyPr/>
        <a:lstStyle/>
        <a:p>
          <a:endParaRPr lang="de-DE"/>
        </a:p>
      </dgm:t>
    </dgm:pt>
    <dgm:pt modelId="{A00C1D51-43A1-4D9E-9F2F-B629613BA43B}" type="sibTrans" cxnId="{514226A5-191A-4F4C-BAF4-2CB6E08580F0}">
      <dgm:prSet/>
      <dgm:spPr/>
      <dgm:t>
        <a:bodyPr/>
        <a:lstStyle/>
        <a:p>
          <a:endParaRPr lang="de-DE"/>
        </a:p>
      </dgm:t>
    </dgm:pt>
    <dgm:pt modelId="{34F970D8-F6A9-4834-8D91-0C9E3AAADE3F}">
      <dgm:prSet/>
      <dgm:spPr/>
      <dgm:t>
        <a:bodyPr/>
        <a:lstStyle/>
        <a:p>
          <a:r>
            <a:rPr lang="de-DE" dirty="0"/>
            <a:t>Forensik #1</a:t>
          </a:r>
        </a:p>
      </dgm:t>
    </dgm:pt>
    <dgm:pt modelId="{18388DE2-FEB5-4562-B782-BD45E9FB6009}" type="parTrans" cxnId="{14B24328-2CC7-41D9-AAA3-1AD6143934C6}">
      <dgm:prSet/>
      <dgm:spPr/>
      <dgm:t>
        <a:bodyPr/>
        <a:lstStyle/>
        <a:p>
          <a:endParaRPr lang="de-DE"/>
        </a:p>
      </dgm:t>
    </dgm:pt>
    <dgm:pt modelId="{05775641-DBDC-4481-8738-058E0C42BA68}" type="sibTrans" cxnId="{14B24328-2CC7-41D9-AAA3-1AD6143934C6}">
      <dgm:prSet/>
      <dgm:spPr/>
      <dgm:t>
        <a:bodyPr/>
        <a:lstStyle/>
        <a:p>
          <a:endParaRPr lang="de-DE"/>
        </a:p>
      </dgm:t>
    </dgm:pt>
    <dgm:pt modelId="{C41BDAE2-9A30-4E4E-A36D-C6D9484C2546}">
      <dgm:prSet/>
      <dgm:spPr/>
      <dgm:t>
        <a:bodyPr/>
        <a:lstStyle/>
        <a:p>
          <a:r>
            <a:rPr lang="de-DE" dirty="0"/>
            <a:t>Forensik #2</a:t>
          </a:r>
        </a:p>
      </dgm:t>
    </dgm:pt>
    <dgm:pt modelId="{9229D834-4D92-4B44-B3A4-A92B1011FD3A}" type="parTrans" cxnId="{F5DF2904-1CF8-4E50-91EB-AB4AD9258B56}">
      <dgm:prSet/>
      <dgm:spPr/>
      <dgm:t>
        <a:bodyPr/>
        <a:lstStyle/>
        <a:p>
          <a:endParaRPr lang="de-DE"/>
        </a:p>
      </dgm:t>
    </dgm:pt>
    <dgm:pt modelId="{D155F694-FAAE-4897-A217-D3DCC8D41BD4}" type="sibTrans" cxnId="{F5DF2904-1CF8-4E50-91EB-AB4AD9258B56}">
      <dgm:prSet/>
      <dgm:spPr/>
      <dgm:t>
        <a:bodyPr/>
        <a:lstStyle/>
        <a:p>
          <a:endParaRPr lang="de-DE"/>
        </a:p>
      </dgm:t>
    </dgm:pt>
    <dgm:pt modelId="{B8CCA1BA-DB0F-4885-BCFF-91124ABFF6E4}">
      <dgm:prSet/>
      <dgm:spPr/>
      <dgm:t>
        <a:bodyPr/>
        <a:lstStyle/>
        <a:p>
          <a:r>
            <a:rPr lang="de-DE" dirty="0"/>
            <a:t>AV/EDR</a:t>
          </a:r>
          <a:br>
            <a:rPr lang="de-DE" dirty="0"/>
          </a:br>
          <a:r>
            <a:rPr lang="de-DE" dirty="0"/>
            <a:t>/XDR</a:t>
          </a:r>
        </a:p>
      </dgm:t>
    </dgm:pt>
    <dgm:pt modelId="{C74B8C5E-176D-4238-A28A-B09C952C6764}" type="parTrans" cxnId="{6179C720-0CFE-4D22-8EC4-DBC4596A3F78}">
      <dgm:prSet/>
      <dgm:spPr/>
      <dgm:t>
        <a:bodyPr/>
        <a:lstStyle/>
        <a:p>
          <a:endParaRPr lang="de-DE"/>
        </a:p>
      </dgm:t>
    </dgm:pt>
    <dgm:pt modelId="{73515F08-24E1-401C-B25D-71B5B28D4E42}" type="sibTrans" cxnId="{6179C720-0CFE-4D22-8EC4-DBC4596A3F78}">
      <dgm:prSet/>
      <dgm:spPr/>
      <dgm:t>
        <a:bodyPr/>
        <a:lstStyle/>
        <a:p>
          <a:endParaRPr lang="de-DE"/>
        </a:p>
      </dgm:t>
    </dgm:pt>
    <dgm:pt modelId="{348A26C1-B3FC-4F37-92A3-DC19737F425A}" type="pres">
      <dgm:prSet presAssocID="{D94B1C03-6A10-45C8-BE80-88B8B4936E0E}" presName="Name0" presStyleCnt="0">
        <dgm:presLayoutVars>
          <dgm:dir/>
          <dgm:animLvl val="lvl"/>
          <dgm:resizeHandles val="exact"/>
        </dgm:presLayoutVars>
      </dgm:prSet>
      <dgm:spPr/>
    </dgm:pt>
    <dgm:pt modelId="{D5DDEDE6-A806-4BCF-9F5C-C722E9C2F897}" type="pres">
      <dgm:prSet presAssocID="{EA552B8F-D939-4603-85A2-E7D03266FF10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25FD294D-F57E-4FE1-916E-547F26059E16}" type="pres">
      <dgm:prSet presAssocID="{BAFA6E60-2744-4357-BE16-59530E88B995}" presName="parTxOnlySpace" presStyleCnt="0"/>
      <dgm:spPr/>
    </dgm:pt>
    <dgm:pt modelId="{7F8A730B-F2C0-4729-A91E-B5A1D00AC92B}" type="pres">
      <dgm:prSet presAssocID="{23428730-4E5B-4728-BE33-8EB2CF09DA5D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4FDDA018-1E5E-40DD-885A-F9D8BCEE0493}" type="pres">
      <dgm:prSet presAssocID="{BD1A1804-B4AA-4EA3-9D7B-C23995EA1DC2}" presName="parTxOnlySpace" presStyleCnt="0"/>
      <dgm:spPr/>
    </dgm:pt>
    <dgm:pt modelId="{888B7CD0-77D5-4994-BF17-AAB6EB446F4B}" type="pres">
      <dgm:prSet presAssocID="{AA2F2B5B-2EC4-484B-8123-4FCF3EF54599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FF767572-0C61-4C30-B3CE-6CDB295749C7}" type="pres">
      <dgm:prSet presAssocID="{A00C1D51-43A1-4D9E-9F2F-B629613BA43B}" presName="parTxOnlySpace" presStyleCnt="0"/>
      <dgm:spPr/>
    </dgm:pt>
    <dgm:pt modelId="{0D95F62B-614F-4873-B517-6EC033733627}" type="pres">
      <dgm:prSet presAssocID="{34F970D8-F6A9-4834-8D91-0C9E3AAADE3F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AED66FDD-7D5F-4348-83E0-ACB090CB1019}" type="pres">
      <dgm:prSet presAssocID="{05775641-DBDC-4481-8738-058E0C42BA68}" presName="parTxOnlySpace" presStyleCnt="0"/>
      <dgm:spPr/>
    </dgm:pt>
    <dgm:pt modelId="{57E0DEF0-F33B-4FFF-A4D5-0199E2E39EDB}" type="pres">
      <dgm:prSet presAssocID="{C41BDAE2-9A30-4E4E-A36D-C6D9484C254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07CBCEF2-D2AE-42DE-A782-3465BFE83951}" type="pres">
      <dgm:prSet presAssocID="{D155F694-FAAE-4897-A217-D3DCC8D41BD4}" presName="parTxOnlySpace" presStyleCnt="0"/>
      <dgm:spPr/>
    </dgm:pt>
    <dgm:pt modelId="{21419D28-5575-4414-80AB-5AA0541D5AB5}" type="pres">
      <dgm:prSet presAssocID="{B8CCA1BA-DB0F-4885-BCFF-91124ABFF6E4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5DF2904-1CF8-4E50-91EB-AB4AD9258B56}" srcId="{D94B1C03-6A10-45C8-BE80-88B8B4936E0E}" destId="{C41BDAE2-9A30-4E4E-A36D-C6D9484C2546}" srcOrd="4" destOrd="0" parTransId="{9229D834-4D92-4B44-B3A4-A92B1011FD3A}" sibTransId="{D155F694-FAAE-4897-A217-D3DCC8D41BD4}"/>
    <dgm:cxn modelId="{AD441F0C-2558-4C5A-8915-E4E9B19D6B6F}" type="presOf" srcId="{D94B1C03-6A10-45C8-BE80-88B8B4936E0E}" destId="{348A26C1-B3FC-4F37-92A3-DC19737F425A}" srcOrd="0" destOrd="0" presId="urn:microsoft.com/office/officeart/2005/8/layout/chevron1"/>
    <dgm:cxn modelId="{33BE8819-CF9E-4ECF-88C5-5C3E9FE32754}" type="presOf" srcId="{34F970D8-F6A9-4834-8D91-0C9E3AAADE3F}" destId="{0D95F62B-614F-4873-B517-6EC033733627}" srcOrd="0" destOrd="0" presId="urn:microsoft.com/office/officeart/2005/8/layout/chevron1"/>
    <dgm:cxn modelId="{6179C720-0CFE-4D22-8EC4-DBC4596A3F78}" srcId="{D94B1C03-6A10-45C8-BE80-88B8B4936E0E}" destId="{B8CCA1BA-DB0F-4885-BCFF-91124ABFF6E4}" srcOrd="5" destOrd="0" parTransId="{C74B8C5E-176D-4238-A28A-B09C952C6764}" sibTransId="{73515F08-24E1-401C-B25D-71B5B28D4E42}"/>
    <dgm:cxn modelId="{C0B13724-CD39-424C-90F1-986560BAB441}" type="presOf" srcId="{C41BDAE2-9A30-4E4E-A36D-C6D9484C2546}" destId="{57E0DEF0-F33B-4FFF-A4D5-0199E2E39EDB}" srcOrd="0" destOrd="0" presId="urn:microsoft.com/office/officeart/2005/8/layout/chevron1"/>
    <dgm:cxn modelId="{3B9BD725-9C89-47E0-A173-287A19C8B566}" srcId="{D94B1C03-6A10-45C8-BE80-88B8B4936E0E}" destId="{23428730-4E5B-4728-BE33-8EB2CF09DA5D}" srcOrd="1" destOrd="0" parTransId="{86F54606-1586-4B5E-AE2E-FFB790374B69}" sibTransId="{BD1A1804-B4AA-4EA3-9D7B-C23995EA1DC2}"/>
    <dgm:cxn modelId="{14B24328-2CC7-41D9-AAA3-1AD6143934C6}" srcId="{D94B1C03-6A10-45C8-BE80-88B8B4936E0E}" destId="{34F970D8-F6A9-4834-8D91-0C9E3AAADE3F}" srcOrd="3" destOrd="0" parTransId="{18388DE2-FEB5-4562-B782-BD45E9FB6009}" sibTransId="{05775641-DBDC-4481-8738-058E0C42BA68}"/>
    <dgm:cxn modelId="{9F3E4834-7DBC-4017-A78A-86F33A45C4FA}" type="presOf" srcId="{AA2F2B5B-2EC4-484B-8123-4FCF3EF54599}" destId="{888B7CD0-77D5-4994-BF17-AAB6EB446F4B}" srcOrd="0" destOrd="0" presId="urn:microsoft.com/office/officeart/2005/8/layout/chevron1"/>
    <dgm:cxn modelId="{F815693E-8CA4-498E-8B1E-75D30A876641}" type="presOf" srcId="{B8CCA1BA-DB0F-4885-BCFF-91124ABFF6E4}" destId="{21419D28-5575-4414-80AB-5AA0541D5AB5}" srcOrd="0" destOrd="0" presId="urn:microsoft.com/office/officeart/2005/8/layout/chevron1"/>
    <dgm:cxn modelId="{F3AE7D6A-E94A-4E0F-A43E-C8D4F7933DF7}" srcId="{D94B1C03-6A10-45C8-BE80-88B8B4936E0E}" destId="{EA552B8F-D939-4603-85A2-E7D03266FF10}" srcOrd="0" destOrd="0" parTransId="{47A4C32B-9089-41E2-8F26-E61F8FB2AFA6}" sibTransId="{BAFA6E60-2744-4357-BE16-59530E88B995}"/>
    <dgm:cxn modelId="{43D16399-1995-4596-9CE1-74EBA5558DDF}" type="presOf" srcId="{23428730-4E5B-4728-BE33-8EB2CF09DA5D}" destId="{7F8A730B-F2C0-4729-A91E-B5A1D00AC92B}" srcOrd="0" destOrd="0" presId="urn:microsoft.com/office/officeart/2005/8/layout/chevron1"/>
    <dgm:cxn modelId="{514226A5-191A-4F4C-BAF4-2CB6E08580F0}" srcId="{D94B1C03-6A10-45C8-BE80-88B8B4936E0E}" destId="{AA2F2B5B-2EC4-484B-8123-4FCF3EF54599}" srcOrd="2" destOrd="0" parTransId="{064CF249-650A-40F8-98D1-B414E6983192}" sibTransId="{A00C1D51-43A1-4D9E-9F2F-B629613BA43B}"/>
    <dgm:cxn modelId="{FEDEC5D4-68CD-4E67-9240-080CCCCC997C}" type="presOf" srcId="{EA552B8F-D939-4603-85A2-E7D03266FF10}" destId="{D5DDEDE6-A806-4BCF-9F5C-C722E9C2F897}" srcOrd="0" destOrd="0" presId="urn:microsoft.com/office/officeart/2005/8/layout/chevron1"/>
    <dgm:cxn modelId="{BE29F854-4F48-4678-8ECD-793E6FC5EFA7}" type="presParOf" srcId="{348A26C1-B3FC-4F37-92A3-DC19737F425A}" destId="{D5DDEDE6-A806-4BCF-9F5C-C722E9C2F897}" srcOrd="0" destOrd="0" presId="urn:microsoft.com/office/officeart/2005/8/layout/chevron1"/>
    <dgm:cxn modelId="{4F4F7040-914B-453C-A5CB-58062B363CAA}" type="presParOf" srcId="{348A26C1-B3FC-4F37-92A3-DC19737F425A}" destId="{25FD294D-F57E-4FE1-916E-547F26059E16}" srcOrd="1" destOrd="0" presId="urn:microsoft.com/office/officeart/2005/8/layout/chevron1"/>
    <dgm:cxn modelId="{EA1393D6-21D9-4801-B103-D2759B36F050}" type="presParOf" srcId="{348A26C1-B3FC-4F37-92A3-DC19737F425A}" destId="{7F8A730B-F2C0-4729-A91E-B5A1D00AC92B}" srcOrd="2" destOrd="0" presId="urn:microsoft.com/office/officeart/2005/8/layout/chevron1"/>
    <dgm:cxn modelId="{E7B7B36D-5E52-44B5-98DF-1E9C4C5466E0}" type="presParOf" srcId="{348A26C1-B3FC-4F37-92A3-DC19737F425A}" destId="{4FDDA018-1E5E-40DD-885A-F9D8BCEE0493}" srcOrd="3" destOrd="0" presId="urn:microsoft.com/office/officeart/2005/8/layout/chevron1"/>
    <dgm:cxn modelId="{83788B56-7B61-4C64-89DF-DE37C60EDA28}" type="presParOf" srcId="{348A26C1-B3FC-4F37-92A3-DC19737F425A}" destId="{888B7CD0-77D5-4994-BF17-AAB6EB446F4B}" srcOrd="4" destOrd="0" presId="urn:microsoft.com/office/officeart/2005/8/layout/chevron1"/>
    <dgm:cxn modelId="{E9A82332-B424-4BA6-B839-9A2880DEAC16}" type="presParOf" srcId="{348A26C1-B3FC-4F37-92A3-DC19737F425A}" destId="{FF767572-0C61-4C30-B3CE-6CDB295749C7}" srcOrd="5" destOrd="0" presId="urn:microsoft.com/office/officeart/2005/8/layout/chevron1"/>
    <dgm:cxn modelId="{89337E77-C25F-4A85-B640-8F11BAC8EBAD}" type="presParOf" srcId="{348A26C1-B3FC-4F37-92A3-DC19737F425A}" destId="{0D95F62B-614F-4873-B517-6EC033733627}" srcOrd="6" destOrd="0" presId="urn:microsoft.com/office/officeart/2005/8/layout/chevron1"/>
    <dgm:cxn modelId="{9D334AA9-02D1-4890-8527-AD907C09792A}" type="presParOf" srcId="{348A26C1-B3FC-4F37-92A3-DC19737F425A}" destId="{AED66FDD-7D5F-4348-83E0-ACB090CB1019}" srcOrd="7" destOrd="0" presId="urn:microsoft.com/office/officeart/2005/8/layout/chevron1"/>
    <dgm:cxn modelId="{FF9B7686-8D41-4882-8202-80A5370668E7}" type="presParOf" srcId="{348A26C1-B3FC-4F37-92A3-DC19737F425A}" destId="{57E0DEF0-F33B-4FFF-A4D5-0199E2E39EDB}" srcOrd="8" destOrd="0" presId="urn:microsoft.com/office/officeart/2005/8/layout/chevron1"/>
    <dgm:cxn modelId="{1546784C-D80A-46DD-A174-BE9CC1A43FD3}" type="presParOf" srcId="{348A26C1-B3FC-4F37-92A3-DC19737F425A}" destId="{07CBCEF2-D2AE-42DE-A782-3465BFE83951}" srcOrd="9" destOrd="0" presId="urn:microsoft.com/office/officeart/2005/8/layout/chevron1"/>
    <dgm:cxn modelId="{ACDE8D0D-0920-4640-8275-8C5259044C30}" type="presParOf" srcId="{348A26C1-B3FC-4F37-92A3-DC19737F425A}" destId="{21419D28-5575-4414-80AB-5AA0541D5AB5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4B1C03-6A10-45C8-BE80-88B8B4936E0E}" type="doc">
      <dgm:prSet loTypeId="urn:microsoft.com/office/officeart/2005/8/layout/chevron1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de-DE"/>
        </a:p>
      </dgm:t>
    </dgm:pt>
    <dgm:pt modelId="{EA552B8F-D939-4603-85A2-E7D03266FF10}">
      <dgm:prSet phldrT="[Text]" custT="1"/>
      <dgm:spPr/>
      <dgm:t>
        <a:bodyPr/>
        <a:lstStyle/>
        <a:p>
          <a:r>
            <a:rPr lang="de-DE" sz="1000" b="0" dirty="0"/>
            <a:t>Windows Updates</a:t>
          </a:r>
        </a:p>
      </dgm:t>
    </dgm:pt>
    <dgm:pt modelId="{47A4C32B-9089-41E2-8F26-E61F8FB2AFA6}" type="parTrans" cxnId="{F3AE7D6A-E94A-4E0F-A43E-C8D4F7933DF7}">
      <dgm:prSet/>
      <dgm:spPr/>
      <dgm:t>
        <a:bodyPr/>
        <a:lstStyle/>
        <a:p>
          <a:endParaRPr lang="de-DE"/>
        </a:p>
      </dgm:t>
    </dgm:pt>
    <dgm:pt modelId="{BAFA6E60-2744-4357-BE16-59530E88B995}" type="sibTrans" cxnId="{F3AE7D6A-E94A-4E0F-A43E-C8D4F7933DF7}">
      <dgm:prSet/>
      <dgm:spPr/>
      <dgm:t>
        <a:bodyPr/>
        <a:lstStyle/>
        <a:p>
          <a:endParaRPr lang="de-DE"/>
        </a:p>
      </dgm:t>
    </dgm:pt>
    <dgm:pt modelId="{23428730-4E5B-4728-BE33-8EB2CF09DA5D}">
      <dgm:prSet phldrT="[Text]" custT="1"/>
      <dgm:spPr/>
      <dgm:t>
        <a:bodyPr/>
        <a:lstStyle/>
        <a:p>
          <a:r>
            <a:rPr lang="de-DE" sz="1000" b="0" dirty="0"/>
            <a:t>Fresh</a:t>
          </a:r>
          <a:br>
            <a:rPr lang="de-DE" sz="1000" b="0" dirty="0"/>
          </a:br>
          <a:r>
            <a:rPr lang="de-DE" sz="1000" b="0" dirty="0"/>
            <a:t>Netz</a:t>
          </a:r>
        </a:p>
      </dgm:t>
    </dgm:pt>
    <dgm:pt modelId="{86F54606-1586-4B5E-AE2E-FFB790374B69}" type="parTrans" cxnId="{3B9BD725-9C89-47E0-A173-287A19C8B566}">
      <dgm:prSet/>
      <dgm:spPr/>
      <dgm:t>
        <a:bodyPr/>
        <a:lstStyle/>
        <a:p>
          <a:endParaRPr lang="de-DE"/>
        </a:p>
      </dgm:t>
    </dgm:pt>
    <dgm:pt modelId="{BD1A1804-B4AA-4EA3-9D7B-C23995EA1DC2}" type="sibTrans" cxnId="{3B9BD725-9C89-47E0-A173-287A19C8B566}">
      <dgm:prSet/>
      <dgm:spPr/>
      <dgm:t>
        <a:bodyPr/>
        <a:lstStyle/>
        <a:p>
          <a:endParaRPr lang="de-DE"/>
        </a:p>
      </dgm:t>
    </dgm:pt>
    <dgm:pt modelId="{AA2F2B5B-2EC4-484B-8123-4FCF3EF54599}">
      <dgm:prSet phldrT="[Text]" custT="1"/>
      <dgm:spPr/>
      <dgm:t>
        <a:bodyPr/>
        <a:lstStyle/>
        <a:p>
          <a:r>
            <a:rPr lang="de-DE" sz="1000" b="0" dirty="0"/>
            <a:t>Abschluss-Tests</a:t>
          </a:r>
        </a:p>
      </dgm:t>
    </dgm:pt>
    <dgm:pt modelId="{064CF249-650A-40F8-98D1-B414E6983192}" type="parTrans" cxnId="{514226A5-191A-4F4C-BAF4-2CB6E08580F0}">
      <dgm:prSet/>
      <dgm:spPr/>
      <dgm:t>
        <a:bodyPr/>
        <a:lstStyle/>
        <a:p>
          <a:endParaRPr lang="de-DE"/>
        </a:p>
      </dgm:t>
    </dgm:pt>
    <dgm:pt modelId="{A00C1D51-43A1-4D9E-9F2F-B629613BA43B}" type="sibTrans" cxnId="{514226A5-191A-4F4C-BAF4-2CB6E08580F0}">
      <dgm:prSet/>
      <dgm:spPr/>
      <dgm:t>
        <a:bodyPr/>
        <a:lstStyle/>
        <a:p>
          <a:endParaRPr lang="de-DE"/>
        </a:p>
      </dgm:t>
    </dgm:pt>
    <dgm:pt modelId="{34F970D8-F6A9-4834-8D91-0C9E3AAADE3F}">
      <dgm:prSet custT="1"/>
      <dgm:spPr/>
      <dgm:t>
        <a:bodyPr/>
        <a:lstStyle/>
        <a:p>
          <a:r>
            <a:rPr lang="de-DE" sz="1000" b="0" dirty="0"/>
            <a:t>Tests Fach-abteilung</a:t>
          </a:r>
        </a:p>
      </dgm:t>
    </dgm:pt>
    <dgm:pt modelId="{18388DE2-FEB5-4562-B782-BD45E9FB6009}" type="parTrans" cxnId="{14B24328-2CC7-41D9-AAA3-1AD6143934C6}">
      <dgm:prSet/>
      <dgm:spPr/>
      <dgm:t>
        <a:bodyPr/>
        <a:lstStyle/>
        <a:p>
          <a:endParaRPr lang="de-DE"/>
        </a:p>
      </dgm:t>
    </dgm:pt>
    <dgm:pt modelId="{05775641-DBDC-4481-8738-058E0C42BA68}" type="sibTrans" cxnId="{14B24328-2CC7-41D9-AAA3-1AD6143934C6}">
      <dgm:prSet/>
      <dgm:spPr/>
      <dgm:t>
        <a:bodyPr/>
        <a:lstStyle/>
        <a:p>
          <a:endParaRPr lang="de-DE"/>
        </a:p>
      </dgm:t>
    </dgm:pt>
    <dgm:pt modelId="{C41BDAE2-9A30-4E4E-A36D-C6D9484C2546}">
      <dgm:prSet custT="1"/>
      <dgm:spPr/>
      <dgm:t>
        <a:bodyPr/>
        <a:lstStyle/>
        <a:p>
          <a:r>
            <a:rPr lang="de-DE" sz="1000" b="0" dirty="0"/>
            <a:t>Freigabe</a:t>
          </a:r>
        </a:p>
      </dgm:t>
    </dgm:pt>
    <dgm:pt modelId="{9229D834-4D92-4B44-B3A4-A92B1011FD3A}" type="parTrans" cxnId="{F5DF2904-1CF8-4E50-91EB-AB4AD9258B56}">
      <dgm:prSet/>
      <dgm:spPr/>
      <dgm:t>
        <a:bodyPr/>
        <a:lstStyle/>
        <a:p>
          <a:endParaRPr lang="de-DE"/>
        </a:p>
      </dgm:t>
    </dgm:pt>
    <dgm:pt modelId="{D155F694-FAAE-4897-A217-D3DCC8D41BD4}" type="sibTrans" cxnId="{F5DF2904-1CF8-4E50-91EB-AB4AD9258B56}">
      <dgm:prSet/>
      <dgm:spPr/>
      <dgm:t>
        <a:bodyPr/>
        <a:lstStyle/>
        <a:p>
          <a:endParaRPr lang="de-DE"/>
        </a:p>
      </dgm:t>
    </dgm:pt>
    <dgm:pt modelId="{B8CCA1BA-DB0F-4885-BCFF-91124ABFF6E4}">
      <dgm:prSet custT="1"/>
      <dgm:spPr/>
      <dgm:t>
        <a:bodyPr/>
        <a:lstStyle/>
        <a:p>
          <a:r>
            <a:rPr lang="de-DE" sz="1000" b="0" dirty="0"/>
            <a:t>Fertig! (vorerst)</a:t>
          </a:r>
        </a:p>
      </dgm:t>
    </dgm:pt>
    <dgm:pt modelId="{73515F08-24E1-401C-B25D-71B5B28D4E42}" type="sibTrans" cxnId="{6179C720-0CFE-4D22-8EC4-DBC4596A3F78}">
      <dgm:prSet/>
      <dgm:spPr/>
      <dgm:t>
        <a:bodyPr/>
        <a:lstStyle/>
        <a:p>
          <a:endParaRPr lang="de-DE"/>
        </a:p>
      </dgm:t>
    </dgm:pt>
    <dgm:pt modelId="{C74B8C5E-176D-4238-A28A-B09C952C6764}" type="parTrans" cxnId="{6179C720-0CFE-4D22-8EC4-DBC4596A3F78}">
      <dgm:prSet/>
      <dgm:spPr/>
      <dgm:t>
        <a:bodyPr/>
        <a:lstStyle/>
        <a:p>
          <a:endParaRPr lang="de-DE"/>
        </a:p>
      </dgm:t>
    </dgm:pt>
    <dgm:pt modelId="{159AF2B7-C9DD-42B9-BA36-06F2A17F3630}">
      <dgm:prSet custT="1"/>
      <dgm:spPr/>
      <dgm:t>
        <a:bodyPr/>
        <a:lstStyle/>
        <a:p>
          <a:r>
            <a:rPr lang="de-DE" sz="1000" b="0" dirty="0"/>
            <a:t>Applikations- Updates</a:t>
          </a:r>
        </a:p>
      </dgm:t>
    </dgm:pt>
    <dgm:pt modelId="{5B7B9E15-1092-48B1-BE02-8E40EA01B983}" type="parTrans" cxnId="{A4861F6B-0983-4B62-87DA-5C89AF2D13BE}">
      <dgm:prSet/>
      <dgm:spPr/>
      <dgm:t>
        <a:bodyPr/>
        <a:lstStyle/>
        <a:p>
          <a:endParaRPr lang="de-DE"/>
        </a:p>
      </dgm:t>
    </dgm:pt>
    <dgm:pt modelId="{1301FC3D-B980-4999-B33F-F1FA5A2F2D87}" type="sibTrans" cxnId="{A4861F6B-0983-4B62-87DA-5C89AF2D13BE}">
      <dgm:prSet/>
      <dgm:spPr/>
      <dgm:t>
        <a:bodyPr/>
        <a:lstStyle/>
        <a:p>
          <a:endParaRPr lang="de-DE"/>
        </a:p>
      </dgm:t>
    </dgm:pt>
    <dgm:pt modelId="{348A26C1-B3FC-4F37-92A3-DC19737F425A}" type="pres">
      <dgm:prSet presAssocID="{D94B1C03-6A10-45C8-BE80-88B8B4936E0E}" presName="Name0" presStyleCnt="0">
        <dgm:presLayoutVars>
          <dgm:dir/>
          <dgm:animLvl val="lvl"/>
          <dgm:resizeHandles val="exact"/>
        </dgm:presLayoutVars>
      </dgm:prSet>
      <dgm:spPr/>
    </dgm:pt>
    <dgm:pt modelId="{ED992BDD-1C8B-403A-8046-6B1A96115863}" type="pres">
      <dgm:prSet presAssocID="{159AF2B7-C9DD-42B9-BA36-06F2A17F3630}" presName="parTxOnly" presStyleLbl="node1" presStyleIdx="0" presStyleCnt="7" custScaleX="205645" custScaleY="175405" custLinFactNeighborX="2857" custLinFactNeighborY="-60">
        <dgm:presLayoutVars>
          <dgm:chMax val="0"/>
          <dgm:chPref val="0"/>
          <dgm:bulletEnabled val="1"/>
        </dgm:presLayoutVars>
      </dgm:prSet>
      <dgm:spPr/>
    </dgm:pt>
    <dgm:pt modelId="{4C700BE3-DD61-457D-B926-9A4D0F5A4CE5}" type="pres">
      <dgm:prSet presAssocID="{1301FC3D-B980-4999-B33F-F1FA5A2F2D87}" presName="parTxOnlySpace" presStyleCnt="0"/>
      <dgm:spPr/>
    </dgm:pt>
    <dgm:pt modelId="{D5DDEDE6-A806-4BCF-9F5C-C722E9C2F897}" type="pres">
      <dgm:prSet presAssocID="{EA552B8F-D939-4603-85A2-E7D03266FF10}" presName="parTxOnly" presStyleLbl="node1" presStyleIdx="1" presStyleCnt="7" custScaleX="173465" custScaleY="175405">
        <dgm:presLayoutVars>
          <dgm:chMax val="0"/>
          <dgm:chPref val="0"/>
          <dgm:bulletEnabled val="1"/>
        </dgm:presLayoutVars>
      </dgm:prSet>
      <dgm:spPr/>
    </dgm:pt>
    <dgm:pt modelId="{25FD294D-F57E-4FE1-916E-547F26059E16}" type="pres">
      <dgm:prSet presAssocID="{BAFA6E60-2744-4357-BE16-59530E88B995}" presName="parTxOnlySpace" presStyleCnt="0"/>
      <dgm:spPr/>
    </dgm:pt>
    <dgm:pt modelId="{7F8A730B-F2C0-4729-A91E-B5A1D00AC92B}" type="pres">
      <dgm:prSet presAssocID="{23428730-4E5B-4728-BE33-8EB2CF09DA5D}" presName="parTxOnly" presStyleLbl="node1" presStyleIdx="2" presStyleCnt="7" custScaleX="128520" custScaleY="175405">
        <dgm:presLayoutVars>
          <dgm:chMax val="0"/>
          <dgm:chPref val="0"/>
          <dgm:bulletEnabled val="1"/>
        </dgm:presLayoutVars>
      </dgm:prSet>
      <dgm:spPr/>
    </dgm:pt>
    <dgm:pt modelId="{4FDDA018-1E5E-40DD-885A-F9D8BCEE0493}" type="pres">
      <dgm:prSet presAssocID="{BD1A1804-B4AA-4EA3-9D7B-C23995EA1DC2}" presName="parTxOnlySpace" presStyleCnt="0"/>
      <dgm:spPr/>
    </dgm:pt>
    <dgm:pt modelId="{888B7CD0-77D5-4994-BF17-AAB6EB446F4B}" type="pres">
      <dgm:prSet presAssocID="{AA2F2B5B-2EC4-484B-8123-4FCF3EF54599}" presName="parTxOnly" presStyleLbl="node1" presStyleIdx="3" presStyleCnt="7" custScaleX="177455" custScaleY="175405">
        <dgm:presLayoutVars>
          <dgm:chMax val="0"/>
          <dgm:chPref val="0"/>
          <dgm:bulletEnabled val="1"/>
        </dgm:presLayoutVars>
      </dgm:prSet>
      <dgm:spPr/>
    </dgm:pt>
    <dgm:pt modelId="{FF767572-0C61-4C30-B3CE-6CDB295749C7}" type="pres">
      <dgm:prSet presAssocID="{A00C1D51-43A1-4D9E-9F2F-B629613BA43B}" presName="parTxOnlySpace" presStyleCnt="0"/>
      <dgm:spPr/>
    </dgm:pt>
    <dgm:pt modelId="{0D95F62B-614F-4873-B517-6EC033733627}" type="pres">
      <dgm:prSet presAssocID="{34F970D8-F6A9-4834-8D91-0C9E3AAADE3F}" presName="parTxOnly" presStyleLbl="node1" presStyleIdx="4" presStyleCnt="7" custScaleX="181517" custScaleY="175405">
        <dgm:presLayoutVars>
          <dgm:chMax val="0"/>
          <dgm:chPref val="0"/>
          <dgm:bulletEnabled val="1"/>
        </dgm:presLayoutVars>
      </dgm:prSet>
      <dgm:spPr/>
    </dgm:pt>
    <dgm:pt modelId="{AED66FDD-7D5F-4348-83E0-ACB090CB1019}" type="pres">
      <dgm:prSet presAssocID="{05775641-DBDC-4481-8738-058E0C42BA68}" presName="parTxOnlySpace" presStyleCnt="0"/>
      <dgm:spPr/>
    </dgm:pt>
    <dgm:pt modelId="{57E0DEF0-F33B-4FFF-A4D5-0199E2E39EDB}" type="pres">
      <dgm:prSet presAssocID="{C41BDAE2-9A30-4E4E-A36D-C6D9484C2546}" presName="parTxOnly" presStyleLbl="node1" presStyleIdx="5" presStyleCnt="7" custScaleX="155923" custScaleY="175405">
        <dgm:presLayoutVars>
          <dgm:chMax val="0"/>
          <dgm:chPref val="0"/>
          <dgm:bulletEnabled val="1"/>
        </dgm:presLayoutVars>
      </dgm:prSet>
      <dgm:spPr/>
    </dgm:pt>
    <dgm:pt modelId="{07CBCEF2-D2AE-42DE-A782-3465BFE83951}" type="pres">
      <dgm:prSet presAssocID="{D155F694-FAAE-4897-A217-D3DCC8D41BD4}" presName="parTxOnlySpace" presStyleCnt="0"/>
      <dgm:spPr/>
    </dgm:pt>
    <dgm:pt modelId="{21419D28-5575-4414-80AB-5AA0541D5AB5}" type="pres">
      <dgm:prSet presAssocID="{B8CCA1BA-DB0F-4885-BCFF-91124ABFF6E4}" presName="parTxOnly" presStyleLbl="node1" presStyleIdx="6" presStyleCnt="7" custScaleX="155774" custScaleY="175405">
        <dgm:presLayoutVars>
          <dgm:chMax val="0"/>
          <dgm:chPref val="0"/>
          <dgm:bulletEnabled val="1"/>
        </dgm:presLayoutVars>
      </dgm:prSet>
      <dgm:spPr/>
    </dgm:pt>
  </dgm:ptLst>
  <dgm:cxnLst>
    <dgm:cxn modelId="{F5DF2904-1CF8-4E50-91EB-AB4AD9258B56}" srcId="{D94B1C03-6A10-45C8-BE80-88B8B4936E0E}" destId="{C41BDAE2-9A30-4E4E-A36D-C6D9484C2546}" srcOrd="5" destOrd="0" parTransId="{9229D834-4D92-4B44-B3A4-A92B1011FD3A}" sibTransId="{D155F694-FAAE-4897-A217-D3DCC8D41BD4}"/>
    <dgm:cxn modelId="{AD441F0C-2558-4C5A-8915-E4E9B19D6B6F}" type="presOf" srcId="{D94B1C03-6A10-45C8-BE80-88B8B4936E0E}" destId="{348A26C1-B3FC-4F37-92A3-DC19737F425A}" srcOrd="0" destOrd="0" presId="urn:microsoft.com/office/officeart/2005/8/layout/chevron1"/>
    <dgm:cxn modelId="{33BE8819-CF9E-4ECF-88C5-5C3E9FE32754}" type="presOf" srcId="{34F970D8-F6A9-4834-8D91-0C9E3AAADE3F}" destId="{0D95F62B-614F-4873-B517-6EC033733627}" srcOrd="0" destOrd="0" presId="urn:microsoft.com/office/officeart/2005/8/layout/chevron1"/>
    <dgm:cxn modelId="{6179C720-0CFE-4D22-8EC4-DBC4596A3F78}" srcId="{D94B1C03-6A10-45C8-BE80-88B8B4936E0E}" destId="{B8CCA1BA-DB0F-4885-BCFF-91124ABFF6E4}" srcOrd="6" destOrd="0" parTransId="{C74B8C5E-176D-4238-A28A-B09C952C6764}" sibTransId="{73515F08-24E1-401C-B25D-71B5B28D4E42}"/>
    <dgm:cxn modelId="{C0B13724-CD39-424C-90F1-986560BAB441}" type="presOf" srcId="{C41BDAE2-9A30-4E4E-A36D-C6D9484C2546}" destId="{57E0DEF0-F33B-4FFF-A4D5-0199E2E39EDB}" srcOrd="0" destOrd="0" presId="urn:microsoft.com/office/officeart/2005/8/layout/chevron1"/>
    <dgm:cxn modelId="{3B9BD725-9C89-47E0-A173-287A19C8B566}" srcId="{D94B1C03-6A10-45C8-BE80-88B8B4936E0E}" destId="{23428730-4E5B-4728-BE33-8EB2CF09DA5D}" srcOrd="2" destOrd="0" parTransId="{86F54606-1586-4B5E-AE2E-FFB790374B69}" sibTransId="{BD1A1804-B4AA-4EA3-9D7B-C23995EA1DC2}"/>
    <dgm:cxn modelId="{14B24328-2CC7-41D9-AAA3-1AD6143934C6}" srcId="{D94B1C03-6A10-45C8-BE80-88B8B4936E0E}" destId="{34F970D8-F6A9-4834-8D91-0C9E3AAADE3F}" srcOrd="4" destOrd="0" parTransId="{18388DE2-FEB5-4562-B782-BD45E9FB6009}" sibTransId="{05775641-DBDC-4481-8738-058E0C42BA68}"/>
    <dgm:cxn modelId="{9F3E4834-7DBC-4017-A78A-86F33A45C4FA}" type="presOf" srcId="{AA2F2B5B-2EC4-484B-8123-4FCF3EF54599}" destId="{888B7CD0-77D5-4994-BF17-AAB6EB446F4B}" srcOrd="0" destOrd="0" presId="urn:microsoft.com/office/officeart/2005/8/layout/chevron1"/>
    <dgm:cxn modelId="{F815693E-8CA4-498E-8B1E-75D30A876641}" type="presOf" srcId="{B8CCA1BA-DB0F-4885-BCFF-91124ABFF6E4}" destId="{21419D28-5575-4414-80AB-5AA0541D5AB5}" srcOrd="0" destOrd="0" presId="urn:microsoft.com/office/officeart/2005/8/layout/chevron1"/>
    <dgm:cxn modelId="{F3AE7D6A-E94A-4E0F-A43E-C8D4F7933DF7}" srcId="{D94B1C03-6A10-45C8-BE80-88B8B4936E0E}" destId="{EA552B8F-D939-4603-85A2-E7D03266FF10}" srcOrd="1" destOrd="0" parTransId="{47A4C32B-9089-41E2-8F26-E61F8FB2AFA6}" sibTransId="{BAFA6E60-2744-4357-BE16-59530E88B995}"/>
    <dgm:cxn modelId="{A4861F6B-0983-4B62-87DA-5C89AF2D13BE}" srcId="{D94B1C03-6A10-45C8-BE80-88B8B4936E0E}" destId="{159AF2B7-C9DD-42B9-BA36-06F2A17F3630}" srcOrd="0" destOrd="0" parTransId="{5B7B9E15-1092-48B1-BE02-8E40EA01B983}" sibTransId="{1301FC3D-B980-4999-B33F-F1FA5A2F2D87}"/>
    <dgm:cxn modelId="{43D16399-1995-4596-9CE1-74EBA5558DDF}" type="presOf" srcId="{23428730-4E5B-4728-BE33-8EB2CF09DA5D}" destId="{7F8A730B-F2C0-4729-A91E-B5A1D00AC92B}" srcOrd="0" destOrd="0" presId="urn:microsoft.com/office/officeart/2005/8/layout/chevron1"/>
    <dgm:cxn modelId="{514226A5-191A-4F4C-BAF4-2CB6E08580F0}" srcId="{D94B1C03-6A10-45C8-BE80-88B8B4936E0E}" destId="{AA2F2B5B-2EC4-484B-8123-4FCF3EF54599}" srcOrd="3" destOrd="0" parTransId="{064CF249-650A-40F8-98D1-B414E6983192}" sibTransId="{A00C1D51-43A1-4D9E-9F2F-B629613BA43B}"/>
    <dgm:cxn modelId="{DE8BDBA6-4250-4B8E-8221-C74254140185}" type="presOf" srcId="{159AF2B7-C9DD-42B9-BA36-06F2A17F3630}" destId="{ED992BDD-1C8B-403A-8046-6B1A96115863}" srcOrd="0" destOrd="0" presId="urn:microsoft.com/office/officeart/2005/8/layout/chevron1"/>
    <dgm:cxn modelId="{FEDEC5D4-68CD-4E67-9240-080CCCCC997C}" type="presOf" srcId="{EA552B8F-D939-4603-85A2-E7D03266FF10}" destId="{D5DDEDE6-A806-4BCF-9F5C-C722E9C2F897}" srcOrd="0" destOrd="0" presId="urn:microsoft.com/office/officeart/2005/8/layout/chevron1"/>
    <dgm:cxn modelId="{28B9DA96-C325-4683-A6AA-9E7FB7F5DEAE}" type="presParOf" srcId="{348A26C1-B3FC-4F37-92A3-DC19737F425A}" destId="{ED992BDD-1C8B-403A-8046-6B1A96115863}" srcOrd="0" destOrd="0" presId="urn:microsoft.com/office/officeart/2005/8/layout/chevron1"/>
    <dgm:cxn modelId="{69D31371-C044-47EB-A922-8F66964D02D4}" type="presParOf" srcId="{348A26C1-B3FC-4F37-92A3-DC19737F425A}" destId="{4C700BE3-DD61-457D-B926-9A4D0F5A4CE5}" srcOrd="1" destOrd="0" presId="urn:microsoft.com/office/officeart/2005/8/layout/chevron1"/>
    <dgm:cxn modelId="{BE29F854-4F48-4678-8ECD-793E6FC5EFA7}" type="presParOf" srcId="{348A26C1-B3FC-4F37-92A3-DC19737F425A}" destId="{D5DDEDE6-A806-4BCF-9F5C-C722E9C2F897}" srcOrd="2" destOrd="0" presId="urn:microsoft.com/office/officeart/2005/8/layout/chevron1"/>
    <dgm:cxn modelId="{4F4F7040-914B-453C-A5CB-58062B363CAA}" type="presParOf" srcId="{348A26C1-B3FC-4F37-92A3-DC19737F425A}" destId="{25FD294D-F57E-4FE1-916E-547F26059E16}" srcOrd="3" destOrd="0" presId="urn:microsoft.com/office/officeart/2005/8/layout/chevron1"/>
    <dgm:cxn modelId="{EA1393D6-21D9-4801-B103-D2759B36F050}" type="presParOf" srcId="{348A26C1-B3FC-4F37-92A3-DC19737F425A}" destId="{7F8A730B-F2C0-4729-A91E-B5A1D00AC92B}" srcOrd="4" destOrd="0" presId="urn:microsoft.com/office/officeart/2005/8/layout/chevron1"/>
    <dgm:cxn modelId="{E7B7B36D-5E52-44B5-98DF-1E9C4C5466E0}" type="presParOf" srcId="{348A26C1-B3FC-4F37-92A3-DC19737F425A}" destId="{4FDDA018-1E5E-40DD-885A-F9D8BCEE0493}" srcOrd="5" destOrd="0" presId="urn:microsoft.com/office/officeart/2005/8/layout/chevron1"/>
    <dgm:cxn modelId="{83788B56-7B61-4C64-89DF-DE37C60EDA28}" type="presParOf" srcId="{348A26C1-B3FC-4F37-92A3-DC19737F425A}" destId="{888B7CD0-77D5-4994-BF17-AAB6EB446F4B}" srcOrd="6" destOrd="0" presId="urn:microsoft.com/office/officeart/2005/8/layout/chevron1"/>
    <dgm:cxn modelId="{E9A82332-B424-4BA6-B839-9A2880DEAC16}" type="presParOf" srcId="{348A26C1-B3FC-4F37-92A3-DC19737F425A}" destId="{FF767572-0C61-4C30-B3CE-6CDB295749C7}" srcOrd="7" destOrd="0" presId="urn:microsoft.com/office/officeart/2005/8/layout/chevron1"/>
    <dgm:cxn modelId="{89337E77-C25F-4A85-B640-8F11BAC8EBAD}" type="presParOf" srcId="{348A26C1-B3FC-4F37-92A3-DC19737F425A}" destId="{0D95F62B-614F-4873-B517-6EC033733627}" srcOrd="8" destOrd="0" presId="urn:microsoft.com/office/officeart/2005/8/layout/chevron1"/>
    <dgm:cxn modelId="{9D334AA9-02D1-4890-8527-AD907C09792A}" type="presParOf" srcId="{348A26C1-B3FC-4F37-92A3-DC19737F425A}" destId="{AED66FDD-7D5F-4348-83E0-ACB090CB1019}" srcOrd="9" destOrd="0" presId="urn:microsoft.com/office/officeart/2005/8/layout/chevron1"/>
    <dgm:cxn modelId="{FF9B7686-8D41-4882-8202-80A5370668E7}" type="presParOf" srcId="{348A26C1-B3FC-4F37-92A3-DC19737F425A}" destId="{57E0DEF0-F33B-4FFF-A4D5-0199E2E39EDB}" srcOrd="10" destOrd="0" presId="urn:microsoft.com/office/officeart/2005/8/layout/chevron1"/>
    <dgm:cxn modelId="{1546784C-D80A-46DD-A174-BE9CC1A43FD3}" type="presParOf" srcId="{348A26C1-B3FC-4F37-92A3-DC19737F425A}" destId="{07CBCEF2-D2AE-42DE-A782-3465BFE83951}" srcOrd="11" destOrd="0" presId="urn:microsoft.com/office/officeart/2005/8/layout/chevron1"/>
    <dgm:cxn modelId="{ACDE8D0D-0920-4640-8275-8C5259044C30}" type="presParOf" srcId="{348A26C1-B3FC-4F37-92A3-DC19737F425A}" destId="{21419D28-5575-4414-80AB-5AA0541D5AB5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F8D25-456B-4856-A8F4-CF997DB02140}">
      <dsp:nvSpPr>
        <dsp:cNvPr id="0" name=""/>
        <dsp:cNvSpPr/>
      </dsp:nvSpPr>
      <dsp:spPr>
        <a:xfrm>
          <a:off x="1537" y="246326"/>
          <a:ext cx="1333791" cy="1333791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 dirty="0">
              <a:latin typeface="Titillium Web" panose="00000500000000000000" pitchFamily="2" charset="0"/>
            </a:rPr>
            <a:t>EINBRUCH</a:t>
          </a:r>
        </a:p>
      </dsp:txBody>
      <dsp:txXfrm>
        <a:off x="196866" y="441655"/>
        <a:ext cx="943133" cy="943133"/>
      </dsp:txXfrm>
    </dsp:sp>
    <dsp:sp modelId="{DDCDA8D6-520E-4461-9637-4962FE6A781B}">
      <dsp:nvSpPr>
        <dsp:cNvPr id="0" name=""/>
        <dsp:cNvSpPr/>
      </dsp:nvSpPr>
      <dsp:spPr>
        <a:xfrm rot="10800000">
          <a:off x="492142" y="1668264"/>
          <a:ext cx="352583" cy="186869"/>
        </a:xfrm>
        <a:prstGeom prst="triangle">
          <a:avLst/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825E00-7561-43C5-B76D-A6A8C36EBAE2}">
      <dsp:nvSpPr>
        <dsp:cNvPr id="0" name=""/>
        <dsp:cNvSpPr/>
      </dsp:nvSpPr>
      <dsp:spPr>
        <a:xfrm>
          <a:off x="1536" y="1932701"/>
          <a:ext cx="1333793" cy="1333793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5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5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5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 dirty="0">
              <a:latin typeface="Titillium Web" panose="00000500000000000000" pitchFamily="2" charset="0"/>
            </a:rPr>
            <a:t>BACKDOOR einrichten (Persistenz)</a:t>
          </a:r>
        </a:p>
      </dsp:txBody>
      <dsp:txXfrm>
        <a:off x="196865" y="2128030"/>
        <a:ext cx="943135" cy="943135"/>
      </dsp:txXfrm>
    </dsp:sp>
    <dsp:sp modelId="{33AB8634-5833-4B1D-ACDE-453294D214D6}">
      <dsp:nvSpPr>
        <dsp:cNvPr id="0" name=""/>
        <dsp:cNvSpPr/>
      </dsp:nvSpPr>
      <dsp:spPr>
        <a:xfrm rot="5400000">
          <a:off x="1416172" y="2506163"/>
          <a:ext cx="352583" cy="186869"/>
        </a:xfrm>
        <a:prstGeom prst="triangle">
          <a:avLst/>
        </a:prstGeom>
        <a:gradFill rotWithShape="0">
          <a:gsLst>
            <a:gs pos="0">
              <a:schemeClr val="accent2">
                <a:shade val="90000"/>
                <a:hueOff val="-82097"/>
                <a:satOff val="58"/>
                <a:lumOff val="4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90000"/>
                <a:hueOff val="-82097"/>
                <a:satOff val="58"/>
                <a:lumOff val="4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90000"/>
                <a:hueOff val="-82097"/>
                <a:satOff val="58"/>
                <a:lumOff val="4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619911-FC7E-43B7-8932-0AEA894A59B2}">
      <dsp:nvSpPr>
        <dsp:cNvPr id="0" name=""/>
        <dsp:cNvSpPr/>
      </dsp:nvSpPr>
      <dsp:spPr>
        <a:xfrm>
          <a:off x="1839020" y="1932701"/>
          <a:ext cx="1333793" cy="1333793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 dirty="0">
              <a:latin typeface="Titillium Web" panose="00000500000000000000" pitchFamily="2" charset="0"/>
            </a:rPr>
            <a:t>Netzwerk- </a:t>
          </a:r>
          <a:r>
            <a:rPr lang="de-DE" sz="1300" b="1" kern="1200" dirty="0" err="1">
              <a:latin typeface="Titillium Web" panose="00000500000000000000" pitchFamily="2" charset="0"/>
            </a:rPr>
            <a:t>ausbreitung</a:t>
          </a:r>
          <a:endParaRPr lang="de-DE" sz="1300" b="1" kern="1200" dirty="0">
            <a:latin typeface="Titillium Web" panose="00000500000000000000" pitchFamily="2" charset="0"/>
          </a:endParaRPr>
        </a:p>
      </dsp:txBody>
      <dsp:txXfrm>
        <a:off x="2034349" y="2128030"/>
        <a:ext cx="943135" cy="943135"/>
      </dsp:txXfrm>
    </dsp:sp>
    <dsp:sp modelId="{C0D42520-453D-4557-BADA-A9091A87A562}">
      <dsp:nvSpPr>
        <dsp:cNvPr id="0" name=""/>
        <dsp:cNvSpPr/>
      </dsp:nvSpPr>
      <dsp:spPr>
        <a:xfrm>
          <a:off x="2329625" y="1657686"/>
          <a:ext cx="352583" cy="186869"/>
        </a:xfrm>
        <a:prstGeom prst="triangle">
          <a:avLst/>
        </a:prstGeom>
        <a:gradFill rotWithShape="0">
          <a:gsLst>
            <a:gs pos="0">
              <a:schemeClr val="accent2">
                <a:shade val="90000"/>
                <a:hueOff val="-164195"/>
                <a:satOff val="117"/>
                <a:lumOff val="91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90000"/>
                <a:hueOff val="-164195"/>
                <a:satOff val="117"/>
                <a:lumOff val="91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90000"/>
                <a:hueOff val="-164195"/>
                <a:satOff val="117"/>
                <a:lumOff val="91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5905AE-165F-43D4-9E6E-84E2EEB014F4}">
      <dsp:nvSpPr>
        <dsp:cNvPr id="0" name=""/>
        <dsp:cNvSpPr/>
      </dsp:nvSpPr>
      <dsp:spPr>
        <a:xfrm>
          <a:off x="1839020" y="246324"/>
          <a:ext cx="1333793" cy="1333793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5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5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5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 dirty="0">
              <a:latin typeface="Titillium Web" panose="00000500000000000000" pitchFamily="2" charset="0"/>
            </a:rPr>
            <a:t>DATEN</a:t>
          </a:r>
          <a:r>
            <a:rPr lang="de-DE" sz="1400" b="1" kern="1200" dirty="0">
              <a:latin typeface="Titillium Web" panose="00000500000000000000" pitchFamily="2" charset="0"/>
            </a:rPr>
            <a:t> abgreifen</a:t>
          </a:r>
        </a:p>
      </dsp:txBody>
      <dsp:txXfrm>
        <a:off x="2034349" y="441653"/>
        <a:ext cx="943135" cy="943135"/>
      </dsp:txXfrm>
    </dsp:sp>
    <dsp:sp modelId="{87422AD3-522B-43E7-BF09-92B10F824323}">
      <dsp:nvSpPr>
        <dsp:cNvPr id="0" name=""/>
        <dsp:cNvSpPr/>
      </dsp:nvSpPr>
      <dsp:spPr>
        <a:xfrm rot="5400000">
          <a:off x="3253656" y="819787"/>
          <a:ext cx="352583" cy="186869"/>
        </a:xfrm>
        <a:prstGeom prst="triangle">
          <a:avLst/>
        </a:prstGeom>
        <a:gradFill rotWithShape="0">
          <a:gsLst>
            <a:gs pos="0">
              <a:schemeClr val="accent2">
                <a:shade val="90000"/>
                <a:hueOff val="-246292"/>
                <a:satOff val="175"/>
                <a:lumOff val="137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90000"/>
                <a:hueOff val="-246292"/>
                <a:satOff val="175"/>
                <a:lumOff val="137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90000"/>
                <a:hueOff val="-246292"/>
                <a:satOff val="175"/>
                <a:lumOff val="137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085393-FF98-4C67-A790-09ED61FC5D0C}">
      <dsp:nvSpPr>
        <dsp:cNvPr id="0" name=""/>
        <dsp:cNvSpPr/>
      </dsp:nvSpPr>
      <dsp:spPr>
        <a:xfrm>
          <a:off x="3676504" y="246324"/>
          <a:ext cx="1333793" cy="1333793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 dirty="0">
              <a:latin typeface="Titillium Web" panose="00000500000000000000" pitchFamily="2" charset="0"/>
            </a:rPr>
            <a:t>DATEN analysieren</a:t>
          </a:r>
        </a:p>
      </dsp:txBody>
      <dsp:txXfrm>
        <a:off x="3871833" y="441653"/>
        <a:ext cx="943135" cy="943135"/>
      </dsp:txXfrm>
    </dsp:sp>
    <dsp:sp modelId="{FC2CB570-D628-4A7B-B2EA-4FA00CF1598B}">
      <dsp:nvSpPr>
        <dsp:cNvPr id="0" name=""/>
        <dsp:cNvSpPr/>
      </dsp:nvSpPr>
      <dsp:spPr>
        <a:xfrm rot="10800000">
          <a:off x="4167109" y="1668264"/>
          <a:ext cx="352583" cy="186869"/>
        </a:xfrm>
        <a:prstGeom prst="triangle">
          <a:avLst/>
        </a:prstGeom>
        <a:gradFill rotWithShape="0">
          <a:gsLst>
            <a:gs pos="0">
              <a:schemeClr val="accent2">
                <a:shade val="90000"/>
                <a:hueOff val="-328389"/>
                <a:satOff val="234"/>
                <a:lumOff val="183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90000"/>
                <a:hueOff val="-328389"/>
                <a:satOff val="234"/>
                <a:lumOff val="183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90000"/>
                <a:hueOff val="-328389"/>
                <a:satOff val="234"/>
                <a:lumOff val="183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77C987-EC25-4B1F-A007-14F338ABD366}">
      <dsp:nvSpPr>
        <dsp:cNvPr id="0" name=""/>
        <dsp:cNvSpPr/>
      </dsp:nvSpPr>
      <dsp:spPr>
        <a:xfrm>
          <a:off x="3676504" y="1932701"/>
          <a:ext cx="1333793" cy="1333793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5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5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5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 dirty="0">
              <a:latin typeface="Titillium Web" panose="00000500000000000000" pitchFamily="2" charset="0"/>
            </a:rPr>
            <a:t>BACKUP</a:t>
          </a:r>
          <a:br>
            <a:rPr lang="de-DE" sz="1300" b="1" kern="1200" dirty="0">
              <a:latin typeface="Titillium Web" panose="00000500000000000000" pitchFamily="2" charset="0"/>
            </a:rPr>
          </a:br>
          <a:r>
            <a:rPr lang="de-DE" sz="1300" b="1" kern="1200" dirty="0">
              <a:latin typeface="Titillium Web" panose="00000500000000000000" pitchFamily="2" charset="0"/>
            </a:rPr>
            <a:t>infiltrieren</a:t>
          </a:r>
        </a:p>
      </dsp:txBody>
      <dsp:txXfrm>
        <a:off x="3871833" y="2128030"/>
        <a:ext cx="943135" cy="943135"/>
      </dsp:txXfrm>
    </dsp:sp>
    <dsp:sp modelId="{CD42EAF4-45C7-496B-9369-DF47622A3B64}">
      <dsp:nvSpPr>
        <dsp:cNvPr id="0" name=""/>
        <dsp:cNvSpPr/>
      </dsp:nvSpPr>
      <dsp:spPr>
        <a:xfrm rot="5400000">
          <a:off x="5091139" y="2506163"/>
          <a:ext cx="352583" cy="186869"/>
        </a:xfrm>
        <a:prstGeom prst="triangle">
          <a:avLst/>
        </a:prstGeom>
        <a:gradFill rotWithShape="0">
          <a:gsLst>
            <a:gs pos="0">
              <a:schemeClr val="accent2">
                <a:shade val="90000"/>
                <a:hueOff val="-410486"/>
                <a:satOff val="292"/>
                <a:lumOff val="229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90000"/>
                <a:hueOff val="-410486"/>
                <a:satOff val="292"/>
                <a:lumOff val="229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90000"/>
                <a:hueOff val="-410486"/>
                <a:satOff val="292"/>
                <a:lumOff val="229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99045C-EDCC-46CC-8E48-DF14B5953EEE}">
      <dsp:nvSpPr>
        <dsp:cNvPr id="0" name=""/>
        <dsp:cNvSpPr/>
      </dsp:nvSpPr>
      <dsp:spPr>
        <a:xfrm>
          <a:off x="5513987" y="1932701"/>
          <a:ext cx="1333793" cy="1333793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 dirty="0">
              <a:latin typeface="Titillium Web" panose="00000500000000000000" pitchFamily="2" charset="0"/>
            </a:rPr>
            <a:t>DARKNET</a:t>
          </a:r>
          <a:br>
            <a:rPr lang="de-DE" sz="1300" b="1" kern="1200" dirty="0">
              <a:latin typeface="Titillium Web" panose="00000500000000000000" pitchFamily="2" charset="0"/>
            </a:rPr>
          </a:br>
          <a:r>
            <a:rPr lang="de-DE" sz="1300" b="1" kern="1200" dirty="0">
              <a:latin typeface="Titillium Web" panose="00000500000000000000" pitchFamily="2" charset="0"/>
            </a:rPr>
            <a:t>vorbereiten</a:t>
          </a:r>
        </a:p>
      </dsp:txBody>
      <dsp:txXfrm>
        <a:off x="5709316" y="2128030"/>
        <a:ext cx="943135" cy="943135"/>
      </dsp:txXfrm>
    </dsp:sp>
    <dsp:sp modelId="{FBB7F713-B17D-4CA6-AEF6-BF5AFAEBDE0A}">
      <dsp:nvSpPr>
        <dsp:cNvPr id="0" name=""/>
        <dsp:cNvSpPr/>
      </dsp:nvSpPr>
      <dsp:spPr>
        <a:xfrm>
          <a:off x="6004592" y="1657686"/>
          <a:ext cx="352583" cy="186869"/>
        </a:xfrm>
        <a:prstGeom prst="triangle">
          <a:avLst/>
        </a:prstGeom>
        <a:gradFill rotWithShape="0">
          <a:gsLst>
            <a:gs pos="0">
              <a:schemeClr val="accent2">
                <a:shade val="90000"/>
                <a:hueOff val="-492584"/>
                <a:satOff val="351"/>
                <a:lumOff val="275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90000"/>
                <a:hueOff val="-492584"/>
                <a:satOff val="351"/>
                <a:lumOff val="275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90000"/>
                <a:hueOff val="-492584"/>
                <a:satOff val="351"/>
                <a:lumOff val="275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077EED-20FC-4009-97D9-DA8C1F87A6F6}">
      <dsp:nvSpPr>
        <dsp:cNvPr id="0" name=""/>
        <dsp:cNvSpPr/>
      </dsp:nvSpPr>
      <dsp:spPr>
        <a:xfrm>
          <a:off x="5513987" y="246324"/>
          <a:ext cx="1333793" cy="1333793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5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5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5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 dirty="0">
              <a:latin typeface="Titillium Web" panose="00000500000000000000" pitchFamily="2" charset="0"/>
            </a:rPr>
            <a:t>Ver-schlüsseln</a:t>
          </a:r>
          <a:br>
            <a:rPr lang="de-DE" sz="1300" b="1" kern="1200" dirty="0">
              <a:latin typeface="Titillium Web" panose="00000500000000000000" pitchFamily="2" charset="0"/>
            </a:rPr>
          </a:br>
          <a:r>
            <a:rPr lang="de-DE" sz="1300" b="1" kern="1200" dirty="0">
              <a:latin typeface="Titillium Web" panose="00000500000000000000" pitchFamily="2" charset="0"/>
            </a:rPr>
            <a:t> &amp; </a:t>
          </a:r>
          <a:r>
            <a:rPr lang="de-DE" sz="1300" b="1" kern="1200" dirty="0" err="1">
              <a:latin typeface="Titillium Web" panose="00000500000000000000" pitchFamily="2" charset="0"/>
            </a:rPr>
            <a:t>Zerstö-ren</a:t>
          </a:r>
          <a:endParaRPr lang="de-DE" sz="1300" b="1" kern="1200" dirty="0">
            <a:latin typeface="Titillium Web" panose="00000500000000000000" pitchFamily="2" charset="0"/>
          </a:endParaRPr>
        </a:p>
      </dsp:txBody>
      <dsp:txXfrm>
        <a:off x="5709316" y="441653"/>
        <a:ext cx="943135" cy="943135"/>
      </dsp:txXfrm>
    </dsp:sp>
    <dsp:sp modelId="{A2BAAC61-23BE-4F53-833F-31190605CEDF}">
      <dsp:nvSpPr>
        <dsp:cNvPr id="0" name=""/>
        <dsp:cNvSpPr/>
      </dsp:nvSpPr>
      <dsp:spPr>
        <a:xfrm rot="5399998">
          <a:off x="6928623" y="819786"/>
          <a:ext cx="352583" cy="186869"/>
        </a:xfrm>
        <a:prstGeom prst="triangle">
          <a:avLst/>
        </a:prstGeom>
        <a:gradFill rotWithShape="0">
          <a:gsLst>
            <a:gs pos="0">
              <a:schemeClr val="accent2">
                <a:shade val="90000"/>
                <a:hueOff val="-574681"/>
                <a:satOff val="409"/>
                <a:lumOff val="321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90000"/>
                <a:hueOff val="-574681"/>
                <a:satOff val="409"/>
                <a:lumOff val="321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90000"/>
                <a:hueOff val="-574681"/>
                <a:satOff val="409"/>
                <a:lumOff val="321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520D11-9055-4434-9803-A074117195D0}">
      <dsp:nvSpPr>
        <dsp:cNvPr id="0" name=""/>
        <dsp:cNvSpPr/>
      </dsp:nvSpPr>
      <dsp:spPr>
        <a:xfrm>
          <a:off x="7351471" y="246324"/>
          <a:ext cx="1333791" cy="1333791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latin typeface="Titillium Web" panose="00000500000000000000" pitchFamily="2" charset="0"/>
            </a:rPr>
            <a:t>ERPRESSUNG</a:t>
          </a:r>
          <a:endParaRPr lang="de-DE" sz="900" b="1" kern="1200" dirty="0">
            <a:latin typeface="Titillium Web" panose="00000500000000000000" pitchFamily="2" charset="0"/>
          </a:endParaRPr>
        </a:p>
      </dsp:txBody>
      <dsp:txXfrm>
        <a:off x="7546800" y="441653"/>
        <a:ext cx="943133" cy="943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A76E9-3267-44D8-9C9D-C4DF3BAAA758}">
      <dsp:nvSpPr>
        <dsp:cNvPr id="0" name=""/>
        <dsp:cNvSpPr/>
      </dsp:nvSpPr>
      <dsp:spPr>
        <a:xfrm>
          <a:off x="165524" y="4"/>
          <a:ext cx="2284724" cy="132952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marL="0" lvl="1" indent="0" algn="l" defTabSz="900113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>
              <a:latin typeface="Arial Narrow" panose="020B0606020202030204" pitchFamily="34" charset="0"/>
            </a:rPr>
            <a:t> INTERNET trennen, Systeme eingeschaltet la ALLE Systeme Isolieren </a:t>
          </a:r>
          <a:br>
            <a:rPr lang="de-DE" sz="1000" kern="1200" dirty="0">
              <a:latin typeface="Arial Narrow" panose="020B0606020202030204" pitchFamily="34" charset="0"/>
            </a:rPr>
          </a:br>
          <a:r>
            <a:rPr lang="de-DE" sz="1000" kern="1200" dirty="0">
              <a:latin typeface="Arial Narrow" panose="020B0606020202030204" pitchFamily="34" charset="0"/>
            </a:rPr>
            <a:t>  Clients, Server &amp; IoT</a:t>
          </a:r>
        </a:p>
        <a:p>
          <a:pPr marL="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>
              <a:latin typeface="Arial Narrow" panose="020B0606020202030204" pitchFamily="34" charset="0"/>
            </a:rPr>
            <a:t> AGENTEN ausrollen</a:t>
          </a:r>
        </a:p>
      </dsp:txBody>
      <dsp:txXfrm>
        <a:off x="736705" y="199433"/>
        <a:ext cx="1248209" cy="930669"/>
      </dsp:txXfrm>
    </dsp:sp>
    <dsp:sp modelId="{D33A981E-4F7F-4BC2-BB80-05E5AD5DFED8}">
      <dsp:nvSpPr>
        <dsp:cNvPr id="0" name=""/>
        <dsp:cNvSpPr/>
      </dsp:nvSpPr>
      <dsp:spPr>
        <a:xfrm>
          <a:off x="0" y="273545"/>
          <a:ext cx="693931" cy="7604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latin typeface="Arial Narrow" panose="020B0606020202030204" pitchFamily="34" charset="0"/>
            </a:rPr>
            <a:t>SOFORT</a:t>
          </a:r>
        </a:p>
      </dsp:txBody>
      <dsp:txXfrm>
        <a:off x="101624" y="384916"/>
        <a:ext cx="490683" cy="537747"/>
      </dsp:txXfrm>
    </dsp:sp>
    <dsp:sp modelId="{58169C46-AD17-4C5E-96E5-463070BB7304}">
      <dsp:nvSpPr>
        <dsp:cNvPr id="0" name=""/>
        <dsp:cNvSpPr/>
      </dsp:nvSpPr>
      <dsp:spPr>
        <a:xfrm>
          <a:off x="2727595" y="3036"/>
          <a:ext cx="2013031" cy="132952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900" kern="1200" dirty="0">
              <a:latin typeface="Arial Narrow" panose="020B0606020202030204" pitchFamily="34" charset="0"/>
            </a:rPr>
            <a:t>Backup Status?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900" kern="1200" dirty="0">
              <a:latin typeface="Arial Narrow" panose="020B0606020202030204" pitchFamily="34" charset="0"/>
            </a:rPr>
            <a:t>LOGs sichern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900" kern="1200" dirty="0">
              <a:latin typeface="Arial Narrow" panose="020B0606020202030204" pitchFamily="34" charset="0"/>
            </a:rPr>
            <a:t>Evil &amp; </a:t>
          </a:r>
          <a:r>
            <a:rPr lang="de-DE" sz="900" kern="1200" dirty="0" err="1">
              <a:latin typeface="Arial Narrow" panose="020B0606020202030204" pitchFamily="34" charset="0"/>
            </a:rPr>
            <a:t>Laundry</a:t>
          </a:r>
          <a:r>
            <a:rPr lang="de-DE" sz="900" kern="1200" dirty="0">
              <a:latin typeface="Arial Narrow" panose="020B0606020202030204" pitchFamily="34" charset="0"/>
            </a:rPr>
            <a:t> VLANs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900" kern="1200" dirty="0">
              <a:latin typeface="Arial Narrow" panose="020B0606020202030204" pitchFamily="34" charset="0"/>
            </a:rPr>
            <a:t>Forensik beginnen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900" kern="1200" dirty="0">
              <a:latin typeface="Arial Narrow" panose="020B0606020202030204" pitchFamily="34" charset="0"/>
            </a:rPr>
            <a:t>genug Disk Space?</a:t>
          </a:r>
        </a:p>
      </dsp:txBody>
      <dsp:txXfrm>
        <a:off x="3230853" y="202465"/>
        <a:ext cx="1044439" cy="930669"/>
      </dsp:txXfrm>
    </dsp:sp>
    <dsp:sp modelId="{CBC57E61-642D-4ADA-8F17-7D7F17130DEC}">
      <dsp:nvSpPr>
        <dsp:cNvPr id="0" name=""/>
        <dsp:cNvSpPr/>
      </dsp:nvSpPr>
      <dsp:spPr>
        <a:xfrm>
          <a:off x="2356654" y="262951"/>
          <a:ext cx="859908" cy="7604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latin typeface="Arial Narrow" panose="020B0606020202030204" pitchFamily="34" charset="0"/>
            </a:rPr>
            <a:t>NETZWERK vorbereiten</a:t>
          </a:r>
        </a:p>
      </dsp:txBody>
      <dsp:txXfrm>
        <a:off x="2482585" y="374322"/>
        <a:ext cx="608046" cy="537747"/>
      </dsp:txXfrm>
    </dsp:sp>
    <dsp:sp modelId="{DFF29E6B-C205-49D0-A536-04BC5568835B}">
      <dsp:nvSpPr>
        <dsp:cNvPr id="0" name=""/>
        <dsp:cNvSpPr/>
      </dsp:nvSpPr>
      <dsp:spPr>
        <a:xfrm>
          <a:off x="5073785" y="0"/>
          <a:ext cx="2079057" cy="132952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>
              <a:latin typeface="Arial Narrow" panose="020B0606020202030204" pitchFamily="34" charset="0"/>
            </a:rPr>
            <a:t>Inventar? Zugänge?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>
              <a:latin typeface="Arial Narrow" panose="020B0606020202030204" pitchFamily="34" charset="0"/>
            </a:rPr>
            <a:t>Prioritäten?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>
              <a:latin typeface="Arial Narrow" panose="020B0606020202030204" pitchFamily="34" charset="0"/>
            </a:rPr>
            <a:t>Abhängigkeiten?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>
              <a:latin typeface="Arial Narrow" panose="020B0606020202030204" pitchFamily="34" charset="0"/>
            </a:rPr>
            <a:t>Zuständigkeiten?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>
              <a:latin typeface="Arial Narrow" panose="020B0606020202030204" pitchFamily="34" charset="0"/>
            </a:rPr>
            <a:t>Kompetenzen?</a:t>
          </a:r>
        </a:p>
      </dsp:txBody>
      <dsp:txXfrm>
        <a:off x="5593550" y="199429"/>
        <a:ext cx="1093959" cy="930669"/>
      </dsp:txXfrm>
    </dsp:sp>
    <dsp:sp modelId="{21233B5D-CA28-46B0-8A3C-2124DD56BC21}">
      <dsp:nvSpPr>
        <dsp:cNvPr id="0" name=""/>
        <dsp:cNvSpPr/>
      </dsp:nvSpPr>
      <dsp:spPr>
        <a:xfrm>
          <a:off x="4674988" y="287180"/>
          <a:ext cx="813975" cy="7604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 err="1">
              <a:latin typeface="Arial Narrow" panose="020B0606020202030204" pitchFamily="34" charset="0"/>
            </a:rPr>
            <a:t>Inventari-sieren</a:t>
          </a:r>
          <a:r>
            <a:rPr lang="de-DE" sz="1000" kern="1200" dirty="0">
              <a:latin typeface="Arial Narrow" panose="020B0606020202030204" pitchFamily="34" charset="0"/>
            </a:rPr>
            <a:t> und Priorisieren</a:t>
          </a:r>
        </a:p>
      </dsp:txBody>
      <dsp:txXfrm>
        <a:off x="4794192" y="398551"/>
        <a:ext cx="575567" cy="537747"/>
      </dsp:txXfrm>
    </dsp:sp>
    <dsp:sp modelId="{700C635E-24F5-40FF-A9C1-2807EE28D66E}">
      <dsp:nvSpPr>
        <dsp:cNvPr id="0" name=""/>
        <dsp:cNvSpPr/>
      </dsp:nvSpPr>
      <dsp:spPr>
        <a:xfrm>
          <a:off x="7314496" y="0"/>
          <a:ext cx="1616025" cy="132952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latin typeface="Arial Narrow" panose="020B0606020202030204" pitchFamily="34" charset="0"/>
            </a:rPr>
            <a:t>LAUNDRY durchlaufen!</a:t>
          </a:r>
        </a:p>
      </dsp:txBody>
      <dsp:txXfrm>
        <a:off x="7718502" y="199429"/>
        <a:ext cx="787812" cy="930669"/>
      </dsp:txXfrm>
    </dsp:sp>
    <dsp:sp modelId="{C718B767-499C-48EF-A12B-5D9DBBFDAC05}">
      <dsp:nvSpPr>
        <dsp:cNvPr id="0" name=""/>
        <dsp:cNvSpPr/>
      </dsp:nvSpPr>
      <dsp:spPr>
        <a:xfrm>
          <a:off x="7034761" y="279986"/>
          <a:ext cx="696517" cy="7604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>
              <a:latin typeface="Arial Narrow" panose="020B0606020202030204" pitchFamily="34" charset="0"/>
            </a:rPr>
            <a:t>Wieder-aufbau</a:t>
          </a:r>
        </a:p>
      </dsp:txBody>
      <dsp:txXfrm>
        <a:off x="7136764" y="391357"/>
        <a:ext cx="492511" cy="5377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DEDE6-A806-4BCF-9F5C-C722E9C2F897}">
      <dsp:nvSpPr>
        <dsp:cNvPr id="0" name=""/>
        <dsp:cNvSpPr/>
      </dsp:nvSpPr>
      <dsp:spPr>
        <a:xfrm>
          <a:off x="2794" y="210741"/>
          <a:ext cx="1039460" cy="41578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EVIL 666</a:t>
          </a:r>
        </a:p>
      </dsp:txBody>
      <dsp:txXfrm>
        <a:off x="210686" y="210741"/>
        <a:ext cx="623676" cy="415784"/>
      </dsp:txXfrm>
    </dsp:sp>
    <dsp:sp modelId="{7F8A730B-F2C0-4729-A91E-B5A1D00AC92B}">
      <dsp:nvSpPr>
        <dsp:cNvPr id="0" name=""/>
        <dsp:cNvSpPr/>
      </dsp:nvSpPr>
      <dsp:spPr>
        <a:xfrm>
          <a:off x="938308" y="210741"/>
          <a:ext cx="1039460" cy="41578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Sichtung</a:t>
          </a:r>
        </a:p>
      </dsp:txBody>
      <dsp:txXfrm>
        <a:off x="1146200" y="210741"/>
        <a:ext cx="623676" cy="415784"/>
      </dsp:txXfrm>
    </dsp:sp>
    <dsp:sp modelId="{888B7CD0-77D5-4994-BF17-AAB6EB446F4B}">
      <dsp:nvSpPr>
        <dsp:cNvPr id="0" name=""/>
        <dsp:cNvSpPr/>
      </dsp:nvSpPr>
      <dsp:spPr>
        <a:xfrm>
          <a:off x="1873823" y="210741"/>
          <a:ext cx="1039460" cy="41578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Zero Trust</a:t>
          </a:r>
        </a:p>
      </dsp:txBody>
      <dsp:txXfrm>
        <a:off x="2081715" y="210741"/>
        <a:ext cx="623676" cy="415784"/>
      </dsp:txXfrm>
    </dsp:sp>
    <dsp:sp modelId="{0D95F62B-614F-4873-B517-6EC033733627}">
      <dsp:nvSpPr>
        <dsp:cNvPr id="0" name=""/>
        <dsp:cNvSpPr/>
      </dsp:nvSpPr>
      <dsp:spPr>
        <a:xfrm>
          <a:off x="2809338" y="210741"/>
          <a:ext cx="1039460" cy="41578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Forensik #1</a:t>
          </a:r>
        </a:p>
      </dsp:txBody>
      <dsp:txXfrm>
        <a:off x="3017230" y="210741"/>
        <a:ext cx="623676" cy="415784"/>
      </dsp:txXfrm>
    </dsp:sp>
    <dsp:sp modelId="{57E0DEF0-F33B-4FFF-A4D5-0199E2E39EDB}">
      <dsp:nvSpPr>
        <dsp:cNvPr id="0" name=""/>
        <dsp:cNvSpPr/>
      </dsp:nvSpPr>
      <dsp:spPr>
        <a:xfrm>
          <a:off x="3744853" y="210741"/>
          <a:ext cx="1039460" cy="41578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Forensik #2</a:t>
          </a:r>
        </a:p>
      </dsp:txBody>
      <dsp:txXfrm>
        <a:off x="3952745" y="210741"/>
        <a:ext cx="623676" cy="415784"/>
      </dsp:txXfrm>
    </dsp:sp>
    <dsp:sp modelId="{21419D28-5575-4414-80AB-5AA0541D5AB5}">
      <dsp:nvSpPr>
        <dsp:cNvPr id="0" name=""/>
        <dsp:cNvSpPr/>
      </dsp:nvSpPr>
      <dsp:spPr>
        <a:xfrm>
          <a:off x="4680367" y="210741"/>
          <a:ext cx="1039460" cy="41578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AV/EDR</a:t>
          </a:r>
          <a:br>
            <a:rPr lang="de-DE" sz="1200" kern="1200" dirty="0"/>
          </a:br>
          <a:r>
            <a:rPr lang="de-DE" sz="1200" kern="1200" dirty="0"/>
            <a:t>/XDR</a:t>
          </a:r>
        </a:p>
      </dsp:txBody>
      <dsp:txXfrm>
        <a:off x="4888259" y="210741"/>
        <a:ext cx="623676" cy="4157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92BDD-1C8B-403A-8046-6B1A96115863}">
      <dsp:nvSpPr>
        <dsp:cNvPr id="0" name=""/>
        <dsp:cNvSpPr/>
      </dsp:nvSpPr>
      <dsp:spPr>
        <a:xfrm>
          <a:off x="4486" y="282228"/>
          <a:ext cx="1319744" cy="45027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0" kern="1200" dirty="0"/>
            <a:t>Applikations- Updates</a:t>
          </a:r>
        </a:p>
      </dsp:txBody>
      <dsp:txXfrm>
        <a:off x="229621" y="282228"/>
        <a:ext cx="869474" cy="450270"/>
      </dsp:txXfrm>
    </dsp:sp>
    <dsp:sp modelId="{D5DDEDE6-A806-4BCF-9F5C-C722E9C2F897}">
      <dsp:nvSpPr>
        <dsp:cNvPr id="0" name=""/>
        <dsp:cNvSpPr/>
      </dsp:nvSpPr>
      <dsp:spPr>
        <a:xfrm>
          <a:off x="1258221" y="282382"/>
          <a:ext cx="1113226" cy="45027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0" kern="1200" dirty="0"/>
            <a:t>Windows Updates</a:t>
          </a:r>
        </a:p>
      </dsp:txBody>
      <dsp:txXfrm>
        <a:off x="1483356" y="282382"/>
        <a:ext cx="662956" cy="450270"/>
      </dsp:txXfrm>
    </dsp:sp>
    <dsp:sp modelId="{7F8A730B-F2C0-4729-A91E-B5A1D00AC92B}">
      <dsp:nvSpPr>
        <dsp:cNvPr id="0" name=""/>
        <dsp:cNvSpPr/>
      </dsp:nvSpPr>
      <dsp:spPr>
        <a:xfrm>
          <a:off x="2307272" y="282382"/>
          <a:ext cx="824788" cy="45027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0" kern="1200" dirty="0"/>
            <a:t>Fresh</a:t>
          </a:r>
          <a:br>
            <a:rPr lang="de-DE" sz="1000" b="0" kern="1200" dirty="0"/>
          </a:br>
          <a:r>
            <a:rPr lang="de-DE" sz="1000" b="0" kern="1200" dirty="0"/>
            <a:t>Netz</a:t>
          </a:r>
        </a:p>
      </dsp:txBody>
      <dsp:txXfrm>
        <a:off x="2532407" y="282382"/>
        <a:ext cx="374518" cy="450270"/>
      </dsp:txXfrm>
    </dsp:sp>
    <dsp:sp modelId="{888B7CD0-77D5-4994-BF17-AAB6EB446F4B}">
      <dsp:nvSpPr>
        <dsp:cNvPr id="0" name=""/>
        <dsp:cNvSpPr/>
      </dsp:nvSpPr>
      <dsp:spPr>
        <a:xfrm>
          <a:off x="3067884" y="282382"/>
          <a:ext cx="1138832" cy="45027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0" kern="1200" dirty="0"/>
            <a:t>Abschluss-Tests</a:t>
          </a:r>
        </a:p>
      </dsp:txBody>
      <dsp:txXfrm>
        <a:off x="3293019" y="282382"/>
        <a:ext cx="688562" cy="450270"/>
      </dsp:txXfrm>
    </dsp:sp>
    <dsp:sp modelId="{0D95F62B-614F-4873-B517-6EC033733627}">
      <dsp:nvSpPr>
        <dsp:cNvPr id="0" name=""/>
        <dsp:cNvSpPr/>
      </dsp:nvSpPr>
      <dsp:spPr>
        <a:xfrm>
          <a:off x="4142541" y="282382"/>
          <a:ext cx="1164901" cy="45027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0" kern="1200" dirty="0"/>
            <a:t>Tests Fach-abteilung</a:t>
          </a:r>
        </a:p>
      </dsp:txBody>
      <dsp:txXfrm>
        <a:off x="4367676" y="282382"/>
        <a:ext cx="714631" cy="450270"/>
      </dsp:txXfrm>
    </dsp:sp>
    <dsp:sp modelId="{57E0DEF0-F33B-4FFF-A4D5-0199E2E39EDB}">
      <dsp:nvSpPr>
        <dsp:cNvPr id="0" name=""/>
        <dsp:cNvSpPr/>
      </dsp:nvSpPr>
      <dsp:spPr>
        <a:xfrm>
          <a:off x="5243266" y="282382"/>
          <a:ext cx="1000649" cy="45027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0" kern="1200" dirty="0"/>
            <a:t>Freigabe</a:t>
          </a:r>
        </a:p>
      </dsp:txBody>
      <dsp:txXfrm>
        <a:off x="5468401" y="282382"/>
        <a:ext cx="550379" cy="450270"/>
      </dsp:txXfrm>
    </dsp:sp>
    <dsp:sp modelId="{21419D28-5575-4414-80AB-5AA0541D5AB5}">
      <dsp:nvSpPr>
        <dsp:cNvPr id="0" name=""/>
        <dsp:cNvSpPr/>
      </dsp:nvSpPr>
      <dsp:spPr>
        <a:xfrm>
          <a:off x="6179740" y="282382"/>
          <a:ext cx="999693" cy="45027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0" kern="1200" dirty="0"/>
            <a:t>Fertig! (vorerst)</a:t>
          </a:r>
        </a:p>
      </dsp:txBody>
      <dsp:txXfrm>
        <a:off x="6404875" y="282382"/>
        <a:ext cx="549423" cy="450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B733B9-8EC0-42B5-8E57-02021CC32B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3"/>
            <a:ext cx="2687691" cy="513349"/>
          </a:xfrm>
          <a:prstGeom prst="rect">
            <a:avLst/>
          </a:prstGeom>
        </p:spPr>
        <p:txBody>
          <a:bodyPr vert="horz" lIns="94759" tIns="47379" rIns="94759" bIns="47379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EAE7FE-5257-44BC-A234-983385E49E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513240" y="3"/>
            <a:ext cx="2687691" cy="513349"/>
          </a:xfrm>
          <a:prstGeom prst="rect">
            <a:avLst/>
          </a:prstGeom>
        </p:spPr>
        <p:txBody>
          <a:bodyPr vert="horz" lIns="94759" tIns="47379" rIns="94759" bIns="47379" rtlCol="0"/>
          <a:lstStyle>
            <a:lvl1pPr algn="r">
              <a:defRPr sz="1200"/>
            </a:lvl1pPr>
          </a:lstStyle>
          <a:p>
            <a:fld id="{3AB053CA-6C57-4F62-BDA1-685AD8AE14C0}" type="datetimeFigureOut">
              <a:rPr lang="en-ID" smtClean="0"/>
              <a:t>12/05/2025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70588-37CF-49E6-87F2-C8E1A884FF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9718094"/>
            <a:ext cx="2687691" cy="513348"/>
          </a:xfrm>
          <a:prstGeom prst="rect">
            <a:avLst/>
          </a:prstGeom>
        </p:spPr>
        <p:txBody>
          <a:bodyPr vert="horz" lIns="94759" tIns="47379" rIns="94759" bIns="47379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80689-DD23-4926-A93C-03EC6FA6A2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513240" y="9718094"/>
            <a:ext cx="2687691" cy="513348"/>
          </a:xfrm>
          <a:prstGeom prst="rect">
            <a:avLst/>
          </a:prstGeom>
        </p:spPr>
        <p:txBody>
          <a:bodyPr vert="horz" lIns="94759" tIns="47379" rIns="94759" bIns="47379" rtlCol="0" anchor="b"/>
          <a:lstStyle>
            <a:lvl1pPr algn="r">
              <a:defRPr sz="1200"/>
            </a:lvl1pPr>
          </a:lstStyle>
          <a:p>
            <a:fld id="{0CA1F0AD-E956-4B4C-A583-20A57F82C11B}" type="slidenum">
              <a:rPr lang="en-ID" smtClean="0"/>
              <a:t>‹Nr.›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7669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687691" cy="513349"/>
          </a:xfrm>
          <a:prstGeom prst="rect">
            <a:avLst/>
          </a:prstGeom>
        </p:spPr>
        <p:txBody>
          <a:bodyPr vert="horz" lIns="94759" tIns="47379" rIns="94759" bIns="47379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513240" y="3"/>
            <a:ext cx="2687691" cy="513349"/>
          </a:xfrm>
          <a:prstGeom prst="rect">
            <a:avLst/>
          </a:prstGeom>
        </p:spPr>
        <p:txBody>
          <a:bodyPr vert="horz" lIns="94759" tIns="47379" rIns="94759" bIns="47379" rtlCol="0"/>
          <a:lstStyle>
            <a:lvl1pPr algn="r">
              <a:defRPr sz="1200"/>
            </a:lvl1pPr>
          </a:lstStyle>
          <a:p>
            <a:fld id="{C0489EC0-97F0-4BF1-B975-36615910DF41}" type="datetimeFigureOut">
              <a:rPr lang="en-ID" smtClean="0"/>
              <a:t>12/05/2025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38" y="1279525"/>
            <a:ext cx="6135687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79" rIns="94759" bIns="47379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20237" y="4923881"/>
            <a:ext cx="4961890" cy="4028629"/>
          </a:xfrm>
          <a:prstGeom prst="rect">
            <a:avLst/>
          </a:prstGeom>
        </p:spPr>
        <p:txBody>
          <a:bodyPr vert="horz" lIns="94759" tIns="47379" rIns="94759" bIns="4737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718094"/>
            <a:ext cx="2687691" cy="513348"/>
          </a:xfrm>
          <a:prstGeom prst="rect">
            <a:avLst/>
          </a:prstGeom>
        </p:spPr>
        <p:txBody>
          <a:bodyPr vert="horz" lIns="94759" tIns="47379" rIns="94759" bIns="47379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513240" y="9718094"/>
            <a:ext cx="2687691" cy="513348"/>
          </a:xfrm>
          <a:prstGeom prst="rect">
            <a:avLst/>
          </a:prstGeom>
        </p:spPr>
        <p:txBody>
          <a:bodyPr vert="horz" lIns="94759" tIns="47379" rIns="94759" bIns="47379" rtlCol="0" anchor="b"/>
          <a:lstStyle>
            <a:lvl1pPr algn="r">
              <a:defRPr sz="1200"/>
            </a:lvl1pPr>
          </a:lstStyle>
          <a:p>
            <a:fld id="{36DD21E5-C797-4859-80D8-9F6BFF6A8A42}" type="slidenum">
              <a:rPr lang="en-ID" smtClean="0"/>
              <a:t>‹Nr.›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566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3338" y="1279525"/>
            <a:ext cx="6135687" cy="3452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D21E5-C797-4859-80D8-9F6BFF6A8A42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90980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3338" y="1279525"/>
            <a:ext cx="6135687" cy="3452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D21E5-C797-4859-80D8-9F6BFF6A8A42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83689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3338" y="1279525"/>
            <a:ext cx="6135687" cy="3452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D21E5-C797-4859-80D8-9F6BFF6A8A42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29393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7D9F3-1EB0-A2D3-3566-29A20FAEE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5932D5C-9001-C891-4874-1A53C20D3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338" y="1279525"/>
            <a:ext cx="6135687" cy="3452813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E12FD15-FC2B-1614-693C-9761A23208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486A0B-9E0C-0836-58CC-BFD3F2EF2A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D21E5-C797-4859-80D8-9F6BFF6A8A42}" type="slidenum">
              <a:rPr lang="en-ID" smtClean="0"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13009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275DD-B28A-0830-9064-FCE7BED6C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98420B9-AE79-2009-B64B-67D8FFB592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338" y="1279525"/>
            <a:ext cx="6135687" cy="3452813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34EC49A-B4CA-0E21-AE74-AD683B16E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03E39B-F125-2999-F23A-BE71C3CB7D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D21E5-C797-4859-80D8-9F6BFF6A8A42}" type="slidenum">
              <a:rPr lang="en-ID" smtClean="0"/>
              <a:t>13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92818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08E84-E88D-5E76-3724-BD0C2B4F8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B0647F6-1F52-AFC3-3B55-8CC0861A29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338" y="1279525"/>
            <a:ext cx="6135687" cy="3452813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047CD64-CD03-BFC4-3A2E-A934206FEE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4D93E8-A4C0-8C40-38EE-8B3A60C5E9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D21E5-C797-4859-80D8-9F6BFF6A8A42}" type="slidenum">
              <a:rPr lang="en-ID" smtClean="0"/>
              <a:t>14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2447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E14BF-9E5D-ADE6-4353-563ED1794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652294D-2A84-CE31-A4DB-CC8D105CE5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338" y="1279525"/>
            <a:ext cx="6135687" cy="3452813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0D3BACB-1DC3-AB29-330F-A149D92D82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A5F8FD-1028-3721-2EDC-CE0C1F9F2B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D21E5-C797-4859-80D8-9F6BFF6A8A42}" type="slidenum">
              <a:rPr lang="en-ID" smtClean="0"/>
              <a:t>15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6592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3338" y="1279525"/>
            <a:ext cx="6135687" cy="3452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DIENSTLEISTER BANK – IVANTI Secure Access VPN</a:t>
            </a:r>
            <a:br>
              <a:rPr lang="de-DE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D21E5-C797-4859-80D8-9F6BFF6A8A42}" type="slidenum">
              <a:rPr lang="en-ID" smtClean="0"/>
              <a:t>17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83125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3338" y="1279525"/>
            <a:ext cx="6135687" cy="3452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STADTWERKE FALL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D21E5-C797-4859-80D8-9F6BFF6A8A42}" type="slidenum">
              <a:rPr lang="en-ID" smtClean="0"/>
              <a:t>18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2857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3338" y="1279525"/>
            <a:ext cx="6135687" cy="3452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STADTWERKE SOFTWARE UPDATE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D21E5-C797-4859-80D8-9F6BFF6A8A42}" type="slidenum">
              <a:rPr lang="en-ID" smtClean="0"/>
              <a:t>21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1798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D21E5-C797-4859-80D8-9F6BFF6A8A42}" type="slidenum">
              <a:rPr lang="en-ID" smtClean="0"/>
              <a:t>25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1221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2DCCA-21B7-E5A2-A3AA-6B950A29C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9C122C6-EF87-C279-3E12-75B76C5E2D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338" y="1279525"/>
            <a:ext cx="6135687" cy="3452813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F68B6C8-8412-BF65-23A9-0F51FB63F6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HERSTELLER UNABHÄNGIG </a:t>
            </a:r>
            <a:br>
              <a:rPr lang="de-DE" dirty="0"/>
            </a:br>
            <a:r>
              <a:rPr lang="de-DE" dirty="0"/>
              <a:t>SECURITY SPEZIALISTEN</a:t>
            </a:r>
            <a:br>
              <a:rPr lang="de-DE" dirty="0"/>
            </a:br>
            <a:r>
              <a:rPr lang="de-DE" dirty="0"/>
              <a:t>MARKT SONDIEREN</a:t>
            </a:r>
            <a:br>
              <a:rPr lang="de-DE" dirty="0"/>
            </a:br>
            <a:r>
              <a:rPr lang="de-DE" dirty="0"/>
              <a:t>ECHTE FÄLLE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2EB5F7E-155F-96A5-2408-600EE91517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D21E5-C797-4859-80D8-9F6BFF6A8A42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42361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4A299-5C2B-7B42-32DE-5C5673480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390C537-F594-7457-1479-9AAB0C5FCB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338" y="1279525"/>
            <a:ext cx="6135687" cy="3452813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5877BFF-0A5A-DF15-770C-F4805350B5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HANDY BEREITHALTEN</a:t>
            </a:r>
            <a:br>
              <a:rPr lang="de-DE" dirty="0"/>
            </a:br>
            <a:r>
              <a:rPr lang="de-DE" dirty="0"/>
              <a:t>ZAUBERN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2DC07D-BC10-B00F-393B-58A07CEA2A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D21E5-C797-4859-80D8-9F6BFF6A8A42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23636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4BC22-F344-1382-90B7-7F0393962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7D0659A-ED9D-1494-A59C-05CF22BF9F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338" y="1279525"/>
            <a:ext cx="6135687" cy="3452813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EBAA7B3-178E-E03B-4AB2-1B5794041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8FCB79-59ED-77BF-CA99-C2FF30DA62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D21E5-C797-4859-80D8-9F6BFF6A8A42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1544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CB0AF-2845-6302-29BC-C7A9E3A1F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3BCBB43-8433-44EB-A290-F84F0FE4EB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338" y="1279525"/>
            <a:ext cx="6135687" cy="3452813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A1610BB-E82D-858B-9B04-283B55AC3C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E06184-F5F8-E1A1-C62B-5DC7194C59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D21E5-C797-4859-80D8-9F6BFF6A8A42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10595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406AA-B67C-5837-7A7F-672B409F3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D88E62C-F02C-BBC6-E123-5BEFCBCB85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338" y="1279525"/>
            <a:ext cx="6135687" cy="3452813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4F83D61-2757-55A3-8831-529A79D2A8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500"/>
              </a:spcBef>
              <a:buClr>
                <a:srgbClr val="1CBBDB"/>
              </a:buClr>
              <a:buFont typeface="Wingdings" panose="05000000000000000000" pitchFamily="2" charset="2"/>
              <a:buNone/>
            </a:pPr>
            <a:r>
              <a:rPr lang="de-DE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Wer sind die Angreifer</a:t>
            </a:r>
            <a:br>
              <a:rPr lang="de-DE" sz="1000" b="1" dirty="0">
                <a:solidFill>
                  <a:schemeClr val="bg1"/>
                </a:solidFill>
                <a:latin typeface="Titillium Web" panose="00000500000000000000" pitchFamily="2" charset="0"/>
              </a:rPr>
            </a:br>
            <a:r>
              <a:rPr lang="de-DE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Wie arbeiten diese?</a:t>
            </a: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1CBBDB"/>
              </a:buClr>
              <a:buFont typeface="Wingdings" panose="05000000000000000000" pitchFamily="2" charset="2"/>
              <a:buNone/>
            </a:pPr>
            <a:r>
              <a:rPr lang="de-DE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Wie läuft ein Ransomware-Angriff genau ab</a:t>
            </a: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1CBBDB"/>
              </a:buClr>
              <a:buFont typeface="Wingdings" panose="05000000000000000000" pitchFamily="2" charset="2"/>
              <a:buNone/>
            </a:pPr>
            <a:r>
              <a:rPr lang="de-DE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Wie sieht ein Wiederaufbau aus?</a:t>
            </a: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1CBBDB"/>
              </a:buClr>
              <a:buFont typeface="Wingdings" panose="05000000000000000000" pitchFamily="2" charset="2"/>
              <a:buNone/>
            </a:pPr>
            <a:r>
              <a:rPr lang="de-DE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Erfahrungsberichte </a:t>
            </a: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1CBBDB"/>
              </a:buClr>
              <a:buFont typeface="Wingdings" panose="05000000000000000000" pitchFamily="2" charset="2"/>
              <a:buNone/>
            </a:pPr>
            <a:r>
              <a:rPr lang="de-DE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Warum scheitern klassische Konzepte auch mit KI?</a:t>
            </a:r>
            <a:br>
              <a:rPr lang="de-DE" sz="1000" b="1" dirty="0">
                <a:solidFill>
                  <a:schemeClr val="bg1"/>
                </a:solidFill>
                <a:latin typeface="Titillium Web" panose="00000500000000000000" pitchFamily="2" charset="0"/>
              </a:rPr>
            </a:br>
            <a:r>
              <a:rPr lang="de-DE" sz="1000" b="1" dirty="0">
                <a:solidFill>
                  <a:schemeClr val="bg1"/>
                </a:solidFill>
                <a:latin typeface="Titillium Web" panose="00000500000000000000" pitchFamily="2" charset="0"/>
              </a:rPr>
              <a:t>Was kann ich tun?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de-DE" sz="1000" b="1" dirty="0">
              <a:solidFill>
                <a:srgbClr val="1CBBDB"/>
              </a:solidFill>
              <a:latin typeface="Titillium Web" panose="00000500000000000000" pitchFamily="2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C5E274-5FE2-5D48-F960-A07BB6F639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D21E5-C797-4859-80D8-9F6BFF6A8A42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26943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3338" y="1279525"/>
            <a:ext cx="6135687" cy="3452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PANZER 40 MIO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D21E5-C797-4859-80D8-9F6BFF6A8A42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1929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3338" y="1279525"/>
            <a:ext cx="6135687" cy="3452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D21E5-C797-4859-80D8-9F6BFF6A8A42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27618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F64E6-84FD-72CC-8AF3-C6CEC6029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5E59AF6-EA8C-ACE5-483E-13B41369F5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338" y="1279525"/>
            <a:ext cx="6135687" cy="3452813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060CBAE-5C78-E3B1-03D4-C662C17397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Wie VIELE WOCHEN KANN ICH OHNE IT ÜBERSTEHEN?</a:t>
            </a:r>
            <a:br>
              <a:rPr lang="de-DE" dirty="0"/>
            </a:br>
            <a:r>
              <a:rPr lang="de-DE" dirty="0"/>
              <a:t>LÖHNE &amp; GEHÄLTER?</a:t>
            </a:r>
            <a:br>
              <a:rPr lang="de-DE" dirty="0"/>
            </a:br>
            <a:r>
              <a:rPr lang="de-DE" dirty="0"/>
              <a:t>VERTRAGSSTRAFEN</a:t>
            </a:r>
            <a:br>
              <a:rPr lang="de-DE" dirty="0"/>
            </a:br>
            <a:r>
              <a:rPr lang="de-DE" dirty="0"/>
              <a:t>REPUTATION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01816AD-E11E-A20C-EC53-A27399CA46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D21E5-C797-4859-80D8-9F6BFF6A8A42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7952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3.sv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D2C5-5B14-4005-84B1-07E687658BBE}" type="datetime11">
              <a:rPr lang="de-DE" smtClean="0"/>
              <a:t>14:25:10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558665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D2C5-5B14-4005-84B1-07E687658BBE}" type="datetime11">
              <a:rPr lang="de-DE" smtClean="0"/>
              <a:t>14:25:10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89548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D2C5-5B14-4005-84B1-07E687658BBE}" type="datetime11">
              <a:rPr lang="de-DE" smtClean="0"/>
              <a:t>14:25:10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753639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reieck 21">
            <a:extLst>
              <a:ext uri="{FF2B5EF4-FFF2-40B4-BE49-F238E27FC236}">
                <a16:creationId xmlns:a16="http://schemas.microsoft.com/office/drawing/2014/main" id="{7D03E4F9-F6E9-4A8B-9856-10749FF05429}"/>
              </a:ext>
            </a:extLst>
          </p:cNvPr>
          <p:cNvSpPr/>
          <p:nvPr userDrawn="1"/>
        </p:nvSpPr>
        <p:spPr>
          <a:xfrm rot="5400000">
            <a:off x="-11063" y="281493"/>
            <a:ext cx="678521" cy="651537"/>
          </a:xfrm>
          <a:prstGeom prst="triangle">
            <a:avLst/>
          </a:prstGeom>
          <a:solidFill>
            <a:srgbClr val="1CBB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7" name="Grafik 6" descr="Ein Bild, das Grafiken, Clipart, Grafikdesign, Kunst enthält.&#10;&#10;Automatisch generierte Beschreibung">
            <a:extLst>
              <a:ext uri="{FF2B5EF4-FFF2-40B4-BE49-F238E27FC236}">
                <a16:creationId xmlns:a16="http://schemas.microsoft.com/office/drawing/2014/main" id="{ED3A357F-9EEB-ADB8-E06B-84A46E0F9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512" y="270306"/>
            <a:ext cx="6932978" cy="4939748"/>
          </a:xfrm>
          <a:prstGeom prst="rect">
            <a:avLst/>
          </a:prstGeom>
        </p:spPr>
      </p:pic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5D41C270-6CB5-C33F-AE10-668602990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0537" y="282416"/>
            <a:ext cx="5616222" cy="7208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75" b="1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5BCBDF99-0F4E-9120-FED6-13AE01E5ED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0537" y="1177037"/>
            <a:ext cx="5616222" cy="10164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50" b="0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Sub-Headline</a:t>
            </a:r>
          </a:p>
        </p:txBody>
      </p: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757E6641-8403-B241-FAF5-10D2F48FC132}"/>
              </a:ext>
            </a:extLst>
          </p:cNvPr>
          <p:cNvCxnSpPr>
            <a:cxnSpLocks/>
          </p:cNvCxnSpPr>
          <p:nvPr userDrawn="1"/>
        </p:nvCxnSpPr>
        <p:spPr>
          <a:xfrm>
            <a:off x="2048793" y="5462527"/>
            <a:ext cx="699444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A23A7EA4-D426-71BC-B30A-0EF6ADB45D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98" y="5287620"/>
            <a:ext cx="1840152" cy="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67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Überschrift">
    <p:bg>
      <p:bgPr>
        <a:solidFill>
          <a:srgbClr val="1342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C92958B-47EE-5988-8525-D9F3648CDCB9}"/>
              </a:ext>
            </a:extLst>
          </p:cNvPr>
          <p:cNvSpPr/>
          <p:nvPr userDrawn="1"/>
        </p:nvSpPr>
        <p:spPr>
          <a:xfrm>
            <a:off x="0" y="1"/>
            <a:ext cx="10160000" cy="998836"/>
          </a:xfrm>
          <a:prstGeom prst="rect">
            <a:avLst/>
          </a:prstGeom>
          <a:solidFill>
            <a:srgbClr val="1CBB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4E5C314F-9920-72C6-33C4-D98AD6638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0498" y="328562"/>
            <a:ext cx="8259004" cy="476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50" b="1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6" name="Dreieck 15">
            <a:extLst>
              <a:ext uri="{FF2B5EF4-FFF2-40B4-BE49-F238E27FC236}">
                <a16:creationId xmlns:a16="http://schemas.microsoft.com/office/drawing/2014/main" id="{AB756EFB-26AB-310C-EB8F-AA1908EAF33B}"/>
              </a:ext>
            </a:extLst>
          </p:cNvPr>
          <p:cNvSpPr/>
          <p:nvPr userDrawn="1"/>
        </p:nvSpPr>
        <p:spPr>
          <a:xfrm rot="5400000">
            <a:off x="294912" y="337433"/>
            <a:ext cx="360551" cy="342811"/>
          </a:xfrm>
          <a:prstGeom prst="triangle">
            <a:avLst/>
          </a:prstGeom>
          <a:solidFill>
            <a:srgbClr val="1342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25" name="Grafik 24" descr="Ein Bild, das Grafiken, Clipart, Grafikdesign, Kunst enthält.&#10;&#10;Automatisch generierte Beschreibung">
            <a:extLst>
              <a:ext uri="{FF2B5EF4-FFF2-40B4-BE49-F238E27FC236}">
                <a16:creationId xmlns:a16="http://schemas.microsoft.com/office/drawing/2014/main" id="{10A1761C-98C4-F980-8DDE-8FF78B736A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983" y="207290"/>
            <a:ext cx="796202" cy="567294"/>
          </a:xfrm>
          <a:prstGeom prst="rect">
            <a:avLst/>
          </a:prstGeom>
        </p:spPr>
      </p:pic>
      <p:cxnSp>
        <p:nvCxnSpPr>
          <p:cNvPr id="3" name="Gerade Verbindung 23">
            <a:extLst>
              <a:ext uri="{FF2B5EF4-FFF2-40B4-BE49-F238E27FC236}">
                <a16:creationId xmlns:a16="http://schemas.microsoft.com/office/drawing/2014/main" id="{18920B6F-9347-E8B5-F278-4D69FCD02756}"/>
              </a:ext>
            </a:extLst>
          </p:cNvPr>
          <p:cNvCxnSpPr>
            <a:cxnSpLocks/>
          </p:cNvCxnSpPr>
          <p:nvPr userDrawn="1"/>
        </p:nvCxnSpPr>
        <p:spPr>
          <a:xfrm>
            <a:off x="2048793" y="5462527"/>
            <a:ext cx="699444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7F0FE43E-D3CB-6E74-6B02-36239B8640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98" y="5287620"/>
            <a:ext cx="1840152" cy="31075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A6D09DC-46F6-47D8-05B4-57AF5840F9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045" y="5029200"/>
            <a:ext cx="653739" cy="56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80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Grafiken, Clipart, Grafikdesign, Kunst enthält.&#10;&#10;Automatisch generierte Beschreibung">
            <a:extLst>
              <a:ext uri="{FF2B5EF4-FFF2-40B4-BE49-F238E27FC236}">
                <a16:creationId xmlns:a16="http://schemas.microsoft.com/office/drawing/2014/main" id="{ED3A357F-9EEB-ADB8-E06B-84A46E0F9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321" y="142716"/>
            <a:ext cx="1731463" cy="1233668"/>
          </a:xfrm>
          <a:prstGeom prst="rect">
            <a:avLst/>
          </a:prstGeom>
        </p:spPr>
      </p:pic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757E6641-8403-B241-FAF5-10D2F48FC132}"/>
              </a:ext>
            </a:extLst>
          </p:cNvPr>
          <p:cNvCxnSpPr>
            <a:cxnSpLocks/>
          </p:cNvCxnSpPr>
          <p:nvPr userDrawn="1"/>
        </p:nvCxnSpPr>
        <p:spPr>
          <a:xfrm>
            <a:off x="2048793" y="5462527"/>
            <a:ext cx="699444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A23A7EA4-D426-71BC-B30A-0EF6ADB45D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98" y="5287620"/>
            <a:ext cx="1840152" cy="310754"/>
          </a:xfrm>
          <a:prstGeom prst="rect">
            <a:avLst/>
          </a:prstGeom>
        </p:spPr>
      </p:pic>
      <p:sp>
        <p:nvSpPr>
          <p:cNvPr id="3" name="Dreieck 21">
            <a:extLst>
              <a:ext uri="{FF2B5EF4-FFF2-40B4-BE49-F238E27FC236}">
                <a16:creationId xmlns:a16="http://schemas.microsoft.com/office/drawing/2014/main" id="{D2B6FF4C-487E-BA2E-E45A-A77BED7030A1}"/>
              </a:ext>
            </a:extLst>
          </p:cNvPr>
          <p:cNvSpPr/>
          <p:nvPr userDrawn="1"/>
        </p:nvSpPr>
        <p:spPr>
          <a:xfrm rot="5400000">
            <a:off x="-11063" y="281493"/>
            <a:ext cx="678521" cy="651537"/>
          </a:xfrm>
          <a:prstGeom prst="triangle">
            <a:avLst/>
          </a:prstGeom>
          <a:solidFill>
            <a:srgbClr val="1CBB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140B5A76-FDE0-2CB4-47B3-3755388DD8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0536" y="282416"/>
            <a:ext cx="7620103" cy="7208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75" b="1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5" name="Textplatzhalter 13">
            <a:extLst>
              <a:ext uri="{FF2B5EF4-FFF2-40B4-BE49-F238E27FC236}">
                <a16:creationId xmlns:a16="http://schemas.microsoft.com/office/drawing/2014/main" id="{4E7B6862-739B-3FD2-5BE5-309FCCB83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0536" y="1177037"/>
            <a:ext cx="9099179" cy="39734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50" b="0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 dirty="0"/>
              <a:t>Sub-Headline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02A2A54-3721-7634-6763-9DDD3A77D93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045" y="5029200"/>
            <a:ext cx="653739" cy="56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73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reieck 21">
            <a:extLst>
              <a:ext uri="{FF2B5EF4-FFF2-40B4-BE49-F238E27FC236}">
                <a16:creationId xmlns:a16="http://schemas.microsoft.com/office/drawing/2014/main" id="{7D03E4F9-F6E9-4A8B-9856-10749FF05429}"/>
              </a:ext>
            </a:extLst>
          </p:cNvPr>
          <p:cNvSpPr/>
          <p:nvPr userDrawn="1"/>
        </p:nvSpPr>
        <p:spPr>
          <a:xfrm rot="5400000">
            <a:off x="-11063" y="1232367"/>
            <a:ext cx="678521" cy="651537"/>
          </a:xfrm>
          <a:prstGeom prst="triangle">
            <a:avLst/>
          </a:prstGeom>
          <a:solidFill>
            <a:srgbClr val="1CBB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7" name="Grafik 6" descr="Ein Bild, das Grafiken, Clipart, Grafikdesign, Kunst enthält.&#10;&#10;Automatisch generierte Beschreibung">
            <a:extLst>
              <a:ext uri="{FF2B5EF4-FFF2-40B4-BE49-F238E27FC236}">
                <a16:creationId xmlns:a16="http://schemas.microsoft.com/office/drawing/2014/main" id="{ED3A357F-9EEB-ADB8-E06B-84A46E0F9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512" y="270306"/>
            <a:ext cx="6932978" cy="4939748"/>
          </a:xfrm>
          <a:prstGeom prst="rect">
            <a:avLst/>
          </a:prstGeom>
        </p:spPr>
      </p:pic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5D41C270-6CB5-C33F-AE10-668602990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0537" y="1246436"/>
            <a:ext cx="5616222" cy="7208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75" b="1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5BCBDF99-0F4E-9120-FED6-13AE01E5ED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0537" y="2084340"/>
            <a:ext cx="5616222" cy="10164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50" b="0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Sub-Headline</a:t>
            </a:r>
          </a:p>
        </p:txBody>
      </p: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757E6641-8403-B241-FAF5-10D2F48FC132}"/>
              </a:ext>
            </a:extLst>
          </p:cNvPr>
          <p:cNvCxnSpPr>
            <a:cxnSpLocks/>
          </p:cNvCxnSpPr>
          <p:nvPr userDrawn="1"/>
        </p:nvCxnSpPr>
        <p:spPr>
          <a:xfrm>
            <a:off x="2048793" y="5462527"/>
            <a:ext cx="699444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A23A7EA4-D426-71BC-B30A-0EF6ADB45D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98" y="5287620"/>
            <a:ext cx="1840152" cy="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95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Grafiken, Clipart, Grafikdesign, Kunst enthält.&#10;&#10;Automatisch generierte Beschreibung">
            <a:extLst>
              <a:ext uri="{FF2B5EF4-FFF2-40B4-BE49-F238E27FC236}">
                <a16:creationId xmlns:a16="http://schemas.microsoft.com/office/drawing/2014/main" id="{ED3A357F-9EEB-ADB8-E06B-84A46E0F9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321" y="142716"/>
            <a:ext cx="1731463" cy="1233668"/>
          </a:xfrm>
          <a:prstGeom prst="rect">
            <a:avLst/>
          </a:prstGeom>
        </p:spPr>
      </p:pic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757E6641-8403-B241-FAF5-10D2F48FC132}"/>
              </a:ext>
            </a:extLst>
          </p:cNvPr>
          <p:cNvCxnSpPr>
            <a:cxnSpLocks/>
          </p:cNvCxnSpPr>
          <p:nvPr userDrawn="1"/>
        </p:nvCxnSpPr>
        <p:spPr>
          <a:xfrm>
            <a:off x="2048793" y="5462527"/>
            <a:ext cx="699444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A23A7EA4-D426-71BC-B30A-0EF6ADB45D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98" y="5287620"/>
            <a:ext cx="1840152" cy="310754"/>
          </a:xfrm>
          <a:prstGeom prst="rect">
            <a:avLst/>
          </a:prstGeom>
        </p:spPr>
      </p:pic>
      <p:sp>
        <p:nvSpPr>
          <p:cNvPr id="3" name="Dreieck 21">
            <a:extLst>
              <a:ext uri="{FF2B5EF4-FFF2-40B4-BE49-F238E27FC236}">
                <a16:creationId xmlns:a16="http://schemas.microsoft.com/office/drawing/2014/main" id="{D2B6FF4C-487E-BA2E-E45A-A77BED7030A1}"/>
              </a:ext>
            </a:extLst>
          </p:cNvPr>
          <p:cNvSpPr/>
          <p:nvPr userDrawn="1"/>
        </p:nvSpPr>
        <p:spPr>
          <a:xfrm rot="5400000">
            <a:off x="-11063" y="281493"/>
            <a:ext cx="678521" cy="651537"/>
          </a:xfrm>
          <a:prstGeom prst="triangle">
            <a:avLst/>
          </a:prstGeom>
          <a:solidFill>
            <a:srgbClr val="1CBB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140B5A76-FDE0-2CB4-47B3-3755388DD8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0536" y="282416"/>
            <a:ext cx="7620103" cy="7208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75" b="1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5" name="Textplatzhalter 13">
            <a:extLst>
              <a:ext uri="{FF2B5EF4-FFF2-40B4-BE49-F238E27FC236}">
                <a16:creationId xmlns:a16="http://schemas.microsoft.com/office/drawing/2014/main" id="{4E7B6862-739B-3FD2-5BE5-309FCCB83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0536" y="1177037"/>
            <a:ext cx="9099179" cy="39734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50" b="0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 dirty="0"/>
              <a:t>Sub-Headline</a:t>
            </a:r>
          </a:p>
        </p:txBody>
      </p:sp>
    </p:spTree>
    <p:extLst>
      <p:ext uri="{BB962C8B-B14F-4D97-AF65-F5344CB8AC3E}">
        <p14:creationId xmlns:p14="http://schemas.microsoft.com/office/powerpoint/2010/main" val="1069469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A1D911AC-A87D-3A30-8640-63A2DB49D273}"/>
              </a:ext>
            </a:extLst>
          </p:cNvPr>
          <p:cNvSpPr/>
          <p:nvPr userDrawn="1"/>
        </p:nvSpPr>
        <p:spPr>
          <a:xfrm>
            <a:off x="486579" y="941011"/>
            <a:ext cx="9153180" cy="3184768"/>
          </a:xfrm>
          <a:prstGeom prst="rect">
            <a:avLst/>
          </a:prstGeom>
          <a:solidFill>
            <a:srgbClr val="1CBBD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7" name="Grafik 6" descr="Ein Bild, das Grafiken, Clipart, Grafikdesign, Kunst enthält.&#10;&#10;Automatisch generierte Beschreibung">
            <a:extLst>
              <a:ext uri="{FF2B5EF4-FFF2-40B4-BE49-F238E27FC236}">
                <a16:creationId xmlns:a16="http://schemas.microsoft.com/office/drawing/2014/main" id="{ED3A357F-9EEB-ADB8-E06B-84A46E0F9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45" y="1217996"/>
            <a:ext cx="3495721" cy="2490702"/>
          </a:xfrm>
          <a:prstGeom prst="rect">
            <a:avLst/>
          </a:prstGeom>
        </p:spPr>
      </p:pic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5BCBDF99-0F4E-9120-FED6-13AE01E5ED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99217" y="1217997"/>
            <a:ext cx="5024191" cy="27297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50" b="0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 dirty="0"/>
              <a:t>Sub-Headline</a:t>
            </a:r>
          </a:p>
        </p:txBody>
      </p: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757E6641-8403-B241-FAF5-10D2F48FC132}"/>
              </a:ext>
            </a:extLst>
          </p:cNvPr>
          <p:cNvCxnSpPr>
            <a:cxnSpLocks/>
          </p:cNvCxnSpPr>
          <p:nvPr userDrawn="1"/>
        </p:nvCxnSpPr>
        <p:spPr>
          <a:xfrm>
            <a:off x="2048793" y="5462527"/>
            <a:ext cx="699444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A23A7EA4-D426-71BC-B30A-0EF6ADB45D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98" y="5287620"/>
            <a:ext cx="1840152" cy="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7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A1D911AC-A87D-3A30-8640-63A2DB49D273}"/>
              </a:ext>
            </a:extLst>
          </p:cNvPr>
          <p:cNvSpPr/>
          <p:nvPr userDrawn="1"/>
        </p:nvSpPr>
        <p:spPr>
          <a:xfrm>
            <a:off x="486579" y="941011"/>
            <a:ext cx="9153180" cy="3184768"/>
          </a:xfrm>
          <a:prstGeom prst="rect">
            <a:avLst/>
          </a:prstGeom>
          <a:solidFill>
            <a:srgbClr val="1CBBD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7" name="Grafik 6" descr="Ein Bild, das Grafiken, Clipart, Grafikdesign, Kunst enthält.&#10;&#10;Automatisch generierte Beschreibung">
            <a:extLst>
              <a:ext uri="{FF2B5EF4-FFF2-40B4-BE49-F238E27FC236}">
                <a16:creationId xmlns:a16="http://schemas.microsoft.com/office/drawing/2014/main" id="{ED3A357F-9EEB-ADB8-E06B-84A46E0F9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45" y="1217996"/>
            <a:ext cx="3495721" cy="2490702"/>
          </a:xfrm>
          <a:prstGeom prst="rect">
            <a:avLst/>
          </a:prstGeom>
        </p:spPr>
      </p:pic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5BCBDF99-0F4E-9120-FED6-13AE01E5ED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99217" y="1217997"/>
            <a:ext cx="5024191" cy="27297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50" b="0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 dirty="0"/>
              <a:t>Sub-Headline</a:t>
            </a:r>
          </a:p>
        </p:txBody>
      </p: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757E6641-8403-B241-FAF5-10D2F48FC132}"/>
              </a:ext>
            </a:extLst>
          </p:cNvPr>
          <p:cNvCxnSpPr>
            <a:cxnSpLocks/>
          </p:cNvCxnSpPr>
          <p:nvPr userDrawn="1"/>
        </p:nvCxnSpPr>
        <p:spPr>
          <a:xfrm>
            <a:off x="2048793" y="5462527"/>
            <a:ext cx="699444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A23A7EA4-D426-71BC-B30A-0EF6ADB45D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98" y="5287620"/>
            <a:ext cx="1840152" cy="31075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A056708-9AAA-B6B6-CAD8-ACEEE01D9E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045" y="5029200"/>
            <a:ext cx="653739" cy="56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7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79DCA015-DB88-F492-8635-5162DD228120}"/>
              </a:ext>
            </a:extLst>
          </p:cNvPr>
          <p:cNvSpPr>
            <a:spLocks/>
          </p:cNvSpPr>
          <p:nvPr userDrawn="1"/>
        </p:nvSpPr>
        <p:spPr bwMode="auto">
          <a:xfrm>
            <a:off x="1325" y="-10297"/>
            <a:ext cx="10158677" cy="1471493"/>
          </a:xfrm>
          <a:custGeom>
            <a:avLst/>
            <a:gdLst>
              <a:gd name="T0" fmla="*/ 7582 w 7582"/>
              <a:gd name="T1" fmla="*/ 1176 h 2131"/>
              <a:gd name="T2" fmla="*/ 3792 w 7582"/>
              <a:gd name="T3" fmla="*/ 2131 h 2131"/>
              <a:gd name="T4" fmla="*/ 0 w 7582"/>
              <a:gd name="T5" fmla="*/ 1176 h 2131"/>
              <a:gd name="T6" fmla="*/ 0 w 7582"/>
              <a:gd name="T7" fmla="*/ 0 h 2131"/>
              <a:gd name="T8" fmla="*/ 7582 w 7582"/>
              <a:gd name="T9" fmla="*/ 0 h 2131"/>
              <a:gd name="T10" fmla="*/ 7582 w 7582"/>
              <a:gd name="T11" fmla="*/ 1176 h 2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582" h="2131">
                <a:moveTo>
                  <a:pt x="7582" y="1176"/>
                </a:moveTo>
                <a:lnTo>
                  <a:pt x="3792" y="2131"/>
                </a:lnTo>
                <a:lnTo>
                  <a:pt x="0" y="1176"/>
                </a:lnTo>
                <a:lnTo>
                  <a:pt x="0" y="0"/>
                </a:lnTo>
                <a:lnTo>
                  <a:pt x="7582" y="0"/>
                </a:lnTo>
                <a:lnTo>
                  <a:pt x="7582" y="1176"/>
                </a:lnTo>
                <a:close/>
              </a:path>
            </a:pathLst>
          </a:custGeom>
          <a:solidFill>
            <a:srgbClr val="1CBBDB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2689EADB-B2BF-3AC1-01D3-1E801D9BB94F}"/>
              </a:ext>
            </a:extLst>
          </p:cNvPr>
          <p:cNvSpPr/>
          <p:nvPr userDrawn="1"/>
        </p:nvSpPr>
        <p:spPr>
          <a:xfrm>
            <a:off x="4126158" y="2237589"/>
            <a:ext cx="2032000" cy="2008188"/>
          </a:xfrm>
          <a:prstGeom prst="rect">
            <a:avLst/>
          </a:prstGeom>
          <a:solidFill>
            <a:srgbClr val="1CBB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3F813100-EAA5-7ED4-B793-04B70A69C509}"/>
              </a:ext>
            </a:extLst>
          </p:cNvPr>
          <p:cNvSpPr/>
          <p:nvPr userDrawn="1"/>
        </p:nvSpPr>
        <p:spPr>
          <a:xfrm>
            <a:off x="7491658" y="1904215"/>
            <a:ext cx="2032000" cy="2008188"/>
          </a:xfrm>
          <a:prstGeom prst="rect">
            <a:avLst/>
          </a:prstGeom>
          <a:solidFill>
            <a:srgbClr val="1CBB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9" name="Grafik 8" descr="Ein Bild, das Grafiken, Clipart, Grafikdesign, Kunst enthält.&#10;&#10;Automatisch generierte Beschreibung">
            <a:extLst>
              <a:ext uri="{FF2B5EF4-FFF2-40B4-BE49-F238E27FC236}">
                <a16:creationId xmlns:a16="http://schemas.microsoft.com/office/drawing/2014/main" id="{9EEB7521-35CE-BA94-0966-9955DB7AC0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429" y="884187"/>
            <a:ext cx="1411144" cy="1005441"/>
          </a:xfrm>
          <a:prstGeom prst="rect">
            <a:avLst/>
          </a:prstGeom>
        </p:spPr>
      </p:pic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56971724-54C8-F526-2ADF-9B18717CEB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1888" y="220106"/>
            <a:ext cx="5616222" cy="4416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 b="1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Das Team</a:t>
            </a:r>
          </a:p>
        </p:txBody>
      </p:sp>
      <p:sp>
        <p:nvSpPr>
          <p:cNvPr id="13" name="Bildplatzhalter 11">
            <a:extLst>
              <a:ext uri="{FF2B5EF4-FFF2-40B4-BE49-F238E27FC236}">
                <a16:creationId xmlns:a16="http://schemas.microsoft.com/office/drawing/2014/main" id="{1A7E55A7-1114-9CC9-E86F-DA8DED313D4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6110" y="2329108"/>
            <a:ext cx="1963208" cy="200818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DF6BA4C8-5F17-B52E-5335-EA41D844A3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39369" y="1989296"/>
            <a:ext cx="1963208" cy="200818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D3760167-7F4C-33DB-1CBB-FEB3CDBE46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6056" y="4117939"/>
            <a:ext cx="1963208" cy="281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25" b="1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Name Nachname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802727B8-BE63-CA84-3A17-66C527E28E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6110" y="4468048"/>
            <a:ext cx="1963208" cy="281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25" b="1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Name Nachname</a:t>
            </a:r>
          </a:p>
        </p:txBody>
      </p:sp>
      <p:sp>
        <p:nvSpPr>
          <p:cNvPr id="18" name="Textplatzhalter 13">
            <a:extLst>
              <a:ext uri="{FF2B5EF4-FFF2-40B4-BE49-F238E27FC236}">
                <a16:creationId xmlns:a16="http://schemas.microsoft.com/office/drawing/2014/main" id="{A4EA9A5B-8246-A986-9FEF-C9D7522406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9894" y="4107643"/>
            <a:ext cx="1963208" cy="281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25" b="1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Name Nachname</a:t>
            </a:r>
          </a:p>
        </p:txBody>
      </p:sp>
      <p:sp>
        <p:nvSpPr>
          <p:cNvPr id="19" name="Textplatzhalter 13">
            <a:extLst>
              <a:ext uri="{FF2B5EF4-FFF2-40B4-BE49-F238E27FC236}">
                <a16:creationId xmlns:a16="http://schemas.microsoft.com/office/drawing/2014/main" id="{A4F0EC6F-4E32-746F-3BD6-C17E9F4150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6056" y="4426858"/>
            <a:ext cx="1963208" cy="281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25" b="0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Position/ Bereich</a:t>
            </a:r>
          </a:p>
        </p:txBody>
      </p:sp>
      <p:sp>
        <p:nvSpPr>
          <p:cNvPr id="20" name="Textplatzhalter 13">
            <a:extLst>
              <a:ext uri="{FF2B5EF4-FFF2-40B4-BE49-F238E27FC236}">
                <a16:creationId xmlns:a16="http://schemas.microsoft.com/office/drawing/2014/main" id="{7DD10E41-62D0-D9F6-0C36-483603C191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5680" y="4760233"/>
            <a:ext cx="1963208" cy="281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25" b="0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Position/ Bereich</a:t>
            </a:r>
          </a:p>
        </p:txBody>
      </p:sp>
      <p:sp>
        <p:nvSpPr>
          <p:cNvPr id="21" name="Textplatzhalter 13">
            <a:extLst>
              <a:ext uri="{FF2B5EF4-FFF2-40B4-BE49-F238E27FC236}">
                <a16:creationId xmlns:a16="http://schemas.microsoft.com/office/drawing/2014/main" id="{091C33D0-004E-242D-1E4A-CFD63394DE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41180" y="4403046"/>
            <a:ext cx="1963208" cy="281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25" b="0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Position/ Bereich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8B9256D5-9333-CAE1-3BCD-643C5A91D178}"/>
              </a:ext>
            </a:extLst>
          </p:cNvPr>
          <p:cNvSpPr/>
          <p:nvPr userDrawn="1"/>
        </p:nvSpPr>
        <p:spPr>
          <a:xfrm>
            <a:off x="776532" y="1892308"/>
            <a:ext cx="2032000" cy="2008188"/>
          </a:xfrm>
          <a:prstGeom prst="rect">
            <a:avLst/>
          </a:prstGeom>
          <a:solidFill>
            <a:srgbClr val="1CBB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B143F466-A9EB-CC2B-2C04-A67225A596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6056" y="1989296"/>
            <a:ext cx="1963208" cy="200818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0" name="Textplatzhalter 13">
            <a:extLst>
              <a:ext uri="{FF2B5EF4-FFF2-40B4-BE49-F238E27FC236}">
                <a16:creationId xmlns:a16="http://schemas.microsoft.com/office/drawing/2014/main" id="{58EC582A-C6D9-4840-7CB3-257087B7180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8975" y="5337672"/>
            <a:ext cx="2389621" cy="2497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 b="0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Thema der Präsentation</a:t>
            </a:r>
          </a:p>
        </p:txBody>
      </p:sp>
      <p:cxnSp>
        <p:nvCxnSpPr>
          <p:cNvPr id="4" name="Gerade Verbindung 23">
            <a:extLst>
              <a:ext uri="{FF2B5EF4-FFF2-40B4-BE49-F238E27FC236}">
                <a16:creationId xmlns:a16="http://schemas.microsoft.com/office/drawing/2014/main" id="{59294E9F-3C75-D8E1-C17B-362182572F7D}"/>
              </a:ext>
            </a:extLst>
          </p:cNvPr>
          <p:cNvCxnSpPr>
            <a:cxnSpLocks/>
          </p:cNvCxnSpPr>
          <p:nvPr userDrawn="1"/>
        </p:nvCxnSpPr>
        <p:spPr>
          <a:xfrm>
            <a:off x="2048793" y="5462527"/>
            <a:ext cx="539057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F8BD8B2D-0FA4-68D1-950A-E12155250A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98" y="5287620"/>
            <a:ext cx="1840152" cy="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0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D2C5-5B14-4005-84B1-07E687658BBE}" type="datetime11">
              <a:rPr lang="de-DE" smtClean="0"/>
              <a:t>14:25:10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74155"/>
      </p:ext>
    </p:extLst>
  </p:cSld>
  <p:clrMapOvr>
    <a:masterClrMapping/>
  </p:clrMapOvr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-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DA51CC1F-E181-7359-9CD6-EC7138E315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6051" y="906235"/>
            <a:ext cx="3394533" cy="476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A880BCF-2099-3418-63AF-7F9E371B74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4672" y="1594487"/>
            <a:ext cx="3753194" cy="31454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900" b="0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</p:txBody>
      </p:sp>
      <p:sp>
        <p:nvSpPr>
          <p:cNvPr id="14" name="Dreieck 13">
            <a:extLst>
              <a:ext uri="{FF2B5EF4-FFF2-40B4-BE49-F238E27FC236}">
                <a16:creationId xmlns:a16="http://schemas.microsoft.com/office/drawing/2014/main" id="{E8DC590F-336B-CC15-C5DF-636A1100CD0B}"/>
              </a:ext>
            </a:extLst>
          </p:cNvPr>
          <p:cNvSpPr/>
          <p:nvPr userDrawn="1"/>
        </p:nvSpPr>
        <p:spPr>
          <a:xfrm rot="5400000">
            <a:off x="556953" y="973295"/>
            <a:ext cx="298246" cy="342811"/>
          </a:xfrm>
          <a:prstGeom prst="triangle">
            <a:avLst/>
          </a:prstGeom>
          <a:solidFill>
            <a:srgbClr val="1CBB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8" name="Textplatzhalter 13">
            <a:extLst>
              <a:ext uri="{FF2B5EF4-FFF2-40B4-BE49-F238E27FC236}">
                <a16:creationId xmlns:a16="http://schemas.microsoft.com/office/drawing/2014/main" id="{D338B6F0-401B-F772-2F21-4062E440FB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54932" y="932066"/>
            <a:ext cx="3394533" cy="476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9" name="Textplatzhalter 13">
            <a:extLst>
              <a:ext uri="{FF2B5EF4-FFF2-40B4-BE49-F238E27FC236}">
                <a16:creationId xmlns:a16="http://schemas.microsoft.com/office/drawing/2014/main" id="{02490D37-5178-16F5-E998-7F22577BAAE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83553" y="1620317"/>
            <a:ext cx="3753194" cy="31195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900" b="0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r>
              <a:rPr lang="de-DE"/>
              <a:t> et </a:t>
            </a:r>
            <a:r>
              <a:rPr lang="de-DE" err="1"/>
              <a:t>justo</a:t>
            </a:r>
            <a:r>
              <a:rPr lang="de-DE"/>
              <a:t> </a:t>
            </a:r>
            <a:r>
              <a:rPr lang="de-DE" err="1"/>
              <a:t>duo</a:t>
            </a:r>
            <a:r>
              <a:rPr lang="de-DE"/>
              <a:t> </a:t>
            </a:r>
            <a:r>
              <a:rPr lang="de-DE" err="1"/>
              <a:t>dolores</a:t>
            </a:r>
            <a:r>
              <a:rPr lang="de-DE"/>
              <a:t> et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rebum</a:t>
            </a:r>
            <a:r>
              <a:rPr lang="de-DE"/>
              <a:t>. Stet </a:t>
            </a:r>
            <a:r>
              <a:rPr lang="de-DE" err="1"/>
              <a:t>clita</a:t>
            </a:r>
            <a:r>
              <a:rPr lang="de-DE"/>
              <a:t> </a:t>
            </a:r>
            <a:r>
              <a:rPr lang="de-DE" err="1"/>
              <a:t>kasd</a:t>
            </a:r>
            <a:r>
              <a:rPr lang="de-DE"/>
              <a:t> </a:t>
            </a:r>
            <a:r>
              <a:rPr lang="de-DE" err="1"/>
              <a:t>gubergren</a:t>
            </a:r>
            <a:r>
              <a:rPr lang="de-DE"/>
              <a:t>, </a:t>
            </a:r>
            <a:r>
              <a:rPr lang="de-DE" err="1"/>
              <a:t>no</a:t>
            </a:r>
            <a:r>
              <a:rPr lang="de-DE"/>
              <a:t> </a:t>
            </a:r>
            <a:r>
              <a:rPr lang="de-DE" err="1"/>
              <a:t>sea</a:t>
            </a:r>
            <a:r>
              <a:rPr lang="de-DE"/>
              <a:t> </a:t>
            </a:r>
            <a:r>
              <a:rPr lang="de-DE" err="1"/>
              <a:t>takimata</a:t>
            </a:r>
            <a:r>
              <a:rPr lang="de-DE"/>
              <a:t> sanctus </a:t>
            </a:r>
            <a:r>
              <a:rPr lang="de-DE" err="1"/>
              <a:t>est</a:t>
            </a:r>
            <a:r>
              <a:rPr lang="de-DE"/>
              <a:t>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.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r>
              <a:rPr lang="de-DE"/>
              <a:t> et </a:t>
            </a:r>
            <a:r>
              <a:rPr lang="de-DE" err="1"/>
              <a:t>justo</a:t>
            </a:r>
            <a:r>
              <a:rPr lang="de-DE"/>
              <a:t> </a:t>
            </a:r>
            <a:r>
              <a:rPr lang="de-DE" err="1"/>
              <a:t>duo</a:t>
            </a:r>
            <a:r>
              <a:rPr lang="de-DE"/>
              <a:t> </a:t>
            </a:r>
            <a:r>
              <a:rPr lang="de-DE" err="1"/>
              <a:t>dolores</a:t>
            </a:r>
            <a:r>
              <a:rPr lang="de-DE"/>
              <a:t> et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rebum</a:t>
            </a:r>
            <a:r>
              <a:rPr lang="de-DE"/>
              <a:t>. Stet </a:t>
            </a:r>
            <a:r>
              <a:rPr lang="de-DE" err="1"/>
              <a:t>clita</a:t>
            </a:r>
            <a:r>
              <a:rPr lang="de-DE"/>
              <a:t> </a:t>
            </a:r>
            <a:r>
              <a:rPr lang="de-DE" err="1"/>
              <a:t>kasd</a:t>
            </a:r>
            <a:r>
              <a:rPr lang="de-DE"/>
              <a:t> </a:t>
            </a:r>
            <a:r>
              <a:rPr lang="de-DE" err="1"/>
              <a:t>gubergren</a:t>
            </a:r>
            <a:r>
              <a:rPr lang="de-DE"/>
              <a:t>, </a:t>
            </a:r>
            <a:r>
              <a:rPr lang="de-DE" err="1"/>
              <a:t>no</a:t>
            </a:r>
            <a:r>
              <a:rPr lang="de-DE"/>
              <a:t> </a:t>
            </a:r>
            <a:r>
              <a:rPr lang="de-DE" err="1"/>
              <a:t>sea</a:t>
            </a:r>
            <a:r>
              <a:rPr lang="de-DE"/>
              <a:t> </a:t>
            </a:r>
            <a:r>
              <a:rPr lang="de-DE" err="1"/>
              <a:t>takimata</a:t>
            </a:r>
            <a:r>
              <a:rPr lang="de-DE"/>
              <a:t> sanctus </a:t>
            </a:r>
            <a:r>
              <a:rPr lang="de-DE" err="1"/>
              <a:t>est</a:t>
            </a:r>
            <a:r>
              <a:rPr lang="de-DE"/>
              <a:t>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.</a:t>
            </a:r>
          </a:p>
        </p:txBody>
      </p:sp>
      <p:sp>
        <p:nvSpPr>
          <p:cNvPr id="20" name="Dreieck 19">
            <a:extLst>
              <a:ext uri="{FF2B5EF4-FFF2-40B4-BE49-F238E27FC236}">
                <a16:creationId xmlns:a16="http://schemas.microsoft.com/office/drawing/2014/main" id="{1A793497-DCAB-81DC-46F0-A4F61312D48D}"/>
              </a:ext>
            </a:extLst>
          </p:cNvPr>
          <p:cNvSpPr/>
          <p:nvPr userDrawn="1"/>
        </p:nvSpPr>
        <p:spPr>
          <a:xfrm rot="5400000">
            <a:off x="5705835" y="999126"/>
            <a:ext cx="298246" cy="342811"/>
          </a:xfrm>
          <a:prstGeom prst="triangle">
            <a:avLst/>
          </a:prstGeom>
          <a:solidFill>
            <a:srgbClr val="1CBB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5" name="Textplatzhalter 13">
            <a:extLst>
              <a:ext uri="{FF2B5EF4-FFF2-40B4-BE49-F238E27FC236}">
                <a16:creationId xmlns:a16="http://schemas.microsoft.com/office/drawing/2014/main" id="{96BF269C-402E-5067-1F04-773EEEB766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8975" y="5337672"/>
            <a:ext cx="2389621" cy="2497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 b="0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Thema der Präsentation</a:t>
            </a:r>
          </a:p>
        </p:txBody>
      </p:sp>
      <p:pic>
        <p:nvPicPr>
          <p:cNvPr id="26" name="Grafik 25" descr="Ein Bild, das Grafiken, Clipart, Grafikdesign, Kunst enthält.&#10;&#10;Automatisch generierte Beschreibung">
            <a:extLst>
              <a:ext uri="{FF2B5EF4-FFF2-40B4-BE49-F238E27FC236}">
                <a16:creationId xmlns:a16="http://schemas.microsoft.com/office/drawing/2014/main" id="{4A2D395D-8B40-1402-7EA1-3C6C8EB12E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21" y="129396"/>
            <a:ext cx="796202" cy="567294"/>
          </a:xfrm>
          <a:prstGeom prst="rect">
            <a:avLst/>
          </a:prstGeom>
        </p:spPr>
      </p:pic>
      <p:cxnSp>
        <p:nvCxnSpPr>
          <p:cNvPr id="3" name="Gerade Verbindung 23">
            <a:extLst>
              <a:ext uri="{FF2B5EF4-FFF2-40B4-BE49-F238E27FC236}">
                <a16:creationId xmlns:a16="http://schemas.microsoft.com/office/drawing/2014/main" id="{79E5DB9F-322D-AE0E-4427-F33EFC9DBC20}"/>
              </a:ext>
            </a:extLst>
          </p:cNvPr>
          <p:cNvCxnSpPr>
            <a:cxnSpLocks/>
          </p:cNvCxnSpPr>
          <p:nvPr userDrawn="1"/>
        </p:nvCxnSpPr>
        <p:spPr>
          <a:xfrm>
            <a:off x="2048794" y="5462527"/>
            <a:ext cx="542018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8675F6B7-D249-2150-E2A7-C96508F130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98" y="5287620"/>
            <a:ext cx="1840152" cy="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59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1">
            <a:extLst>
              <a:ext uri="{FF2B5EF4-FFF2-40B4-BE49-F238E27FC236}">
                <a16:creationId xmlns:a16="http://schemas.microsoft.com/office/drawing/2014/main" id="{9E35A0C8-D70C-B000-179E-801A50244654}"/>
              </a:ext>
            </a:extLst>
          </p:cNvPr>
          <p:cNvSpPr/>
          <p:nvPr userDrawn="1"/>
        </p:nvSpPr>
        <p:spPr>
          <a:xfrm>
            <a:off x="335847" y="2186547"/>
            <a:ext cx="2905126" cy="2997679"/>
          </a:xfrm>
          <a:prstGeom prst="rect">
            <a:avLst/>
          </a:prstGeom>
          <a:solidFill>
            <a:srgbClr val="1C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7D0B1EBF-0F2F-95AF-86FD-F7484CBA1D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7507" y="1560780"/>
            <a:ext cx="2905126" cy="4769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750" b="1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AGENDA</a:t>
            </a:r>
          </a:p>
        </p:txBody>
      </p:sp>
      <p:sp>
        <p:nvSpPr>
          <p:cNvPr id="16" name="Rectangle 41">
            <a:extLst>
              <a:ext uri="{FF2B5EF4-FFF2-40B4-BE49-F238E27FC236}">
                <a16:creationId xmlns:a16="http://schemas.microsoft.com/office/drawing/2014/main" id="{C29F54BD-6571-E4F1-4B7F-E7198A48BCFC}"/>
              </a:ext>
            </a:extLst>
          </p:cNvPr>
          <p:cNvSpPr/>
          <p:nvPr userDrawn="1"/>
        </p:nvSpPr>
        <p:spPr>
          <a:xfrm>
            <a:off x="335847" y="-1508243"/>
            <a:ext cx="2905126" cy="2997679"/>
          </a:xfrm>
          <a:prstGeom prst="rect">
            <a:avLst/>
          </a:prstGeom>
          <a:solidFill>
            <a:srgbClr val="1C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7" name="Textplatzhalter 13">
            <a:extLst>
              <a:ext uri="{FF2B5EF4-FFF2-40B4-BE49-F238E27FC236}">
                <a16:creationId xmlns:a16="http://schemas.microsoft.com/office/drawing/2014/main" id="{7AADD5EF-F5C8-5C8F-F695-9F4B17C464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817" y="2444237"/>
            <a:ext cx="2501964" cy="2466112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lnSpc>
                <a:spcPct val="150000"/>
              </a:lnSpc>
              <a:buClr>
                <a:srgbClr val="13427F"/>
              </a:buClr>
              <a:buFont typeface="Wingdings" pitchFamily="2" charset="2"/>
              <a:buChar char="§"/>
              <a:defRPr sz="1500" b="0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Thema #1</a:t>
            </a:r>
          </a:p>
          <a:p>
            <a:pPr lvl="0"/>
            <a:r>
              <a:rPr lang="de-DE"/>
              <a:t>Thema #2</a:t>
            </a:r>
          </a:p>
          <a:p>
            <a:pPr lvl="0"/>
            <a:r>
              <a:rPr lang="de-DE"/>
              <a:t>Thema #3</a:t>
            </a:r>
          </a:p>
          <a:p>
            <a:pPr lvl="0"/>
            <a:r>
              <a:rPr lang="de-DE"/>
              <a:t>Thema #4</a:t>
            </a:r>
          </a:p>
          <a:p>
            <a:pPr lvl="0"/>
            <a:r>
              <a:rPr lang="de-DE"/>
              <a:t>Thema #5</a:t>
            </a:r>
          </a:p>
        </p:txBody>
      </p:sp>
      <p:sp>
        <p:nvSpPr>
          <p:cNvPr id="23" name="Textplatzhalter 13">
            <a:extLst>
              <a:ext uri="{FF2B5EF4-FFF2-40B4-BE49-F238E27FC236}">
                <a16:creationId xmlns:a16="http://schemas.microsoft.com/office/drawing/2014/main" id="{BDB71CD9-49BA-4180-88B8-270E6DE2B1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29574" y="1583709"/>
            <a:ext cx="5301609" cy="476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24" name="Textplatzhalter 13">
            <a:extLst>
              <a:ext uri="{FF2B5EF4-FFF2-40B4-BE49-F238E27FC236}">
                <a16:creationId xmlns:a16="http://schemas.microsoft.com/office/drawing/2014/main" id="{6798637D-4C6E-9023-7B33-5E5AD6221E1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58194" y="2271961"/>
            <a:ext cx="5772989" cy="2384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900" b="0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r>
              <a:rPr lang="de-DE"/>
              <a:t> et </a:t>
            </a:r>
            <a:r>
              <a:rPr lang="de-DE" err="1"/>
              <a:t>justo</a:t>
            </a:r>
            <a:r>
              <a:rPr lang="de-DE"/>
              <a:t> </a:t>
            </a:r>
            <a:r>
              <a:rPr lang="de-DE" err="1"/>
              <a:t>duo</a:t>
            </a:r>
            <a:r>
              <a:rPr lang="de-DE"/>
              <a:t> </a:t>
            </a:r>
            <a:r>
              <a:rPr lang="de-DE" err="1"/>
              <a:t>dolores</a:t>
            </a:r>
            <a:r>
              <a:rPr lang="de-DE"/>
              <a:t> et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rebum</a:t>
            </a:r>
            <a:r>
              <a:rPr lang="de-DE"/>
              <a:t>. Stet </a:t>
            </a:r>
            <a:r>
              <a:rPr lang="de-DE" err="1"/>
              <a:t>clita</a:t>
            </a:r>
            <a:r>
              <a:rPr lang="de-DE"/>
              <a:t> </a:t>
            </a:r>
            <a:r>
              <a:rPr lang="de-DE" err="1"/>
              <a:t>kasd</a:t>
            </a:r>
            <a:r>
              <a:rPr lang="de-DE"/>
              <a:t> </a:t>
            </a:r>
            <a:r>
              <a:rPr lang="de-DE" err="1"/>
              <a:t>gubergren</a:t>
            </a:r>
            <a:r>
              <a:rPr lang="de-DE"/>
              <a:t>, </a:t>
            </a:r>
            <a:r>
              <a:rPr lang="de-DE" err="1"/>
              <a:t>no</a:t>
            </a:r>
            <a:r>
              <a:rPr lang="de-DE"/>
              <a:t> </a:t>
            </a:r>
            <a:r>
              <a:rPr lang="de-DE" err="1"/>
              <a:t>sea</a:t>
            </a:r>
            <a:r>
              <a:rPr lang="de-DE"/>
              <a:t> </a:t>
            </a:r>
            <a:r>
              <a:rPr lang="de-DE" err="1"/>
              <a:t>takimata</a:t>
            </a:r>
            <a:r>
              <a:rPr lang="de-DE"/>
              <a:t> sanctus </a:t>
            </a:r>
            <a:r>
              <a:rPr lang="de-DE" err="1"/>
              <a:t>est</a:t>
            </a:r>
            <a:r>
              <a:rPr lang="de-DE"/>
              <a:t>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.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r>
              <a:rPr lang="de-DE"/>
              <a:t> et </a:t>
            </a:r>
            <a:r>
              <a:rPr lang="de-DE" err="1"/>
              <a:t>justo</a:t>
            </a:r>
            <a:r>
              <a:rPr lang="de-DE"/>
              <a:t> </a:t>
            </a:r>
            <a:r>
              <a:rPr lang="de-DE" err="1"/>
              <a:t>duo</a:t>
            </a:r>
            <a:r>
              <a:rPr lang="de-DE"/>
              <a:t> </a:t>
            </a:r>
            <a:r>
              <a:rPr lang="de-DE" err="1"/>
              <a:t>dolores</a:t>
            </a:r>
            <a:r>
              <a:rPr lang="de-DE"/>
              <a:t> et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rebum</a:t>
            </a:r>
            <a:r>
              <a:rPr lang="de-DE"/>
              <a:t>. Stet </a:t>
            </a:r>
            <a:r>
              <a:rPr lang="de-DE" err="1"/>
              <a:t>clita</a:t>
            </a:r>
            <a:r>
              <a:rPr lang="de-DE"/>
              <a:t> </a:t>
            </a:r>
            <a:r>
              <a:rPr lang="de-DE" err="1"/>
              <a:t>kasd</a:t>
            </a:r>
            <a:r>
              <a:rPr lang="de-DE"/>
              <a:t> </a:t>
            </a:r>
            <a:r>
              <a:rPr lang="de-DE" err="1"/>
              <a:t>gubergren</a:t>
            </a:r>
            <a:r>
              <a:rPr lang="de-DE"/>
              <a:t>, </a:t>
            </a:r>
            <a:r>
              <a:rPr lang="de-DE" err="1"/>
              <a:t>no</a:t>
            </a:r>
            <a:r>
              <a:rPr lang="de-DE"/>
              <a:t> </a:t>
            </a:r>
            <a:r>
              <a:rPr lang="de-DE" err="1"/>
              <a:t>sea</a:t>
            </a:r>
            <a:r>
              <a:rPr lang="de-DE"/>
              <a:t> </a:t>
            </a:r>
            <a:r>
              <a:rPr lang="de-DE" err="1"/>
              <a:t>takimata</a:t>
            </a:r>
            <a:r>
              <a:rPr lang="de-DE"/>
              <a:t> sanctus </a:t>
            </a:r>
            <a:r>
              <a:rPr lang="de-DE" err="1"/>
              <a:t>est</a:t>
            </a:r>
            <a:r>
              <a:rPr lang="de-DE"/>
              <a:t>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.</a:t>
            </a:r>
          </a:p>
        </p:txBody>
      </p:sp>
      <p:sp>
        <p:nvSpPr>
          <p:cNvPr id="25" name="Dreieck 24">
            <a:extLst>
              <a:ext uri="{FF2B5EF4-FFF2-40B4-BE49-F238E27FC236}">
                <a16:creationId xmlns:a16="http://schemas.microsoft.com/office/drawing/2014/main" id="{9A59A02D-CDCB-C0DE-6E58-02B5B335992E}"/>
              </a:ext>
            </a:extLst>
          </p:cNvPr>
          <p:cNvSpPr/>
          <p:nvPr userDrawn="1"/>
        </p:nvSpPr>
        <p:spPr>
          <a:xfrm rot="5400000">
            <a:off x="3880478" y="1650768"/>
            <a:ext cx="298246" cy="342811"/>
          </a:xfrm>
          <a:prstGeom prst="triangle">
            <a:avLst/>
          </a:prstGeom>
          <a:solidFill>
            <a:srgbClr val="1CBB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8" name="Textplatzhalter 13">
            <a:extLst>
              <a:ext uri="{FF2B5EF4-FFF2-40B4-BE49-F238E27FC236}">
                <a16:creationId xmlns:a16="http://schemas.microsoft.com/office/drawing/2014/main" id="{BD2939B8-9C7A-8249-6331-7B19D3DAF97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8975" y="5337672"/>
            <a:ext cx="2389621" cy="2497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 b="0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Thema der Präsentation</a:t>
            </a:r>
          </a:p>
        </p:txBody>
      </p:sp>
      <p:pic>
        <p:nvPicPr>
          <p:cNvPr id="29" name="Grafik 28" descr="Ein Bild, das Grafiken, Clipart, Grafikdesign, Kunst enthält.&#10;&#10;Automatisch generierte Beschreibung">
            <a:extLst>
              <a:ext uri="{FF2B5EF4-FFF2-40B4-BE49-F238E27FC236}">
                <a16:creationId xmlns:a16="http://schemas.microsoft.com/office/drawing/2014/main" id="{49771BCD-6330-CE72-C1E3-D103274D30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953" y="127619"/>
            <a:ext cx="796202" cy="567294"/>
          </a:xfrm>
          <a:prstGeom prst="rect">
            <a:avLst/>
          </a:prstGeom>
        </p:spPr>
      </p:pic>
      <p:cxnSp>
        <p:nvCxnSpPr>
          <p:cNvPr id="2" name="Gerade Verbindung 23">
            <a:extLst>
              <a:ext uri="{FF2B5EF4-FFF2-40B4-BE49-F238E27FC236}">
                <a16:creationId xmlns:a16="http://schemas.microsoft.com/office/drawing/2014/main" id="{BEF156FA-3B0F-B66D-CDB2-AC84EFDC7F10}"/>
              </a:ext>
            </a:extLst>
          </p:cNvPr>
          <p:cNvCxnSpPr>
            <a:cxnSpLocks/>
          </p:cNvCxnSpPr>
          <p:nvPr userDrawn="1"/>
        </p:nvCxnSpPr>
        <p:spPr>
          <a:xfrm>
            <a:off x="2048794" y="5462527"/>
            <a:ext cx="542018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6C31940A-54AF-F109-C449-4E3ECD6525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98" y="5287620"/>
            <a:ext cx="1840152" cy="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6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BDA225DE-9B03-5350-6218-C45DA4E7674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8975" y="5337672"/>
            <a:ext cx="2389621" cy="2497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 b="0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Thema der Präsentation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1D8F6DED-7CE2-516F-4FCE-5EB2798C96D8}"/>
              </a:ext>
            </a:extLst>
          </p:cNvPr>
          <p:cNvSpPr/>
          <p:nvPr userDrawn="1"/>
        </p:nvSpPr>
        <p:spPr>
          <a:xfrm rot="5400000">
            <a:off x="4674872" y="-73444"/>
            <a:ext cx="844697" cy="9557189"/>
          </a:xfrm>
          <a:prstGeom prst="rect">
            <a:avLst/>
          </a:prstGeom>
          <a:solidFill>
            <a:srgbClr val="1C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09EFD1B9-47BE-27B4-43C0-8D5CDF2AB96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26" y="572814"/>
            <a:ext cx="8745191" cy="476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BA03B8FC-B24F-5E74-B641-1A334702361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5844" y="1261066"/>
            <a:ext cx="9522749" cy="26867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900" b="0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r>
              <a:rPr lang="de-DE"/>
              <a:t> et </a:t>
            </a:r>
            <a:r>
              <a:rPr lang="de-DE" err="1"/>
              <a:t>justo</a:t>
            </a:r>
            <a:r>
              <a:rPr lang="de-DE"/>
              <a:t> </a:t>
            </a:r>
            <a:r>
              <a:rPr lang="de-DE" err="1"/>
              <a:t>duo</a:t>
            </a:r>
            <a:r>
              <a:rPr lang="de-DE"/>
              <a:t> </a:t>
            </a:r>
            <a:r>
              <a:rPr lang="de-DE" err="1"/>
              <a:t>dolores</a:t>
            </a:r>
            <a:r>
              <a:rPr lang="de-DE"/>
              <a:t> et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rebum</a:t>
            </a:r>
            <a:r>
              <a:rPr lang="de-DE"/>
              <a:t>. Stet </a:t>
            </a:r>
            <a:r>
              <a:rPr lang="de-DE" err="1"/>
              <a:t>clita</a:t>
            </a:r>
            <a:r>
              <a:rPr lang="de-DE"/>
              <a:t> </a:t>
            </a:r>
            <a:r>
              <a:rPr lang="de-DE" err="1"/>
              <a:t>kasd</a:t>
            </a:r>
            <a:r>
              <a:rPr lang="de-DE"/>
              <a:t> </a:t>
            </a:r>
            <a:r>
              <a:rPr lang="de-DE" err="1"/>
              <a:t>gubergren</a:t>
            </a:r>
            <a:r>
              <a:rPr lang="de-DE"/>
              <a:t>, </a:t>
            </a:r>
            <a:r>
              <a:rPr lang="de-DE" err="1"/>
              <a:t>no</a:t>
            </a:r>
            <a:r>
              <a:rPr lang="de-DE"/>
              <a:t> </a:t>
            </a:r>
            <a:r>
              <a:rPr lang="de-DE" err="1"/>
              <a:t>sea</a:t>
            </a:r>
            <a:r>
              <a:rPr lang="de-DE"/>
              <a:t> </a:t>
            </a:r>
            <a:r>
              <a:rPr lang="de-DE" err="1"/>
              <a:t>takimata</a:t>
            </a:r>
            <a:r>
              <a:rPr lang="de-DE"/>
              <a:t> sanctus </a:t>
            </a:r>
            <a:r>
              <a:rPr lang="de-DE" err="1"/>
              <a:t>est</a:t>
            </a:r>
            <a:r>
              <a:rPr lang="de-DE"/>
              <a:t>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.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r>
              <a:rPr lang="de-DE"/>
              <a:t> et </a:t>
            </a:r>
            <a:r>
              <a:rPr lang="de-DE" err="1"/>
              <a:t>justo</a:t>
            </a:r>
            <a:r>
              <a:rPr lang="de-DE"/>
              <a:t> </a:t>
            </a:r>
            <a:r>
              <a:rPr lang="de-DE" err="1"/>
              <a:t>duo</a:t>
            </a:r>
            <a:r>
              <a:rPr lang="de-DE"/>
              <a:t> </a:t>
            </a:r>
            <a:r>
              <a:rPr lang="de-DE" err="1"/>
              <a:t>dolores</a:t>
            </a:r>
            <a:r>
              <a:rPr lang="de-DE"/>
              <a:t> et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rebum</a:t>
            </a:r>
            <a:r>
              <a:rPr lang="de-DE"/>
              <a:t>. Stet </a:t>
            </a:r>
            <a:r>
              <a:rPr lang="de-DE" err="1"/>
              <a:t>clita</a:t>
            </a:r>
            <a:r>
              <a:rPr lang="de-DE"/>
              <a:t> </a:t>
            </a:r>
            <a:r>
              <a:rPr lang="de-DE" err="1"/>
              <a:t>kasd</a:t>
            </a:r>
            <a:r>
              <a:rPr lang="de-DE"/>
              <a:t> </a:t>
            </a:r>
            <a:r>
              <a:rPr lang="de-DE" err="1"/>
              <a:t>gubergren</a:t>
            </a:r>
            <a:r>
              <a:rPr lang="de-DE"/>
              <a:t>, </a:t>
            </a:r>
            <a:r>
              <a:rPr lang="de-DE" err="1"/>
              <a:t>no</a:t>
            </a:r>
            <a:r>
              <a:rPr lang="de-DE"/>
              <a:t> </a:t>
            </a:r>
            <a:r>
              <a:rPr lang="de-DE" err="1"/>
              <a:t>sea</a:t>
            </a:r>
            <a:r>
              <a:rPr lang="de-DE"/>
              <a:t> </a:t>
            </a:r>
            <a:r>
              <a:rPr lang="de-DE" err="1"/>
              <a:t>takimata</a:t>
            </a:r>
            <a:r>
              <a:rPr lang="de-DE"/>
              <a:t> sanctus </a:t>
            </a:r>
            <a:r>
              <a:rPr lang="de-DE" err="1"/>
              <a:t>est</a:t>
            </a:r>
            <a:r>
              <a:rPr lang="de-DE"/>
              <a:t>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.</a:t>
            </a:r>
          </a:p>
          <a:p>
            <a:pPr lvl="0"/>
            <a:r>
              <a:rPr lang="de-DE" err="1"/>
              <a:t>takimata</a:t>
            </a:r>
            <a:r>
              <a:rPr lang="de-DE"/>
              <a:t> sanctus </a:t>
            </a:r>
            <a:r>
              <a:rPr lang="de-DE" err="1"/>
              <a:t>est</a:t>
            </a:r>
            <a:r>
              <a:rPr lang="de-DE"/>
              <a:t>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.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r>
              <a:rPr lang="de-DE"/>
              <a:t> et </a:t>
            </a:r>
            <a:r>
              <a:rPr lang="de-DE" err="1"/>
              <a:t>justo</a:t>
            </a:r>
            <a:r>
              <a:rPr lang="de-DE"/>
              <a:t> </a:t>
            </a:r>
            <a:r>
              <a:rPr lang="de-DE" err="1"/>
              <a:t>duo</a:t>
            </a:r>
            <a:r>
              <a:rPr lang="de-DE"/>
              <a:t> </a:t>
            </a:r>
            <a:r>
              <a:rPr lang="de-DE" err="1"/>
              <a:t>dolores</a:t>
            </a:r>
            <a:r>
              <a:rPr lang="de-DE"/>
              <a:t> et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rebum</a:t>
            </a:r>
            <a:r>
              <a:rPr lang="de-DE"/>
              <a:t>. Stet </a:t>
            </a:r>
            <a:r>
              <a:rPr lang="de-DE" err="1"/>
              <a:t>clita</a:t>
            </a:r>
            <a:r>
              <a:rPr lang="de-DE"/>
              <a:t> </a:t>
            </a:r>
            <a:r>
              <a:rPr lang="de-DE" err="1"/>
              <a:t>kasd</a:t>
            </a:r>
            <a:r>
              <a:rPr lang="de-DE"/>
              <a:t> </a:t>
            </a:r>
            <a:r>
              <a:rPr lang="de-DE" err="1"/>
              <a:t>gubergren</a:t>
            </a:r>
            <a:r>
              <a:rPr lang="de-DE"/>
              <a:t>, </a:t>
            </a:r>
            <a:r>
              <a:rPr lang="de-DE" err="1"/>
              <a:t>no</a:t>
            </a:r>
            <a:r>
              <a:rPr lang="de-DE"/>
              <a:t> </a:t>
            </a:r>
            <a:r>
              <a:rPr lang="de-DE" err="1"/>
              <a:t>sea</a:t>
            </a:r>
            <a:r>
              <a:rPr lang="de-DE"/>
              <a:t> </a:t>
            </a:r>
            <a:r>
              <a:rPr lang="de-DE" err="1"/>
              <a:t>takimata</a:t>
            </a:r>
            <a:r>
              <a:rPr lang="de-DE"/>
              <a:t> sanctus </a:t>
            </a:r>
            <a:r>
              <a:rPr lang="de-DE" err="1"/>
              <a:t>est</a:t>
            </a:r>
            <a:r>
              <a:rPr lang="de-DE"/>
              <a:t>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.</a:t>
            </a:r>
          </a:p>
        </p:txBody>
      </p:sp>
      <p:sp>
        <p:nvSpPr>
          <p:cNvPr id="13" name="Dreieck 12">
            <a:extLst>
              <a:ext uri="{FF2B5EF4-FFF2-40B4-BE49-F238E27FC236}">
                <a16:creationId xmlns:a16="http://schemas.microsoft.com/office/drawing/2014/main" id="{66132FFC-D243-2D14-4F3B-95A831D68F77}"/>
              </a:ext>
            </a:extLst>
          </p:cNvPr>
          <p:cNvSpPr/>
          <p:nvPr userDrawn="1"/>
        </p:nvSpPr>
        <p:spPr>
          <a:xfrm rot="5400000">
            <a:off x="358128" y="639874"/>
            <a:ext cx="298246" cy="342811"/>
          </a:xfrm>
          <a:prstGeom prst="triangle">
            <a:avLst/>
          </a:prstGeom>
          <a:solidFill>
            <a:srgbClr val="1CBB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60095BC0-EF7C-5153-AB6E-AF9A31A1EB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8721" y="4431679"/>
            <a:ext cx="8982561" cy="558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25" b="1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„Zitat oder besonders wichtige </a:t>
            </a:r>
            <a:r>
              <a:rPr lang="de-DE" err="1"/>
              <a:t>information</a:t>
            </a:r>
            <a:r>
              <a:rPr lang="de-DE"/>
              <a:t>!</a:t>
            </a:r>
          </a:p>
        </p:txBody>
      </p:sp>
      <p:pic>
        <p:nvPicPr>
          <p:cNvPr id="16" name="Grafik 15" descr="Ein Bild, das Grafiken, Clipart, Grafikdesign, Kunst enthält.&#10;&#10;Automatisch generierte Beschreibung">
            <a:extLst>
              <a:ext uri="{FF2B5EF4-FFF2-40B4-BE49-F238E27FC236}">
                <a16:creationId xmlns:a16="http://schemas.microsoft.com/office/drawing/2014/main" id="{8BDED554-6654-75FC-8A81-A7EE535A9A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953" y="127619"/>
            <a:ext cx="796202" cy="567294"/>
          </a:xfrm>
          <a:prstGeom prst="rect">
            <a:avLst/>
          </a:prstGeom>
        </p:spPr>
      </p:pic>
      <p:cxnSp>
        <p:nvCxnSpPr>
          <p:cNvPr id="2" name="Gerade Verbindung 23">
            <a:extLst>
              <a:ext uri="{FF2B5EF4-FFF2-40B4-BE49-F238E27FC236}">
                <a16:creationId xmlns:a16="http://schemas.microsoft.com/office/drawing/2014/main" id="{57B7DF90-FAFD-F74E-B358-6E196DB9E065}"/>
              </a:ext>
            </a:extLst>
          </p:cNvPr>
          <p:cNvCxnSpPr>
            <a:cxnSpLocks/>
          </p:cNvCxnSpPr>
          <p:nvPr userDrawn="1"/>
        </p:nvCxnSpPr>
        <p:spPr>
          <a:xfrm>
            <a:off x="2048794" y="5462527"/>
            <a:ext cx="542018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8640931F-A1AD-26B4-8EBA-A3EFB344AB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98" y="5287620"/>
            <a:ext cx="1840152" cy="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4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k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3705101E-BB9D-A78D-B44E-C0AB591811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8975" y="5337672"/>
            <a:ext cx="2389621" cy="2497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 b="0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Thema der Präsentation</a:t>
            </a:r>
          </a:p>
        </p:txBody>
      </p:sp>
      <p:sp>
        <p:nvSpPr>
          <p:cNvPr id="13" name="Rectangle 29">
            <a:extLst>
              <a:ext uri="{FF2B5EF4-FFF2-40B4-BE49-F238E27FC236}">
                <a16:creationId xmlns:a16="http://schemas.microsoft.com/office/drawing/2014/main" id="{8C762602-B340-BB75-A9CB-BB0DBA3E3F98}"/>
              </a:ext>
            </a:extLst>
          </p:cNvPr>
          <p:cNvSpPr/>
          <p:nvPr userDrawn="1"/>
        </p:nvSpPr>
        <p:spPr>
          <a:xfrm>
            <a:off x="0" y="2027665"/>
            <a:ext cx="10160000" cy="1944055"/>
          </a:xfrm>
          <a:prstGeom prst="rect">
            <a:avLst/>
          </a:prstGeom>
          <a:solidFill>
            <a:srgbClr val="1CBBDB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30">
            <a:extLst>
              <a:ext uri="{FF2B5EF4-FFF2-40B4-BE49-F238E27FC236}">
                <a16:creationId xmlns:a16="http://schemas.microsoft.com/office/drawing/2014/main" id="{E2A4D526-32B0-544B-B054-FEC5605AA9B4}"/>
              </a:ext>
            </a:extLst>
          </p:cNvPr>
          <p:cNvSpPr/>
          <p:nvPr userDrawn="1"/>
        </p:nvSpPr>
        <p:spPr>
          <a:xfrm>
            <a:off x="3889376" y="1857071"/>
            <a:ext cx="2381250" cy="2255180"/>
          </a:xfrm>
          <a:prstGeom prst="rect">
            <a:avLst/>
          </a:prstGeom>
          <a:solidFill>
            <a:srgbClr val="1C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0" name="Textplatzhalter 13">
            <a:extLst>
              <a:ext uri="{FF2B5EF4-FFF2-40B4-BE49-F238E27FC236}">
                <a16:creationId xmlns:a16="http://schemas.microsoft.com/office/drawing/2014/main" id="{ABDD6B11-F427-6599-83FE-7940EE4680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1888" y="220106"/>
            <a:ext cx="5616222" cy="4416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 b="1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Unsere Schwerpunkte</a:t>
            </a:r>
          </a:p>
        </p:txBody>
      </p:sp>
      <p:pic>
        <p:nvPicPr>
          <p:cNvPr id="61" name="Grafik 60">
            <a:extLst>
              <a:ext uri="{FF2B5EF4-FFF2-40B4-BE49-F238E27FC236}">
                <a16:creationId xmlns:a16="http://schemas.microsoft.com/office/drawing/2014/main" id="{1EF98342-A535-EFC8-5817-99882065DF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40792" y="2030564"/>
            <a:ext cx="878419" cy="658814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764094CA-8752-7B61-A984-5DF612794A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98617" y="2182158"/>
            <a:ext cx="573271" cy="429953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1411177A-7F9D-A790-84D2-D81AC7FC63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7334" y="2182159"/>
            <a:ext cx="555961" cy="416971"/>
          </a:xfrm>
          <a:prstGeom prst="rect">
            <a:avLst/>
          </a:prstGeom>
        </p:spPr>
      </p:pic>
      <p:sp>
        <p:nvSpPr>
          <p:cNvPr id="64" name="Textplatzhalter 13">
            <a:extLst>
              <a:ext uri="{FF2B5EF4-FFF2-40B4-BE49-F238E27FC236}">
                <a16:creationId xmlns:a16="http://schemas.microsoft.com/office/drawing/2014/main" id="{8AAFE685-F36D-48F3-DF72-37A713E260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98397" y="2837325"/>
            <a:ext cx="1963208" cy="281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25" b="1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Fokus</a:t>
            </a:r>
          </a:p>
        </p:txBody>
      </p:sp>
      <p:sp>
        <p:nvSpPr>
          <p:cNvPr id="65" name="Textplatzhalter 13">
            <a:extLst>
              <a:ext uri="{FF2B5EF4-FFF2-40B4-BE49-F238E27FC236}">
                <a16:creationId xmlns:a16="http://schemas.microsoft.com/office/drawing/2014/main" id="{030A6CCF-DE8F-0DA1-592B-7388628E9E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98397" y="3226640"/>
            <a:ext cx="1963208" cy="745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750" b="0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Beschreibung</a:t>
            </a:r>
          </a:p>
        </p:txBody>
      </p:sp>
      <p:sp>
        <p:nvSpPr>
          <p:cNvPr id="66" name="Textplatzhalter 13">
            <a:extLst>
              <a:ext uri="{FF2B5EF4-FFF2-40B4-BE49-F238E27FC236}">
                <a16:creationId xmlns:a16="http://schemas.microsoft.com/office/drawing/2014/main" id="{3F16C862-12EA-043D-927E-021EC8769F7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1620" y="2689363"/>
            <a:ext cx="1963208" cy="281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25" b="1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Fokus</a:t>
            </a:r>
          </a:p>
        </p:txBody>
      </p:sp>
      <p:sp>
        <p:nvSpPr>
          <p:cNvPr id="67" name="Textplatzhalter 13">
            <a:extLst>
              <a:ext uri="{FF2B5EF4-FFF2-40B4-BE49-F238E27FC236}">
                <a16:creationId xmlns:a16="http://schemas.microsoft.com/office/drawing/2014/main" id="{5EB11085-E6EA-3ED0-4741-D9CF5274384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1620" y="3078678"/>
            <a:ext cx="1963208" cy="745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750" b="0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Beschreibung</a:t>
            </a:r>
          </a:p>
        </p:txBody>
      </p:sp>
      <p:sp>
        <p:nvSpPr>
          <p:cNvPr id="68" name="Textplatzhalter 13">
            <a:extLst>
              <a:ext uri="{FF2B5EF4-FFF2-40B4-BE49-F238E27FC236}">
                <a16:creationId xmlns:a16="http://schemas.microsoft.com/office/drawing/2014/main" id="{6605550A-0AFE-4B37-7314-4CD2ED315D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35175" y="2697926"/>
            <a:ext cx="1963208" cy="281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25" b="1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Fokus</a:t>
            </a:r>
          </a:p>
        </p:txBody>
      </p:sp>
      <p:sp>
        <p:nvSpPr>
          <p:cNvPr id="69" name="Textplatzhalter 13">
            <a:extLst>
              <a:ext uri="{FF2B5EF4-FFF2-40B4-BE49-F238E27FC236}">
                <a16:creationId xmlns:a16="http://schemas.microsoft.com/office/drawing/2014/main" id="{A6CA97FE-06FD-FE2D-3F7B-3201CA96046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35175" y="3087241"/>
            <a:ext cx="1963208" cy="745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750" b="0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Beschreibung</a:t>
            </a:r>
          </a:p>
        </p:txBody>
      </p:sp>
      <p:pic>
        <p:nvPicPr>
          <p:cNvPr id="70" name="Grafik 69" descr="Ein Bild, das Grafiken, Clipart, Grafikdesign, Kunst enthält.&#10;&#10;Automatisch generierte Beschreibung">
            <a:extLst>
              <a:ext uri="{FF2B5EF4-FFF2-40B4-BE49-F238E27FC236}">
                <a16:creationId xmlns:a16="http://schemas.microsoft.com/office/drawing/2014/main" id="{654948F9-D050-169C-3BCA-299942E1BD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21" y="129396"/>
            <a:ext cx="796202" cy="567294"/>
          </a:xfrm>
          <a:prstGeom prst="rect">
            <a:avLst/>
          </a:prstGeom>
        </p:spPr>
      </p:pic>
      <p:cxnSp>
        <p:nvCxnSpPr>
          <p:cNvPr id="2" name="Gerade Verbindung 23">
            <a:extLst>
              <a:ext uri="{FF2B5EF4-FFF2-40B4-BE49-F238E27FC236}">
                <a16:creationId xmlns:a16="http://schemas.microsoft.com/office/drawing/2014/main" id="{D2993CBC-4BB8-F178-8DF1-37E4A70EB03A}"/>
              </a:ext>
            </a:extLst>
          </p:cNvPr>
          <p:cNvCxnSpPr>
            <a:cxnSpLocks/>
          </p:cNvCxnSpPr>
          <p:nvPr userDrawn="1"/>
        </p:nvCxnSpPr>
        <p:spPr>
          <a:xfrm>
            <a:off x="2048794" y="5462527"/>
            <a:ext cx="542018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DB9FD69A-FE18-EAF8-35F7-288400226DF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998" y="5287620"/>
            <a:ext cx="1840152" cy="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6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ß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0A4DDDAC-B067-1DFE-FB1C-013D63DD06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8975" y="5337672"/>
            <a:ext cx="2389621" cy="2497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 b="0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Thema der Präsentation</a:t>
            </a:r>
          </a:p>
        </p:txBody>
      </p:sp>
      <p:sp>
        <p:nvSpPr>
          <p:cNvPr id="12" name="Rectangle 41">
            <a:extLst>
              <a:ext uri="{FF2B5EF4-FFF2-40B4-BE49-F238E27FC236}">
                <a16:creationId xmlns:a16="http://schemas.microsoft.com/office/drawing/2014/main" id="{5C52925C-50B4-CAF3-03FC-89FAA9CF170C}"/>
              </a:ext>
            </a:extLst>
          </p:cNvPr>
          <p:cNvSpPr/>
          <p:nvPr userDrawn="1"/>
        </p:nvSpPr>
        <p:spPr>
          <a:xfrm>
            <a:off x="276760" y="252473"/>
            <a:ext cx="1452563" cy="4957580"/>
          </a:xfrm>
          <a:prstGeom prst="rect">
            <a:avLst/>
          </a:prstGeom>
          <a:solidFill>
            <a:srgbClr val="1C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41">
            <a:extLst>
              <a:ext uri="{FF2B5EF4-FFF2-40B4-BE49-F238E27FC236}">
                <a16:creationId xmlns:a16="http://schemas.microsoft.com/office/drawing/2014/main" id="{1B8578BC-A83E-E8C7-5FB5-0694C5A05235}"/>
              </a:ext>
            </a:extLst>
          </p:cNvPr>
          <p:cNvSpPr/>
          <p:nvPr userDrawn="1"/>
        </p:nvSpPr>
        <p:spPr>
          <a:xfrm>
            <a:off x="265757" y="3619500"/>
            <a:ext cx="1458064" cy="1590552"/>
          </a:xfrm>
          <a:prstGeom prst="rect">
            <a:avLst/>
          </a:prstGeom>
          <a:solidFill>
            <a:srgbClr val="13427F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41">
            <a:extLst>
              <a:ext uri="{FF2B5EF4-FFF2-40B4-BE49-F238E27FC236}">
                <a16:creationId xmlns:a16="http://schemas.microsoft.com/office/drawing/2014/main" id="{6BC694BC-708A-974D-22B7-4B6CF6889155}"/>
              </a:ext>
            </a:extLst>
          </p:cNvPr>
          <p:cNvSpPr/>
          <p:nvPr userDrawn="1"/>
        </p:nvSpPr>
        <p:spPr>
          <a:xfrm>
            <a:off x="276134" y="1893094"/>
            <a:ext cx="1458064" cy="3316958"/>
          </a:xfrm>
          <a:prstGeom prst="rect">
            <a:avLst/>
          </a:prstGeom>
          <a:solidFill>
            <a:srgbClr val="13427F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5" name="Rectangle 41">
            <a:extLst>
              <a:ext uri="{FF2B5EF4-FFF2-40B4-BE49-F238E27FC236}">
                <a16:creationId xmlns:a16="http://schemas.microsoft.com/office/drawing/2014/main" id="{6E39FB4B-141E-832A-2CC1-9CF9C2339919}"/>
              </a:ext>
            </a:extLst>
          </p:cNvPr>
          <p:cNvSpPr/>
          <p:nvPr userDrawn="1"/>
        </p:nvSpPr>
        <p:spPr>
          <a:xfrm>
            <a:off x="2025228" y="252482"/>
            <a:ext cx="7869017" cy="4957570"/>
          </a:xfrm>
          <a:prstGeom prst="rect">
            <a:avLst/>
          </a:prstGeom>
          <a:solidFill>
            <a:srgbClr val="1C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7" name="Dreieck 16">
            <a:extLst>
              <a:ext uri="{FF2B5EF4-FFF2-40B4-BE49-F238E27FC236}">
                <a16:creationId xmlns:a16="http://schemas.microsoft.com/office/drawing/2014/main" id="{5F71D68F-0038-8F3A-C7A9-159B13245F45}"/>
              </a:ext>
            </a:extLst>
          </p:cNvPr>
          <p:cNvSpPr/>
          <p:nvPr userDrawn="1"/>
        </p:nvSpPr>
        <p:spPr>
          <a:xfrm rot="5400000">
            <a:off x="1610348" y="858487"/>
            <a:ext cx="298246" cy="342811"/>
          </a:xfrm>
          <a:prstGeom prst="triangle">
            <a:avLst/>
          </a:prstGeom>
          <a:solidFill>
            <a:srgbClr val="1CBB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8" name="Textplatzhalter 13">
            <a:extLst>
              <a:ext uri="{FF2B5EF4-FFF2-40B4-BE49-F238E27FC236}">
                <a16:creationId xmlns:a16="http://schemas.microsoft.com/office/drawing/2014/main" id="{F35B2B7F-3EDF-8074-D8FC-E0ACE0E748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9130" y="791428"/>
            <a:ext cx="671318" cy="476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1.</a:t>
            </a:r>
          </a:p>
        </p:txBody>
      </p:sp>
      <p:sp>
        <p:nvSpPr>
          <p:cNvPr id="19" name="Textplatzhalter 13">
            <a:extLst>
              <a:ext uri="{FF2B5EF4-FFF2-40B4-BE49-F238E27FC236}">
                <a16:creationId xmlns:a16="http://schemas.microsoft.com/office/drawing/2014/main" id="{95776ED9-8BED-E5CA-9DC6-29675DD319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9130" y="2529742"/>
            <a:ext cx="671318" cy="476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2.</a:t>
            </a:r>
          </a:p>
        </p:txBody>
      </p:sp>
      <p:sp>
        <p:nvSpPr>
          <p:cNvPr id="20" name="Textplatzhalter 13">
            <a:extLst>
              <a:ext uri="{FF2B5EF4-FFF2-40B4-BE49-F238E27FC236}">
                <a16:creationId xmlns:a16="http://schemas.microsoft.com/office/drawing/2014/main" id="{06F9B2B2-4069-E273-DD03-1176BDA66C3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5005" y="4208523"/>
            <a:ext cx="671318" cy="476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3.</a:t>
            </a:r>
          </a:p>
        </p:txBody>
      </p:sp>
      <p:sp>
        <p:nvSpPr>
          <p:cNvPr id="21" name="Textplatzhalter 13">
            <a:extLst>
              <a:ext uri="{FF2B5EF4-FFF2-40B4-BE49-F238E27FC236}">
                <a16:creationId xmlns:a16="http://schemas.microsoft.com/office/drawing/2014/main" id="{E4A22605-5B60-8AFA-BB43-74070EB918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61785" y="546335"/>
            <a:ext cx="7139084" cy="5606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22" name="Textplatzhalter 13">
            <a:extLst>
              <a:ext uri="{FF2B5EF4-FFF2-40B4-BE49-F238E27FC236}">
                <a16:creationId xmlns:a16="http://schemas.microsoft.com/office/drawing/2014/main" id="{780B4812-9491-A062-5746-786BE00CC36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61785" y="1234588"/>
            <a:ext cx="7139086" cy="37541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900" b="0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r>
              <a:rPr lang="de-DE"/>
              <a:t> et </a:t>
            </a:r>
            <a:r>
              <a:rPr lang="de-DE" err="1"/>
              <a:t>justo</a:t>
            </a:r>
            <a:r>
              <a:rPr lang="de-DE"/>
              <a:t> </a:t>
            </a:r>
            <a:r>
              <a:rPr lang="de-DE" err="1"/>
              <a:t>duo</a:t>
            </a:r>
            <a:r>
              <a:rPr lang="de-DE"/>
              <a:t> </a:t>
            </a:r>
            <a:r>
              <a:rPr lang="de-DE" err="1"/>
              <a:t>dolores</a:t>
            </a:r>
            <a:r>
              <a:rPr lang="de-DE"/>
              <a:t> et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rebum</a:t>
            </a:r>
            <a:r>
              <a:rPr lang="de-DE"/>
              <a:t>. Stet </a:t>
            </a:r>
            <a:r>
              <a:rPr lang="de-DE" err="1"/>
              <a:t>clita</a:t>
            </a:r>
            <a:r>
              <a:rPr lang="de-DE"/>
              <a:t> </a:t>
            </a:r>
            <a:r>
              <a:rPr lang="de-DE" err="1"/>
              <a:t>kasd</a:t>
            </a:r>
            <a:r>
              <a:rPr lang="de-DE"/>
              <a:t> </a:t>
            </a:r>
            <a:r>
              <a:rPr lang="de-DE" err="1"/>
              <a:t>gubergren</a:t>
            </a:r>
            <a:r>
              <a:rPr lang="de-DE"/>
              <a:t>, </a:t>
            </a:r>
            <a:r>
              <a:rPr lang="de-DE" err="1"/>
              <a:t>no</a:t>
            </a:r>
            <a:r>
              <a:rPr lang="de-DE"/>
              <a:t> </a:t>
            </a:r>
            <a:r>
              <a:rPr lang="de-DE" err="1"/>
              <a:t>sea</a:t>
            </a:r>
            <a:r>
              <a:rPr lang="de-DE"/>
              <a:t> </a:t>
            </a:r>
            <a:r>
              <a:rPr lang="de-DE" err="1"/>
              <a:t>takimata</a:t>
            </a:r>
            <a:r>
              <a:rPr lang="de-DE"/>
              <a:t> sanctus </a:t>
            </a:r>
            <a:r>
              <a:rPr lang="de-DE" err="1"/>
              <a:t>est</a:t>
            </a:r>
            <a:r>
              <a:rPr lang="de-DE"/>
              <a:t>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.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r>
              <a:rPr lang="de-DE"/>
              <a:t> et </a:t>
            </a:r>
            <a:r>
              <a:rPr lang="de-DE" err="1"/>
              <a:t>justo</a:t>
            </a:r>
            <a:r>
              <a:rPr lang="de-DE"/>
              <a:t> </a:t>
            </a:r>
            <a:r>
              <a:rPr lang="de-DE" err="1"/>
              <a:t>duo</a:t>
            </a:r>
            <a:r>
              <a:rPr lang="de-DE"/>
              <a:t> </a:t>
            </a:r>
            <a:r>
              <a:rPr lang="de-DE" err="1"/>
              <a:t>dolores</a:t>
            </a:r>
            <a:r>
              <a:rPr lang="de-DE"/>
              <a:t> et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rebum</a:t>
            </a:r>
            <a:r>
              <a:rPr lang="de-DE"/>
              <a:t>. Stet </a:t>
            </a:r>
            <a:r>
              <a:rPr lang="de-DE" err="1"/>
              <a:t>clita</a:t>
            </a:r>
            <a:r>
              <a:rPr lang="de-DE"/>
              <a:t> </a:t>
            </a:r>
            <a:r>
              <a:rPr lang="de-DE" err="1"/>
              <a:t>kasd</a:t>
            </a:r>
            <a:r>
              <a:rPr lang="de-DE"/>
              <a:t> </a:t>
            </a:r>
            <a:r>
              <a:rPr lang="de-DE" err="1"/>
              <a:t>gubergren</a:t>
            </a:r>
            <a:r>
              <a:rPr lang="de-DE"/>
              <a:t>, </a:t>
            </a:r>
            <a:r>
              <a:rPr lang="de-DE" err="1"/>
              <a:t>no</a:t>
            </a:r>
            <a:r>
              <a:rPr lang="de-DE"/>
              <a:t> </a:t>
            </a:r>
            <a:r>
              <a:rPr lang="de-DE" err="1"/>
              <a:t>sea</a:t>
            </a:r>
            <a:r>
              <a:rPr lang="de-DE"/>
              <a:t> </a:t>
            </a:r>
            <a:r>
              <a:rPr lang="de-DE" err="1"/>
              <a:t>takimata</a:t>
            </a:r>
            <a:r>
              <a:rPr lang="de-DE"/>
              <a:t> sanctus </a:t>
            </a:r>
            <a:r>
              <a:rPr lang="de-DE" err="1"/>
              <a:t>est</a:t>
            </a:r>
            <a:r>
              <a:rPr lang="de-DE"/>
              <a:t>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.</a:t>
            </a:r>
          </a:p>
        </p:txBody>
      </p:sp>
      <p:cxnSp>
        <p:nvCxnSpPr>
          <p:cNvPr id="2" name="Gerade Verbindung 23">
            <a:extLst>
              <a:ext uri="{FF2B5EF4-FFF2-40B4-BE49-F238E27FC236}">
                <a16:creationId xmlns:a16="http://schemas.microsoft.com/office/drawing/2014/main" id="{6F35265B-3B11-251C-46ED-04945058A3B1}"/>
              </a:ext>
            </a:extLst>
          </p:cNvPr>
          <p:cNvCxnSpPr>
            <a:cxnSpLocks/>
          </p:cNvCxnSpPr>
          <p:nvPr userDrawn="1"/>
        </p:nvCxnSpPr>
        <p:spPr>
          <a:xfrm>
            <a:off x="2048794" y="5462527"/>
            <a:ext cx="542018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67AB102D-A3A8-7FA2-35BD-13E8BC816E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98" y="5287620"/>
            <a:ext cx="1840152" cy="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8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ßtex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0A4DDDAC-B067-1DFE-FB1C-013D63DD06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8975" y="5337672"/>
            <a:ext cx="2389621" cy="2497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 b="0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Thema der Präsentation</a:t>
            </a:r>
          </a:p>
        </p:txBody>
      </p:sp>
      <p:sp>
        <p:nvSpPr>
          <p:cNvPr id="12" name="Rectangle 41">
            <a:extLst>
              <a:ext uri="{FF2B5EF4-FFF2-40B4-BE49-F238E27FC236}">
                <a16:creationId xmlns:a16="http://schemas.microsoft.com/office/drawing/2014/main" id="{5C52925C-50B4-CAF3-03FC-89FAA9CF170C}"/>
              </a:ext>
            </a:extLst>
          </p:cNvPr>
          <p:cNvSpPr/>
          <p:nvPr userDrawn="1"/>
        </p:nvSpPr>
        <p:spPr>
          <a:xfrm>
            <a:off x="276760" y="252473"/>
            <a:ext cx="1452563" cy="4957580"/>
          </a:xfrm>
          <a:prstGeom prst="rect">
            <a:avLst/>
          </a:prstGeom>
          <a:solidFill>
            <a:srgbClr val="1C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41">
            <a:extLst>
              <a:ext uri="{FF2B5EF4-FFF2-40B4-BE49-F238E27FC236}">
                <a16:creationId xmlns:a16="http://schemas.microsoft.com/office/drawing/2014/main" id="{1B8578BC-A83E-E8C7-5FB5-0694C5A05235}"/>
              </a:ext>
            </a:extLst>
          </p:cNvPr>
          <p:cNvSpPr/>
          <p:nvPr userDrawn="1"/>
        </p:nvSpPr>
        <p:spPr>
          <a:xfrm>
            <a:off x="265757" y="3619500"/>
            <a:ext cx="1458064" cy="1590552"/>
          </a:xfrm>
          <a:prstGeom prst="rect">
            <a:avLst/>
          </a:prstGeom>
          <a:solidFill>
            <a:srgbClr val="13427F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41">
            <a:extLst>
              <a:ext uri="{FF2B5EF4-FFF2-40B4-BE49-F238E27FC236}">
                <a16:creationId xmlns:a16="http://schemas.microsoft.com/office/drawing/2014/main" id="{6BC694BC-708A-974D-22B7-4B6CF6889155}"/>
              </a:ext>
            </a:extLst>
          </p:cNvPr>
          <p:cNvSpPr/>
          <p:nvPr userDrawn="1"/>
        </p:nvSpPr>
        <p:spPr>
          <a:xfrm>
            <a:off x="276134" y="3619500"/>
            <a:ext cx="1458064" cy="1590553"/>
          </a:xfrm>
          <a:prstGeom prst="rect">
            <a:avLst/>
          </a:prstGeom>
          <a:solidFill>
            <a:srgbClr val="13427F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5" name="Rectangle 41">
            <a:extLst>
              <a:ext uri="{FF2B5EF4-FFF2-40B4-BE49-F238E27FC236}">
                <a16:creationId xmlns:a16="http://schemas.microsoft.com/office/drawing/2014/main" id="{6E39FB4B-141E-832A-2CC1-9CF9C2339919}"/>
              </a:ext>
            </a:extLst>
          </p:cNvPr>
          <p:cNvSpPr/>
          <p:nvPr userDrawn="1"/>
        </p:nvSpPr>
        <p:spPr>
          <a:xfrm>
            <a:off x="2025228" y="252482"/>
            <a:ext cx="7869017" cy="4957570"/>
          </a:xfrm>
          <a:prstGeom prst="rect">
            <a:avLst/>
          </a:prstGeom>
          <a:solidFill>
            <a:srgbClr val="1C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Rectangle 41">
            <a:extLst>
              <a:ext uri="{FF2B5EF4-FFF2-40B4-BE49-F238E27FC236}">
                <a16:creationId xmlns:a16="http://schemas.microsoft.com/office/drawing/2014/main" id="{784C861A-11A0-7200-A7C9-3C9A2D67AA97}"/>
              </a:ext>
            </a:extLst>
          </p:cNvPr>
          <p:cNvSpPr/>
          <p:nvPr userDrawn="1"/>
        </p:nvSpPr>
        <p:spPr>
          <a:xfrm>
            <a:off x="270634" y="-1417937"/>
            <a:ext cx="1458064" cy="3316958"/>
          </a:xfrm>
          <a:prstGeom prst="rect">
            <a:avLst/>
          </a:prstGeom>
          <a:solidFill>
            <a:srgbClr val="13427F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7" name="Dreieck 16">
            <a:extLst>
              <a:ext uri="{FF2B5EF4-FFF2-40B4-BE49-F238E27FC236}">
                <a16:creationId xmlns:a16="http://schemas.microsoft.com/office/drawing/2014/main" id="{5F71D68F-0038-8F3A-C7A9-159B13245F45}"/>
              </a:ext>
            </a:extLst>
          </p:cNvPr>
          <p:cNvSpPr/>
          <p:nvPr userDrawn="1"/>
        </p:nvSpPr>
        <p:spPr>
          <a:xfrm rot="5400000">
            <a:off x="1610348" y="2561091"/>
            <a:ext cx="298246" cy="342811"/>
          </a:xfrm>
          <a:prstGeom prst="triangle">
            <a:avLst/>
          </a:prstGeom>
          <a:solidFill>
            <a:srgbClr val="1CBB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8" name="Textplatzhalter 13">
            <a:extLst>
              <a:ext uri="{FF2B5EF4-FFF2-40B4-BE49-F238E27FC236}">
                <a16:creationId xmlns:a16="http://schemas.microsoft.com/office/drawing/2014/main" id="{F35B2B7F-3EDF-8074-D8FC-E0ACE0E748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9130" y="791428"/>
            <a:ext cx="671318" cy="476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1.</a:t>
            </a:r>
          </a:p>
        </p:txBody>
      </p:sp>
      <p:sp>
        <p:nvSpPr>
          <p:cNvPr id="19" name="Textplatzhalter 13">
            <a:extLst>
              <a:ext uri="{FF2B5EF4-FFF2-40B4-BE49-F238E27FC236}">
                <a16:creationId xmlns:a16="http://schemas.microsoft.com/office/drawing/2014/main" id="{95776ED9-8BED-E5CA-9DC6-29675DD319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9130" y="2529742"/>
            <a:ext cx="671318" cy="476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2.</a:t>
            </a:r>
          </a:p>
        </p:txBody>
      </p:sp>
      <p:sp>
        <p:nvSpPr>
          <p:cNvPr id="20" name="Textplatzhalter 13">
            <a:extLst>
              <a:ext uri="{FF2B5EF4-FFF2-40B4-BE49-F238E27FC236}">
                <a16:creationId xmlns:a16="http://schemas.microsoft.com/office/drawing/2014/main" id="{06F9B2B2-4069-E273-DD03-1176BDA66C3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5005" y="4208523"/>
            <a:ext cx="671318" cy="476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3.</a:t>
            </a:r>
          </a:p>
        </p:txBody>
      </p:sp>
      <p:sp>
        <p:nvSpPr>
          <p:cNvPr id="21" name="Textplatzhalter 13">
            <a:extLst>
              <a:ext uri="{FF2B5EF4-FFF2-40B4-BE49-F238E27FC236}">
                <a16:creationId xmlns:a16="http://schemas.microsoft.com/office/drawing/2014/main" id="{E4A22605-5B60-8AFA-BB43-74070EB918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61785" y="546335"/>
            <a:ext cx="7139084" cy="5606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22" name="Textplatzhalter 13">
            <a:extLst>
              <a:ext uri="{FF2B5EF4-FFF2-40B4-BE49-F238E27FC236}">
                <a16:creationId xmlns:a16="http://schemas.microsoft.com/office/drawing/2014/main" id="{780B4812-9491-A062-5746-786BE00CC36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61785" y="1234588"/>
            <a:ext cx="7139086" cy="37541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900" b="0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r>
              <a:rPr lang="de-DE"/>
              <a:t> et </a:t>
            </a:r>
            <a:r>
              <a:rPr lang="de-DE" err="1"/>
              <a:t>justo</a:t>
            </a:r>
            <a:r>
              <a:rPr lang="de-DE"/>
              <a:t> </a:t>
            </a:r>
            <a:r>
              <a:rPr lang="de-DE" err="1"/>
              <a:t>duo</a:t>
            </a:r>
            <a:r>
              <a:rPr lang="de-DE"/>
              <a:t> </a:t>
            </a:r>
            <a:r>
              <a:rPr lang="de-DE" err="1"/>
              <a:t>dolores</a:t>
            </a:r>
            <a:r>
              <a:rPr lang="de-DE"/>
              <a:t> et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rebum</a:t>
            </a:r>
            <a:r>
              <a:rPr lang="de-DE"/>
              <a:t>. Stet </a:t>
            </a:r>
            <a:r>
              <a:rPr lang="de-DE" err="1"/>
              <a:t>clita</a:t>
            </a:r>
            <a:r>
              <a:rPr lang="de-DE"/>
              <a:t> </a:t>
            </a:r>
            <a:r>
              <a:rPr lang="de-DE" err="1"/>
              <a:t>kasd</a:t>
            </a:r>
            <a:r>
              <a:rPr lang="de-DE"/>
              <a:t> </a:t>
            </a:r>
            <a:r>
              <a:rPr lang="de-DE" err="1"/>
              <a:t>gubergren</a:t>
            </a:r>
            <a:r>
              <a:rPr lang="de-DE"/>
              <a:t>, </a:t>
            </a:r>
            <a:r>
              <a:rPr lang="de-DE" err="1"/>
              <a:t>no</a:t>
            </a:r>
            <a:r>
              <a:rPr lang="de-DE"/>
              <a:t> </a:t>
            </a:r>
            <a:r>
              <a:rPr lang="de-DE" err="1"/>
              <a:t>sea</a:t>
            </a:r>
            <a:r>
              <a:rPr lang="de-DE"/>
              <a:t> </a:t>
            </a:r>
            <a:r>
              <a:rPr lang="de-DE" err="1"/>
              <a:t>takimata</a:t>
            </a:r>
            <a:r>
              <a:rPr lang="de-DE"/>
              <a:t> sanctus </a:t>
            </a:r>
            <a:r>
              <a:rPr lang="de-DE" err="1"/>
              <a:t>est</a:t>
            </a:r>
            <a:r>
              <a:rPr lang="de-DE"/>
              <a:t>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.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r>
              <a:rPr lang="de-DE"/>
              <a:t> et </a:t>
            </a:r>
            <a:r>
              <a:rPr lang="de-DE" err="1"/>
              <a:t>justo</a:t>
            </a:r>
            <a:r>
              <a:rPr lang="de-DE"/>
              <a:t> </a:t>
            </a:r>
            <a:r>
              <a:rPr lang="de-DE" err="1"/>
              <a:t>duo</a:t>
            </a:r>
            <a:r>
              <a:rPr lang="de-DE"/>
              <a:t> </a:t>
            </a:r>
            <a:r>
              <a:rPr lang="de-DE" err="1"/>
              <a:t>dolores</a:t>
            </a:r>
            <a:r>
              <a:rPr lang="de-DE"/>
              <a:t> et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rebum</a:t>
            </a:r>
            <a:r>
              <a:rPr lang="de-DE"/>
              <a:t>. Stet </a:t>
            </a:r>
            <a:r>
              <a:rPr lang="de-DE" err="1"/>
              <a:t>clita</a:t>
            </a:r>
            <a:r>
              <a:rPr lang="de-DE"/>
              <a:t> </a:t>
            </a:r>
            <a:r>
              <a:rPr lang="de-DE" err="1"/>
              <a:t>kasd</a:t>
            </a:r>
            <a:r>
              <a:rPr lang="de-DE"/>
              <a:t> </a:t>
            </a:r>
            <a:r>
              <a:rPr lang="de-DE" err="1"/>
              <a:t>gubergren</a:t>
            </a:r>
            <a:r>
              <a:rPr lang="de-DE"/>
              <a:t>, </a:t>
            </a:r>
            <a:r>
              <a:rPr lang="de-DE" err="1"/>
              <a:t>no</a:t>
            </a:r>
            <a:r>
              <a:rPr lang="de-DE"/>
              <a:t> </a:t>
            </a:r>
            <a:r>
              <a:rPr lang="de-DE" err="1"/>
              <a:t>sea</a:t>
            </a:r>
            <a:r>
              <a:rPr lang="de-DE"/>
              <a:t> </a:t>
            </a:r>
            <a:r>
              <a:rPr lang="de-DE" err="1"/>
              <a:t>takimata</a:t>
            </a:r>
            <a:r>
              <a:rPr lang="de-DE"/>
              <a:t> sanctus </a:t>
            </a:r>
            <a:r>
              <a:rPr lang="de-DE" err="1"/>
              <a:t>est</a:t>
            </a:r>
            <a:r>
              <a:rPr lang="de-DE"/>
              <a:t>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.</a:t>
            </a:r>
          </a:p>
        </p:txBody>
      </p:sp>
      <p:cxnSp>
        <p:nvCxnSpPr>
          <p:cNvPr id="4" name="Gerade Verbindung 23">
            <a:extLst>
              <a:ext uri="{FF2B5EF4-FFF2-40B4-BE49-F238E27FC236}">
                <a16:creationId xmlns:a16="http://schemas.microsoft.com/office/drawing/2014/main" id="{275EBD00-B385-66EF-E54F-519B2899DEB7}"/>
              </a:ext>
            </a:extLst>
          </p:cNvPr>
          <p:cNvCxnSpPr>
            <a:cxnSpLocks/>
          </p:cNvCxnSpPr>
          <p:nvPr userDrawn="1"/>
        </p:nvCxnSpPr>
        <p:spPr>
          <a:xfrm>
            <a:off x="2048794" y="5462527"/>
            <a:ext cx="542018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5CDB8F66-8107-0A35-5835-A3AD1C317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98" y="5287620"/>
            <a:ext cx="1840152" cy="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3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ßtex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0A4DDDAC-B067-1DFE-FB1C-013D63DD06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8975" y="5337672"/>
            <a:ext cx="2389621" cy="2497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 b="0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Thema der Präsentation</a:t>
            </a:r>
          </a:p>
        </p:txBody>
      </p:sp>
      <p:sp>
        <p:nvSpPr>
          <p:cNvPr id="12" name="Rectangle 41">
            <a:extLst>
              <a:ext uri="{FF2B5EF4-FFF2-40B4-BE49-F238E27FC236}">
                <a16:creationId xmlns:a16="http://schemas.microsoft.com/office/drawing/2014/main" id="{5C52925C-50B4-CAF3-03FC-89FAA9CF170C}"/>
              </a:ext>
            </a:extLst>
          </p:cNvPr>
          <p:cNvSpPr/>
          <p:nvPr userDrawn="1"/>
        </p:nvSpPr>
        <p:spPr>
          <a:xfrm>
            <a:off x="276760" y="252473"/>
            <a:ext cx="1452563" cy="4957580"/>
          </a:xfrm>
          <a:prstGeom prst="rect">
            <a:avLst/>
          </a:prstGeom>
          <a:solidFill>
            <a:srgbClr val="1C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41">
            <a:extLst>
              <a:ext uri="{FF2B5EF4-FFF2-40B4-BE49-F238E27FC236}">
                <a16:creationId xmlns:a16="http://schemas.microsoft.com/office/drawing/2014/main" id="{1B8578BC-A83E-E8C7-5FB5-0694C5A05235}"/>
              </a:ext>
            </a:extLst>
          </p:cNvPr>
          <p:cNvSpPr/>
          <p:nvPr userDrawn="1"/>
        </p:nvSpPr>
        <p:spPr>
          <a:xfrm>
            <a:off x="265757" y="1899023"/>
            <a:ext cx="1458064" cy="1733923"/>
          </a:xfrm>
          <a:prstGeom prst="rect">
            <a:avLst/>
          </a:prstGeom>
          <a:solidFill>
            <a:srgbClr val="13427F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41">
            <a:extLst>
              <a:ext uri="{FF2B5EF4-FFF2-40B4-BE49-F238E27FC236}">
                <a16:creationId xmlns:a16="http://schemas.microsoft.com/office/drawing/2014/main" id="{6BC694BC-708A-974D-22B7-4B6CF6889155}"/>
              </a:ext>
            </a:extLst>
          </p:cNvPr>
          <p:cNvSpPr/>
          <p:nvPr userDrawn="1"/>
        </p:nvSpPr>
        <p:spPr>
          <a:xfrm>
            <a:off x="270634" y="1899024"/>
            <a:ext cx="1458064" cy="1718173"/>
          </a:xfrm>
          <a:prstGeom prst="rect">
            <a:avLst/>
          </a:prstGeom>
          <a:solidFill>
            <a:srgbClr val="13427F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5" name="Rectangle 41">
            <a:extLst>
              <a:ext uri="{FF2B5EF4-FFF2-40B4-BE49-F238E27FC236}">
                <a16:creationId xmlns:a16="http://schemas.microsoft.com/office/drawing/2014/main" id="{6E39FB4B-141E-832A-2CC1-9CF9C2339919}"/>
              </a:ext>
            </a:extLst>
          </p:cNvPr>
          <p:cNvSpPr/>
          <p:nvPr userDrawn="1"/>
        </p:nvSpPr>
        <p:spPr>
          <a:xfrm>
            <a:off x="2025228" y="252482"/>
            <a:ext cx="7869017" cy="4957570"/>
          </a:xfrm>
          <a:prstGeom prst="rect">
            <a:avLst/>
          </a:prstGeom>
          <a:solidFill>
            <a:srgbClr val="1C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Rectangle 41">
            <a:extLst>
              <a:ext uri="{FF2B5EF4-FFF2-40B4-BE49-F238E27FC236}">
                <a16:creationId xmlns:a16="http://schemas.microsoft.com/office/drawing/2014/main" id="{784C861A-11A0-7200-A7C9-3C9A2D67AA97}"/>
              </a:ext>
            </a:extLst>
          </p:cNvPr>
          <p:cNvSpPr/>
          <p:nvPr userDrawn="1"/>
        </p:nvSpPr>
        <p:spPr>
          <a:xfrm>
            <a:off x="270634" y="-1417937"/>
            <a:ext cx="1458064" cy="3316958"/>
          </a:xfrm>
          <a:prstGeom prst="rect">
            <a:avLst/>
          </a:prstGeom>
          <a:solidFill>
            <a:srgbClr val="13427F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7" name="Dreieck 16">
            <a:extLst>
              <a:ext uri="{FF2B5EF4-FFF2-40B4-BE49-F238E27FC236}">
                <a16:creationId xmlns:a16="http://schemas.microsoft.com/office/drawing/2014/main" id="{5F71D68F-0038-8F3A-C7A9-159B13245F45}"/>
              </a:ext>
            </a:extLst>
          </p:cNvPr>
          <p:cNvSpPr/>
          <p:nvPr userDrawn="1"/>
        </p:nvSpPr>
        <p:spPr>
          <a:xfrm rot="5400000">
            <a:off x="1631518" y="4263676"/>
            <a:ext cx="298246" cy="342811"/>
          </a:xfrm>
          <a:prstGeom prst="triangle">
            <a:avLst/>
          </a:prstGeom>
          <a:solidFill>
            <a:srgbClr val="1CBB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8" name="Textplatzhalter 13">
            <a:extLst>
              <a:ext uri="{FF2B5EF4-FFF2-40B4-BE49-F238E27FC236}">
                <a16:creationId xmlns:a16="http://schemas.microsoft.com/office/drawing/2014/main" id="{F35B2B7F-3EDF-8074-D8FC-E0ACE0E748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9130" y="791428"/>
            <a:ext cx="671318" cy="476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1.</a:t>
            </a:r>
          </a:p>
        </p:txBody>
      </p:sp>
      <p:sp>
        <p:nvSpPr>
          <p:cNvPr id="19" name="Textplatzhalter 13">
            <a:extLst>
              <a:ext uri="{FF2B5EF4-FFF2-40B4-BE49-F238E27FC236}">
                <a16:creationId xmlns:a16="http://schemas.microsoft.com/office/drawing/2014/main" id="{95776ED9-8BED-E5CA-9DC6-29675DD319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9130" y="2529742"/>
            <a:ext cx="671318" cy="476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2.</a:t>
            </a:r>
          </a:p>
        </p:txBody>
      </p:sp>
      <p:sp>
        <p:nvSpPr>
          <p:cNvPr id="20" name="Textplatzhalter 13">
            <a:extLst>
              <a:ext uri="{FF2B5EF4-FFF2-40B4-BE49-F238E27FC236}">
                <a16:creationId xmlns:a16="http://schemas.microsoft.com/office/drawing/2014/main" id="{06F9B2B2-4069-E273-DD03-1176BDA66C3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5005" y="4208523"/>
            <a:ext cx="671318" cy="476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3.</a:t>
            </a:r>
          </a:p>
        </p:txBody>
      </p:sp>
      <p:sp>
        <p:nvSpPr>
          <p:cNvPr id="21" name="Textplatzhalter 13">
            <a:extLst>
              <a:ext uri="{FF2B5EF4-FFF2-40B4-BE49-F238E27FC236}">
                <a16:creationId xmlns:a16="http://schemas.microsoft.com/office/drawing/2014/main" id="{E4A22605-5B60-8AFA-BB43-74070EB918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61785" y="546335"/>
            <a:ext cx="7139084" cy="5606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22" name="Textplatzhalter 13">
            <a:extLst>
              <a:ext uri="{FF2B5EF4-FFF2-40B4-BE49-F238E27FC236}">
                <a16:creationId xmlns:a16="http://schemas.microsoft.com/office/drawing/2014/main" id="{780B4812-9491-A062-5746-786BE00CC36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61785" y="1234588"/>
            <a:ext cx="7139086" cy="37541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900" b="0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r>
              <a:rPr lang="de-DE"/>
              <a:t> et </a:t>
            </a:r>
            <a:r>
              <a:rPr lang="de-DE" err="1"/>
              <a:t>justo</a:t>
            </a:r>
            <a:r>
              <a:rPr lang="de-DE"/>
              <a:t> </a:t>
            </a:r>
            <a:r>
              <a:rPr lang="de-DE" err="1"/>
              <a:t>duo</a:t>
            </a:r>
            <a:r>
              <a:rPr lang="de-DE"/>
              <a:t> </a:t>
            </a:r>
            <a:r>
              <a:rPr lang="de-DE" err="1"/>
              <a:t>dolores</a:t>
            </a:r>
            <a:r>
              <a:rPr lang="de-DE"/>
              <a:t> et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rebum</a:t>
            </a:r>
            <a:r>
              <a:rPr lang="de-DE"/>
              <a:t>. Stet </a:t>
            </a:r>
            <a:r>
              <a:rPr lang="de-DE" err="1"/>
              <a:t>clita</a:t>
            </a:r>
            <a:r>
              <a:rPr lang="de-DE"/>
              <a:t> </a:t>
            </a:r>
            <a:r>
              <a:rPr lang="de-DE" err="1"/>
              <a:t>kasd</a:t>
            </a:r>
            <a:r>
              <a:rPr lang="de-DE"/>
              <a:t> </a:t>
            </a:r>
            <a:r>
              <a:rPr lang="de-DE" err="1"/>
              <a:t>gubergren</a:t>
            </a:r>
            <a:r>
              <a:rPr lang="de-DE"/>
              <a:t>, </a:t>
            </a:r>
            <a:r>
              <a:rPr lang="de-DE" err="1"/>
              <a:t>no</a:t>
            </a:r>
            <a:r>
              <a:rPr lang="de-DE"/>
              <a:t> </a:t>
            </a:r>
            <a:r>
              <a:rPr lang="de-DE" err="1"/>
              <a:t>sea</a:t>
            </a:r>
            <a:r>
              <a:rPr lang="de-DE"/>
              <a:t> </a:t>
            </a:r>
            <a:r>
              <a:rPr lang="de-DE" err="1"/>
              <a:t>takimata</a:t>
            </a:r>
            <a:r>
              <a:rPr lang="de-DE"/>
              <a:t> sanctus </a:t>
            </a:r>
            <a:r>
              <a:rPr lang="de-DE" err="1"/>
              <a:t>est</a:t>
            </a:r>
            <a:r>
              <a:rPr lang="de-DE"/>
              <a:t>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.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r>
              <a:rPr lang="de-DE"/>
              <a:t> et </a:t>
            </a:r>
            <a:r>
              <a:rPr lang="de-DE" err="1"/>
              <a:t>justo</a:t>
            </a:r>
            <a:r>
              <a:rPr lang="de-DE"/>
              <a:t> </a:t>
            </a:r>
            <a:r>
              <a:rPr lang="de-DE" err="1"/>
              <a:t>duo</a:t>
            </a:r>
            <a:r>
              <a:rPr lang="de-DE"/>
              <a:t> </a:t>
            </a:r>
            <a:r>
              <a:rPr lang="de-DE" err="1"/>
              <a:t>dolores</a:t>
            </a:r>
            <a:r>
              <a:rPr lang="de-DE"/>
              <a:t> et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rebum</a:t>
            </a:r>
            <a:r>
              <a:rPr lang="de-DE"/>
              <a:t>. Stet </a:t>
            </a:r>
            <a:r>
              <a:rPr lang="de-DE" err="1"/>
              <a:t>clita</a:t>
            </a:r>
            <a:r>
              <a:rPr lang="de-DE"/>
              <a:t> </a:t>
            </a:r>
            <a:r>
              <a:rPr lang="de-DE" err="1"/>
              <a:t>kasd</a:t>
            </a:r>
            <a:r>
              <a:rPr lang="de-DE"/>
              <a:t> </a:t>
            </a:r>
            <a:r>
              <a:rPr lang="de-DE" err="1"/>
              <a:t>gubergren</a:t>
            </a:r>
            <a:r>
              <a:rPr lang="de-DE"/>
              <a:t>, </a:t>
            </a:r>
            <a:r>
              <a:rPr lang="de-DE" err="1"/>
              <a:t>no</a:t>
            </a:r>
            <a:r>
              <a:rPr lang="de-DE"/>
              <a:t> </a:t>
            </a:r>
            <a:r>
              <a:rPr lang="de-DE" err="1"/>
              <a:t>sea</a:t>
            </a:r>
            <a:r>
              <a:rPr lang="de-DE"/>
              <a:t> </a:t>
            </a:r>
            <a:r>
              <a:rPr lang="de-DE" err="1"/>
              <a:t>takimata</a:t>
            </a:r>
            <a:r>
              <a:rPr lang="de-DE"/>
              <a:t> sanctus </a:t>
            </a:r>
            <a:r>
              <a:rPr lang="de-DE" err="1"/>
              <a:t>est</a:t>
            </a:r>
            <a:r>
              <a:rPr lang="de-DE"/>
              <a:t>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.</a:t>
            </a:r>
          </a:p>
        </p:txBody>
      </p:sp>
      <p:cxnSp>
        <p:nvCxnSpPr>
          <p:cNvPr id="4" name="Gerade Verbindung 23">
            <a:extLst>
              <a:ext uri="{FF2B5EF4-FFF2-40B4-BE49-F238E27FC236}">
                <a16:creationId xmlns:a16="http://schemas.microsoft.com/office/drawing/2014/main" id="{3C13EB4E-F07F-591C-6D05-44125FB93470}"/>
              </a:ext>
            </a:extLst>
          </p:cNvPr>
          <p:cNvCxnSpPr>
            <a:cxnSpLocks/>
          </p:cNvCxnSpPr>
          <p:nvPr userDrawn="1"/>
        </p:nvCxnSpPr>
        <p:spPr>
          <a:xfrm>
            <a:off x="2048794" y="5462527"/>
            <a:ext cx="542018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D6B7B961-CF53-35C7-EA3B-D34E37505E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98" y="5287620"/>
            <a:ext cx="1840152" cy="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7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a -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Gras, draußen, Himmel, Wolke enthält.&#10;&#10;Automatisch generierte Beschreibung">
            <a:extLst>
              <a:ext uri="{FF2B5EF4-FFF2-40B4-BE49-F238E27FC236}">
                <a16:creationId xmlns:a16="http://schemas.microsoft.com/office/drawing/2014/main" id="{73D265C9-69F1-E0EB-4D11-916E2BF5FE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3" r="3887" b="2"/>
          <a:stretch/>
        </p:blipFill>
        <p:spPr>
          <a:xfrm>
            <a:off x="0" y="1"/>
            <a:ext cx="5080000" cy="5714949"/>
          </a:xfrm>
          <a:prstGeom prst="rect">
            <a:avLst/>
          </a:prstGeom>
        </p:spPr>
      </p:pic>
      <p:sp>
        <p:nvSpPr>
          <p:cNvPr id="5" name="Rectangle 38">
            <a:extLst>
              <a:ext uri="{FF2B5EF4-FFF2-40B4-BE49-F238E27FC236}">
                <a16:creationId xmlns:a16="http://schemas.microsoft.com/office/drawing/2014/main" id="{9AA8B1A6-9EE7-A1A3-881E-85F7519226A5}"/>
              </a:ext>
            </a:extLst>
          </p:cNvPr>
          <p:cNvSpPr/>
          <p:nvPr userDrawn="1"/>
        </p:nvSpPr>
        <p:spPr>
          <a:xfrm>
            <a:off x="2842683" y="1826419"/>
            <a:ext cx="6244167" cy="1618457"/>
          </a:xfrm>
          <a:prstGeom prst="rect">
            <a:avLst/>
          </a:prstGeom>
          <a:solidFill>
            <a:srgbClr val="1C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Rectangle 50">
            <a:extLst>
              <a:ext uri="{FF2B5EF4-FFF2-40B4-BE49-F238E27FC236}">
                <a16:creationId xmlns:a16="http://schemas.microsoft.com/office/drawing/2014/main" id="{F9EAB679-8323-A459-4E49-446D3E2C54DD}"/>
              </a:ext>
            </a:extLst>
          </p:cNvPr>
          <p:cNvSpPr/>
          <p:nvPr userDrawn="1"/>
        </p:nvSpPr>
        <p:spPr>
          <a:xfrm>
            <a:off x="4413250" y="3444876"/>
            <a:ext cx="4673600" cy="561063"/>
          </a:xfrm>
          <a:prstGeom prst="rect">
            <a:avLst/>
          </a:prstGeom>
          <a:solidFill>
            <a:srgbClr val="CD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30846508-5FB8-0511-9FB3-2055E0DBDE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8975" y="5337672"/>
            <a:ext cx="2389621" cy="2497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 b="0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Thema der Präsentation</a:t>
            </a:r>
          </a:p>
        </p:txBody>
      </p:sp>
      <p:sp>
        <p:nvSpPr>
          <p:cNvPr id="24" name="Textplatzhalter 13">
            <a:extLst>
              <a:ext uri="{FF2B5EF4-FFF2-40B4-BE49-F238E27FC236}">
                <a16:creationId xmlns:a16="http://schemas.microsoft.com/office/drawing/2014/main" id="{4B9CB696-BCBE-1C9B-CAC6-B17DD87066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84358" y="1953346"/>
            <a:ext cx="5616222" cy="7208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75" b="1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25" name="Textplatzhalter 13">
            <a:extLst>
              <a:ext uri="{FF2B5EF4-FFF2-40B4-BE49-F238E27FC236}">
                <a16:creationId xmlns:a16="http://schemas.microsoft.com/office/drawing/2014/main" id="{A72DDA38-022D-6159-D632-0371166A95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4358" y="2801774"/>
            <a:ext cx="5616222" cy="4994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50" b="0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Sub-Headline</a:t>
            </a:r>
          </a:p>
        </p:txBody>
      </p:sp>
      <p:sp>
        <p:nvSpPr>
          <p:cNvPr id="26" name="Textplatzhalter 13">
            <a:extLst>
              <a:ext uri="{FF2B5EF4-FFF2-40B4-BE49-F238E27FC236}">
                <a16:creationId xmlns:a16="http://schemas.microsoft.com/office/drawing/2014/main" id="{4A28B40C-8AC7-9B1F-BE5E-3C763AC2B27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34971" y="3571800"/>
            <a:ext cx="4255029" cy="2977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Übergang zum Thema …</a:t>
            </a:r>
          </a:p>
        </p:txBody>
      </p:sp>
      <p:pic>
        <p:nvPicPr>
          <p:cNvPr id="27" name="Grafik 26" descr="Ein Bild, das Grafiken, Clipart, Grafikdesign, Kunst enthält.&#10;&#10;Automatisch generierte Beschreibung">
            <a:extLst>
              <a:ext uri="{FF2B5EF4-FFF2-40B4-BE49-F238E27FC236}">
                <a16:creationId xmlns:a16="http://schemas.microsoft.com/office/drawing/2014/main" id="{1429B71D-5A85-7CE5-93F1-33FBF11B1D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953" y="127619"/>
            <a:ext cx="796202" cy="567294"/>
          </a:xfrm>
          <a:prstGeom prst="rect">
            <a:avLst/>
          </a:prstGeom>
        </p:spPr>
      </p:pic>
      <p:cxnSp>
        <p:nvCxnSpPr>
          <p:cNvPr id="2" name="Gerade Verbindung 23">
            <a:extLst>
              <a:ext uri="{FF2B5EF4-FFF2-40B4-BE49-F238E27FC236}">
                <a16:creationId xmlns:a16="http://schemas.microsoft.com/office/drawing/2014/main" id="{047A39C0-F932-F5BD-1022-85FF3097382A}"/>
              </a:ext>
            </a:extLst>
          </p:cNvPr>
          <p:cNvCxnSpPr>
            <a:cxnSpLocks/>
          </p:cNvCxnSpPr>
          <p:nvPr userDrawn="1"/>
        </p:nvCxnSpPr>
        <p:spPr>
          <a:xfrm>
            <a:off x="2048794" y="5462527"/>
            <a:ext cx="542018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74869EAF-2888-E7B8-361F-C7E6BE341A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98" y="5287620"/>
            <a:ext cx="1840152" cy="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2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Gras, draußen, Himmel, Wolke enthält.&#10;&#10;Automatisch generierte Beschreibung">
            <a:extLst>
              <a:ext uri="{FF2B5EF4-FFF2-40B4-BE49-F238E27FC236}">
                <a16:creationId xmlns:a16="http://schemas.microsoft.com/office/drawing/2014/main" id="{6CB97A15-E588-1733-867B-5138FF220D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3" r="3887" b="2"/>
          <a:stretch/>
        </p:blipFill>
        <p:spPr>
          <a:xfrm>
            <a:off x="0" y="1"/>
            <a:ext cx="5080000" cy="5714949"/>
          </a:xfrm>
          <a:prstGeom prst="rect">
            <a:avLst/>
          </a:prstGeom>
        </p:spPr>
      </p:pic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EA2E3B5D-9DA0-56F4-5F8F-D3DC868A33F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5080000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EEC6FD81-A780-5C6D-8A78-A7E5F1F9B7B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8975" y="5337672"/>
            <a:ext cx="2389621" cy="2497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 b="0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Thema der Präsentation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AB7C767A-14E7-2889-8743-332A6572D09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70918" y="476559"/>
            <a:ext cx="3713047" cy="476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CE2B5BFA-E38D-F521-5F7C-5CCC73100DD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40782" y="1262064"/>
            <a:ext cx="4043183" cy="369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900" b="0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r>
              <a:rPr lang="de-DE"/>
              <a:t> et </a:t>
            </a:r>
            <a:r>
              <a:rPr lang="de-DE" err="1"/>
              <a:t>justo</a:t>
            </a:r>
            <a:r>
              <a:rPr lang="de-DE"/>
              <a:t> </a:t>
            </a:r>
            <a:r>
              <a:rPr lang="de-DE" err="1"/>
              <a:t>duo</a:t>
            </a:r>
            <a:r>
              <a:rPr lang="de-DE"/>
              <a:t> </a:t>
            </a:r>
            <a:r>
              <a:rPr lang="de-DE" err="1"/>
              <a:t>dolores</a:t>
            </a:r>
            <a:r>
              <a:rPr lang="de-DE"/>
              <a:t> et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rebum</a:t>
            </a:r>
            <a:r>
              <a:rPr lang="de-DE"/>
              <a:t>. Stet </a:t>
            </a:r>
            <a:r>
              <a:rPr lang="de-DE" err="1"/>
              <a:t>clita</a:t>
            </a:r>
            <a:r>
              <a:rPr lang="de-DE"/>
              <a:t> </a:t>
            </a:r>
            <a:r>
              <a:rPr lang="de-DE" err="1"/>
              <a:t>kasd</a:t>
            </a:r>
            <a:r>
              <a:rPr lang="de-DE"/>
              <a:t> </a:t>
            </a:r>
            <a:r>
              <a:rPr lang="de-DE" err="1"/>
              <a:t>gubergren</a:t>
            </a:r>
            <a:r>
              <a:rPr lang="de-DE"/>
              <a:t>, </a:t>
            </a:r>
            <a:r>
              <a:rPr lang="de-DE" err="1"/>
              <a:t>no</a:t>
            </a:r>
            <a:r>
              <a:rPr lang="de-DE"/>
              <a:t> </a:t>
            </a:r>
            <a:r>
              <a:rPr lang="de-DE" err="1"/>
              <a:t>sea</a:t>
            </a:r>
            <a:r>
              <a:rPr lang="de-DE"/>
              <a:t> </a:t>
            </a:r>
            <a:r>
              <a:rPr lang="de-DE" err="1"/>
              <a:t>takimata</a:t>
            </a:r>
            <a:r>
              <a:rPr lang="de-DE"/>
              <a:t> sanctus </a:t>
            </a:r>
            <a:r>
              <a:rPr lang="de-DE" err="1"/>
              <a:t>est</a:t>
            </a:r>
            <a:r>
              <a:rPr lang="de-DE"/>
              <a:t>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.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r>
              <a:rPr lang="de-DE"/>
              <a:t> et </a:t>
            </a:r>
            <a:r>
              <a:rPr lang="de-DE" err="1"/>
              <a:t>justo</a:t>
            </a:r>
            <a:r>
              <a:rPr lang="de-DE"/>
              <a:t> </a:t>
            </a:r>
            <a:r>
              <a:rPr lang="de-DE" err="1"/>
              <a:t>duo</a:t>
            </a:r>
            <a:r>
              <a:rPr lang="de-DE"/>
              <a:t> </a:t>
            </a:r>
            <a:r>
              <a:rPr lang="de-DE" err="1"/>
              <a:t>dolores</a:t>
            </a:r>
            <a:r>
              <a:rPr lang="de-DE"/>
              <a:t> et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rebum</a:t>
            </a:r>
            <a:r>
              <a:rPr lang="de-DE"/>
              <a:t>. Stet </a:t>
            </a:r>
            <a:r>
              <a:rPr lang="de-DE" err="1"/>
              <a:t>clita</a:t>
            </a:r>
            <a:r>
              <a:rPr lang="de-DE"/>
              <a:t> </a:t>
            </a:r>
            <a:r>
              <a:rPr lang="de-DE" err="1"/>
              <a:t>kasd</a:t>
            </a:r>
            <a:r>
              <a:rPr lang="de-DE"/>
              <a:t> </a:t>
            </a:r>
            <a:r>
              <a:rPr lang="de-DE" err="1"/>
              <a:t>gubergren</a:t>
            </a:r>
            <a:r>
              <a:rPr lang="de-DE"/>
              <a:t>, </a:t>
            </a:r>
            <a:r>
              <a:rPr lang="de-DE" err="1"/>
              <a:t>no</a:t>
            </a:r>
            <a:r>
              <a:rPr lang="de-DE"/>
              <a:t> </a:t>
            </a:r>
            <a:r>
              <a:rPr lang="de-DE" err="1"/>
              <a:t>sea</a:t>
            </a:r>
            <a:r>
              <a:rPr lang="de-DE"/>
              <a:t> </a:t>
            </a:r>
            <a:r>
              <a:rPr lang="de-DE" err="1"/>
              <a:t>takimata</a:t>
            </a:r>
            <a:r>
              <a:rPr lang="de-DE"/>
              <a:t> sanctus </a:t>
            </a:r>
            <a:r>
              <a:rPr lang="de-DE" err="1"/>
              <a:t>est</a:t>
            </a:r>
            <a:r>
              <a:rPr lang="de-DE"/>
              <a:t>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.</a:t>
            </a:r>
          </a:p>
        </p:txBody>
      </p:sp>
      <p:sp>
        <p:nvSpPr>
          <p:cNvPr id="17" name="Dreieck 16">
            <a:extLst>
              <a:ext uri="{FF2B5EF4-FFF2-40B4-BE49-F238E27FC236}">
                <a16:creationId xmlns:a16="http://schemas.microsoft.com/office/drawing/2014/main" id="{DD5272DA-8793-E886-3515-248460E2A732}"/>
              </a:ext>
            </a:extLst>
          </p:cNvPr>
          <p:cNvSpPr/>
          <p:nvPr userDrawn="1"/>
        </p:nvSpPr>
        <p:spPr>
          <a:xfrm rot="5400000">
            <a:off x="5663063" y="543618"/>
            <a:ext cx="298246" cy="342811"/>
          </a:xfrm>
          <a:prstGeom prst="triangle">
            <a:avLst/>
          </a:prstGeom>
          <a:solidFill>
            <a:srgbClr val="1CBB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19" name="Grafik 18" descr="Ein Bild, das Grafiken, Clipart, Grafikdesign, Kunst enthält.&#10;&#10;Automatisch generierte Beschreibung">
            <a:extLst>
              <a:ext uri="{FF2B5EF4-FFF2-40B4-BE49-F238E27FC236}">
                <a16:creationId xmlns:a16="http://schemas.microsoft.com/office/drawing/2014/main" id="{F9EE1E0C-92E5-56FA-E13C-5C60A2A4F5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21" y="129396"/>
            <a:ext cx="796202" cy="567294"/>
          </a:xfrm>
          <a:prstGeom prst="rect">
            <a:avLst/>
          </a:prstGeom>
        </p:spPr>
      </p:pic>
      <p:cxnSp>
        <p:nvCxnSpPr>
          <p:cNvPr id="3" name="Gerade Verbindung 23">
            <a:extLst>
              <a:ext uri="{FF2B5EF4-FFF2-40B4-BE49-F238E27FC236}">
                <a16:creationId xmlns:a16="http://schemas.microsoft.com/office/drawing/2014/main" id="{42FB3D62-50A6-0F07-A3DD-DE7B2D23AC6E}"/>
              </a:ext>
            </a:extLst>
          </p:cNvPr>
          <p:cNvCxnSpPr>
            <a:cxnSpLocks/>
          </p:cNvCxnSpPr>
          <p:nvPr userDrawn="1"/>
        </p:nvCxnSpPr>
        <p:spPr>
          <a:xfrm>
            <a:off x="2048794" y="5462527"/>
            <a:ext cx="542018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5FCF2471-DFB4-A6F8-109D-AA08FFE30A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98" y="5287620"/>
            <a:ext cx="1840152" cy="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040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Gras, draußen, Himmel, Wolke enthält.&#10;&#10;Automatisch generierte Beschreibung">
            <a:extLst>
              <a:ext uri="{FF2B5EF4-FFF2-40B4-BE49-F238E27FC236}">
                <a16:creationId xmlns:a16="http://schemas.microsoft.com/office/drawing/2014/main" id="{6CB97A15-E588-1733-867B-5138FF220D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3" r="3887" b="2"/>
          <a:stretch/>
        </p:blipFill>
        <p:spPr>
          <a:xfrm>
            <a:off x="5122371" y="-103"/>
            <a:ext cx="5080000" cy="5714949"/>
          </a:xfrm>
          <a:prstGeom prst="rect">
            <a:avLst/>
          </a:prstGeom>
        </p:spPr>
      </p:pic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EA2E3B5D-9DA0-56F4-5F8F-D3DC868A33F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122371" y="-258"/>
            <a:ext cx="5080000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EEC6FD81-A780-5C6D-8A78-A7E5F1F9B7B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8975" y="5337672"/>
            <a:ext cx="2389621" cy="2497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 b="0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Thema der Präsentation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AB7C767A-14E7-2889-8743-332A6572D09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4810" y="493043"/>
            <a:ext cx="3713047" cy="476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CE2B5BFA-E38D-F521-5F7C-5CCC73100DD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4673" y="1278547"/>
            <a:ext cx="4043183" cy="369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900" b="0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r>
              <a:rPr lang="de-DE"/>
              <a:t> et </a:t>
            </a:r>
            <a:r>
              <a:rPr lang="de-DE" err="1"/>
              <a:t>justo</a:t>
            </a:r>
            <a:r>
              <a:rPr lang="de-DE"/>
              <a:t> </a:t>
            </a:r>
            <a:r>
              <a:rPr lang="de-DE" err="1"/>
              <a:t>duo</a:t>
            </a:r>
            <a:r>
              <a:rPr lang="de-DE"/>
              <a:t> </a:t>
            </a:r>
            <a:r>
              <a:rPr lang="de-DE" err="1"/>
              <a:t>dolores</a:t>
            </a:r>
            <a:r>
              <a:rPr lang="de-DE"/>
              <a:t> et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rebum</a:t>
            </a:r>
            <a:r>
              <a:rPr lang="de-DE"/>
              <a:t>. Stet </a:t>
            </a:r>
            <a:r>
              <a:rPr lang="de-DE" err="1"/>
              <a:t>clita</a:t>
            </a:r>
            <a:r>
              <a:rPr lang="de-DE"/>
              <a:t> </a:t>
            </a:r>
            <a:r>
              <a:rPr lang="de-DE" err="1"/>
              <a:t>kasd</a:t>
            </a:r>
            <a:r>
              <a:rPr lang="de-DE"/>
              <a:t> </a:t>
            </a:r>
            <a:r>
              <a:rPr lang="de-DE" err="1"/>
              <a:t>gubergren</a:t>
            </a:r>
            <a:r>
              <a:rPr lang="de-DE"/>
              <a:t>, </a:t>
            </a:r>
            <a:r>
              <a:rPr lang="de-DE" err="1"/>
              <a:t>no</a:t>
            </a:r>
            <a:r>
              <a:rPr lang="de-DE"/>
              <a:t> </a:t>
            </a:r>
            <a:r>
              <a:rPr lang="de-DE" err="1"/>
              <a:t>sea</a:t>
            </a:r>
            <a:r>
              <a:rPr lang="de-DE"/>
              <a:t> </a:t>
            </a:r>
            <a:r>
              <a:rPr lang="de-DE" err="1"/>
              <a:t>takimata</a:t>
            </a:r>
            <a:r>
              <a:rPr lang="de-DE"/>
              <a:t> sanctus </a:t>
            </a:r>
            <a:r>
              <a:rPr lang="de-DE" err="1"/>
              <a:t>est</a:t>
            </a:r>
            <a:r>
              <a:rPr lang="de-DE"/>
              <a:t>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.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r>
              <a:rPr lang="de-DE"/>
              <a:t> et </a:t>
            </a:r>
            <a:r>
              <a:rPr lang="de-DE" err="1"/>
              <a:t>justo</a:t>
            </a:r>
            <a:r>
              <a:rPr lang="de-DE"/>
              <a:t> </a:t>
            </a:r>
            <a:r>
              <a:rPr lang="de-DE" err="1"/>
              <a:t>duo</a:t>
            </a:r>
            <a:r>
              <a:rPr lang="de-DE"/>
              <a:t> </a:t>
            </a:r>
            <a:r>
              <a:rPr lang="de-DE" err="1"/>
              <a:t>dolores</a:t>
            </a:r>
            <a:r>
              <a:rPr lang="de-DE"/>
              <a:t> et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rebum</a:t>
            </a:r>
            <a:r>
              <a:rPr lang="de-DE"/>
              <a:t>. Stet </a:t>
            </a:r>
            <a:r>
              <a:rPr lang="de-DE" err="1"/>
              <a:t>clita</a:t>
            </a:r>
            <a:r>
              <a:rPr lang="de-DE"/>
              <a:t> </a:t>
            </a:r>
            <a:r>
              <a:rPr lang="de-DE" err="1"/>
              <a:t>kasd</a:t>
            </a:r>
            <a:r>
              <a:rPr lang="de-DE"/>
              <a:t> </a:t>
            </a:r>
            <a:r>
              <a:rPr lang="de-DE" err="1"/>
              <a:t>gubergren</a:t>
            </a:r>
            <a:r>
              <a:rPr lang="de-DE"/>
              <a:t>, </a:t>
            </a:r>
            <a:r>
              <a:rPr lang="de-DE" err="1"/>
              <a:t>no</a:t>
            </a:r>
            <a:r>
              <a:rPr lang="de-DE"/>
              <a:t> </a:t>
            </a:r>
            <a:r>
              <a:rPr lang="de-DE" err="1"/>
              <a:t>sea</a:t>
            </a:r>
            <a:r>
              <a:rPr lang="de-DE"/>
              <a:t> </a:t>
            </a:r>
            <a:r>
              <a:rPr lang="de-DE" err="1"/>
              <a:t>takimata</a:t>
            </a:r>
            <a:r>
              <a:rPr lang="de-DE"/>
              <a:t> sanctus </a:t>
            </a:r>
            <a:r>
              <a:rPr lang="de-DE" err="1"/>
              <a:t>est</a:t>
            </a:r>
            <a:r>
              <a:rPr lang="de-DE"/>
              <a:t>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.</a:t>
            </a:r>
          </a:p>
        </p:txBody>
      </p:sp>
      <p:sp>
        <p:nvSpPr>
          <p:cNvPr id="17" name="Dreieck 16">
            <a:extLst>
              <a:ext uri="{FF2B5EF4-FFF2-40B4-BE49-F238E27FC236}">
                <a16:creationId xmlns:a16="http://schemas.microsoft.com/office/drawing/2014/main" id="{DD5272DA-8793-E886-3515-248460E2A732}"/>
              </a:ext>
            </a:extLst>
          </p:cNvPr>
          <p:cNvSpPr/>
          <p:nvPr userDrawn="1"/>
        </p:nvSpPr>
        <p:spPr>
          <a:xfrm rot="5400000">
            <a:off x="506956" y="560102"/>
            <a:ext cx="298246" cy="342811"/>
          </a:xfrm>
          <a:prstGeom prst="triangle">
            <a:avLst/>
          </a:prstGeom>
          <a:solidFill>
            <a:srgbClr val="1CBB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3" name="Grafik 2" descr="Ein Bild, das Grafiken, Clipart, Grafikdesign, Kunst enthält.&#10;&#10;Automatisch generierte Beschreibung">
            <a:extLst>
              <a:ext uri="{FF2B5EF4-FFF2-40B4-BE49-F238E27FC236}">
                <a16:creationId xmlns:a16="http://schemas.microsoft.com/office/drawing/2014/main" id="{F8C817FA-498E-9B0E-74A8-165C40697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953" y="127619"/>
            <a:ext cx="796202" cy="567294"/>
          </a:xfrm>
          <a:prstGeom prst="rect">
            <a:avLst/>
          </a:prstGeom>
        </p:spPr>
      </p:pic>
      <p:cxnSp>
        <p:nvCxnSpPr>
          <p:cNvPr id="4" name="Gerade Verbindung 23">
            <a:extLst>
              <a:ext uri="{FF2B5EF4-FFF2-40B4-BE49-F238E27FC236}">
                <a16:creationId xmlns:a16="http://schemas.microsoft.com/office/drawing/2014/main" id="{A2C61760-C249-E740-9682-81F0D1DF24E5}"/>
              </a:ext>
            </a:extLst>
          </p:cNvPr>
          <p:cNvCxnSpPr>
            <a:cxnSpLocks/>
          </p:cNvCxnSpPr>
          <p:nvPr userDrawn="1"/>
        </p:nvCxnSpPr>
        <p:spPr>
          <a:xfrm>
            <a:off x="2048794" y="5462527"/>
            <a:ext cx="542018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855101B7-0CCA-17DE-6A67-AB363CAA2A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98" y="5287620"/>
            <a:ext cx="1840152" cy="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02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D2C5-5B14-4005-84B1-07E687658BBE}" type="datetime11">
              <a:rPr lang="de-DE" smtClean="0"/>
              <a:t>14:25:10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065638"/>
      </p:ext>
    </p:extLst>
  </p:cSld>
  <p:clrMapOvr>
    <a:masterClrMapping/>
  </p:clrMapOvr>
  <p:hf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9148BF19-E0E4-D188-AEB8-64BAF10BC585}"/>
              </a:ext>
            </a:extLst>
          </p:cNvPr>
          <p:cNvSpPr/>
          <p:nvPr userDrawn="1"/>
        </p:nvSpPr>
        <p:spPr>
          <a:xfrm>
            <a:off x="843226" y="1867069"/>
            <a:ext cx="8473550" cy="2063362"/>
          </a:xfrm>
          <a:prstGeom prst="rect">
            <a:avLst/>
          </a:prstGeom>
          <a:solidFill>
            <a:srgbClr val="1CBBD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79766FD-0A4A-215A-A782-9DB6B22078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90273" y="1695623"/>
            <a:ext cx="3086166" cy="239928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Textplatzhalter 13">
            <a:extLst>
              <a:ext uri="{FF2B5EF4-FFF2-40B4-BE49-F238E27FC236}">
                <a16:creationId xmlns:a16="http://schemas.microsoft.com/office/drawing/2014/main" id="{19A9F20A-B112-3A56-FE7C-FFF593DCD2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83550" y="2311439"/>
            <a:ext cx="4026111" cy="11676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900" b="0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„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r>
              <a:rPr lang="de-DE"/>
              <a:t> et </a:t>
            </a:r>
            <a:r>
              <a:rPr lang="de-DE" err="1"/>
              <a:t>justo</a:t>
            </a:r>
            <a:r>
              <a:rPr lang="de-DE"/>
              <a:t> </a:t>
            </a:r>
            <a:r>
              <a:rPr lang="de-DE" err="1"/>
              <a:t>duo</a:t>
            </a:r>
            <a:r>
              <a:rPr lang="de-DE"/>
              <a:t> </a:t>
            </a:r>
            <a:r>
              <a:rPr lang="de-DE" err="1"/>
              <a:t>dolores</a:t>
            </a:r>
            <a:r>
              <a:rPr lang="de-DE"/>
              <a:t> et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rebum</a:t>
            </a:r>
            <a:r>
              <a:rPr lang="de-DE"/>
              <a:t>. Stet </a:t>
            </a:r>
            <a:r>
              <a:rPr lang="de-DE" err="1"/>
              <a:t>clita</a:t>
            </a:r>
            <a:r>
              <a:rPr lang="de-DE"/>
              <a:t> </a:t>
            </a:r>
            <a:r>
              <a:rPr lang="de-DE" err="1"/>
              <a:t>kasd</a:t>
            </a:r>
            <a:r>
              <a:rPr lang="de-DE"/>
              <a:t> </a:t>
            </a:r>
            <a:r>
              <a:rPr lang="de-DE" err="1"/>
              <a:t>gubergren</a:t>
            </a:r>
            <a:r>
              <a:rPr lang="de-DE"/>
              <a:t>, </a:t>
            </a:r>
            <a:r>
              <a:rPr lang="de-DE" err="1"/>
              <a:t>no</a:t>
            </a:r>
            <a:r>
              <a:rPr lang="de-DE"/>
              <a:t> </a:t>
            </a:r>
            <a:r>
              <a:rPr lang="de-DE" err="1"/>
              <a:t>sea</a:t>
            </a:r>
            <a:r>
              <a:rPr lang="de-DE"/>
              <a:t>“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5211ECB4-8856-B7D1-2739-EFCD51859C2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8975" y="5337672"/>
            <a:ext cx="2389621" cy="2497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 b="0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de-DE"/>
              <a:t>Thema der Präsentation</a:t>
            </a:r>
          </a:p>
        </p:txBody>
      </p:sp>
      <p:pic>
        <p:nvPicPr>
          <p:cNvPr id="18" name="Grafik 17" descr="Ein Bild, das Grafiken, Clipart, Grafikdesign, Kunst enthält.&#10;&#10;Automatisch generierte Beschreibung">
            <a:extLst>
              <a:ext uri="{FF2B5EF4-FFF2-40B4-BE49-F238E27FC236}">
                <a16:creationId xmlns:a16="http://schemas.microsoft.com/office/drawing/2014/main" id="{D65904F3-D136-11F3-FBD1-2702A711A1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21" y="129396"/>
            <a:ext cx="796202" cy="567294"/>
          </a:xfrm>
          <a:prstGeom prst="rect">
            <a:avLst/>
          </a:prstGeom>
        </p:spPr>
      </p:pic>
      <p:cxnSp>
        <p:nvCxnSpPr>
          <p:cNvPr id="2" name="Gerade Verbindung 23">
            <a:extLst>
              <a:ext uri="{FF2B5EF4-FFF2-40B4-BE49-F238E27FC236}">
                <a16:creationId xmlns:a16="http://schemas.microsoft.com/office/drawing/2014/main" id="{081706EB-D253-7B3E-E238-14A7B4D7F3FD}"/>
              </a:ext>
            </a:extLst>
          </p:cNvPr>
          <p:cNvCxnSpPr>
            <a:cxnSpLocks/>
          </p:cNvCxnSpPr>
          <p:nvPr userDrawn="1"/>
        </p:nvCxnSpPr>
        <p:spPr>
          <a:xfrm>
            <a:off x="2048794" y="5462527"/>
            <a:ext cx="542018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CD642BBB-C6EF-9D15-D53C-8DD5AE21B7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98" y="5287620"/>
            <a:ext cx="1840152" cy="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0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D2C5-5B14-4005-84B1-07E687658BBE}" type="datetime11">
              <a:rPr lang="de-DE" smtClean="0"/>
              <a:t>14:25:10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927561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D2C5-5B14-4005-84B1-07E687658BBE}" type="datetime11">
              <a:rPr lang="de-DE" smtClean="0"/>
              <a:t>14:25:10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175632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D2C5-5B14-4005-84B1-07E687658BBE}" type="datetime11">
              <a:rPr lang="de-DE" smtClean="0"/>
              <a:t>14:25:10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624059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D2C5-5B14-4005-84B1-07E687658BBE}" type="datetime11">
              <a:rPr lang="de-DE" smtClean="0"/>
              <a:t>14:25:10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137374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D2C5-5B14-4005-84B1-07E687658BBE}" type="datetime11">
              <a:rPr lang="de-DE" smtClean="0"/>
              <a:t>14:25:10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211775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D2C5-5B14-4005-84B1-07E687658BBE}" type="datetime11">
              <a:rPr lang="de-DE" smtClean="0"/>
              <a:t>14:25:10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181240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8D2C5-5B14-4005-84B1-07E687658BBE}" type="datetime11">
              <a:rPr lang="de-DE" smtClean="0"/>
              <a:t>14:25:09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DD598A9-3BF9-34CA-DF52-B1B645E7B7BA}"/>
              </a:ext>
            </a:extLst>
          </p:cNvPr>
          <p:cNvSpPr/>
          <p:nvPr userDrawn="1"/>
        </p:nvSpPr>
        <p:spPr>
          <a:xfrm>
            <a:off x="1" y="0"/>
            <a:ext cx="10157572" cy="5715000"/>
          </a:xfrm>
          <a:prstGeom prst="rect">
            <a:avLst/>
          </a:prstGeom>
          <a:solidFill>
            <a:srgbClr val="1342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148740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47" r:id="rId16"/>
    <p:sldLayoutId id="2147483746" r:id="rId17"/>
    <p:sldLayoutId id="2147483765" r:id="rId18"/>
    <p:sldLayoutId id="2147483690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720" r:id="rId25"/>
    <p:sldLayoutId id="2147483721" r:id="rId26"/>
    <p:sldLayoutId id="2147483722" r:id="rId27"/>
    <p:sldLayoutId id="2147483723" r:id="rId28"/>
    <p:sldLayoutId id="2147483728" r:id="rId29"/>
    <p:sldLayoutId id="2147483724" r:id="rId30"/>
  </p:sldLayoutIdLst>
  <p:hf hdr="0" ftr="0"/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3" Type="http://schemas.openxmlformats.org/officeDocument/2006/relationships/image" Target="../media/image30.webp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jpg"/><Relationship Id="rId9" Type="http://schemas.openxmlformats.org/officeDocument/2006/relationships/image" Target="../media/image36.png"/><Relationship Id="rId14" Type="http://schemas.openxmlformats.org/officeDocument/2006/relationships/image" Target="../media/image41.jf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3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">
            <a:extLst>
              <a:ext uri="{FF2B5EF4-FFF2-40B4-BE49-F238E27FC236}">
                <a16:creationId xmlns:a16="http://schemas.microsoft.com/office/drawing/2014/main" id="{1DAF08D8-A7CE-2E0D-1825-D6405BE993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1526" y="206493"/>
            <a:ext cx="8513108" cy="1145960"/>
          </a:xfrm>
        </p:spPr>
        <p:txBody>
          <a:bodyPr>
            <a:noAutofit/>
          </a:bodyPr>
          <a:lstStyle/>
          <a:p>
            <a:r>
              <a:rPr lang="de-DE" sz="3400" dirty="0"/>
              <a:t>Die Zukunft der Cybersecurity </a:t>
            </a:r>
            <a:br>
              <a:rPr lang="de-DE" sz="3400" dirty="0"/>
            </a:br>
            <a:r>
              <a:rPr lang="de-DE" sz="3400" dirty="0"/>
              <a:t>heißt Zero Trust …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4317299A-D10B-AE34-28BC-4AEFF78186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64292" y="2377461"/>
            <a:ext cx="4793599" cy="1805213"/>
          </a:xfrm>
        </p:spPr>
        <p:txBody>
          <a:bodyPr>
            <a:noAutofit/>
          </a:bodyPr>
          <a:lstStyle/>
          <a:p>
            <a:r>
              <a:rPr lang="de-DE" sz="2000" b="1" dirty="0">
                <a:solidFill>
                  <a:srgbClr val="1CBBDB"/>
                </a:solidFill>
                <a:latin typeface="Titillium Web" panose="00000500000000000000" pitchFamily="2" charset="0"/>
              </a:rPr>
              <a:t>ADVANCED Systemhaus GmbH</a:t>
            </a:r>
            <a:br>
              <a:rPr lang="de-DE" sz="2000" b="1" dirty="0">
                <a:solidFill>
                  <a:srgbClr val="1CBBDB"/>
                </a:solidFill>
                <a:latin typeface="Titillium Web" panose="00000500000000000000" pitchFamily="2" charset="0"/>
              </a:rPr>
            </a:br>
            <a:r>
              <a:rPr lang="de-DE" sz="3000" b="1" dirty="0">
                <a:solidFill>
                  <a:srgbClr val="1CBBDB"/>
                </a:solidFill>
                <a:latin typeface="Titillium Web" panose="00000500000000000000" pitchFamily="2" charset="0"/>
              </a:rPr>
              <a:t>Martin Brünn</a:t>
            </a:r>
          </a:p>
          <a:p>
            <a:r>
              <a:rPr lang="de-DE" sz="1200" b="1" dirty="0">
                <a:latin typeface="Titillium Web" panose="00000500000000000000" pitchFamily="2" charset="0"/>
              </a:rPr>
              <a:t>IT-Security und Netzwerk Spezialist</a:t>
            </a:r>
            <a:br>
              <a:rPr lang="de-DE" sz="1200" b="1" dirty="0">
                <a:latin typeface="Titillium Web" panose="00000500000000000000" pitchFamily="2" charset="0"/>
              </a:rPr>
            </a:br>
            <a:r>
              <a:rPr lang="de-DE" sz="1200" b="1" dirty="0" err="1">
                <a:latin typeface="Titillium Web" panose="00000500000000000000" pitchFamily="2" charset="0"/>
              </a:rPr>
              <a:t>Threatlocker</a:t>
            </a:r>
            <a:r>
              <a:rPr lang="de-DE" sz="1200" b="1" dirty="0">
                <a:latin typeface="Titillium Web" panose="00000500000000000000" pitchFamily="2" charset="0"/>
              </a:rPr>
              <a:t> </a:t>
            </a:r>
            <a:r>
              <a:rPr lang="de-DE" sz="1200" b="1" dirty="0" err="1">
                <a:latin typeface="Titillium Web" panose="00000500000000000000" pitchFamily="2" charset="0"/>
              </a:rPr>
              <a:t>Cyberhero</a:t>
            </a:r>
            <a:endParaRPr lang="de-DE" sz="1200" b="1" dirty="0">
              <a:latin typeface="Titillium Web" panose="00000500000000000000" pitchFamily="2" charset="0"/>
            </a:endParaRPr>
          </a:p>
          <a:p>
            <a:r>
              <a:rPr lang="de-DE" sz="1100" b="1" dirty="0">
                <a:sym typeface="Wingdings 3" panose="05040102010807070707" pitchFamily="18" charset="2"/>
              </a:rPr>
              <a:t>         https://www.linkedin.com/in/bruenn/</a:t>
            </a:r>
            <a:endParaRPr lang="de-DE" sz="1100" b="1" dirty="0">
              <a:latin typeface="Titillium Web" panose="00000500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203E6C6-CEF7-AD37-5BE8-CDC5A968E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54128" y="3603009"/>
            <a:ext cx="200025" cy="20002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201629B5-289F-4CC9-BE15-143176BB1B56}"/>
              </a:ext>
            </a:extLst>
          </p:cNvPr>
          <p:cNvGrpSpPr/>
          <p:nvPr/>
        </p:nvGrpSpPr>
        <p:grpSpPr>
          <a:xfrm>
            <a:off x="1312066" y="2204477"/>
            <a:ext cx="1351005" cy="1306047"/>
            <a:chOff x="458610" y="3312017"/>
            <a:chExt cx="1351005" cy="1306047"/>
          </a:xfrm>
        </p:grpSpPr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0C83F5E4-8873-DC99-68A3-1745DE9DD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90" y="3388526"/>
              <a:ext cx="1153030" cy="1153030"/>
            </a:xfrm>
            <a:prstGeom prst="rect">
              <a:avLst/>
            </a:prstGeom>
          </p:spPr>
        </p:pic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4CCBEE7A-67D7-BD9A-7D2E-281ABE2D6633}"/>
                </a:ext>
              </a:extLst>
            </p:cNvPr>
            <p:cNvSpPr/>
            <p:nvPr/>
          </p:nvSpPr>
          <p:spPr>
            <a:xfrm>
              <a:off x="458610" y="3312017"/>
              <a:ext cx="1351005" cy="1306047"/>
            </a:xfrm>
            <a:custGeom>
              <a:avLst/>
              <a:gdLst>
                <a:gd name="connsiteX0" fmla="*/ 695673 w 1351005"/>
                <a:gd name="connsiteY0" fmla="*/ 74855 h 1307765"/>
                <a:gd name="connsiteX1" fmla="*/ 119158 w 1351005"/>
                <a:gd name="connsiteY1" fmla="*/ 648256 h 1307765"/>
                <a:gd name="connsiteX2" fmla="*/ 695673 w 1351005"/>
                <a:gd name="connsiteY2" fmla="*/ 1221657 h 1307765"/>
                <a:gd name="connsiteX3" fmla="*/ 1272188 w 1351005"/>
                <a:gd name="connsiteY3" fmla="*/ 648256 h 1307765"/>
                <a:gd name="connsiteX4" fmla="*/ 695673 w 1351005"/>
                <a:gd name="connsiteY4" fmla="*/ 74855 h 1307765"/>
                <a:gd name="connsiteX5" fmla="*/ 0 w 1351005"/>
                <a:gd name="connsiteY5" fmla="*/ 0 h 1307765"/>
                <a:gd name="connsiteX6" fmla="*/ 1351005 w 1351005"/>
                <a:gd name="connsiteY6" fmla="*/ 0 h 1307765"/>
                <a:gd name="connsiteX7" fmla="*/ 1351005 w 1351005"/>
                <a:gd name="connsiteY7" fmla="*/ 1307765 h 1307765"/>
                <a:gd name="connsiteX8" fmla="*/ 0 w 1351005"/>
                <a:gd name="connsiteY8" fmla="*/ 1307765 h 1307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1005" h="1307765">
                  <a:moveTo>
                    <a:pt x="695673" y="74855"/>
                  </a:moveTo>
                  <a:cubicBezTo>
                    <a:pt x="377273" y="74855"/>
                    <a:pt x="119158" y="331575"/>
                    <a:pt x="119158" y="648256"/>
                  </a:cubicBezTo>
                  <a:cubicBezTo>
                    <a:pt x="119158" y="964937"/>
                    <a:pt x="377273" y="1221657"/>
                    <a:pt x="695673" y="1221657"/>
                  </a:cubicBezTo>
                  <a:cubicBezTo>
                    <a:pt x="1014073" y="1221657"/>
                    <a:pt x="1272188" y="964937"/>
                    <a:pt x="1272188" y="648256"/>
                  </a:cubicBezTo>
                  <a:cubicBezTo>
                    <a:pt x="1272188" y="331575"/>
                    <a:pt x="1014073" y="74855"/>
                    <a:pt x="695673" y="74855"/>
                  </a:cubicBezTo>
                  <a:close/>
                  <a:moveTo>
                    <a:pt x="0" y="0"/>
                  </a:moveTo>
                  <a:lnTo>
                    <a:pt x="1351005" y="0"/>
                  </a:lnTo>
                  <a:lnTo>
                    <a:pt x="1351005" y="1307765"/>
                  </a:lnTo>
                  <a:lnTo>
                    <a:pt x="0" y="1307765"/>
                  </a:lnTo>
                  <a:close/>
                </a:path>
              </a:pathLst>
            </a:custGeom>
            <a:solidFill>
              <a:srgbClr val="1342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73952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2FB63E5-44D2-1EB2-1375-90BD1C75FC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de-DE" dirty="0"/>
              <a:t>Sicherheitslage in Unternehmen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726601-FDB8-6C11-7FE0-91D9DCCA935A}"/>
              </a:ext>
            </a:extLst>
          </p:cNvPr>
          <p:cNvSpPr txBox="1">
            <a:spLocks/>
          </p:cNvSpPr>
          <p:nvPr/>
        </p:nvSpPr>
        <p:spPr>
          <a:xfrm>
            <a:off x="833456" y="1707439"/>
            <a:ext cx="8493091" cy="640856"/>
          </a:xfrm>
          <a:prstGeom prst="rect">
            <a:avLst/>
          </a:prstGeom>
        </p:spPr>
        <p:txBody>
          <a:bodyPr vert="horz" lIns="82296" tIns="41148" rIns="82296" bIns="41148" rtlCol="0">
            <a:noAutofit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340" b="1" dirty="0">
                <a:solidFill>
                  <a:schemeClr val="bg1"/>
                </a:solidFill>
              </a:rPr>
              <a:t>Alle Unternehmen haben Schutzsysteme und Firewalls …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6D85B5F9-4F79-626E-9A29-AD0562A38FCD}"/>
              </a:ext>
            </a:extLst>
          </p:cNvPr>
          <p:cNvSpPr txBox="1">
            <a:spLocks/>
          </p:cNvSpPr>
          <p:nvPr/>
        </p:nvSpPr>
        <p:spPr>
          <a:xfrm>
            <a:off x="833456" y="2568715"/>
            <a:ext cx="8493091" cy="1239993"/>
          </a:xfrm>
          <a:prstGeom prst="rect">
            <a:avLst/>
          </a:prstGeom>
        </p:spPr>
        <p:txBody>
          <a:bodyPr vert="horz" lIns="82296" tIns="41148" rIns="82296" bIns="41148" rtlCol="0">
            <a:noAutofit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340" b="1" dirty="0">
                <a:solidFill>
                  <a:srgbClr val="FFFF00"/>
                </a:solidFill>
              </a:rPr>
              <a:t>… und dennoch haben diese bei 100% der erfolgreichen </a:t>
            </a:r>
            <a:br>
              <a:rPr lang="de-DE" sz="2340" b="1" dirty="0">
                <a:solidFill>
                  <a:srgbClr val="FFFF00"/>
                </a:solidFill>
              </a:rPr>
            </a:br>
            <a:r>
              <a:rPr lang="de-DE" sz="2340" b="1" dirty="0">
                <a:solidFill>
                  <a:srgbClr val="FFFF00"/>
                </a:solidFill>
              </a:rPr>
              <a:t>Angriffe NICHT oder nur sehr unzureichend geschützt!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7E47048B-0576-E944-BE73-BECB85AB7E8B}"/>
              </a:ext>
            </a:extLst>
          </p:cNvPr>
          <p:cNvSpPr txBox="1">
            <a:spLocks/>
          </p:cNvSpPr>
          <p:nvPr/>
        </p:nvSpPr>
        <p:spPr>
          <a:xfrm>
            <a:off x="833456" y="3808708"/>
            <a:ext cx="8493091" cy="833143"/>
          </a:xfrm>
          <a:prstGeom prst="rect">
            <a:avLst/>
          </a:prstGeom>
        </p:spPr>
        <p:txBody>
          <a:bodyPr vert="horz" lIns="82296" tIns="41148" rIns="82296" bIns="41148" rtlCol="0">
            <a:noAutofit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1CBBDB"/>
              </a:buClr>
              <a:buNone/>
            </a:pPr>
            <a:r>
              <a:rPr lang="de-DE" sz="2000" b="1" dirty="0">
                <a:solidFill>
                  <a:schemeClr val="bg1"/>
                </a:solidFill>
                <a:latin typeface="Titillium Web" panose="00000500000000000000" pitchFamily="2" charset="0"/>
              </a:rPr>
              <a:t>Alle 6 Minuten findet in DE ein erfolgreicher Einbruch statt</a:t>
            </a:r>
            <a:br>
              <a:rPr lang="de-DE" sz="2000" b="1" dirty="0">
                <a:solidFill>
                  <a:schemeClr val="bg1"/>
                </a:solidFill>
                <a:latin typeface="Titillium Web" panose="00000500000000000000" pitchFamily="2" charset="0"/>
              </a:rPr>
            </a:br>
            <a:r>
              <a:rPr lang="de-DE" sz="2700" b="1" dirty="0">
                <a:solidFill>
                  <a:schemeClr val="bg1"/>
                </a:solidFill>
              </a:rPr>
              <a:t>WARUM BLEIBEN ANGRIFFE SO ERFOLGREICH?</a:t>
            </a:r>
            <a:br>
              <a:rPr lang="de-DE" sz="2700" b="1" dirty="0">
                <a:solidFill>
                  <a:schemeClr val="bg1"/>
                </a:solidFill>
              </a:rPr>
            </a:br>
            <a:endParaRPr lang="de-DE" sz="27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  <a:p>
            <a:pPr marL="0" indent="0" algn="ctr">
              <a:buNone/>
            </a:pPr>
            <a:endParaRPr lang="de-D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2">
            <a:extLst>
              <a:ext uri="{FF2B5EF4-FFF2-40B4-BE49-F238E27FC236}">
                <a16:creationId xmlns:a16="http://schemas.microsoft.com/office/drawing/2014/main" id="{54AAE309-A159-5C1F-DEC4-3DCDF10F023D}"/>
              </a:ext>
            </a:extLst>
          </p:cNvPr>
          <p:cNvSpPr txBox="1">
            <a:spLocks/>
          </p:cNvSpPr>
          <p:nvPr/>
        </p:nvSpPr>
        <p:spPr>
          <a:xfrm>
            <a:off x="956926" y="3435350"/>
            <a:ext cx="4834275" cy="1335532"/>
          </a:xfrm>
          <a:prstGeom prst="rect">
            <a:avLst/>
          </a:prstGeom>
        </p:spPr>
        <p:txBody>
          <a:bodyPr vert="horz" lIns="82296" tIns="41148" rIns="82296" bIns="41148" rtlCol="0" anchor="t">
            <a:normAutofit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500" b="1" dirty="0">
                <a:solidFill>
                  <a:schemeClr val="bg1"/>
                </a:solidFill>
                <a:latin typeface="Titillium Web" panose="00000500000000000000" pitchFamily="2" charset="0"/>
              </a:rPr>
              <a:t>Microsoft Sicherheitslücken pro Monat  </a:t>
            </a:r>
            <a:r>
              <a:rPr lang="de-DE" sz="1500" b="1" dirty="0">
                <a:solidFill>
                  <a:schemeClr val="bg1"/>
                </a:solidFill>
                <a:latin typeface="Titillium Web" panose="00000500000000000000" pitchFamily="2" charset="0"/>
                <a:sym typeface="Wingdings" panose="05000000000000000000" pitchFamily="2" charset="2"/>
              </a:rPr>
              <a:t></a:t>
            </a:r>
            <a:br>
              <a:rPr lang="de-DE" sz="1500" b="1" dirty="0">
                <a:solidFill>
                  <a:schemeClr val="bg1"/>
                </a:solidFill>
                <a:latin typeface="Titillium Web" panose="00000500000000000000" pitchFamily="2" charset="0"/>
              </a:rPr>
            </a:br>
            <a:endParaRPr lang="de-DE" sz="1500" dirty="0">
              <a:solidFill>
                <a:schemeClr val="bg1"/>
              </a:solidFill>
              <a:latin typeface="Titillium Web" panose="000005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500" b="1" dirty="0">
                <a:solidFill>
                  <a:schemeClr val="bg1"/>
                </a:solidFill>
                <a:latin typeface="Titillium Web" panose="00000500000000000000" pitchFamily="2" charset="0"/>
              </a:rPr>
              <a:t>Webbrowser Sicherheitslücken</a:t>
            </a:r>
            <a:endParaRPr lang="de-DE" sz="1500" dirty="0">
              <a:solidFill>
                <a:schemeClr val="bg1"/>
              </a:solidFill>
              <a:latin typeface="Titillium Web" panose="000005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1500" dirty="0">
              <a:solidFill>
                <a:schemeClr val="bg1"/>
              </a:solidFill>
              <a:latin typeface="Titillium Web" panose="000005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500" b="1" dirty="0">
                <a:solidFill>
                  <a:schemeClr val="bg1"/>
                </a:solidFill>
                <a:latin typeface="Titillium Web" panose="00000500000000000000" pitchFamily="2" charset="0"/>
              </a:rPr>
              <a:t>Webbrowser </a:t>
            </a:r>
            <a:r>
              <a:rPr lang="de-DE" sz="1500" b="1" dirty="0" err="1">
                <a:solidFill>
                  <a:schemeClr val="bg1"/>
                </a:solidFill>
                <a:latin typeface="Titillium Web" panose="00000500000000000000" pitchFamily="2" charset="0"/>
              </a:rPr>
              <a:t>PlugIns</a:t>
            </a:r>
            <a:endParaRPr lang="de-DE" sz="1500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4" name="Textplatzhalter 1">
            <a:extLst>
              <a:ext uri="{FF2B5EF4-FFF2-40B4-BE49-F238E27FC236}">
                <a16:creationId xmlns:a16="http://schemas.microsoft.com/office/drawing/2014/main" id="{CE6D5715-FA38-75EE-3951-78BA481A7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1" y="403201"/>
            <a:ext cx="7297576" cy="720811"/>
          </a:xfrm>
        </p:spPr>
        <p:txBody>
          <a:bodyPr>
            <a:noAutofit/>
          </a:bodyPr>
          <a:lstStyle/>
          <a:p>
            <a:r>
              <a:rPr lang="de-DE" sz="2700" dirty="0">
                <a:solidFill>
                  <a:srgbClr val="1CBBDB"/>
                </a:solidFill>
              </a:rPr>
              <a:t>Essentielle Grundlagen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4317299A-D10B-AE34-28BC-4AEFF78186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1483" y="1177037"/>
            <a:ext cx="4469725" cy="1954784"/>
          </a:xfrm>
        </p:spPr>
        <p:txBody>
          <a:bodyPr anchor="t">
            <a:normAutofit lnSpcReduction="10000"/>
          </a:bodyPr>
          <a:lstStyle/>
          <a:p>
            <a:pPr marL="164307" indent="-164307"/>
            <a:r>
              <a:rPr lang="de-DE" sz="1500" b="1" dirty="0">
                <a:solidFill>
                  <a:srgbClr val="1CBBDB"/>
                </a:solidFill>
                <a:latin typeface="Titillium Web" panose="00000500000000000000" pitchFamily="2" charset="0"/>
              </a:rPr>
              <a:t>Ransomware</a:t>
            </a:r>
            <a:r>
              <a:rPr lang="de-DE" sz="1500" b="1" dirty="0">
                <a:latin typeface="Titillium Web" panose="00000500000000000000" pitchFamily="2" charset="0"/>
              </a:rPr>
              <a:t>?</a:t>
            </a:r>
          </a:p>
          <a:p>
            <a:pPr marL="322898" lvl="1" indent="-181452">
              <a:buFont typeface="Wingdings" panose="05000000000000000000" pitchFamily="2" charset="2"/>
              <a:buChar char="Ø"/>
            </a:pPr>
            <a:r>
              <a:rPr lang="de-DE" sz="1100" b="1" dirty="0">
                <a:solidFill>
                  <a:schemeClr val="bg1"/>
                </a:solidFill>
                <a:latin typeface="Titillium Web" panose="00000500000000000000" pitchFamily="2" charset="0"/>
              </a:rPr>
              <a:t>Zerstörung Ihrer Server, Backup, Arbeitsplätze</a:t>
            </a:r>
          </a:p>
          <a:p>
            <a:pPr marL="644367" lvl="1" indent="-181452">
              <a:buFont typeface="Wingdings" panose="05000000000000000000" pitchFamily="2" charset="2"/>
              <a:buChar char="Ø"/>
            </a:pPr>
            <a:endParaRPr lang="de-DE" sz="360" b="1" dirty="0">
              <a:solidFill>
                <a:schemeClr val="bg1"/>
              </a:solidFill>
              <a:latin typeface="Titillium Web" panose="00000500000000000000" pitchFamily="2" charset="0"/>
            </a:endParaRPr>
          </a:p>
          <a:p>
            <a:pPr marL="164307" indent="-164307" defTabSz="405765"/>
            <a:r>
              <a:rPr lang="de-DE" sz="1500" b="1" dirty="0">
                <a:latin typeface="Titillium Web" panose="00000500000000000000" pitchFamily="2" charset="0"/>
              </a:rPr>
              <a:t>Was sind </a:t>
            </a:r>
            <a:r>
              <a:rPr lang="de-DE" sz="1500" b="1" dirty="0">
                <a:solidFill>
                  <a:srgbClr val="1CBBDB"/>
                </a:solidFill>
                <a:latin typeface="Titillium Web" panose="00000500000000000000" pitchFamily="2" charset="0"/>
              </a:rPr>
              <a:t>Exploits</a:t>
            </a:r>
            <a:r>
              <a:rPr lang="de-DE" sz="1500" b="1" dirty="0">
                <a:latin typeface="Titillium Web" panose="00000500000000000000" pitchFamily="2" charset="0"/>
              </a:rPr>
              <a:t>?</a:t>
            </a:r>
          </a:p>
          <a:p>
            <a:pPr marL="335756" indent="-171450" defTabSz="40576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100" b="1" dirty="0">
                <a:latin typeface="Titillium Web" panose="00000500000000000000" pitchFamily="2" charset="0"/>
              </a:rPr>
              <a:t>Verfahren zum Eindringen in IT-Systeme</a:t>
            </a:r>
            <a:br>
              <a:rPr lang="de-DE" sz="1100" b="1" dirty="0">
                <a:latin typeface="Titillium Web" panose="00000500000000000000" pitchFamily="2" charset="0"/>
              </a:rPr>
            </a:br>
            <a:endParaRPr lang="de-DE" sz="1100" b="1" dirty="0">
              <a:latin typeface="Titillium Web" panose="00000500000000000000" pitchFamily="2" charset="0"/>
            </a:endParaRPr>
          </a:p>
          <a:p>
            <a:pPr marL="164307" indent="-164307">
              <a:tabLst>
                <a:tab pos="2583180" algn="l"/>
              </a:tabLst>
            </a:pPr>
            <a:r>
              <a:rPr lang="de-DE" sz="1500" b="1" dirty="0">
                <a:latin typeface="Titillium Web" panose="00000500000000000000" pitchFamily="2" charset="0"/>
              </a:rPr>
              <a:t>Was sind </a:t>
            </a:r>
            <a:r>
              <a:rPr lang="de-DE" sz="1500" b="1" dirty="0">
                <a:solidFill>
                  <a:srgbClr val="1CBBDB"/>
                </a:solidFill>
                <a:latin typeface="Titillium Web" panose="00000500000000000000" pitchFamily="2" charset="0"/>
              </a:rPr>
              <a:t>Zero-Day-Exploits</a:t>
            </a:r>
            <a:r>
              <a:rPr lang="de-DE" sz="1500" b="1" dirty="0">
                <a:latin typeface="Titillium Web" panose="00000500000000000000" pitchFamily="2" charset="0"/>
              </a:rPr>
              <a:t>?  </a:t>
            </a:r>
          </a:p>
          <a:p>
            <a:pPr marL="335756" indent="-171450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583180" algn="l"/>
              </a:tabLst>
            </a:pPr>
            <a:r>
              <a:rPr lang="de-DE" sz="1100" b="1" dirty="0">
                <a:latin typeface="Titillium Web" panose="00000500000000000000" pitchFamily="2" charset="0"/>
                <a:sym typeface="Wingdings" panose="05000000000000000000" pitchFamily="2" charset="2"/>
              </a:rPr>
              <a:t>Sicherheitslücken, die entdeckt werden, bevor der </a:t>
            </a:r>
            <a:br>
              <a:rPr lang="de-DE" sz="1100" b="1" dirty="0">
                <a:latin typeface="Titillium Web" panose="00000500000000000000" pitchFamily="2" charset="0"/>
                <a:sym typeface="Wingdings" panose="05000000000000000000" pitchFamily="2" charset="2"/>
              </a:rPr>
            </a:br>
            <a:r>
              <a:rPr lang="de-DE" sz="1100" b="1" dirty="0">
                <a:latin typeface="Titillium Web" panose="00000500000000000000" pitchFamily="2" charset="0"/>
                <a:sym typeface="Wingdings" panose="05000000000000000000" pitchFamily="2" charset="2"/>
              </a:rPr>
              <a:t>Hersteller diese beheben konnte, sogar meist bevor </a:t>
            </a:r>
            <a:br>
              <a:rPr lang="de-DE" sz="1100" b="1" dirty="0">
                <a:latin typeface="Titillium Web" panose="00000500000000000000" pitchFamily="2" charset="0"/>
                <a:sym typeface="Wingdings" panose="05000000000000000000" pitchFamily="2" charset="2"/>
              </a:rPr>
            </a:br>
            <a:r>
              <a:rPr lang="de-DE" sz="1100" b="1" dirty="0">
                <a:latin typeface="Titillium Web" panose="00000500000000000000" pitchFamily="2" charset="0"/>
                <a:sym typeface="Wingdings" panose="05000000000000000000" pitchFamily="2" charset="2"/>
              </a:rPr>
              <a:t>diese dem Hersteller bekannt war.</a:t>
            </a:r>
            <a:endParaRPr lang="de-DE" sz="1100" b="1" dirty="0">
              <a:latin typeface="Titillium Web" panose="00000500000000000000" pitchFamily="2" charset="0"/>
            </a:endParaRP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39E40054-D4CC-1AD5-89AB-31EEFDEAB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60223"/>
              </p:ext>
            </p:extLst>
          </p:nvPr>
        </p:nvGraphicFramePr>
        <p:xfrm>
          <a:off x="5540075" y="1632458"/>
          <a:ext cx="3418442" cy="3605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373">
                  <a:extLst>
                    <a:ext uri="{9D8B030D-6E8A-4147-A177-3AD203B41FA5}">
                      <a16:colId xmlns:a16="http://schemas.microsoft.com/office/drawing/2014/main" val="2339057190"/>
                    </a:ext>
                  </a:extLst>
                </a:gridCol>
                <a:gridCol w="740972">
                  <a:extLst>
                    <a:ext uri="{9D8B030D-6E8A-4147-A177-3AD203B41FA5}">
                      <a16:colId xmlns:a16="http://schemas.microsoft.com/office/drawing/2014/main" val="1439269900"/>
                    </a:ext>
                  </a:extLst>
                </a:gridCol>
                <a:gridCol w="684666">
                  <a:extLst>
                    <a:ext uri="{9D8B030D-6E8A-4147-A177-3AD203B41FA5}">
                      <a16:colId xmlns:a16="http://schemas.microsoft.com/office/drawing/2014/main" val="840176268"/>
                    </a:ext>
                  </a:extLst>
                </a:gridCol>
                <a:gridCol w="1060431">
                  <a:extLst>
                    <a:ext uri="{9D8B030D-6E8A-4147-A177-3AD203B41FA5}">
                      <a16:colId xmlns:a16="http://schemas.microsoft.com/office/drawing/2014/main" val="1411941237"/>
                    </a:ext>
                  </a:extLst>
                </a:gridCol>
              </a:tblGrid>
              <a:tr h="340663"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MONAT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Sicherheits-lücken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davon</a:t>
                      </a:r>
                    </a:p>
                    <a:p>
                      <a:pPr algn="ctr"/>
                      <a:r>
                        <a:rPr lang="de-DE" sz="900" dirty="0"/>
                        <a:t>Zero-Days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Kritikalität </a:t>
                      </a:r>
                      <a:br>
                        <a:rPr lang="de-DE" sz="900" dirty="0"/>
                      </a:br>
                      <a:r>
                        <a:rPr lang="de-DE" sz="900" dirty="0"/>
                        <a:t>1,0 bis max. 10,0</a:t>
                      </a: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val="1405076815"/>
                  </a:ext>
                </a:extLst>
              </a:tr>
              <a:tr h="238755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Jan. 2024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49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10,0</a:t>
                      </a: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val="267423426"/>
                  </a:ext>
                </a:extLst>
              </a:tr>
              <a:tr h="238755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Feb. 2024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72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9,8</a:t>
                      </a: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val="797425169"/>
                  </a:ext>
                </a:extLst>
              </a:tr>
              <a:tr h="238755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März 2024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59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8,1</a:t>
                      </a: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val="631408493"/>
                  </a:ext>
                </a:extLst>
              </a:tr>
              <a:tr h="238755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April 2024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155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10,0</a:t>
                      </a: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val="1321482261"/>
                  </a:ext>
                </a:extLst>
              </a:tr>
              <a:tr h="238755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Mai 2024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63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8,7</a:t>
                      </a: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val="3155291160"/>
                  </a:ext>
                </a:extLst>
              </a:tr>
              <a:tr h="238755"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/>
                        <a:t>Juni 2024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/>
                        <a:t>60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/>
                        <a:t>9,8</a:t>
                      </a: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val="1322533287"/>
                  </a:ext>
                </a:extLst>
              </a:tr>
              <a:tr h="238755"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/>
                        <a:t>Juli 2024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/>
                        <a:t>142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/>
                        <a:t>9,7</a:t>
                      </a: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val="1901551978"/>
                  </a:ext>
                </a:extLst>
              </a:tr>
              <a:tr h="238755"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/>
                        <a:t>Aug. 2024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/>
                        <a:t>88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/>
                        <a:t>9,8</a:t>
                      </a: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val="3040071958"/>
                  </a:ext>
                </a:extLst>
              </a:tr>
              <a:tr h="238755"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/>
                        <a:t>Sep. 2024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/>
                        <a:t>79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/>
                        <a:t>9,2</a:t>
                      </a: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val="1677483462"/>
                  </a:ext>
                </a:extLst>
              </a:tr>
              <a:tr h="238755"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/>
                        <a:t>Okt. 2024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/>
                        <a:t>120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/>
                        <a:t>9,9</a:t>
                      </a: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val="120344646"/>
                  </a:ext>
                </a:extLst>
              </a:tr>
              <a:tr h="238755"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/>
                        <a:t>Nov. 2024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/>
                        <a:t>89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/>
                        <a:t>10,0</a:t>
                      </a: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val="1450794031"/>
                  </a:ext>
                </a:extLst>
              </a:tr>
              <a:tr h="238755"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/>
                        <a:t>Dez. 2024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/>
                        <a:t>72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rgbClr val="FF0000"/>
                          </a:solidFill>
                        </a:rPr>
                        <a:t>16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/>
                        <a:t>9,8</a:t>
                      </a: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val="3436638299"/>
                  </a:ext>
                </a:extLst>
              </a:tr>
              <a:tr h="238755"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/>
                        <a:t>Jan. 2025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/>
                        <a:t>159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rgbClr val="FF0000"/>
                          </a:solidFill>
                        </a:rPr>
                        <a:t>11</a:t>
                      </a:r>
                    </a:p>
                  </a:txBody>
                  <a:tcPr marL="82296" marR="82296" marT="41148" marB="41148" anchor="ctr"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/>
                        <a:t>9,5</a:t>
                      </a:r>
                    </a:p>
                  </a:txBody>
                  <a:tcPr marL="82296" marR="82296" marT="41148" marB="41148" anchor="ctr"/>
                </a:tc>
                <a:extLst>
                  <a:ext uri="{0D108BD9-81ED-4DB2-BD59-A6C34878D82A}">
                    <a16:rowId xmlns:a16="http://schemas.microsoft.com/office/drawing/2014/main" val="2781064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84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8802B-6B82-DD40-866D-FD3FDE5C5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FA6242E-24CE-8DDF-33CB-0C821577F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76" y="1524279"/>
            <a:ext cx="7775711" cy="36262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platzhalter 1">
            <a:extLst>
              <a:ext uri="{FF2B5EF4-FFF2-40B4-BE49-F238E27FC236}">
                <a16:creationId xmlns:a16="http://schemas.microsoft.com/office/drawing/2014/main" id="{0C6E49E4-496E-1754-C0A4-03146F2B00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1" y="403201"/>
            <a:ext cx="7297576" cy="720811"/>
          </a:xfrm>
        </p:spPr>
        <p:txBody>
          <a:bodyPr>
            <a:noAutofit/>
          </a:bodyPr>
          <a:lstStyle/>
          <a:p>
            <a:r>
              <a:rPr lang="de-DE" sz="2700" dirty="0">
                <a:solidFill>
                  <a:srgbClr val="1CBBDB"/>
                </a:solidFill>
              </a:rPr>
              <a:t>Essentielle Grundlagen</a:t>
            </a:r>
          </a:p>
        </p:txBody>
      </p:sp>
    </p:spTree>
    <p:extLst>
      <p:ext uri="{BB962C8B-B14F-4D97-AF65-F5344CB8AC3E}">
        <p14:creationId xmlns:p14="http://schemas.microsoft.com/office/powerpoint/2010/main" val="399054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6D2D3-E135-1A4D-424D-1000DF6D1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">
            <a:extLst>
              <a:ext uri="{FF2B5EF4-FFF2-40B4-BE49-F238E27FC236}">
                <a16:creationId xmlns:a16="http://schemas.microsoft.com/office/drawing/2014/main" id="{2CBC741E-ECFD-1E6D-CA52-FB81261EAF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1525" y="398502"/>
            <a:ext cx="7288051" cy="720811"/>
          </a:xfrm>
        </p:spPr>
        <p:txBody>
          <a:bodyPr>
            <a:noAutofit/>
          </a:bodyPr>
          <a:lstStyle/>
          <a:p>
            <a:r>
              <a:rPr lang="de-DE" sz="2700" dirty="0">
                <a:solidFill>
                  <a:srgbClr val="1CBBDB"/>
                </a:solidFill>
                <a:latin typeface="Titillium Web" panose="00000500000000000000" pitchFamily="2" charset="0"/>
              </a:rPr>
              <a:t>Info </a:t>
            </a:r>
            <a:r>
              <a:rPr lang="de-DE" sz="2700" dirty="0" err="1">
                <a:solidFill>
                  <a:srgbClr val="1CBBDB"/>
                </a:solidFill>
                <a:latin typeface="Titillium Web" panose="00000500000000000000" pitchFamily="2" charset="0"/>
              </a:rPr>
              <a:t>Stealer</a:t>
            </a:r>
            <a:r>
              <a:rPr lang="de-DE" sz="2700" dirty="0">
                <a:solidFill>
                  <a:srgbClr val="1CBBDB"/>
                </a:solidFill>
                <a:latin typeface="Titillium Web" panose="00000500000000000000" pitchFamily="2" charset="0"/>
              </a:rPr>
              <a:t> und das Darknet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32104E6-CA41-939D-74AA-7E10DCCC1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550" y="2936210"/>
            <a:ext cx="3954150" cy="139903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44FFAF8-3FA3-9246-4DCC-FC4245BFF82F}"/>
              </a:ext>
            </a:extLst>
          </p:cNvPr>
          <p:cNvSpPr txBox="1"/>
          <p:nvPr/>
        </p:nvSpPr>
        <p:spPr>
          <a:xfrm>
            <a:off x="5344681" y="2253297"/>
            <a:ext cx="5160919" cy="2764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Titillium Web" panose="00000500000000000000" pitchFamily="2" charset="0"/>
              </a:rPr>
              <a:t>Datenabfluss erfolgt häufig über:</a:t>
            </a:r>
          </a:p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de-DE" dirty="0">
                <a:solidFill>
                  <a:schemeClr val="bg1"/>
                </a:solidFill>
                <a:latin typeface="Titillium Web" panose="00000500000000000000" pitchFamily="2" charset="0"/>
              </a:rPr>
              <a:t>Android Systeme und Tablets</a:t>
            </a:r>
          </a:p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de-DE" dirty="0">
                <a:solidFill>
                  <a:schemeClr val="bg1"/>
                </a:solidFill>
                <a:latin typeface="Titillium Web" panose="00000500000000000000" pitchFamily="2" charset="0"/>
              </a:rPr>
              <a:t>Spiele </a:t>
            </a:r>
            <a:r>
              <a:rPr lang="de-DE" dirty="0" err="1">
                <a:solidFill>
                  <a:schemeClr val="bg1"/>
                </a:solidFill>
                <a:latin typeface="Titillium Web" panose="00000500000000000000" pitchFamily="2" charset="0"/>
              </a:rPr>
              <a:t>Mods</a:t>
            </a:r>
            <a:r>
              <a:rPr lang="de-DE" dirty="0">
                <a:solidFill>
                  <a:schemeClr val="bg1"/>
                </a:solidFill>
                <a:latin typeface="Titillium Web" panose="00000500000000000000" pitchFamily="2" charset="0"/>
              </a:rPr>
              <a:t>/</a:t>
            </a:r>
            <a:r>
              <a:rPr lang="de-DE" dirty="0" err="1">
                <a:solidFill>
                  <a:schemeClr val="bg1"/>
                </a:solidFill>
                <a:latin typeface="Titillium Web" panose="00000500000000000000" pitchFamily="2" charset="0"/>
              </a:rPr>
              <a:t>Addons</a:t>
            </a:r>
            <a:r>
              <a:rPr lang="de-DE" dirty="0">
                <a:solidFill>
                  <a:schemeClr val="bg1"/>
                </a:solidFill>
                <a:latin typeface="Titillium Web" panose="00000500000000000000" pitchFamily="2" charset="0"/>
              </a:rPr>
              <a:t> </a:t>
            </a:r>
            <a:br>
              <a:rPr lang="de-DE" dirty="0">
                <a:solidFill>
                  <a:schemeClr val="bg1"/>
                </a:solidFill>
                <a:latin typeface="Titillium Web" panose="00000500000000000000" pitchFamily="2" charset="0"/>
              </a:rPr>
            </a:br>
            <a:r>
              <a:rPr lang="de-DE" dirty="0">
                <a:solidFill>
                  <a:schemeClr val="bg1"/>
                </a:solidFill>
                <a:latin typeface="Titillium Web" panose="00000500000000000000" pitchFamily="2" charset="0"/>
              </a:rPr>
              <a:t>GTA, </a:t>
            </a:r>
            <a:r>
              <a:rPr lang="de-DE" dirty="0" err="1">
                <a:solidFill>
                  <a:schemeClr val="bg1"/>
                </a:solidFill>
                <a:latin typeface="Titillium Web" panose="00000500000000000000" pitchFamily="2" charset="0"/>
              </a:rPr>
              <a:t>Mindcraft</a:t>
            </a:r>
            <a:r>
              <a:rPr lang="de-DE" dirty="0">
                <a:solidFill>
                  <a:schemeClr val="bg1"/>
                </a:solidFill>
                <a:latin typeface="Titillium Web" panose="00000500000000000000" pitchFamily="2" charset="0"/>
              </a:rPr>
              <a:t>, CS, etc.</a:t>
            </a:r>
          </a:p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de-DE" dirty="0">
                <a:solidFill>
                  <a:schemeClr val="bg1"/>
                </a:solidFill>
                <a:latin typeface="Titillium Web" panose="00000500000000000000" pitchFamily="2" charset="0"/>
              </a:rPr>
              <a:t>Browser Erweiterungen</a:t>
            </a:r>
          </a:p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de-DE" dirty="0">
                <a:solidFill>
                  <a:schemeClr val="bg1"/>
                </a:solidFill>
                <a:latin typeface="Titillium Web" panose="00000500000000000000" pitchFamily="2" charset="0"/>
              </a:rPr>
              <a:t>kompromittierte Webseiten</a:t>
            </a:r>
          </a:p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de-DE" dirty="0">
                <a:solidFill>
                  <a:schemeClr val="bg1"/>
                </a:solidFill>
                <a:latin typeface="Titillium Web" panose="00000500000000000000" pitchFamily="2" charset="0"/>
              </a:rPr>
              <a:t>Software Downloads </a:t>
            </a:r>
          </a:p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de-DE" dirty="0">
                <a:solidFill>
                  <a:schemeClr val="bg1"/>
                </a:solidFill>
                <a:latin typeface="Titillium Web" panose="00000500000000000000" pitchFamily="2" charset="0"/>
              </a:rPr>
              <a:t>DLL-</a:t>
            </a:r>
            <a:r>
              <a:rPr lang="de-DE" dirty="0" err="1">
                <a:solidFill>
                  <a:schemeClr val="bg1"/>
                </a:solidFill>
                <a:latin typeface="Titillium Web" panose="00000500000000000000" pitchFamily="2" charset="0"/>
              </a:rPr>
              <a:t>Sideloading</a:t>
            </a:r>
            <a:endParaRPr lang="de-DE" dirty="0">
              <a:solidFill>
                <a:schemeClr val="bg1"/>
              </a:solidFill>
              <a:latin typeface="Titillium Web" panose="00000500000000000000" pitchFamily="2" charset="0"/>
            </a:endParaRPr>
          </a:p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de-DE" dirty="0">
                <a:solidFill>
                  <a:schemeClr val="bg1"/>
                </a:solidFill>
                <a:latin typeface="Titillium Web" panose="00000500000000000000" pitchFamily="2" charset="0"/>
              </a:rPr>
              <a:t>Phishing E-Mails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CE148F9-E9E3-F365-3634-7039FAF5F107}"/>
              </a:ext>
            </a:extLst>
          </p:cNvPr>
          <p:cNvSpPr txBox="1"/>
          <p:nvPr/>
        </p:nvSpPr>
        <p:spPr>
          <a:xfrm>
            <a:off x="1011551" y="982199"/>
            <a:ext cx="5770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solidFill>
                  <a:schemeClr val="bg1"/>
                </a:solidFill>
                <a:latin typeface="Titillium Web" panose="00000500000000000000" pitchFamily="2" charset="0"/>
              </a:rPr>
              <a:t>Angreifer hacken nicht mehr!</a:t>
            </a:r>
          </a:p>
          <a:p>
            <a:r>
              <a:rPr lang="de-DE" sz="3000" b="1" dirty="0">
                <a:solidFill>
                  <a:schemeClr val="bg1"/>
                </a:solidFill>
                <a:latin typeface="Titillium Web" panose="00000500000000000000" pitchFamily="2" charset="0"/>
              </a:rPr>
              <a:t>Sie loggen sich einfach ein…</a:t>
            </a:r>
          </a:p>
        </p:txBody>
      </p:sp>
    </p:spTree>
    <p:extLst>
      <p:ext uri="{BB962C8B-B14F-4D97-AF65-F5344CB8AC3E}">
        <p14:creationId xmlns:p14="http://schemas.microsoft.com/office/powerpoint/2010/main" val="58960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4F31A-4DE9-051D-0BD2-3A65D6C95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FDFDD15B-C062-97EE-57A3-8EB58BB3847B}"/>
              </a:ext>
            </a:extLst>
          </p:cNvPr>
          <p:cNvSpPr/>
          <p:nvPr/>
        </p:nvSpPr>
        <p:spPr>
          <a:xfrm>
            <a:off x="631824" y="841972"/>
            <a:ext cx="4663079" cy="42888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77E4A10-2D1E-7ECC-FEC1-6518CB8DF6D3}"/>
              </a:ext>
            </a:extLst>
          </p:cNvPr>
          <p:cNvSpPr txBox="1"/>
          <p:nvPr/>
        </p:nvSpPr>
        <p:spPr>
          <a:xfrm>
            <a:off x="5452903" y="2571058"/>
            <a:ext cx="1673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>
                <a:solidFill>
                  <a:schemeClr val="bg1"/>
                </a:solidFill>
                <a:latin typeface="Titillium Web" panose="00000500000000000000" pitchFamily="2" charset="0"/>
                <a:sym typeface="Wingdings" panose="05000000000000000000" pitchFamily="2" charset="2"/>
              </a:rPr>
              <a:t></a:t>
            </a:r>
            <a:endParaRPr lang="de-DE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5095A24-60DA-C38E-1E7C-6C6F668207E2}"/>
              </a:ext>
            </a:extLst>
          </p:cNvPr>
          <p:cNvSpPr txBox="1"/>
          <p:nvPr/>
        </p:nvSpPr>
        <p:spPr>
          <a:xfrm>
            <a:off x="6492076" y="2571058"/>
            <a:ext cx="3134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solidFill>
                  <a:schemeClr val="bg1"/>
                </a:solidFill>
                <a:latin typeface="Titillium Web" panose="00000500000000000000" pitchFamily="2" charset="0"/>
              </a:rPr>
              <a:t>Fachbericht über</a:t>
            </a:r>
          </a:p>
          <a:p>
            <a:r>
              <a:rPr lang="de-DE" sz="2200" b="1" dirty="0">
                <a:solidFill>
                  <a:schemeClr val="bg1"/>
                </a:solidFill>
                <a:latin typeface="Titillium Web" panose="00000500000000000000" pitchFamily="2" charset="0"/>
              </a:rPr>
              <a:t>Info </a:t>
            </a:r>
            <a:r>
              <a:rPr lang="de-DE" sz="2200" b="1" dirty="0" err="1">
                <a:solidFill>
                  <a:schemeClr val="bg1"/>
                </a:solidFill>
                <a:latin typeface="Titillium Web" panose="00000500000000000000" pitchFamily="2" charset="0"/>
              </a:rPr>
              <a:t>Stealer</a:t>
            </a:r>
            <a:r>
              <a:rPr lang="de-DE" sz="2200" b="1" dirty="0">
                <a:solidFill>
                  <a:schemeClr val="bg1"/>
                </a:solidFill>
                <a:latin typeface="Titillium Web" panose="00000500000000000000" pitchFamily="2" charset="0"/>
              </a:rPr>
              <a:t> und </a:t>
            </a:r>
          </a:p>
          <a:p>
            <a:r>
              <a:rPr lang="de-DE" sz="2200" b="1" dirty="0">
                <a:solidFill>
                  <a:schemeClr val="bg1"/>
                </a:solidFill>
                <a:latin typeface="Titillium Web" panose="00000500000000000000" pitchFamily="2" charset="0"/>
              </a:rPr>
              <a:t>das Darknet</a:t>
            </a:r>
          </a:p>
        </p:txBody>
      </p:sp>
      <p:sp>
        <p:nvSpPr>
          <p:cNvPr id="9" name="Textplatzhalter 1">
            <a:extLst>
              <a:ext uri="{FF2B5EF4-FFF2-40B4-BE49-F238E27FC236}">
                <a16:creationId xmlns:a16="http://schemas.microsoft.com/office/drawing/2014/main" id="{6BC49625-BAD8-006C-92C1-787FC4DE98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1525" y="398502"/>
            <a:ext cx="7288051" cy="720811"/>
          </a:xfrm>
        </p:spPr>
        <p:txBody>
          <a:bodyPr>
            <a:noAutofit/>
          </a:bodyPr>
          <a:lstStyle/>
          <a:p>
            <a:r>
              <a:rPr lang="de-DE" sz="2700" dirty="0">
                <a:solidFill>
                  <a:srgbClr val="1CBBDB"/>
                </a:solidFill>
                <a:latin typeface="Titillium Web" panose="00000500000000000000" pitchFamily="2" charset="0"/>
              </a:rPr>
              <a:t>Info </a:t>
            </a:r>
            <a:r>
              <a:rPr lang="de-DE" sz="2700" dirty="0" err="1">
                <a:solidFill>
                  <a:srgbClr val="1CBBDB"/>
                </a:solidFill>
                <a:latin typeface="Titillium Web" panose="00000500000000000000" pitchFamily="2" charset="0"/>
              </a:rPr>
              <a:t>Stealer</a:t>
            </a:r>
            <a:r>
              <a:rPr lang="de-DE" sz="2700" dirty="0">
                <a:solidFill>
                  <a:srgbClr val="1CBBDB"/>
                </a:solidFill>
                <a:latin typeface="Titillium Web" panose="00000500000000000000" pitchFamily="2" charset="0"/>
              </a:rPr>
              <a:t> und das Darknet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D7DBB6A-163F-7F88-DF3E-D7A2FB0B0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38" y="913887"/>
            <a:ext cx="4151662" cy="414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1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34348-5F49-6541-269C-0A12775AA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5BE74E2-BC3B-DDE4-B87F-D7AD1DA4F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1296499"/>
            <a:ext cx="7962900" cy="3861949"/>
          </a:xfrm>
          <a:prstGeom prst="rect">
            <a:avLst/>
          </a:prstGeom>
        </p:spPr>
      </p:pic>
      <p:sp>
        <p:nvSpPr>
          <p:cNvPr id="7" name="Textplatzhalter 1">
            <a:extLst>
              <a:ext uri="{FF2B5EF4-FFF2-40B4-BE49-F238E27FC236}">
                <a16:creationId xmlns:a16="http://schemas.microsoft.com/office/drawing/2014/main" id="{8D68D176-D912-EBA4-3803-66494BAA29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1525" y="398502"/>
            <a:ext cx="7288051" cy="720811"/>
          </a:xfrm>
        </p:spPr>
        <p:txBody>
          <a:bodyPr>
            <a:noAutofit/>
          </a:bodyPr>
          <a:lstStyle/>
          <a:p>
            <a:r>
              <a:rPr lang="de-DE" sz="2700" dirty="0">
                <a:solidFill>
                  <a:srgbClr val="1CBBDB"/>
                </a:solidFill>
                <a:latin typeface="Titillium Web" panose="00000500000000000000" pitchFamily="2" charset="0"/>
              </a:rPr>
              <a:t>Info </a:t>
            </a:r>
            <a:r>
              <a:rPr lang="de-DE" sz="2700" dirty="0" err="1">
                <a:solidFill>
                  <a:srgbClr val="1CBBDB"/>
                </a:solidFill>
                <a:latin typeface="Titillium Web" panose="00000500000000000000" pitchFamily="2" charset="0"/>
              </a:rPr>
              <a:t>Stealer</a:t>
            </a:r>
            <a:r>
              <a:rPr lang="de-DE" sz="2700" dirty="0">
                <a:solidFill>
                  <a:srgbClr val="1CBBDB"/>
                </a:solidFill>
                <a:latin typeface="Titillium Web" panose="00000500000000000000" pitchFamily="2" charset="0"/>
              </a:rPr>
              <a:t> und das Darknet</a:t>
            </a:r>
          </a:p>
        </p:txBody>
      </p:sp>
    </p:spTree>
    <p:extLst>
      <p:ext uri="{BB962C8B-B14F-4D97-AF65-F5344CB8AC3E}">
        <p14:creationId xmlns:p14="http://schemas.microsoft.com/office/powerpoint/2010/main" val="136314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92EAB88F-AAF8-41AC-B2A1-38D121543248" descr="Image-1.jpg">
            <a:extLst>
              <a:ext uri="{FF2B5EF4-FFF2-40B4-BE49-F238E27FC236}">
                <a16:creationId xmlns:a16="http://schemas.microsoft.com/office/drawing/2014/main" id="{FB8C7F5C-DC58-2D66-7353-43389680A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946" y="1247966"/>
            <a:ext cx="4033291" cy="403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66195FB-5CF7-8EA6-1419-16B62C6BF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986" y="1008982"/>
            <a:ext cx="6539014" cy="471770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789B5FAA-9A4B-69BD-6854-3B3D93356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985" y="1002422"/>
            <a:ext cx="7501984" cy="2310294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B37C77DA-B2FE-0A3C-8A9B-4F6425F820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0985" y="3306158"/>
            <a:ext cx="6841810" cy="2391795"/>
          </a:xfrm>
          <a:prstGeom prst="rect">
            <a:avLst/>
          </a:prstGeom>
        </p:spPr>
      </p:pic>
      <p:sp>
        <p:nvSpPr>
          <p:cNvPr id="3" name="Textplatzhalter 1">
            <a:extLst>
              <a:ext uri="{FF2B5EF4-FFF2-40B4-BE49-F238E27FC236}">
                <a16:creationId xmlns:a16="http://schemas.microsoft.com/office/drawing/2014/main" id="{30E90F75-8A19-4189-1375-A79C6F49D82F}"/>
              </a:ext>
            </a:extLst>
          </p:cNvPr>
          <p:cNvSpPr txBox="1">
            <a:spLocks/>
          </p:cNvSpPr>
          <p:nvPr/>
        </p:nvSpPr>
        <p:spPr>
          <a:xfrm>
            <a:off x="516495" y="1326294"/>
            <a:ext cx="3117871" cy="31564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i="0" kern="1200">
                <a:solidFill>
                  <a:schemeClr val="bg1"/>
                </a:solidFill>
                <a:latin typeface="Titillium Web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1" indent="-198436" defTabSz="450845">
              <a:buFont typeface="Arial" panose="020B0604020202020204" pitchFamily="34" charset="0"/>
              <a:buChar char="•"/>
            </a:pPr>
            <a:r>
              <a:rPr lang="de-DE" sz="1400" dirty="0"/>
              <a:t>RAAS (Ransomware </a:t>
            </a:r>
            <a:r>
              <a:rPr lang="de-DE" sz="1400" dirty="0" err="1"/>
              <a:t>as</a:t>
            </a:r>
            <a:r>
              <a:rPr lang="de-DE" sz="1400" dirty="0"/>
              <a:t> a Service)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015E06E-3DEF-B972-8D1C-E75727FE7D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Wie arbeiten und denken Angreifer?</a:t>
            </a:r>
          </a:p>
        </p:txBody>
      </p:sp>
      <p:sp>
        <p:nvSpPr>
          <p:cNvPr id="7" name="Textplatzhalter 1">
            <a:extLst>
              <a:ext uri="{FF2B5EF4-FFF2-40B4-BE49-F238E27FC236}">
                <a16:creationId xmlns:a16="http://schemas.microsoft.com/office/drawing/2014/main" id="{DFE121C5-D053-8640-BFFE-FC4C4B3F54AC}"/>
              </a:ext>
            </a:extLst>
          </p:cNvPr>
          <p:cNvSpPr txBox="1">
            <a:spLocks/>
          </p:cNvSpPr>
          <p:nvPr/>
        </p:nvSpPr>
        <p:spPr>
          <a:xfrm>
            <a:off x="570575" y="2828066"/>
            <a:ext cx="3050407" cy="39499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i="0" kern="1200">
                <a:solidFill>
                  <a:schemeClr val="bg1"/>
                </a:solidFill>
                <a:latin typeface="Titillium Web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1" indent="-198436" defTabSz="450845">
              <a:buFont typeface="Arial" panose="020B0604020202020204" pitchFamily="34" charset="0"/>
              <a:buChar char="•"/>
            </a:pPr>
            <a:r>
              <a:rPr lang="de-DE" sz="1400" dirty="0"/>
              <a:t>Künstliche Intelligenz / GPT</a:t>
            </a:r>
            <a:br>
              <a:rPr lang="de-DE" sz="1400" dirty="0"/>
            </a:br>
            <a:endParaRPr lang="de-DE" sz="1400" b="0" dirty="0"/>
          </a:p>
        </p:txBody>
      </p:sp>
      <p:sp>
        <p:nvSpPr>
          <p:cNvPr id="15" name="Textplatzhalter 1">
            <a:extLst>
              <a:ext uri="{FF2B5EF4-FFF2-40B4-BE49-F238E27FC236}">
                <a16:creationId xmlns:a16="http://schemas.microsoft.com/office/drawing/2014/main" id="{E0745732-647D-41DC-FF8C-A0D554C5CADD}"/>
              </a:ext>
            </a:extLst>
          </p:cNvPr>
          <p:cNvSpPr txBox="1">
            <a:spLocks/>
          </p:cNvSpPr>
          <p:nvPr/>
        </p:nvSpPr>
        <p:spPr>
          <a:xfrm>
            <a:off x="570576" y="1947766"/>
            <a:ext cx="3050408" cy="34230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i="0" kern="1200">
                <a:solidFill>
                  <a:schemeClr val="bg1"/>
                </a:solidFill>
                <a:latin typeface="Titillium Web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1" indent="-198436" defTabSz="450845">
              <a:buFont typeface="Arial" panose="020B0604020202020204" pitchFamily="34" charset="0"/>
              <a:buChar char="•"/>
            </a:pPr>
            <a:r>
              <a:rPr lang="de-DE" sz="1400" dirty="0"/>
              <a:t>Online Tools:</a:t>
            </a:r>
            <a:br>
              <a:rPr lang="de-DE" sz="1400" dirty="0"/>
            </a:br>
            <a:r>
              <a:rPr lang="de-DE" sz="1400" b="0" dirty="0"/>
              <a:t>SHODAN.IO, CRT.SH, etc.</a:t>
            </a:r>
            <a:br>
              <a:rPr lang="de-DE" sz="1400" b="0" dirty="0"/>
            </a:br>
            <a:endParaRPr lang="de-DE" sz="1400" b="0" dirty="0"/>
          </a:p>
        </p:txBody>
      </p:sp>
      <p:sp>
        <p:nvSpPr>
          <p:cNvPr id="4" name="Textplatzhalter 1">
            <a:extLst>
              <a:ext uri="{FF2B5EF4-FFF2-40B4-BE49-F238E27FC236}">
                <a16:creationId xmlns:a16="http://schemas.microsoft.com/office/drawing/2014/main" id="{10333EA5-79C6-8404-A69A-253B70C352DE}"/>
              </a:ext>
            </a:extLst>
          </p:cNvPr>
          <p:cNvSpPr txBox="1">
            <a:spLocks/>
          </p:cNvSpPr>
          <p:nvPr/>
        </p:nvSpPr>
        <p:spPr>
          <a:xfrm>
            <a:off x="764932" y="3018439"/>
            <a:ext cx="2869434" cy="195850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i="0" kern="1200">
                <a:solidFill>
                  <a:schemeClr val="bg1"/>
                </a:solidFill>
                <a:latin typeface="Titillium Web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025" defTabSz="450845"/>
            <a:r>
              <a:rPr lang="de-DE" sz="1400" b="0" dirty="0"/>
              <a:t>- </a:t>
            </a:r>
            <a:r>
              <a:rPr lang="de-DE" sz="1400" b="0" dirty="0" err="1"/>
              <a:t>HackerGTP</a:t>
            </a:r>
            <a:br>
              <a:rPr lang="de-DE" sz="1400" b="0" dirty="0"/>
            </a:br>
            <a:r>
              <a:rPr lang="de-DE" sz="1400" b="0" dirty="0"/>
              <a:t>- </a:t>
            </a:r>
            <a:r>
              <a:rPr lang="de-DE" sz="1400" b="0" dirty="0" err="1"/>
              <a:t>DarkGPT</a:t>
            </a:r>
            <a:br>
              <a:rPr lang="de-DE" sz="1400" b="0" dirty="0"/>
            </a:br>
            <a:r>
              <a:rPr lang="de-DE" sz="1400" b="0" dirty="0"/>
              <a:t>- </a:t>
            </a:r>
            <a:r>
              <a:rPr lang="de-DE" sz="1400" b="0" dirty="0" err="1"/>
              <a:t>DarkBERT</a:t>
            </a:r>
            <a:br>
              <a:rPr lang="de-DE" sz="1400" b="0" dirty="0"/>
            </a:br>
            <a:r>
              <a:rPr lang="de-DE" sz="1400" b="0" dirty="0"/>
              <a:t>- </a:t>
            </a:r>
            <a:r>
              <a:rPr lang="de-DE" sz="1400" b="0" dirty="0" err="1"/>
              <a:t>EvilGPT</a:t>
            </a:r>
            <a:br>
              <a:rPr lang="de-DE" sz="1400" b="0" dirty="0"/>
            </a:br>
            <a:r>
              <a:rPr lang="de-DE" sz="1400" b="0" dirty="0"/>
              <a:t>- </a:t>
            </a:r>
            <a:r>
              <a:rPr lang="de-DE" sz="1400" b="0" dirty="0" err="1"/>
              <a:t>FraudGPT</a:t>
            </a:r>
            <a:br>
              <a:rPr lang="de-DE" sz="1400" b="0" dirty="0"/>
            </a:br>
            <a:r>
              <a:rPr lang="de-DE" sz="1400" b="0" dirty="0"/>
              <a:t>- </a:t>
            </a:r>
            <a:r>
              <a:rPr lang="de-DE" sz="1400" b="0" dirty="0" err="1"/>
              <a:t>WolfGTP</a:t>
            </a:r>
            <a:br>
              <a:rPr lang="de-DE" sz="1400" b="0" dirty="0"/>
            </a:br>
            <a:r>
              <a:rPr lang="de-DE" sz="1400" b="0" dirty="0"/>
              <a:t>- Worm GPT</a:t>
            </a:r>
            <a:br>
              <a:rPr lang="de-DE" sz="1400" b="0" dirty="0"/>
            </a:br>
            <a:r>
              <a:rPr lang="de-DE" sz="1400" b="0" dirty="0"/>
              <a:t>- </a:t>
            </a:r>
            <a:r>
              <a:rPr lang="de-DE" sz="1400" b="0" dirty="0" err="1"/>
              <a:t>xxxGPT</a:t>
            </a:r>
            <a:br>
              <a:rPr lang="de-DE" sz="1400" b="0" dirty="0"/>
            </a:br>
            <a:r>
              <a:rPr lang="de-DE" sz="1400" b="0" dirty="0"/>
              <a:t>- …</a:t>
            </a:r>
          </a:p>
        </p:txBody>
      </p:sp>
    </p:spTree>
    <p:extLst>
      <p:ext uri="{BB962C8B-B14F-4D97-AF65-F5344CB8AC3E}">
        <p14:creationId xmlns:p14="http://schemas.microsoft.com/office/powerpoint/2010/main" val="156799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7" grpId="0" uiExpand="1" build="p" bldLvl="2"/>
      <p:bldP spid="15" grpId="0" uiExpand="1" build="p" bldLvl="2"/>
      <p:bldP spid="4" grpId="0" uiExpand="1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">
            <a:extLst>
              <a:ext uri="{FF2B5EF4-FFF2-40B4-BE49-F238E27FC236}">
                <a16:creationId xmlns:a16="http://schemas.microsoft.com/office/drawing/2014/main" id="{BAB8F98C-3E67-A210-90DB-7D940686A746}"/>
              </a:ext>
            </a:extLst>
          </p:cNvPr>
          <p:cNvSpPr txBox="1">
            <a:spLocks/>
          </p:cNvSpPr>
          <p:nvPr/>
        </p:nvSpPr>
        <p:spPr>
          <a:xfrm>
            <a:off x="704851" y="345601"/>
            <a:ext cx="7217880" cy="804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4875" b="1" i="0" kern="1200">
                <a:solidFill>
                  <a:schemeClr val="bg1"/>
                </a:solidFill>
                <a:latin typeface="Titillium Web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50" dirty="0"/>
              <a:t>Gute Software wird sehr schnell böse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FD1E2B3-6FF9-7262-6BCC-6EC1ACAFC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85" y="1234099"/>
            <a:ext cx="2512452" cy="14132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6180231-CE4B-D647-5932-52518EC6D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90" y="1006917"/>
            <a:ext cx="3289925" cy="1850583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9C929BB3-597B-E7D9-65AA-83F759B139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29" y="1475063"/>
            <a:ext cx="1581510" cy="158151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C59BDD6-4EB1-CFB4-B49D-92BA1194C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96" y="3067611"/>
            <a:ext cx="2815309" cy="178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B9D5F96-F99D-4501-0F49-2E958AF5B0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5404" y="3208949"/>
            <a:ext cx="3840800" cy="216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4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>
            <a:extLst>
              <a:ext uri="{FF2B5EF4-FFF2-40B4-BE49-F238E27FC236}">
                <a16:creationId xmlns:a16="http://schemas.microsoft.com/office/drawing/2014/main" id="{4317299A-D10B-AE34-28BC-4AEFF78186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92075">
              <a:lnSpc>
                <a:spcPct val="100000"/>
              </a:lnSpc>
              <a:spcBef>
                <a:spcPts val="400"/>
              </a:spcBef>
            </a:pPr>
            <a:r>
              <a:rPr lang="de-DE" sz="1600" dirty="0">
                <a:solidFill>
                  <a:srgbClr val="1CBBDB"/>
                </a:solidFill>
              </a:rPr>
              <a:t>Supply Chain Angriffe haben um 742% zugenommen!</a:t>
            </a:r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BAB8F98C-3E67-A210-90DB-7D940686A746}"/>
              </a:ext>
            </a:extLst>
          </p:cNvPr>
          <p:cNvSpPr txBox="1">
            <a:spLocks/>
          </p:cNvSpPr>
          <p:nvPr/>
        </p:nvSpPr>
        <p:spPr>
          <a:xfrm>
            <a:off x="690498" y="327964"/>
            <a:ext cx="7315583" cy="601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4875" b="1" i="0" kern="1200">
                <a:solidFill>
                  <a:schemeClr val="bg1"/>
                </a:solidFill>
                <a:latin typeface="Titillium Web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50" dirty="0"/>
              <a:t>Risiko Supply-Chain Angriffe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03986DF-08F3-D38B-FDCD-53BDC3AF8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609" y="1331370"/>
            <a:ext cx="1371600" cy="51545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57BBD5F-9D22-C977-8E79-A9AE927156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60" y="4190997"/>
            <a:ext cx="1252766" cy="73918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863B0A5-6E3B-AB8C-26FF-19D13D9164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473" y="2893922"/>
            <a:ext cx="2001071" cy="100053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175434B-71B5-B735-3B6D-05735C92B4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62" y="2184455"/>
            <a:ext cx="1869491" cy="31827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7A2DCF7-F7BC-96BB-96E3-3E43EDEDF6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91" y="3316677"/>
            <a:ext cx="2009232" cy="429474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A0E8400-33F7-CD3B-F5C2-CD37C3D61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052" y="4494147"/>
            <a:ext cx="2566473" cy="58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304F96E-F14B-AE26-0EAD-DC86ADD88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856" y="4560587"/>
            <a:ext cx="2059267" cy="43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6C78234-081A-FB15-8ABD-B7A328029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7" y="758825"/>
            <a:ext cx="2704286" cy="135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CAAFBA8-95C7-759B-4293-427F32D31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60" y="1966601"/>
            <a:ext cx="2009232" cy="89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C0D92A7-B796-FDFB-9936-4BE40FDE0D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87093" y="1984580"/>
            <a:ext cx="2037975" cy="203797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3C32869-016D-E00C-77DC-B95F568DBC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05" y="1190643"/>
            <a:ext cx="2338237" cy="100111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AC81F43-875A-D7CF-DBA5-22E21E640DD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40390" y="1131605"/>
            <a:ext cx="5263978" cy="302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5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2FB63E5-44D2-1EB2-1375-90BD1C75FC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350" y="1301578"/>
            <a:ext cx="5673218" cy="798960"/>
          </a:xfrm>
        </p:spPr>
        <p:txBody>
          <a:bodyPr>
            <a:noAutofit/>
          </a:bodyPr>
          <a:lstStyle/>
          <a:p>
            <a:r>
              <a:rPr lang="de-DE" sz="3750" dirty="0">
                <a:solidFill>
                  <a:srgbClr val="1CBBDB"/>
                </a:solidFill>
              </a:rPr>
              <a:t>Live Demo &amp; Zero Trust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39A0F9-1F7A-D1CA-6076-5DE5869E69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3549" y="2093714"/>
            <a:ext cx="5263439" cy="2498758"/>
          </a:xfrm>
        </p:spPr>
        <p:txBody>
          <a:bodyPr>
            <a:normAutofit/>
          </a:bodyPr>
          <a:lstStyle/>
          <a:p>
            <a:pPr marL="180975" lvl="1" indent="-177800"/>
            <a:r>
              <a:rPr lang="de-DE" sz="2200" dirty="0">
                <a:solidFill>
                  <a:schemeClr val="bg1"/>
                </a:solidFill>
                <a:latin typeface="Titillium Web" panose="00000500000000000000" pitchFamily="2" charset="0"/>
              </a:rPr>
              <a:t>Windows Hacken trotz EDR/XDR</a:t>
            </a:r>
          </a:p>
          <a:p>
            <a:pPr marL="180975" lvl="1" indent="-177800"/>
            <a:r>
              <a:rPr lang="de-DE" sz="2200" dirty="0">
                <a:solidFill>
                  <a:schemeClr val="bg1"/>
                </a:solidFill>
                <a:latin typeface="Titillium Web" panose="00000500000000000000" pitchFamily="2" charset="0"/>
              </a:rPr>
              <a:t>Kapern per </a:t>
            </a:r>
            <a:r>
              <a:rPr lang="de-DE" sz="2200" dirty="0" err="1">
                <a:solidFill>
                  <a:schemeClr val="bg1"/>
                </a:solidFill>
                <a:latin typeface="Titillium Web" panose="00000500000000000000" pitchFamily="2" charset="0"/>
              </a:rPr>
              <a:t>ReverseShell</a:t>
            </a:r>
            <a:r>
              <a:rPr lang="de-DE" sz="2200" dirty="0">
                <a:solidFill>
                  <a:schemeClr val="bg1"/>
                </a:solidFill>
                <a:latin typeface="Titillium Web" panose="00000500000000000000" pitchFamily="2" charset="0"/>
              </a:rPr>
              <a:t> </a:t>
            </a:r>
          </a:p>
          <a:p>
            <a:pPr marL="180975" lvl="1" indent="-177800"/>
            <a:r>
              <a:rPr lang="de-DE" sz="2200" dirty="0">
                <a:solidFill>
                  <a:schemeClr val="bg1"/>
                </a:solidFill>
                <a:latin typeface="Titillium Web" panose="00000500000000000000" pitchFamily="2" charset="0"/>
              </a:rPr>
              <a:t>Daten ins Internet abführen</a:t>
            </a:r>
          </a:p>
          <a:p>
            <a:pPr marL="180975" lvl="1" indent="-177800"/>
            <a:r>
              <a:rPr lang="de-DE" sz="2200" dirty="0">
                <a:solidFill>
                  <a:schemeClr val="bg1"/>
                </a:solidFill>
                <a:latin typeface="Titillium Web" panose="00000500000000000000" pitchFamily="2" charset="0"/>
              </a:rPr>
              <a:t>Screenshots unbemerkt abführen</a:t>
            </a:r>
          </a:p>
          <a:p>
            <a:pPr marL="180975" lvl="1" indent="-177800"/>
            <a:r>
              <a:rPr lang="de-DE" sz="2200" b="1" dirty="0">
                <a:solidFill>
                  <a:schemeClr val="bg1"/>
                </a:solidFill>
                <a:latin typeface="Titillium Web" panose="00000500000000000000" pitchFamily="2" charset="0"/>
              </a:rPr>
              <a:t>Was ändert sich durch einen aktiven</a:t>
            </a:r>
            <a:br>
              <a:rPr lang="de-DE" sz="2200" b="1" dirty="0">
                <a:solidFill>
                  <a:schemeClr val="bg1"/>
                </a:solidFill>
                <a:latin typeface="Titillium Web" panose="00000500000000000000" pitchFamily="2" charset="0"/>
              </a:rPr>
            </a:br>
            <a:r>
              <a:rPr lang="de-DE" sz="2200" b="1" dirty="0">
                <a:solidFill>
                  <a:schemeClr val="bg1"/>
                </a:solidFill>
                <a:latin typeface="Titillium Web" panose="00000500000000000000" pitchFamily="2" charset="0"/>
              </a:rPr>
              <a:t>Zero Trust Schutzschirm?</a:t>
            </a:r>
          </a:p>
        </p:txBody>
      </p:sp>
    </p:spTree>
    <p:extLst>
      <p:ext uri="{BB962C8B-B14F-4D97-AF65-F5344CB8AC3E}">
        <p14:creationId xmlns:p14="http://schemas.microsoft.com/office/powerpoint/2010/main" val="339621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ECCB9-7FC4-98A6-1066-87F0A0BB0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9C9B533-05D8-0F77-30D2-61ECD553C91C}"/>
              </a:ext>
            </a:extLst>
          </p:cNvPr>
          <p:cNvSpPr txBox="1">
            <a:spLocks/>
          </p:cNvSpPr>
          <p:nvPr/>
        </p:nvSpPr>
        <p:spPr>
          <a:xfrm>
            <a:off x="2503155" y="2395001"/>
            <a:ext cx="5000766" cy="1330506"/>
          </a:xfrm>
          <a:prstGeom prst="rect">
            <a:avLst/>
          </a:prstGeom>
        </p:spPr>
        <p:txBody>
          <a:bodyPr vert="horz" lIns="82296" tIns="41148" rIns="82296" bIns="41148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250" b="0" i="0" kern="1200">
                <a:solidFill>
                  <a:schemeClr val="bg1"/>
                </a:solidFill>
                <a:latin typeface="Titillium Web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2200" b="1" dirty="0">
                <a:solidFill>
                  <a:srgbClr val="1CBBDB"/>
                </a:solidFill>
              </a:rPr>
              <a:t>ADVANCED Systemhaus GmbH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600" b="1" dirty="0"/>
              <a:t>IT-Systemhaus | Fokus auf Cybersecurity</a:t>
            </a:r>
          </a:p>
          <a:p>
            <a:pPr>
              <a:lnSpc>
                <a:spcPct val="100000"/>
              </a:lnSpc>
            </a:pPr>
            <a:r>
              <a:rPr lang="de-DE" sz="1350" b="1" dirty="0">
                <a:solidFill>
                  <a:srgbClr val="1CBBDB"/>
                </a:solidFill>
                <a:sym typeface="Wingdings 3" panose="05040102010807070707" pitchFamily="18" charset="2"/>
              </a:rPr>
              <a:t></a:t>
            </a:r>
            <a:r>
              <a:rPr lang="de-DE" sz="1350" b="1" dirty="0">
                <a:sym typeface="Wingdings 3" panose="05040102010807070707" pitchFamily="18" charset="2"/>
              </a:rPr>
              <a:t> </a:t>
            </a:r>
            <a:r>
              <a:rPr lang="de-DE" sz="1350" b="1" dirty="0"/>
              <a:t>https://advanced.info</a:t>
            </a:r>
            <a:br>
              <a:rPr lang="de-DE" sz="1350" b="1" dirty="0"/>
            </a:br>
            <a:br>
              <a:rPr lang="de-DE" sz="300" b="1" dirty="0"/>
            </a:br>
            <a:r>
              <a:rPr lang="de-DE" sz="1350" b="1" dirty="0"/>
              <a:t>       </a:t>
            </a:r>
            <a:r>
              <a:rPr lang="de-DE" sz="1000" b="1" dirty="0"/>
              <a:t>https://www.linkedin.com/company/advanced-systemhaus-gmbh</a:t>
            </a:r>
          </a:p>
          <a:p>
            <a:pPr>
              <a:lnSpc>
                <a:spcPct val="100000"/>
              </a:lnSpc>
            </a:pPr>
            <a:endParaRPr lang="de-DE" sz="117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846E0E9-186A-221A-DD8C-C6B6AE15E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9077" y="2395001"/>
            <a:ext cx="1330505" cy="133050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484A0D2-899B-47E1-65D0-6A13C8A815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56067" y="3367001"/>
            <a:ext cx="200025" cy="200025"/>
          </a:xfrm>
          <a:prstGeom prst="rect">
            <a:avLst/>
          </a:prstGeom>
        </p:spPr>
      </p:pic>
      <p:sp>
        <p:nvSpPr>
          <p:cNvPr id="5" name="Textplatzhalter 1">
            <a:extLst>
              <a:ext uri="{FF2B5EF4-FFF2-40B4-BE49-F238E27FC236}">
                <a16:creationId xmlns:a16="http://schemas.microsoft.com/office/drawing/2014/main" id="{67958195-DBFA-FFD4-81E6-19D79CAD03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1526" y="206493"/>
            <a:ext cx="8513108" cy="1145960"/>
          </a:xfrm>
        </p:spPr>
        <p:txBody>
          <a:bodyPr>
            <a:noAutofit/>
          </a:bodyPr>
          <a:lstStyle/>
          <a:p>
            <a:r>
              <a:rPr lang="de-DE" sz="3400" dirty="0"/>
              <a:t>Die Zukunft der Cybersecurity </a:t>
            </a:r>
            <a:br>
              <a:rPr lang="de-DE" sz="3400" dirty="0"/>
            </a:br>
            <a:r>
              <a:rPr lang="de-DE" sz="3400" dirty="0"/>
              <a:t>heißt Zero Trust …</a:t>
            </a:r>
          </a:p>
        </p:txBody>
      </p:sp>
    </p:spTree>
    <p:extLst>
      <p:ext uri="{BB962C8B-B14F-4D97-AF65-F5344CB8AC3E}">
        <p14:creationId xmlns:p14="http://schemas.microsoft.com/office/powerpoint/2010/main" val="69962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EECEC-0603-C6C9-E658-393BBB3C3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3A6155B7-BB48-96FF-D144-69065320B6C3}"/>
              </a:ext>
            </a:extLst>
          </p:cNvPr>
          <p:cNvSpPr/>
          <p:nvPr/>
        </p:nvSpPr>
        <p:spPr>
          <a:xfrm>
            <a:off x="8572500" y="0"/>
            <a:ext cx="1587500" cy="5715000"/>
          </a:xfrm>
          <a:prstGeom prst="rect">
            <a:avLst/>
          </a:prstGeom>
          <a:solidFill>
            <a:srgbClr val="13427F"/>
          </a:solidFill>
          <a:ln>
            <a:solidFill>
              <a:srgbClr val="1342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35ED12B-DFA3-01CF-9679-513A2B0B7D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2475" y="391163"/>
            <a:ext cx="8843354" cy="720811"/>
          </a:xfrm>
        </p:spPr>
        <p:txBody>
          <a:bodyPr>
            <a:noAutofit/>
          </a:bodyPr>
          <a:lstStyle/>
          <a:p>
            <a:r>
              <a:rPr lang="de-DE" sz="2500" dirty="0">
                <a:solidFill>
                  <a:srgbClr val="1CBBDB"/>
                </a:solidFill>
              </a:rPr>
              <a:t>Ihr Webinar Voucher „IT-Security &amp; IT-</a:t>
            </a:r>
            <a:r>
              <a:rPr lang="de-DE" sz="2500" dirty="0" err="1">
                <a:solidFill>
                  <a:srgbClr val="1CBBDB"/>
                </a:solidFill>
              </a:rPr>
              <a:t>Risks</a:t>
            </a:r>
            <a:r>
              <a:rPr lang="de-DE" sz="2500" dirty="0">
                <a:solidFill>
                  <a:srgbClr val="1CBBDB"/>
                </a:solidFill>
              </a:rPr>
              <a:t> Deep Dive“</a:t>
            </a:r>
          </a:p>
        </p:txBody>
      </p:sp>
      <p:sp>
        <p:nvSpPr>
          <p:cNvPr id="23" name="Textplatzhalter 1">
            <a:extLst>
              <a:ext uri="{FF2B5EF4-FFF2-40B4-BE49-F238E27FC236}">
                <a16:creationId xmlns:a16="http://schemas.microsoft.com/office/drawing/2014/main" id="{B861AC89-D3F9-D431-D545-E772136A1D1E}"/>
              </a:ext>
            </a:extLst>
          </p:cNvPr>
          <p:cNvSpPr txBox="1">
            <a:spLocks/>
          </p:cNvSpPr>
          <p:nvPr/>
        </p:nvSpPr>
        <p:spPr>
          <a:xfrm>
            <a:off x="663848" y="1245464"/>
            <a:ext cx="4115406" cy="34016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4875" b="1" i="0" kern="1200">
                <a:solidFill>
                  <a:schemeClr val="bg1"/>
                </a:solidFill>
                <a:latin typeface="Titillium Web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sz="2100" dirty="0"/>
              <a:t>Erleben Sie im Webinar, wie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sz="2100" dirty="0"/>
              <a:t>Hacker denken und arbeiten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sz="2100" dirty="0"/>
              <a:t>und Sicherheitstools aushebeln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sz="1600" dirty="0">
                <a:solidFill>
                  <a:srgbClr val="1CBBDB"/>
                </a:solidFill>
              </a:rPr>
              <a:t>– inkl. Live-Hack mit Datenklau –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br>
              <a:rPr lang="de-DE" sz="1000" dirty="0"/>
            </a:br>
            <a:r>
              <a:rPr lang="de-DE" sz="2100" dirty="0"/>
              <a:t>Sehen Sie Live was sich durch einen Zero Trust ändert und </a:t>
            </a:r>
            <a:br>
              <a:rPr lang="de-DE" sz="2100" dirty="0"/>
            </a:br>
            <a:r>
              <a:rPr lang="de-DE" sz="2100" dirty="0"/>
              <a:t>Ihr Unternehmen dauerhaft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sz="2100" dirty="0"/>
              <a:t>und effizient vor diesen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sz="2100" dirty="0"/>
              <a:t>Cyberrisiken schützt!</a:t>
            </a:r>
            <a:br>
              <a:rPr lang="de-DE" sz="2100" dirty="0"/>
            </a:br>
            <a:endParaRPr lang="de-DE" sz="100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sz="2100" dirty="0">
                <a:solidFill>
                  <a:srgbClr val="1CBBDB"/>
                </a:solidFill>
              </a:rPr>
              <a:t>Die Teilnahme ist für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sz="2100" dirty="0" err="1">
                <a:solidFill>
                  <a:srgbClr val="1CBBDB"/>
                </a:solidFill>
              </a:rPr>
              <a:t>CyberSummit</a:t>
            </a:r>
            <a:r>
              <a:rPr lang="de-DE" sz="2100" dirty="0">
                <a:solidFill>
                  <a:srgbClr val="1CBBDB"/>
                </a:solidFill>
              </a:rPr>
              <a:t> Gäste kostenfrei!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C432304-7C7E-527B-6A6A-42B4A601BFB2}"/>
              </a:ext>
            </a:extLst>
          </p:cNvPr>
          <p:cNvGrpSpPr/>
          <p:nvPr/>
        </p:nvGrpSpPr>
        <p:grpSpPr>
          <a:xfrm>
            <a:off x="4983467" y="914401"/>
            <a:ext cx="4894447" cy="4637767"/>
            <a:chOff x="4382086" y="1008111"/>
            <a:chExt cx="4754880" cy="4694598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723268C3-45D7-4F2D-CFF5-7F51EC3AD012}"/>
                </a:ext>
              </a:extLst>
            </p:cNvPr>
            <p:cNvSpPr/>
            <p:nvPr/>
          </p:nvSpPr>
          <p:spPr>
            <a:xfrm>
              <a:off x="4382086" y="1008111"/>
              <a:ext cx="4754880" cy="46945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0A5A82ED-D04D-D2CC-B531-30F9BC88E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3750" y="1192622"/>
              <a:ext cx="4324679" cy="4324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9610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015E06E-3DEF-B972-8D1C-E75727FE7D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IT-Risiken und Schutzverfahren</a:t>
            </a:r>
          </a:p>
        </p:txBody>
      </p:sp>
      <p:sp>
        <p:nvSpPr>
          <p:cNvPr id="43" name="Untertitel 2">
            <a:extLst>
              <a:ext uri="{FF2B5EF4-FFF2-40B4-BE49-F238E27FC236}">
                <a16:creationId xmlns:a16="http://schemas.microsoft.com/office/drawing/2014/main" id="{1DE6F7CA-95E9-8541-9A6E-200B9A5151CC}"/>
              </a:ext>
            </a:extLst>
          </p:cNvPr>
          <p:cNvSpPr txBox="1">
            <a:spLocks/>
          </p:cNvSpPr>
          <p:nvPr/>
        </p:nvSpPr>
        <p:spPr>
          <a:xfrm>
            <a:off x="823470" y="1317085"/>
            <a:ext cx="8449841" cy="36945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de-DE" sz="1980" b="1" i="0" spc="38" dirty="0">
                <a:ln w="0"/>
                <a:solidFill>
                  <a:srgbClr val="1CBBDB"/>
                </a:solidFill>
                <a:latin typeface="Titillium Web" panose="00000500000000000000" pitchFamily="2" charset="0"/>
              </a:rPr>
              <a:t>MERKE - Darum scheitern klassische Sicherheitssysteme: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3BD372-FA0E-65F0-53B1-D3CF5873841A}"/>
              </a:ext>
            </a:extLst>
          </p:cNvPr>
          <p:cNvSpPr txBox="1">
            <a:spLocks/>
          </p:cNvSpPr>
          <p:nvPr/>
        </p:nvSpPr>
        <p:spPr>
          <a:xfrm>
            <a:off x="1234949" y="1876806"/>
            <a:ext cx="8038361" cy="301066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de-DE" sz="1710" b="1" i="0" spc="38" dirty="0">
                <a:ln w="0"/>
                <a:solidFill>
                  <a:schemeClr val="bg1"/>
                </a:solidFill>
                <a:latin typeface="Titillium Web" panose="00000500000000000000" pitchFamily="2" charset="0"/>
              </a:rPr>
              <a:t>Alle arbeiten nach dem gleichen Prinzip: </a:t>
            </a:r>
            <a:br>
              <a:rPr lang="de-DE" sz="1710" b="1" i="0" spc="38" dirty="0">
                <a:ln w="0"/>
                <a:solidFill>
                  <a:schemeClr val="bg1"/>
                </a:solidFill>
                <a:latin typeface="Titillium Web" panose="00000500000000000000" pitchFamily="2" charset="0"/>
              </a:rPr>
            </a:br>
            <a:r>
              <a:rPr lang="de-DE" sz="1710" b="1" i="0" spc="38" dirty="0">
                <a:ln w="0"/>
                <a:solidFill>
                  <a:srgbClr val="FFFF00"/>
                </a:solidFill>
                <a:latin typeface="Titillium Web" panose="00000500000000000000" pitchFamily="2" charset="0"/>
              </a:rPr>
              <a:t>„Erlaube ALLES, aber hoffe das Böse zu erkennen und zu verhindern!“</a:t>
            </a:r>
          </a:p>
          <a:p>
            <a:pPr>
              <a:spcBef>
                <a:spcPts val="500"/>
              </a:spcBef>
            </a:pPr>
            <a:endParaRPr lang="de-DE" sz="540" b="1" i="0" spc="38" dirty="0">
              <a:ln w="0"/>
              <a:solidFill>
                <a:schemeClr val="bg1"/>
              </a:solidFill>
              <a:latin typeface="Titillium Web" panose="00000500000000000000" pitchFamily="2" charset="0"/>
            </a:endParaRPr>
          </a:p>
          <a:p>
            <a:pPr>
              <a:spcBef>
                <a:spcPts val="500"/>
              </a:spcBef>
            </a:pPr>
            <a:r>
              <a:rPr lang="de-DE" sz="1710" b="1" i="0" spc="38" dirty="0">
                <a:ln w="0"/>
                <a:solidFill>
                  <a:schemeClr val="bg1"/>
                </a:solidFill>
                <a:latin typeface="Titillium Web" panose="00000500000000000000" pitchFamily="2" charset="0"/>
              </a:rPr>
              <a:t>Programme haben die gleichen Rechte und Dateizugriffe wie der User!</a:t>
            </a:r>
          </a:p>
          <a:p>
            <a:pPr>
              <a:spcBef>
                <a:spcPts val="500"/>
              </a:spcBef>
            </a:pPr>
            <a:endParaRPr lang="de-DE" sz="540" b="1" i="0" spc="38" dirty="0">
              <a:ln w="0"/>
              <a:solidFill>
                <a:schemeClr val="bg1"/>
              </a:solidFill>
              <a:latin typeface="Titillium Web" panose="00000500000000000000" pitchFamily="2" charset="0"/>
            </a:endParaRPr>
          </a:p>
          <a:p>
            <a:pPr>
              <a:spcBef>
                <a:spcPts val="500"/>
              </a:spcBef>
            </a:pPr>
            <a:r>
              <a:rPr lang="de-DE" sz="1710" b="1" i="0" spc="38" dirty="0">
                <a:ln w="0"/>
                <a:solidFill>
                  <a:schemeClr val="bg1"/>
                </a:solidFill>
                <a:latin typeface="Titillium Web" panose="00000500000000000000" pitchFamily="2" charset="0"/>
              </a:rPr>
              <a:t>Was passiert, wenn gute Software unsichtbar Böse wird?</a:t>
            </a:r>
            <a:br>
              <a:rPr lang="de-DE" sz="1710" b="1" i="0" spc="38" dirty="0">
                <a:ln w="0"/>
                <a:solidFill>
                  <a:schemeClr val="bg1"/>
                </a:solidFill>
                <a:latin typeface="Titillium Web" panose="00000500000000000000" pitchFamily="2" charset="0"/>
              </a:rPr>
            </a:br>
            <a:r>
              <a:rPr lang="de-DE" sz="1710" b="1" i="0" spc="38" dirty="0">
                <a:ln w="0"/>
                <a:solidFill>
                  <a:schemeClr val="bg1"/>
                </a:solidFill>
                <a:latin typeface="Titillium Web" panose="00000500000000000000" pitchFamily="2" charset="0"/>
              </a:rPr>
              <a:t>Microsoft Teams, PowerShell, mein Browser, etc.</a:t>
            </a:r>
          </a:p>
          <a:p>
            <a:pPr marL="252410">
              <a:spcBef>
                <a:spcPts val="500"/>
              </a:spcBef>
            </a:pPr>
            <a:endParaRPr lang="de-DE" sz="540" b="1" i="0" spc="38" dirty="0">
              <a:ln w="0"/>
              <a:solidFill>
                <a:schemeClr val="bg1"/>
              </a:solidFill>
              <a:latin typeface="Titillium Web" panose="00000500000000000000" pitchFamily="2" charset="0"/>
            </a:endParaRPr>
          </a:p>
          <a:p>
            <a:pPr>
              <a:spcBef>
                <a:spcPts val="500"/>
              </a:spcBef>
            </a:pPr>
            <a:r>
              <a:rPr lang="de-DE" sz="1710" b="1" i="0" spc="38" dirty="0" err="1">
                <a:ln w="0"/>
                <a:solidFill>
                  <a:schemeClr val="bg1"/>
                </a:solidFill>
                <a:latin typeface="Titillium Web" panose="00000500000000000000" pitchFamily="2" charset="0"/>
              </a:rPr>
              <a:t>Application</a:t>
            </a:r>
            <a:r>
              <a:rPr lang="de-DE" sz="1710" b="1" i="0" spc="38" dirty="0">
                <a:ln w="0"/>
                <a:solidFill>
                  <a:schemeClr val="bg1"/>
                </a:solidFill>
                <a:latin typeface="Titillium Web" panose="00000500000000000000" pitchFamily="2" charset="0"/>
              </a:rPr>
              <a:t> Whitelisting greift viel zu kurz und ist zu zeitintensiv </a:t>
            </a:r>
          </a:p>
          <a:p>
            <a:pPr>
              <a:spcBef>
                <a:spcPts val="500"/>
              </a:spcBef>
            </a:pPr>
            <a:br>
              <a:rPr lang="de-DE" sz="1710" b="1" i="0" spc="38" dirty="0">
                <a:ln w="0"/>
                <a:solidFill>
                  <a:schemeClr val="bg1"/>
                </a:solidFill>
                <a:latin typeface="Titillium Web" panose="00000500000000000000" pitchFamily="2" charset="0"/>
              </a:rPr>
            </a:br>
            <a:r>
              <a:rPr lang="de-DE" sz="1710" b="1" i="0" spc="38" dirty="0">
                <a:ln w="0"/>
                <a:solidFill>
                  <a:schemeClr val="bg1"/>
                </a:solidFill>
                <a:latin typeface="Titillium Web" panose="00000500000000000000" pitchFamily="2" charset="0"/>
              </a:rPr>
              <a:t>Hohes Risiko über LOLBAS (Living-</a:t>
            </a:r>
            <a:r>
              <a:rPr lang="de-DE" sz="1710" b="1" i="0" spc="38" dirty="0" err="1">
                <a:ln w="0"/>
                <a:solidFill>
                  <a:schemeClr val="bg1"/>
                </a:solidFill>
                <a:latin typeface="Titillium Web" panose="00000500000000000000" pitchFamily="2" charset="0"/>
              </a:rPr>
              <a:t>of</a:t>
            </a:r>
            <a:r>
              <a:rPr lang="de-DE" sz="1710" b="1" i="0" spc="38" dirty="0">
                <a:ln w="0"/>
                <a:solidFill>
                  <a:schemeClr val="bg1"/>
                </a:solidFill>
                <a:latin typeface="Titillium Web" panose="00000500000000000000" pitchFamily="2" charset="0"/>
              </a:rPr>
              <a:t>-</a:t>
            </a:r>
            <a:r>
              <a:rPr lang="de-DE" sz="1710" b="1" i="0" spc="38" dirty="0" err="1">
                <a:ln w="0"/>
                <a:solidFill>
                  <a:schemeClr val="bg1"/>
                </a:solidFill>
                <a:latin typeface="Titillium Web" panose="00000500000000000000" pitchFamily="2" charset="0"/>
              </a:rPr>
              <a:t>the</a:t>
            </a:r>
            <a:r>
              <a:rPr lang="de-DE" sz="1710" b="1" i="0" spc="38" dirty="0">
                <a:ln w="0"/>
                <a:solidFill>
                  <a:schemeClr val="bg1"/>
                </a:solidFill>
                <a:latin typeface="Titillium Web" panose="00000500000000000000" pitchFamily="2" charset="0"/>
              </a:rPr>
              <a:t>-Land </a:t>
            </a:r>
            <a:r>
              <a:rPr lang="de-DE" sz="1710" b="1" i="0" spc="38" dirty="0" err="1">
                <a:ln w="0"/>
                <a:solidFill>
                  <a:schemeClr val="bg1"/>
                </a:solidFill>
                <a:latin typeface="Titillium Web" panose="00000500000000000000" pitchFamily="2" charset="0"/>
              </a:rPr>
              <a:t>Binaries</a:t>
            </a:r>
            <a:r>
              <a:rPr lang="de-DE" sz="1710" b="1" i="0" spc="38" dirty="0">
                <a:ln w="0"/>
                <a:solidFill>
                  <a:schemeClr val="bg1"/>
                </a:solidFill>
                <a:latin typeface="Titillium Web" panose="00000500000000000000" pitchFamily="2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05251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015E06E-3DEF-B972-8D1C-E75727FE7D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Was ändert sich durch Zero Trust</a:t>
            </a:r>
          </a:p>
        </p:txBody>
      </p:sp>
      <p:sp>
        <p:nvSpPr>
          <p:cNvPr id="43" name="Untertitel 2">
            <a:extLst>
              <a:ext uri="{FF2B5EF4-FFF2-40B4-BE49-F238E27FC236}">
                <a16:creationId xmlns:a16="http://schemas.microsoft.com/office/drawing/2014/main" id="{1DE6F7CA-95E9-8541-9A6E-200B9A5151CC}"/>
              </a:ext>
            </a:extLst>
          </p:cNvPr>
          <p:cNvSpPr txBox="1">
            <a:spLocks/>
          </p:cNvSpPr>
          <p:nvPr/>
        </p:nvSpPr>
        <p:spPr>
          <a:xfrm>
            <a:off x="823470" y="1317085"/>
            <a:ext cx="8449841" cy="36945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endParaRPr lang="de-DE" sz="1980" b="1" i="0" spc="38" dirty="0">
              <a:ln w="0"/>
              <a:solidFill>
                <a:srgbClr val="1CBBDB"/>
              </a:solidFill>
              <a:latin typeface="Titillium Web" panose="00000500000000000000" pitchFamily="2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3BD372-FA0E-65F0-53B1-D3CF5873841A}"/>
              </a:ext>
            </a:extLst>
          </p:cNvPr>
          <p:cNvSpPr txBox="1">
            <a:spLocks/>
          </p:cNvSpPr>
          <p:nvPr/>
        </p:nvSpPr>
        <p:spPr>
          <a:xfrm>
            <a:off x="1234949" y="1473676"/>
            <a:ext cx="8038361" cy="391276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de-DE" sz="1710" b="1" i="0" spc="38" dirty="0">
                <a:ln w="0"/>
                <a:solidFill>
                  <a:srgbClr val="FFFF00"/>
                </a:solidFill>
                <a:latin typeface="Titillium Web" panose="00000500000000000000" pitchFamily="2" charset="0"/>
              </a:rPr>
              <a:t>„Es wird nur noch genau das erlaubt, was explizit bekannt und gewollt ist, ALLES andere und damit auch Ransomware wird pauschal blockiert!“</a:t>
            </a:r>
          </a:p>
          <a:p>
            <a:pPr>
              <a:spcBef>
                <a:spcPts val="500"/>
              </a:spcBef>
            </a:pPr>
            <a:endParaRPr lang="de-DE" sz="540" b="1" i="0" spc="38" dirty="0">
              <a:ln w="0"/>
              <a:solidFill>
                <a:schemeClr val="bg1"/>
              </a:solidFill>
              <a:latin typeface="Titillium Web" panose="00000500000000000000" pitchFamily="2" charset="0"/>
            </a:endParaRPr>
          </a:p>
          <a:p>
            <a:pPr>
              <a:spcBef>
                <a:spcPts val="500"/>
              </a:spcBef>
            </a:pPr>
            <a:r>
              <a:rPr lang="de-DE" sz="1710" b="1" i="0" spc="38" dirty="0">
                <a:ln w="0"/>
                <a:solidFill>
                  <a:schemeClr val="bg1"/>
                </a:solidFill>
                <a:latin typeface="Titillium Web" panose="00000500000000000000" pitchFamily="2" charset="0"/>
              </a:rPr>
              <a:t>Programme bzgl. Internetzugriff minimieren </a:t>
            </a:r>
            <a:r>
              <a:rPr lang="de-DE" sz="1710" b="1" i="0" spc="38" dirty="0">
                <a:ln w="0"/>
                <a:solidFill>
                  <a:srgbClr val="1CBBDB"/>
                </a:solidFill>
                <a:latin typeface="Titillium Web" panose="00000500000000000000" pitchFamily="2" charset="0"/>
              </a:rPr>
              <a:t>&gt; </a:t>
            </a:r>
            <a:r>
              <a:rPr lang="de-DE" sz="1710" b="1" i="0" spc="38" dirty="0" err="1">
                <a:ln w="0"/>
                <a:solidFill>
                  <a:srgbClr val="1CBBDB"/>
                </a:solidFill>
                <a:latin typeface="Titillium Web" panose="00000500000000000000" pitchFamily="2" charset="0"/>
              </a:rPr>
              <a:t>Ringfencing</a:t>
            </a:r>
            <a:endParaRPr lang="de-DE" sz="1710" b="1" i="0" spc="38" dirty="0">
              <a:ln w="0"/>
              <a:solidFill>
                <a:srgbClr val="1CBBDB"/>
              </a:solidFill>
              <a:latin typeface="Titillium Web" panose="00000500000000000000" pitchFamily="2" charset="0"/>
            </a:endParaRPr>
          </a:p>
          <a:p>
            <a:pPr>
              <a:spcBef>
                <a:spcPts val="500"/>
              </a:spcBef>
            </a:pPr>
            <a:endParaRPr lang="de-DE" sz="540" b="1" i="0" spc="38" dirty="0">
              <a:ln w="0"/>
              <a:solidFill>
                <a:schemeClr val="bg1"/>
              </a:solidFill>
              <a:latin typeface="Titillium Web" panose="00000500000000000000" pitchFamily="2" charset="0"/>
            </a:endParaRPr>
          </a:p>
          <a:p>
            <a:pPr>
              <a:spcBef>
                <a:spcPts val="500"/>
              </a:spcBef>
            </a:pPr>
            <a:r>
              <a:rPr lang="de-DE" sz="1710" b="1" i="0" spc="38" dirty="0">
                <a:ln w="0"/>
                <a:solidFill>
                  <a:schemeClr val="bg1"/>
                </a:solidFill>
                <a:latin typeface="Titillium Web" panose="00000500000000000000" pitchFamily="2" charset="0"/>
              </a:rPr>
              <a:t>Ihre IT für fremde Systeme unsichtbar machen </a:t>
            </a:r>
            <a:r>
              <a:rPr lang="de-DE" sz="1710" b="1" i="0" spc="38" dirty="0">
                <a:ln w="0"/>
                <a:solidFill>
                  <a:srgbClr val="1CBBDB"/>
                </a:solidFill>
                <a:latin typeface="Titillium Web" panose="00000500000000000000" pitchFamily="2" charset="0"/>
              </a:rPr>
              <a:t>&gt; NAC</a:t>
            </a:r>
          </a:p>
          <a:p>
            <a:pPr marL="252410">
              <a:spcBef>
                <a:spcPts val="500"/>
              </a:spcBef>
            </a:pPr>
            <a:endParaRPr lang="de-DE" sz="540" b="1" i="0" spc="38" dirty="0">
              <a:ln w="0"/>
              <a:solidFill>
                <a:schemeClr val="bg1"/>
              </a:solidFill>
              <a:latin typeface="Titillium Web" panose="00000500000000000000" pitchFamily="2" charset="0"/>
            </a:endParaRPr>
          </a:p>
          <a:p>
            <a:pPr>
              <a:spcBef>
                <a:spcPts val="500"/>
              </a:spcBef>
            </a:pPr>
            <a:r>
              <a:rPr lang="de-DE" sz="1710" b="1" i="0" spc="38" dirty="0">
                <a:ln w="0"/>
                <a:solidFill>
                  <a:schemeClr val="bg1"/>
                </a:solidFill>
                <a:latin typeface="Titillium Web" panose="00000500000000000000" pitchFamily="2" charset="0"/>
              </a:rPr>
              <a:t>Sichtbarkeit der Daten limitieren </a:t>
            </a:r>
            <a:r>
              <a:rPr lang="de-DE" sz="1710" b="1" i="0" spc="38" dirty="0">
                <a:ln w="0"/>
                <a:solidFill>
                  <a:srgbClr val="1CBBDB"/>
                </a:solidFill>
                <a:latin typeface="Titillium Web" panose="00000500000000000000" pitchFamily="2" charset="0"/>
              </a:rPr>
              <a:t>&gt; Storage Control</a:t>
            </a:r>
          </a:p>
          <a:p>
            <a:pPr marL="252410">
              <a:spcBef>
                <a:spcPts val="500"/>
              </a:spcBef>
            </a:pPr>
            <a:endParaRPr lang="de-DE" sz="540" b="1" i="0" spc="38" dirty="0">
              <a:ln w="0"/>
              <a:solidFill>
                <a:schemeClr val="bg1"/>
              </a:solidFill>
              <a:latin typeface="Titillium Web" panose="00000500000000000000" pitchFamily="2" charset="0"/>
            </a:endParaRPr>
          </a:p>
          <a:p>
            <a:pPr>
              <a:spcBef>
                <a:spcPts val="500"/>
              </a:spcBef>
            </a:pPr>
            <a:r>
              <a:rPr lang="de-DE" sz="1710" b="1" i="0" spc="38" dirty="0">
                <a:ln w="0"/>
                <a:solidFill>
                  <a:schemeClr val="bg1"/>
                </a:solidFill>
                <a:latin typeface="Titillium Web" panose="00000500000000000000" pitchFamily="2" charset="0"/>
              </a:rPr>
              <a:t>Alles Unbekannte wird pauschal blockiert </a:t>
            </a:r>
            <a:r>
              <a:rPr lang="de-DE" sz="1710" b="1" i="0" spc="38" dirty="0">
                <a:ln w="0"/>
                <a:solidFill>
                  <a:srgbClr val="1CBBDB"/>
                </a:solidFill>
                <a:latin typeface="Titillium Web" panose="00000500000000000000" pitchFamily="2" charset="0"/>
              </a:rPr>
              <a:t>&gt; </a:t>
            </a:r>
            <a:r>
              <a:rPr lang="de-DE" sz="1710" b="1" i="0" spc="38" dirty="0" err="1">
                <a:ln w="0"/>
                <a:solidFill>
                  <a:srgbClr val="1CBBDB"/>
                </a:solidFill>
                <a:latin typeface="Titillium Web" panose="00000500000000000000" pitchFamily="2" charset="0"/>
              </a:rPr>
              <a:t>Application</a:t>
            </a:r>
            <a:r>
              <a:rPr lang="de-DE" sz="1710" b="1" i="0" spc="38" dirty="0">
                <a:ln w="0"/>
                <a:solidFill>
                  <a:srgbClr val="1CBBDB"/>
                </a:solidFill>
                <a:latin typeface="Titillium Web" panose="00000500000000000000" pitchFamily="2" charset="0"/>
              </a:rPr>
              <a:t> Control</a:t>
            </a:r>
          </a:p>
          <a:p>
            <a:pPr>
              <a:spcBef>
                <a:spcPts val="500"/>
              </a:spcBef>
            </a:pPr>
            <a:endParaRPr lang="de-DE" sz="540" b="1" i="0" spc="38" dirty="0">
              <a:ln w="0"/>
              <a:solidFill>
                <a:schemeClr val="bg1"/>
              </a:solidFill>
              <a:latin typeface="Titillium Web" panose="00000500000000000000" pitchFamily="2" charset="0"/>
            </a:endParaRPr>
          </a:p>
          <a:p>
            <a:pPr>
              <a:spcBef>
                <a:spcPts val="500"/>
              </a:spcBef>
            </a:pPr>
            <a:r>
              <a:rPr lang="de-DE" sz="1710" b="1" i="0" spc="38" dirty="0">
                <a:ln w="0"/>
                <a:solidFill>
                  <a:schemeClr val="bg1"/>
                </a:solidFill>
                <a:latin typeface="Titillium Web" panose="00000500000000000000" pitchFamily="2" charset="0"/>
              </a:rPr>
              <a:t>Programme können keine Programme mehr starten </a:t>
            </a:r>
            <a:r>
              <a:rPr lang="de-DE" sz="1710" b="1" i="0" spc="38" dirty="0">
                <a:ln w="0"/>
                <a:solidFill>
                  <a:srgbClr val="1CBBDB"/>
                </a:solidFill>
                <a:latin typeface="Titillium Web" panose="00000500000000000000" pitchFamily="2" charset="0"/>
              </a:rPr>
              <a:t>&gt; </a:t>
            </a:r>
            <a:r>
              <a:rPr lang="de-DE" sz="1710" b="1" i="0" spc="38" dirty="0" err="1">
                <a:ln w="0"/>
                <a:solidFill>
                  <a:srgbClr val="1CBBDB"/>
                </a:solidFill>
                <a:latin typeface="Titillium Web" panose="00000500000000000000" pitchFamily="2" charset="0"/>
              </a:rPr>
              <a:t>Ringfencing</a:t>
            </a:r>
            <a:endParaRPr lang="de-DE" sz="1710" b="1" i="0" spc="38" dirty="0">
              <a:ln w="0"/>
              <a:solidFill>
                <a:srgbClr val="1CBBDB"/>
              </a:solidFill>
              <a:latin typeface="Titillium Web" panose="00000500000000000000" pitchFamily="2" charset="0"/>
            </a:endParaRPr>
          </a:p>
          <a:p>
            <a:pPr>
              <a:spcBef>
                <a:spcPts val="500"/>
              </a:spcBef>
            </a:pPr>
            <a:endParaRPr lang="de-DE" sz="540" b="1" i="0" spc="38" dirty="0">
              <a:ln w="0"/>
              <a:solidFill>
                <a:schemeClr val="bg1"/>
              </a:solidFill>
              <a:latin typeface="Titillium Web" panose="00000500000000000000" pitchFamily="2" charset="0"/>
            </a:endParaRPr>
          </a:p>
          <a:p>
            <a:pPr>
              <a:spcBef>
                <a:spcPts val="500"/>
              </a:spcBef>
            </a:pPr>
            <a:r>
              <a:rPr lang="de-DE" sz="1710" b="1" i="0" spc="38" dirty="0">
                <a:ln w="0"/>
                <a:solidFill>
                  <a:schemeClr val="bg1"/>
                </a:solidFill>
                <a:latin typeface="Titillium Web" panose="00000500000000000000" pitchFamily="2" charset="0"/>
              </a:rPr>
              <a:t>Umfangreiche LOG-Funktionen und Auswertungen </a:t>
            </a:r>
            <a:r>
              <a:rPr lang="de-DE" sz="1710" b="1" i="0" spc="38" dirty="0">
                <a:ln w="0"/>
                <a:solidFill>
                  <a:srgbClr val="1CBBDB"/>
                </a:solidFill>
                <a:latin typeface="Titillium Web" panose="00000500000000000000" pitchFamily="2" charset="0"/>
              </a:rPr>
              <a:t>&gt; Audit Log</a:t>
            </a:r>
          </a:p>
        </p:txBody>
      </p:sp>
    </p:spTree>
    <p:extLst>
      <p:ext uri="{BB962C8B-B14F-4D97-AF65-F5344CB8AC3E}">
        <p14:creationId xmlns:p14="http://schemas.microsoft.com/office/powerpoint/2010/main" val="225762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015E06E-3DEF-B972-8D1C-E75727FE7D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e-DE" dirty="0"/>
              <a:t>Einführung eines Zero Trust „DENY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default</a:t>
            </a:r>
            <a:r>
              <a:rPr lang="de-DE" dirty="0"/>
              <a:t>“</a:t>
            </a:r>
          </a:p>
        </p:txBody>
      </p:sp>
      <p:sp>
        <p:nvSpPr>
          <p:cNvPr id="43" name="Untertitel 2">
            <a:extLst>
              <a:ext uri="{FF2B5EF4-FFF2-40B4-BE49-F238E27FC236}">
                <a16:creationId xmlns:a16="http://schemas.microsoft.com/office/drawing/2014/main" id="{1DE6F7CA-95E9-8541-9A6E-200B9A5151CC}"/>
              </a:ext>
            </a:extLst>
          </p:cNvPr>
          <p:cNvSpPr txBox="1">
            <a:spLocks/>
          </p:cNvSpPr>
          <p:nvPr/>
        </p:nvSpPr>
        <p:spPr>
          <a:xfrm>
            <a:off x="823470" y="1317085"/>
            <a:ext cx="8449841" cy="36945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endParaRPr lang="de-DE" sz="1980" b="1" i="0" spc="38" dirty="0">
              <a:ln w="0"/>
              <a:solidFill>
                <a:srgbClr val="1CBBDB"/>
              </a:solidFill>
              <a:latin typeface="Titillium Web" panose="00000500000000000000" pitchFamily="2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3BD372-FA0E-65F0-53B1-D3CF5873841A}"/>
              </a:ext>
            </a:extLst>
          </p:cNvPr>
          <p:cNvSpPr txBox="1">
            <a:spLocks/>
          </p:cNvSpPr>
          <p:nvPr/>
        </p:nvSpPr>
        <p:spPr>
          <a:xfrm>
            <a:off x="1234949" y="1473677"/>
            <a:ext cx="8038361" cy="341379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305" indent="-154305">
              <a:spcBef>
                <a:spcPts val="500"/>
              </a:spcBef>
              <a:buFont typeface="Wingdings" panose="05000000000000000000" pitchFamily="2" charset="2"/>
              <a:buChar char="Ø"/>
            </a:pPr>
            <a:endParaRPr lang="de-DE" sz="540" b="1" i="0" spc="38" dirty="0">
              <a:ln w="0"/>
              <a:solidFill>
                <a:schemeClr val="bg1"/>
              </a:solidFill>
              <a:latin typeface="Titillium Web" panose="00000500000000000000" pitchFamily="2" charset="0"/>
            </a:endParaRPr>
          </a:p>
          <a:p>
            <a:pPr marL="308610" indent="-30861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de-DE" sz="1710" b="1" i="0" spc="38" dirty="0">
                <a:ln w="0"/>
                <a:solidFill>
                  <a:schemeClr val="bg1"/>
                </a:solidFill>
                <a:latin typeface="Titillium Web" panose="00000500000000000000" pitchFamily="2" charset="0"/>
              </a:rPr>
              <a:t>Die Anwender bemerken die Einführung nicht</a:t>
            </a:r>
          </a:p>
          <a:p>
            <a:pPr marL="406715" indent="-154305">
              <a:spcBef>
                <a:spcPts val="500"/>
              </a:spcBef>
              <a:buFont typeface="Wingdings" panose="05000000000000000000" pitchFamily="2" charset="2"/>
              <a:buChar char="Ø"/>
            </a:pPr>
            <a:endParaRPr lang="de-DE" sz="720" b="1" i="0" spc="38" dirty="0">
              <a:ln w="0"/>
              <a:solidFill>
                <a:schemeClr val="bg1"/>
              </a:solidFill>
              <a:latin typeface="Titillium Web" panose="00000500000000000000" pitchFamily="2" charset="0"/>
            </a:endParaRPr>
          </a:p>
          <a:p>
            <a:pPr marL="308610" indent="-30861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de-DE" sz="1710" b="1" i="0" spc="38" dirty="0">
                <a:ln w="0"/>
                <a:solidFill>
                  <a:schemeClr val="bg1"/>
                </a:solidFill>
                <a:latin typeface="Titillium Web" panose="00000500000000000000" pitchFamily="2" charset="0"/>
              </a:rPr>
              <a:t>Lernphase ca. 4 Wochen</a:t>
            </a:r>
          </a:p>
          <a:p>
            <a:pPr marL="406715" indent="-154305">
              <a:spcBef>
                <a:spcPts val="500"/>
              </a:spcBef>
              <a:buFont typeface="Wingdings" panose="05000000000000000000" pitchFamily="2" charset="2"/>
              <a:buChar char="Ø"/>
            </a:pPr>
            <a:endParaRPr lang="de-DE" sz="800" b="1" i="0" spc="38" dirty="0">
              <a:ln w="0"/>
              <a:solidFill>
                <a:schemeClr val="bg1"/>
              </a:solidFill>
              <a:latin typeface="Titillium Web" panose="00000500000000000000" pitchFamily="2" charset="0"/>
            </a:endParaRPr>
          </a:p>
          <a:p>
            <a:pPr marL="308610" indent="-30861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de-DE" sz="1710" b="1" i="0" spc="38" dirty="0">
                <a:ln w="0"/>
                <a:solidFill>
                  <a:schemeClr val="bg1"/>
                </a:solidFill>
                <a:latin typeface="Titillium Web" panose="00000500000000000000" pitchFamily="2" charset="0"/>
              </a:rPr>
              <a:t>erste Systeme sind schon nach wenigen Tagen gesichert</a:t>
            </a:r>
          </a:p>
          <a:p>
            <a:pPr marL="406715" indent="-154305">
              <a:spcBef>
                <a:spcPts val="500"/>
              </a:spcBef>
              <a:buFont typeface="Wingdings" panose="05000000000000000000" pitchFamily="2" charset="2"/>
              <a:buChar char="Ø"/>
            </a:pPr>
            <a:endParaRPr lang="de-DE" sz="540" b="1" i="0" spc="38" dirty="0">
              <a:ln w="0"/>
              <a:solidFill>
                <a:schemeClr val="bg1"/>
              </a:solidFill>
              <a:latin typeface="Titillium Web" panose="00000500000000000000" pitchFamily="2" charset="0"/>
            </a:endParaRPr>
          </a:p>
          <a:p>
            <a:pPr marL="308610" indent="-30861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de-DE" sz="1710" b="1" i="0" spc="38" dirty="0">
                <a:ln w="0"/>
                <a:solidFill>
                  <a:schemeClr val="bg1"/>
                </a:solidFill>
                <a:latin typeface="Titillium Web" panose="00000500000000000000" pitchFamily="2" charset="0"/>
              </a:rPr>
              <a:t>Browsererweiterungen nur nach Freigabe</a:t>
            </a:r>
          </a:p>
          <a:p>
            <a:pPr marL="154305" indent="-154305">
              <a:spcBef>
                <a:spcPts val="500"/>
              </a:spcBef>
              <a:buFont typeface="Wingdings" panose="05000000000000000000" pitchFamily="2" charset="2"/>
              <a:buChar char="Ø"/>
            </a:pPr>
            <a:endParaRPr lang="de-DE" sz="540" b="1" i="0" spc="38" dirty="0">
              <a:ln w="0"/>
              <a:solidFill>
                <a:schemeClr val="bg1"/>
              </a:solidFill>
              <a:latin typeface="Titillium Web" panose="00000500000000000000" pitchFamily="2" charset="0"/>
            </a:endParaRPr>
          </a:p>
          <a:p>
            <a:pPr marL="308610" indent="-30861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de-DE" sz="1710" b="1" i="0" spc="38" dirty="0">
                <a:ln w="0"/>
                <a:solidFill>
                  <a:schemeClr val="bg1"/>
                </a:solidFill>
                <a:latin typeface="Titillium Web" panose="00000500000000000000" pitchFamily="2" charset="0"/>
              </a:rPr>
              <a:t>Keine Schatten-IT mehr</a:t>
            </a:r>
          </a:p>
          <a:p>
            <a:pPr marL="154305" indent="-154305">
              <a:spcBef>
                <a:spcPts val="500"/>
              </a:spcBef>
              <a:buFont typeface="Wingdings" panose="05000000000000000000" pitchFamily="2" charset="2"/>
              <a:buChar char="Ø"/>
            </a:pPr>
            <a:endParaRPr lang="de-DE" sz="540" b="1" i="0" spc="38" dirty="0">
              <a:ln w="0"/>
              <a:solidFill>
                <a:schemeClr val="bg1"/>
              </a:solidFill>
              <a:latin typeface="Titillium Web" panose="00000500000000000000" pitchFamily="2" charset="0"/>
            </a:endParaRPr>
          </a:p>
          <a:p>
            <a:pPr marL="308610" indent="-30861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de-DE" sz="1710" b="1" i="0" spc="38" dirty="0">
                <a:ln w="0"/>
                <a:solidFill>
                  <a:schemeClr val="bg1"/>
                </a:solidFill>
                <a:latin typeface="Titillium Web" panose="00000500000000000000" pitchFamily="2" charset="0"/>
              </a:rPr>
              <a:t>Neue Produkte durchlaufen einen Sicherheitstest im </a:t>
            </a:r>
            <a:r>
              <a:rPr lang="de-DE" sz="1710" b="1" i="0" spc="38" dirty="0" err="1">
                <a:ln w="0"/>
                <a:solidFill>
                  <a:schemeClr val="bg1"/>
                </a:solidFill>
                <a:latin typeface="Titillium Web" panose="00000500000000000000" pitchFamily="2" charset="0"/>
              </a:rPr>
              <a:t>TestLAB</a:t>
            </a:r>
            <a:endParaRPr lang="de-DE" sz="1710" b="1" i="0" spc="38" dirty="0">
              <a:ln w="0"/>
              <a:solidFill>
                <a:schemeClr val="bg1"/>
              </a:solidFill>
              <a:latin typeface="Titillium Web" panose="00000500000000000000" pitchFamily="2" charset="0"/>
            </a:endParaRPr>
          </a:p>
          <a:p>
            <a:pPr marL="308610" indent="-308610">
              <a:spcBef>
                <a:spcPts val="500"/>
              </a:spcBef>
              <a:buFont typeface="Wingdings" panose="05000000000000000000" pitchFamily="2" charset="2"/>
              <a:buChar char="Ø"/>
            </a:pPr>
            <a:endParaRPr lang="de-DE" sz="1710" b="1" i="0" spc="38" dirty="0">
              <a:ln w="0"/>
              <a:solidFill>
                <a:schemeClr val="bg1"/>
              </a:solidFill>
              <a:latin typeface="Titillium Web" panose="00000500000000000000" pitchFamily="2" charset="0"/>
            </a:endParaRPr>
          </a:p>
          <a:p>
            <a:pPr marL="308610" indent="-308610">
              <a:spcBef>
                <a:spcPts val="500"/>
              </a:spcBef>
              <a:buFont typeface="Wingdings" panose="05000000000000000000" pitchFamily="2" charset="2"/>
              <a:buChar char="Ø"/>
            </a:pPr>
            <a:endParaRPr lang="de-DE" sz="1710" b="1" i="0" spc="38" dirty="0">
              <a:ln w="0"/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980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015E06E-3DEF-B972-8D1C-E75727FE7D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e-DE" dirty="0"/>
              <a:t>Endlich… nachhaltiger und umfassender Schutz</a:t>
            </a:r>
          </a:p>
        </p:txBody>
      </p:sp>
      <p:sp>
        <p:nvSpPr>
          <p:cNvPr id="7" name="Textplatzhalter 1">
            <a:extLst>
              <a:ext uri="{FF2B5EF4-FFF2-40B4-BE49-F238E27FC236}">
                <a16:creationId xmlns:a16="http://schemas.microsoft.com/office/drawing/2014/main" id="{4B942EB3-F9E4-5493-7CEE-B6C3CA970105}"/>
              </a:ext>
            </a:extLst>
          </p:cNvPr>
          <p:cNvSpPr txBox="1">
            <a:spLocks/>
          </p:cNvSpPr>
          <p:nvPr/>
        </p:nvSpPr>
        <p:spPr>
          <a:xfrm>
            <a:off x="533400" y="1727201"/>
            <a:ext cx="8889617" cy="34544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i="0" kern="1200">
                <a:solidFill>
                  <a:schemeClr val="bg1"/>
                </a:solidFill>
                <a:latin typeface="Titillium Web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buFont typeface="Arial" panose="020B0604020202020204" pitchFamily="34" charset="0"/>
              <a:buChar char="•"/>
            </a:pPr>
            <a:r>
              <a:rPr lang="de-DE" sz="1500" b="0" dirty="0"/>
              <a:t>KI erlaubt es selbst Einsteigern komplexe und sehr hoch-</a:t>
            </a:r>
            <a:br>
              <a:rPr lang="de-DE" sz="1500" b="0" dirty="0"/>
            </a:br>
            <a:r>
              <a:rPr lang="de-DE" sz="1500" b="0" dirty="0"/>
              <a:t>wertige Angriffe inkl. Ransomware zu erstellen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e-DE" sz="1500" b="0" dirty="0"/>
              <a:t>R-a-a-S (Ransomware-</a:t>
            </a:r>
            <a:r>
              <a:rPr lang="de-DE" sz="1500" b="0" dirty="0" err="1"/>
              <a:t>as</a:t>
            </a:r>
            <a:r>
              <a:rPr lang="de-DE" sz="1500" b="0" dirty="0"/>
              <a:t>-a-Service) boomt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e-DE" sz="1500" b="0" dirty="0"/>
              <a:t>klassische Schutzmechanismen inkl. EDR/XDR bemerken</a:t>
            </a:r>
            <a:br>
              <a:rPr lang="de-DE" sz="1500" b="0" dirty="0"/>
            </a:br>
            <a:r>
              <a:rPr lang="de-DE" sz="1500" b="0" dirty="0"/>
              <a:t>die meisten LOTL-Angriffe zu spät oder gar nicht.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e-DE" sz="1500" b="0" dirty="0"/>
              <a:t>SIEM/SOAR, sind aufwendig in der Implementierung, </a:t>
            </a:r>
            <a:br>
              <a:rPr lang="de-DE" sz="1500" b="0" dirty="0"/>
            </a:br>
            <a:r>
              <a:rPr lang="de-DE" sz="1500" b="0" dirty="0"/>
              <a:t>aufwendig in der Pflege und weisen oft Fehlalarme auf.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e-DE" sz="1500" b="0" dirty="0"/>
              <a:t>Programme sollten nur noch das machen können, wofür Sie</a:t>
            </a:r>
            <a:br>
              <a:rPr lang="de-DE" sz="1500" b="0" dirty="0"/>
            </a:br>
            <a:r>
              <a:rPr lang="de-DE" sz="1500" b="0" dirty="0"/>
              <a:t>auch gedacht sind! Verbiete z.B. PowerShell Daten- und Internetzugriff.</a:t>
            </a:r>
            <a:endParaRPr lang="de-DE" sz="1500" dirty="0"/>
          </a:p>
          <a:p>
            <a:r>
              <a:rPr lang="de-DE" sz="1500" dirty="0"/>
              <a:t>Ein intelligenter Zero Trust Schirm verbietet pauschal ALLES, </a:t>
            </a:r>
            <a:r>
              <a:rPr lang="de-DE" sz="1500" b="0" dirty="0"/>
              <a:t>was nicht explizit vorher erlaubt wurde.</a:t>
            </a:r>
            <a:br>
              <a:rPr lang="de-DE" sz="1500" b="0" dirty="0"/>
            </a:br>
            <a:r>
              <a:rPr lang="de-DE" sz="1500" b="0" dirty="0"/>
              <a:t>Er schützt so automatisch vor allem Unbekanntem inkl. Ransomware, hat einen </a:t>
            </a:r>
            <a:r>
              <a:rPr lang="de-DE" sz="1500" b="0" dirty="0" err="1"/>
              <a:t>Killswitch</a:t>
            </a:r>
            <a:r>
              <a:rPr lang="de-DE" sz="1500" b="0" dirty="0"/>
              <a:t> und weitreichende</a:t>
            </a:r>
            <a:br>
              <a:rPr lang="de-DE" sz="1500" b="0" dirty="0"/>
            </a:br>
            <a:r>
              <a:rPr lang="de-DE" sz="1500" b="0" dirty="0"/>
              <a:t>Analysefunktionen über die letzten 30 Tage. Es maximiert Ihre IT-Sicherheit auch vor neuen Risiken!</a:t>
            </a:r>
          </a:p>
          <a:p>
            <a:endParaRPr lang="de-DE" sz="1400" b="0" dirty="0"/>
          </a:p>
        </p:txBody>
      </p:sp>
      <p:sp>
        <p:nvSpPr>
          <p:cNvPr id="3" name="Textplatzhalter 1">
            <a:extLst>
              <a:ext uri="{FF2B5EF4-FFF2-40B4-BE49-F238E27FC236}">
                <a16:creationId xmlns:a16="http://schemas.microsoft.com/office/drawing/2014/main" id="{39F324CE-25B7-C688-442E-0E65525570DE}"/>
              </a:ext>
            </a:extLst>
          </p:cNvPr>
          <p:cNvSpPr txBox="1">
            <a:spLocks/>
          </p:cNvSpPr>
          <p:nvPr/>
        </p:nvSpPr>
        <p:spPr>
          <a:xfrm>
            <a:off x="333375" y="1196187"/>
            <a:ext cx="5667048" cy="45272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i="0" kern="1200">
                <a:solidFill>
                  <a:schemeClr val="bg1"/>
                </a:solidFill>
                <a:latin typeface="Titillium Web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500" dirty="0">
                <a:solidFill>
                  <a:srgbClr val="1CBBDB"/>
                </a:solidFill>
              </a:rPr>
              <a:t>Fazit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18F43FA-C08F-B069-70DB-0D95E1B04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878" y="1196187"/>
            <a:ext cx="3663029" cy="237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6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dvAuto="200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015E06E-3DEF-B972-8D1C-E75727FE7D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32100" y="2497095"/>
            <a:ext cx="5129208" cy="2427330"/>
          </a:xfrm>
        </p:spPr>
        <p:txBody>
          <a:bodyPr>
            <a:noAutofit/>
          </a:bodyPr>
          <a:lstStyle/>
          <a:p>
            <a:pPr algn="ctr"/>
            <a:r>
              <a:rPr lang="de-DE" sz="4400" dirty="0">
                <a:solidFill>
                  <a:srgbClr val="1CBBDB"/>
                </a:solidFill>
              </a:rPr>
              <a:t>Vielen</a:t>
            </a:r>
          </a:p>
          <a:p>
            <a:pPr algn="ctr"/>
            <a:r>
              <a:rPr lang="de-DE" sz="4400" dirty="0">
                <a:solidFill>
                  <a:srgbClr val="1CBBDB"/>
                </a:solidFill>
              </a:rPr>
              <a:t> Dank! </a:t>
            </a:r>
          </a:p>
          <a:p>
            <a:pPr algn="ctr"/>
            <a:endParaRPr lang="de-DE" sz="1000" dirty="0">
              <a:solidFill>
                <a:srgbClr val="1CBBDB"/>
              </a:solidFill>
            </a:endParaRPr>
          </a:p>
          <a:p>
            <a:pPr algn="ctr">
              <a:spcBef>
                <a:spcPts val="200"/>
              </a:spcBef>
            </a:pPr>
            <a:r>
              <a:rPr lang="de-DE" sz="2200" dirty="0">
                <a:solidFill>
                  <a:srgbClr val="1CBBDB"/>
                </a:solidFill>
              </a:rPr>
              <a:t>…und bleiben Sie sicher!</a:t>
            </a:r>
          </a:p>
        </p:txBody>
      </p:sp>
      <p:sp>
        <p:nvSpPr>
          <p:cNvPr id="3" name="Textplatzhalter 1">
            <a:extLst>
              <a:ext uri="{FF2B5EF4-FFF2-40B4-BE49-F238E27FC236}">
                <a16:creationId xmlns:a16="http://schemas.microsoft.com/office/drawing/2014/main" id="{39F324CE-25B7-C688-442E-0E65525570DE}"/>
              </a:ext>
            </a:extLst>
          </p:cNvPr>
          <p:cNvSpPr txBox="1">
            <a:spLocks/>
          </p:cNvSpPr>
          <p:nvPr/>
        </p:nvSpPr>
        <p:spPr>
          <a:xfrm>
            <a:off x="782506" y="387867"/>
            <a:ext cx="6533490" cy="141950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i="0" kern="1200">
                <a:solidFill>
                  <a:schemeClr val="bg1"/>
                </a:solidFill>
                <a:latin typeface="Titillium Web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000" dirty="0"/>
              <a:t>Zeit für Fragen …</a:t>
            </a:r>
            <a:br>
              <a:rPr lang="de-DE" sz="4000" dirty="0"/>
            </a:br>
            <a:r>
              <a:rPr lang="de-DE" sz="4000" dirty="0"/>
              <a:t>      … und Ihr Feedback 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563B5C3-A311-B302-BEDF-D261A45CC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05" y="1807370"/>
            <a:ext cx="2832374" cy="27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2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95865-61AE-B48C-520E-47ED1A0A7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D0F34E7F-49A5-6B1F-FD97-C498C87262D6}"/>
              </a:ext>
            </a:extLst>
          </p:cNvPr>
          <p:cNvSpPr txBox="1">
            <a:spLocks/>
          </p:cNvSpPr>
          <p:nvPr/>
        </p:nvSpPr>
        <p:spPr>
          <a:xfrm>
            <a:off x="1260476" y="1266826"/>
            <a:ext cx="5600703" cy="3762375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buClr>
                <a:srgbClr val="1CBBDB"/>
              </a:buClr>
              <a:buNone/>
            </a:pPr>
            <a:r>
              <a:rPr lang="de-DE" sz="4500" b="1" dirty="0">
                <a:solidFill>
                  <a:srgbClr val="1CBBDB"/>
                </a:solidFill>
                <a:latin typeface="Titillium Web" panose="00000500000000000000" pitchFamily="2" charset="0"/>
              </a:rPr>
              <a:t>Deep Dive </a:t>
            </a: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Clr>
                <a:srgbClr val="1CBBDB"/>
              </a:buClr>
              <a:buNone/>
            </a:pPr>
            <a:r>
              <a:rPr lang="de-DE" sz="4500" b="1" dirty="0">
                <a:solidFill>
                  <a:srgbClr val="1CBBDB"/>
                </a:solidFill>
                <a:latin typeface="Titillium Web" panose="00000500000000000000" pitchFamily="2" charset="0"/>
              </a:rPr>
              <a:t>und</a:t>
            </a: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Clr>
                <a:srgbClr val="1CBBDB"/>
              </a:buClr>
              <a:buNone/>
            </a:pPr>
            <a:r>
              <a:rPr lang="de-DE" sz="4500" b="1" dirty="0">
                <a:solidFill>
                  <a:srgbClr val="1CBBDB"/>
                </a:solidFill>
                <a:latin typeface="Titillium Web" panose="00000500000000000000" pitchFamily="2" charset="0"/>
              </a:rPr>
              <a:t>Hacking Live Demo</a:t>
            </a:r>
          </a:p>
        </p:txBody>
      </p:sp>
      <p:sp>
        <p:nvSpPr>
          <p:cNvPr id="4" name="Textplatzhalter 1">
            <a:extLst>
              <a:ext uri="{FF2B5EF4-FFF2-40B4-BE49-F238E27FC236}">
                <a16:creationId xmlns:a16="http://schemas.microsoft.com/office/drawing/2014/main" id="{A7A144A8-8542-A118-DA18-88AE7A48067A}"/>
              </a:ext>
            </a:extLst>
          </p:cNvPr>
          <p:cNvSpPr txBox="1">
            <a:spLocks/>
          </p:cNvSpPr>
          <p:nvPr/>
        </p:nvSpPr>
        <p:spPr>
          <a:xfrm>
            <a:off x="771526" y="206493"/>
            <a:ext cx="8513108" cy="1145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4875" b="1" i="0" kern="1200">
                <a:solidFill>
                  <a:schemeClr val="bg1"/>
                </a:solidFill>
                <a:latin typeface="Titillium Web" pitchFamily="2" charset="77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400" dirty="0"/>
              <a:t>Die Zukunft der Cybersecurity </a:t>
            </a:r>
            <a:br>
              <a:rPr lang="de-DE" sz="3400" dirty="0"/>
            </a:br>
            <a:r>
              <a:rPr lang="de-DE" sz="3400" dirty="0"/>
              <a:t>heißt Zero Trust …</a:t>
            </a:r>
          </a:p>
        </p:txBody>
      </p:sp>
    </p:spTree>
    <p:extLst>
      <p:ext uri="{BB962C8B-B14F-4D97-AF65-F5344CB8AC3E}">
        <p14:creationId xmlns:p14="http://schemas.microsoft.com/office/powerpoint/2010/main" val="247301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68F3F-50D4-3F3D-A4D4-C96927C2C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945887D3-99FC-4CF4-B472-61DD2AD3DEA5}"/>
              </a:ext>
            </a:extLst>
          </p:cNvPr>
          <p:cNvSpPr txBox="1">
            <a:spLocks/>
          </p:cNvSpPr>
          <p:nvPr/>
        </p:nvSpPr>
        <p:spPr>
          <a:xfrm>
            <a:off x="3451226" y="1352454"/>
            <a:ext cx="3409952" cy="3895821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1CBBDB"/>
              </a:buClr>
              <a:buNone/>
            </a:pPr>
            <a:r>
              <a:rPr lang="de-DE" sz="3000" b="1" dirty="0">
                <a:solidFill>
                  <a:srgbClr val="1CBBDB"/>
                </a:solidFill>
                <a:latin typeface="Titillium Web" panose="00000500000000000000" pitchFamily="2" charset="0"/>
              </a:rPr>
              <a:t>30 Minuten …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1CBBDB"/>
              </a:buClr>
              <a:buNone/>
            </a:pPr>
            <a:endParaRPr lang="de-DE" sz="3000" b="1" dirty="0">
              <a:solidFill>
                <a:srgbClr val="1CBBDB"/>
              </a:solidFill>
              <a:latin typeface="Titillium Web" panose="000005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1CBBDB"/>
              </a:buClr>
              <a:buNone/>
            </a:pPr>
            <a:r>
              <a:rPr lang="de-DE" sz="3000" b="1" dirty="0">
                <a:solidFill>
                  <a:schemeClr val="bg1"/>
                </a:solidFill>
                <a:latin typeface="Titillium Web" panose="00000500000000000000" pitchFamily="2" charset="0"/>
              </a:rPr>
              <a:t>…Überraschung</a:t>
            </a:r>
            <a:br>
              <a:rPr lang="de-DE" sz="3000" b="1" dirty="0">
                <a:solidFill>
                  <a:schemeClr val="bg1"/>
                </a:solidFill>
                <a:latin typeface="Titillium Web" panose="00000500000000000000" pitchFamily="2" charset="0"/>
              </a:rPr>
            </a:br>
            <a:r>
              <a:rPr lang="de-DE" sz="3000" b="1" dirty="0">
                <a:solidFill>
                  <a:schemeClr val="bg1"/>
                </a:solidFill>
                <a:latin typeface="Titillium Web" panose="00000500000000000000" pitchFamily="2" charset="0"/>
              </a:rPr>
              <a:t>am Vortragsende!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3F64073-E2F4-6978-726A-882761902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796" y="1703667"/>
            <a:ext cx="2509431" cy="3193392"/>
          </a:xfrm>
          <a:prstGeom prst="rect">
            <a:avLst/>
          </a:prstGeom>
        </p:spPr>
      </p:pic>
      <p:sp>
        <p:nvSpPr>
          <p:cNvPr id="4" name="Textplatzhalter 1">
            <a:extLst>
              <a:ext uri="{FF2B5EF4-FFF2-40B4-BE49-F238E27FC236}">
                <a16:creationId xmlns:a16="http://schemas.microsoft.com/office/drawing/2014/main" id="{AFBC461D-0C8E-3B93-04EC-EBAAD969A3AC}"/>
              </a:ext>
            </a:extLst>
          </p:cNvPr>
          <p:cNvSpPr txBox="1">
            <a:spLocks/>
          </p:cNvSpPr>
          <p:nvPr/>
        </p:nvSpPr>
        <p:spPr>
          <a:xfrm>
            <a:off x="771526" y="206493"/>
            <a:ext cx="8513108" cy="1145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4875" b="1" i="0" kern="1200">
                <a:solidFill>
                  <a:schemeClr val="bg1"/>
                </a:solidFill>
                <a:latin typeface="Titillium Web" pitchFamily="2" charset="77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400" dirty="0"/>
              <a:t>Die Zukunft der Cybersecurity </a:t>
            </a:r>
            <a:br>
              <a:rPr lang="de-DE" sz="3400" dirty="0"/>
            </a:br>
            <a:r>
              <a:rPr lang="de-DE" sz="3400" dirty="0"/>
              <a:t>heißt Zero Trust …</a:t>
            </a:r>
          </a:p>
        </p:txBody>
      </p:sp>
    </p:spTree>
    <p:extLst>
      <p:ext uri="{BB962C8B-B14F-4D97-AF65-F5344CB8AC3E}">
        <p14:creationId xmlns:p14="http://schemas.microsoft.com/office/powerpoint/2010/main" val="232899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EB6145F-A4D8-EAD3-5A6B-B8A1B7240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90E0C98-EC3E-A494-0F17-2BDC1B4745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de-DE" dirty="0"/>
              <a:t>WORLD ECONOMIC FORUM meldet…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1927F4-30FD-1643-177C-5BFC47B818F3}"/>
              </a:ext>
            </a:extLst>
          </p:cNvPr>
          <p:cNvSpPr txBox="1">
            <a:spLocks/>
          </p:cNvSpPr>
          <p:nvPr/>
        </p:nvSpPr>
        <p:spPr>
          <a:xfrm>
            <a:off x="833456" y="1447801"/>
            <a:ext cx="8493091" cy="3715043"/>
          </a:xfrm>
          <a:prstGeom prst="rect">
            <a:avLst/>
          </a:prstGeom>
        </p:spPr>
        <p:txBody>
          <a:bodyPr vert="horz" lIns="82296" tIns="41148" rIns="82296" bIns="41148" rtlCol="0">
            <a:noAutofit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de-DE" sz="600" b="1" dirty="0">
                <a:solidFill>
                  <a:srgbClr val="1CBBDB"/>
                </a:solidFill>
                <a:latin typeface="Titillium Web" panose="00000500000000000000" pitchFamily="2" charset="0"/>
              </a:rPr>
            </a:br>
            <a:endParaRPr lang="de-DE" sz="600" b="1" dirty="0">
              <a:solidFill>
                <a:srgbClr val="1CBBDB"/>
              </a:solidFill>
              <a:latin typeface="Titillium Web" panose="00000500000000000000" pitchFamily="2" charset="0"/>
            </a:endParaRPr>
          </a:p>
          <a:p>
            <a:pPr marL="0" indent="0" algn="ctr">
              <a:buNone/>
            </a:pPr>
            <a:r>
              <a:rPr lang="de-DE" sz="3400" b="1" dirty="0">
                <a:solidFill>
                  <a:schemeClr val="bg1"/>
                </a:solidFill>
                <a:latin typeface="Titillium Web" panose="00000500000000000000" pitchFamily="2" charset="0"/>
              </a:rPr>
              <a:t>Die größten gesellschaftlichen Risiken sind </a:t>
            </a:r>
          </a:p>
          <a:p>
            <a:pPr marL="0" indent="0" algn="ctr">
              <a:buNone/>
            </a:pPr>
            <a:r>
              <a:rPr lang="de-DE" sz="3400" b="1" dirty="0">
                <a:solidFill>
                  <a:srgbClr val="1CBBDB"/>
                </a:solidFill>
                <a:latin typeface="Titillium Web" panose="00000500000000000000" pitchFamily="2" charset="0"/>
              </a:rPr>
              <a:t>KI-gesteuerte Desinformationen</a:t>
            </a:r>
            <a:r>
              <a:rPr lang="de-DE" sz="3400" b="1" dirty="0">
                <a:solidFill>
                  <a:schemeClr val="bg1"/>
                </a:solidFill>
                <a:latin typeface="Titillium Web" panose="00000500000000000000" pitchFamily="2" charset="0"/>
              </a:rPr>
              <a:t> </a:t>
            </a:r>
            <a:br>
              <a:rPr lang="de-DE" sz="3400" b="1" dirty="0">
                <a:solidFill>
                  <a:schemeClr val="bg1"/>
                </a:solidFill>
                <a:latin typeface="Titillium Web" panose="00000500000000000000" pitchFamily="2" charset="0"/>
              </a:rPr>
            </a:br>
            <a:r>
              <a:rPr lang="de-DE" sz="3400" b="1" dirty="0">
                <a:solidFill>
                  <a:schemeClr val="bg1"/>
                </a:solidFill>
                <a:latin typeface="Titillium Web" panose="00000500000000000000" pitchFamily="2" charset="0"/>
              </a:rPr>
              <a:t>und</a:t>
            </a:r>
          </a:p>
          <a:p>
            <a:pPr marL="0" indent="0" algn="ctr">
              <a:buNone/>
            </a:pPr>
            <a:r>
              <a:rPr lang="de-DE" sz="3400" b="1" dirty="0">
                <a:solidFill>
                  <a:srgbClr val="1CBBDB"/>
                </a:solidFill>
                <a:latin typeface="Titillium Web" panose="00000500000000000000" pitchFamily="2" charset="0"/>
              </a:rPr>
              <a:t>Cyberbedrohungen</a:t>
            </a:r>
            <a:r>
              <a:rPr lang="de-DE" sz="3400" b="1" dirty="0">
                <a:solidFill>
                  <a:schemeClr val="bg1"/>
                </a:solidFill>
                <a:latin typeface="Titillium Web" panose="00000500000000000000" pitchFamily="2" charset="0"/>
              </a:rPr>
              <a:t>!</a:t>
            </a:r>
          </a:p>
          <a:p>
            <a:pPr marL="0" indent="0" algn="ctr">
              <a:buNone/>
            </a:pPr>
            <a:endParaRPr lang="de-DE" sz="1600" b="1" dirty="0">
              <a:solidFill>
                <a:srgbClr val="1CBBDB"/>
              </a:solidFill>
              <a:latin typeface="Titillium Web" panose="00000500000000000000" pitchFamily="2" charset="0"/>
            </a:endParaRPr>
          </a:p>
          <a:p>
            <a:pPr marL="0" indent="0" algn="r">
              <a:spcBef>
                <a:spcPts val="1500"/>
              </a:spcBef>
              <a:buNone/>
            </a:pPr>
            <a:r>
              <a:rPr lang="de-DE" sz="1500" b="1" dirty="0">
                <a:solidFill>
                  <a:srgbClr val="1CBBDB"/>
                </a:solidFill>
                <a:latin typeface="Titillium Web" panose="00000500000000000000" pitchFamily="2" charset="0"/>
              </a:rPr>
              <a:t>Quelle: Global </a:t>
            </a:r>
            <a:r>
              <a:rPr lang="de-DE" sz="1500" b="1" dirty="0" err="1">
                <a:solidFill>
                  <a:srgbClr val="1CBBDB"/>
                </a:solidFill>
                <a:latin typeface="Titillium Web" panose="00000500000000000000" pitchFamily="2" charset="0"/>
              </a:rPr>
              <a:t>Risks</a:t>
            </a:r>
            <a:r>
              <a:rPr lang="de-DE" sz="1500" b="1" dirty="0">
                <a:solidFill>
                  <a:srgbClr val="1CBBDB"/>
                </a:solidFill>
                <a:latin typeface="Titillium Web" panose="00000500000000000000" pitchFamily="2" charset="0"/>
              </a:rPr>
              <a:t> Report | 19th Edition</a:t>
            </a:r>
          </a:p>
        </p:txBody>
      </p:sp>
    </p:spTree>
    <p:extLst>
      <p:ext uri="{BB962C8B-B14F-4D97-AF65-F5344CB8AC3E}">
        <p14:creationId xmlns:p14="http://schemas.microsoft.com/office/powerpoint/2010/main" val="53825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A9A33A5-DAE3-0256-16ED-4D1E62F50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DEFE988-A1F3-20CF-0EF1-286668EE25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de-DE" dirty="0"/>
              <a:t>Zukunft der Cybersecurity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2EBEAFC-695A-0C3C-0CB3-A5FC21997945}"/>
              </a:ext>
            </a:extLst>
          </p:cNvPr>
          <p:cNvSpPr txBox="1">
            <a:spLocks/>
          </p:cNvSpPr>
          <p:nvPr/>
        </p:nvSpPr>
        <p:spPr>
          <a:xfrm>
            <a:off x="1050926" y="1463041"/>
            <a:ext cx="8020756" cy="1722119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1CBBDB"/>
              </a:buClr>
              <a:buNone/>
            </a:pPr>
            <a:r>
              <a:rPr lang="de-DE" sz="3000" b="1" dirty="0">
                <a:solidFill>
                  <a:srgbClr val="1CBBDB"/>
                </a:solidFill>
                <a:latin typeface="Titillium Web" panose="00000500000000000000" pitchFamily="2" charset="0"/>
              </a:rPr>
              <a:t>Alle 6 Minuten ...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1CBBDB"/>
              </a:buClr>
              <a:buNone/>
            </a:pPr>
            <a:r>
              <a:rPr lang="de-DE" sz="2000" b="1" dirty="0">
                <a:solidFill>
                  <a:srgbClr val="1CBBDB"/>
                </a:solidFill>
                <a:latin typeface="Titillium Web" panose="00000500000000000000" pitchFamily="2" charset="0"/>
              </a:rPr>
              <a:t>140.000 erfasste Fälle nur in Deutschland pro Jahr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50A6F82D-6E5B-54A4-8F35-99348FB5E66E}"/>
              </a:ext>
            </a:extLst>
          </p:cNvPr>
          <p:cNvSpPr txBox="1">
            <a:spLocks/>
          </p:cNvSpPr>
          <p:nvPr/>
        </p:nvSpPr>
        <p:spPr>
          <a:xfrm>
            <a:off x="1050925" y="3771901"/>
            <a:ext cx="8020756" cy="1057275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1CBBDB"/>
              </a:buClr>
              <a:buNone/>
            </a:pPr>
            <a:r>
              <a:rPr lang="de-DE" sz="2500" b="1" dirty="0">
                <a:solidFill>
                  <a:schemeClr val="bg1"/>
                </a:solidFill>
                <a:latin typeface="Titillium Web" panose="00000500000000000000" pitchFamily="2" charset="0"/>
              </a:rPr>
              <a:t>Warum bleiben die Angreifer so erfolgreich?</a:t>
            </a:r>
          </a:p>
        </p:txBody>
      </p:sp>
    </p:spTree>
    <p:extLst>
      <p:ext uri="{BB962C8B-B14F-4D97-AF65-F5344CB8AC3E}">
        <p14:creationId xmlns:p14="http://schemas.microsoft.com/office/powerpoint/2010/main" val="288431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>
            <a:extLst>
              <a:ext uri="{FF2B5EF4-FFF2-40B4-BE49-F238E27FC236}">
                <a16:creationId xmlns:a16="http://schemas.microsoft.com/office/drawing/2014/main" id="{4317299A-D10B-AE34-28BC-4AEFF78186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9626" y="749282"/>
            <a:ext cx="7259475" cy="720811"/>
          </a:xfrm>
        </p:spPr>
        <p:txBody>
          <a:bodyPr>
            <a:noAutofit/>
          </a:bodyPr>
          <a:lstStyle/>
          <a:p>
            <a:r>
              <a:rPr lang="de-DE" sz="1300" dirty="0">
                <a:solidFill>
                  <a:srgbClr val="1CBBDB"/>
                </a:solidFill>
              </a:rPr>
              <a:t>Hoch professionell organisierte RANSOMWARE-Gruppen aus Russland, Nordkorea, China, etc.</a:t>
            </a:r>
            <a:br>
              <a:rPr lang="de-DE" sz="1300" dirty="0"/>
            </a:br>
            <a:r>
              <a:rPr lang="de-DE" sz="1300" dirty="0"/>
              <a:t>Namen </a:t>
            </a:r>
            <a:r>
              <a:rPr lang="de-DE" sz="1300" dirty="0" err="1"/>
              <a:t>Lockbit</a:t>
            </a:r>
            <a:r>
              <a:rPr lang="de-DE" sz="1300" dirty="0"/>
              <a:t>, </a:t>
            </a:r>
            <a:r>
              <a:rPr lang="de-DE" sz="1300" dirty="0" err="1"/>
              <a:t>AplhV</a:t>
            </a:r>
            <a:r>
              <a:rPr lang="de-DE" sz="1300" dirty="0"/>
              <a:t>, Cl0p, </a:t>
            </a:r>
            <a:r>
              <a:rPr lang="de-DE" sz="1300" dirty="0" err="1"/>
              <a:t>Babuk</a:t>
            </a:r>
            <a:r>
              <a:rPr lang="de-DE" sz="1300" dirty="0"/>
              <a:t>, </a:t>
            </a:r>
            <a:r>
              <a:rPr lang="de-DE" sz="1300" dirty="0" err="1"/>
              <a:t>Revil</a:t>
            </a:r>
            <a:r>
              <a:rPr lang="de-DE" sz="1300" dirty="0"/>
              <a:t>, Bl@ck0r, V, Ragnar</a:t>
            </a:r>
            <a:br>
              <a:rPr lang="de-DE" sz="1300" dirty="0"/>
            </a:br>
            <a:r>
              <a:rPr lang="de-DE" sz="1300" dirty="0"/>
              <a:t>Quelle:  World Cybercrime Index (WCI). </a:t>
            </a:r>
            <a:br>
              <a:rPr lang="de-DE" sz="1300" dirty="0"/>
            </a:br>
            <a:endParaRPr lang="de-DE" sz="1300" dirty="0"/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71F7C53E-BCDB-16EF-D3BC-F1616F2ED875}"/>
              </a:ext>
            </a:extLst>
          </p:cNvPr>
          <p:cNvSpPr txBox="1">
            <a:spLocks/>
          </p:cNvSpPr>
          <p:nvPr/>
        </p:nvSpPr>
        <p:spPr>
          <a:xfrm>
            <a:off x="809626" y="314633"/>
            <a:ext cx="7205980" cy="48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4875" b="1" i="0" kern="1200">
                <a:solidFill>
                  <a:schemeClr val="bg1"/>
                </a:solidFill>
                <a:latin typeface="Titillium Web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>
                <a:solidFill>
                  <a:srgbClr val="1CBBDB"/>
                </a:solidFill>
              </a:rPr>
              <a:t>Wer sind die Angreifer?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9C3236C-7ED3-1B45-585C-F8E870FA5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093"/>
            <a:ext cx="10159999" cy="2975424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242A28F-B761-14BC-17DE-6D4B55337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70092"/>
            <a:ext cx="10160000" cy="424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9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2FB63E5-44D2-1EB2-1375-90BD1C75FC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Ablauf eines Ransomware Angriffs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74C63BBE-6DC0-1D8E-28C1-2DBE6ECE9C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304854"/>
              </p:ext>
            </p:extLst>
          </p:nvPr>
        </p:nvGraphicFramePr>
        <p:xfrm>
          <a:off x="774700" y="1554480"/>
          <a:ext cx="8686800" cy="3512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platzhalter 2">
            <a:extLst>
              <a:ext uri="{FF2B5EF4-FFF2-40B4-BE49-F238E27FC236}">
                <a16:creationId xmlns:a16="http://schemas.microsoft.com/office/drawing/2014/main" id="{5D60DEB0-DA4F-C93B-97AF-CD44D75347CE}"/>
              </a:ext>
            </a:extLst>
          </p:cNvPr>
          <p:cNvSpPr txBox="1">
            <a:spLocks/>
          </p:cNvSpPr>
          <p:nvPr/>
        </p:nvSpPr>
        <p:spPr>
          <a:xfrm>
            <a:off x="850902" y="1249681"/>
            <a:ext cx="8801101" cy="403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dirty="0">
                <a:solidFill>
                  <a:schemeClr val="bg1"/>
                </a:solidFill>
                <a:latin typeface="Titillium Web" panose="00000500000000000000" pitchFamily="2" charset="0"/>
              </a:rPr>
              <a:t>Angreifer sind zwischen 2 Tagen und mehreren Monaten in einem Netz aktiv.</a:t>
            </a:r>
          </a:p>
        </p:txBody>
      </p:sp>
      <p:sp>
        <p:nvSpPr>
          <p:cNvPr id="6" name="Rechteck: diagonal liegende Ecken abgerundet 5">
            <a:extLst>
              <a:ext uri="{FF2B5EF4-FFF2-40B4-BE49-F238E27FC236}">
                <a16:creationId xmlns:a16="http://schemas.microsoft.com/office/drawing/2014/main" id="{3A925DFD-BEFC-9F0B-8975-3CCD5F2BE792}"/>
              </a:ext>
            </a:extLst>
          </p:cNvPr>
          <p:cNvSpPr/>
          <p:nvPr/>
        </p:nvSpPr>
        <p:spPr>
          <a:xfrm>
            <a:off x="584198" y="1779881"/>
            <a:ext cx="7448700" cy="3131311"/>
          </a:xfrm>
          <a:prstGeom prst="round2Diag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de-DE" sz="900" b="1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B267915-A869-12DF-F4D9-67960E3919BE}"/>
              </a:ext>
            </a:extLst>
          </p:cNvPr>
          <p:cNvSpPr txBox="1"/>
          <p:nvPr/>
        </p:nvSpPr>
        <p:spPr>
          <a:xfrm>
            <a:off x="850901" y="1988823"/>
            <a:ext cx="7255414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de-DE" sz="10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ATTENTION!!! This is BLACK-Basta Group </a:t>
            </a:r>
          </a:p>
          <a:p>
            <a:r>
              <a:rPr lang="en-US" altLang="de-DE" sz="85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Your network has been breached and all data was encrypted. Please contact us at:</a:t>
            </a:r>
          </a:p>
          <a:p>
            <a:r>
              <a:rPr lang="en-US" altLang="de-DE" sz="85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https://bastad5huzwkepdixedg2gekg7jk22ato24zyllp6lnjx7wdtyctgvyd.onion/</a:t>
            </a:r>
          </a:p>
          <a:p>
            <a:endParaRPr lang="en-US" altLang="de-DE" sz="850" b="1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de-DE" sz="85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Download and install Tor: https://www.torproject.org/ (Tor Browser is not related to us)</a:t>
            </a:r>
          </a:p>
          <a:p>
            <a:r>
              <a:rPr lang="en-US" altLang="de-DE" sz="85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 restore all your PCs and Servers and get your network working again, follow these</a:t>
            </a:r>
            <a:br>
              <a:rPr lang="en-US" altLang="de-DE" sz="85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de-DE" sz="850" b="1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altLang="de-DE" sz="85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IMPORTANT INFORMATION!</a:t>
            </a:r>
            <a:br>
              <a:rPr lang="de-DE" altLang="de-DE" sz="85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altLang="de-DE" sz="85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de-DE" altLang="de-DE" sz="85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altLang="de-DE" sz="85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you</a:t>
            </a:r>
            <a:r>
              <a:rPr lang="de-DE" altLang="de-DE" sz="85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do not </a:t>
            </a:r>
            <a:r>
              <a:rPr lang="de-DE" altLang="de-DE" sz="85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de-DE" altLang="de-DE" sz="85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altLang="de-DE" sz="85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</a:t>
            </a:r>
            <a:r>
              <a:rPr lang="de-DE" altLang="de-DE" sz="85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altLang="de-DE" sz="85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within</a:t>
            </a:r>
            <a:r>
              <a:rPr lang="de-DE" altLang="de-DE" sz="85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36 </a:t>
            </a:r>
            <a:r>
              <a:rPr lang="de-DE" altLang="de-DE" sz="85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hours</a:t>
            </a:r>
            <a:r>
              <a:rPr lang="de-DE" altLang="de-DE" sz="85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altLang="de-DE" sz="85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</a:t>
            </a:r>
            <a:r>
              <a:rPr lang="de-DE" altLang="de-DE" sz="85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will </a:t>
            </a:r>
            <a:r>
              <a:rPr lang="de-DE" altLang="de-DE" sz="85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</a:t>
            </a:r>
            <a:r>
              <a:rPr lang="de-DE" altLang="de-DE" sz="85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altLang="de-DE" sz="85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publishing</a:t>
            </a:r>
            <a:r>
              <a:rPr lang="de-DE" altLang="de-DE" sz="85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and </a:t>
            </a:r>
            <a:r>
              <a:rPr lang="de-DE" altLang="de-DE" sz="85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selling</a:t>
            </a:r>
            <a:r>
              <a:rPr lang="de-DE" altLang="de-DE" sz="85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all </a:t>
            </a:r>
            <a:r>
              <a:rPr lang="de-DE" altLang="de-DE" sz="85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your</a:t>
            </a:r>
            <a:r>
              <a:rPr lang="de-DE" altLang="de-DE" sz="85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altLang="de-DE" sz="85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altLang="de-DE" sz="85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de-DE" altLang="de-DE" sz="85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altLang="de-DE" sz="85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</a:t>
            </a:r>
            <a:r>
              <a:rPr lang="de-DE" altLang="de-DE" sz="85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altLang="de-DE" sz="85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Darknet on </a:t>
            </a:r>
            <a:r>
              <a:rPr lang="de-DE" altLang="de-DE" sz="85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hacker</a:t>
            </a:r>
            <a:r>
              <a:rPr lang="de-DE" altLang="de-DE" sz="85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altLang="de-DE" sz="85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sites</a:t>
            </a:r>
            <a:r>
              <a:rPr lang="de-DE" altLang="de-DE" sz="85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and </a:t>
            </a:r>
            <a:r>
              <a:rPr lang="de-DE" altLang="de-DE" sz="85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offer</a:t>
            </a:r>
            <a:r>
              <a:rPr lang="de-DE" altLang="de-DE" sz="85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altLang="de-DE" sz="85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altLang="de-DE" sz="85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altLang="de-DE" sz="85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information</a:t>
            </a:r>
            <a:r>
              <a:rPr lang="de-DE" altLang="de-DE" sz="85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altLang="de-DE" sz="85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altLang="de-DE" sz="85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altLang="de-DE" sz="85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your</a:t>
            </a:r>
            <a:r>
              <a:rPr lang="de-DE" altLang="de-DE" sz="85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altLang="de-DE" sz="85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competitors</a:t>
            </a:r>
            <a:r>
              <a:rPr lang="de-DE" altLang="de-DE" sz="85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br>
              <a:rPr lang="de-DE" altLang="de-DE" sz="85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de-DE" sz="85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de-DE" sz="85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Any attempts to modify, decrypt or rename the files will lead to its fatal corruption. </a:t>
            </a:r>
            <a:br>
              <a:rPr lang="en-US" altLang="de-DE" sz="85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de-DE" sz="85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 doesn't matter, who are trying to do this, either it will be your IT guys or a recovery agency.</a:t>
            </a:r>
          </a:p>
          <a:p>
            <a:endParaRPr lang="en-US" altLang="de-DE" sz="850" b="1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de-DE" sz="85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Please follow these simple rules to avoid data corruption:</a:t>
            </a:r>
          </a:p>
          <a:p>
            <a:r>
              <a:rPr lang="en-US" altLang="de-DE" sz="85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Do NOT modify/rename/delete files. Any attempt to modify or decrypt files will lead to fatal corruption. </a:t>
            </a:r>
          </a:p>
          <a:p>
            <a:r>
              <a:rPr lang="en-US" altLang="de-DE" sz="85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Do not hire a recovery company. They can't decrypt without the key. They also don't care about your</a:t>
            </a:r>
            <a:br>
              <a:rPr lang="en-US" altLang="de-DE" sz="85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de-DE" sz="85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business. They believe that they are good negotiators, but it is not. They usually fail. </a:t>
            </a:r>
          </a:p>
          <a:p>
            <a:endParaRPr lang="en-US" altLang="de-DE" sz="850" b="1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de-DE" sz="85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Waiting you in the chat now, we will help you!</a:t>
            </a:r>
          </a:p>
          <a:p>
            <a:endParaRPr lang="de-DE" sz="850" dirty="0"/>
          </a:p>
        </p:txBody>
      </p:sp>
      <p:sp>
        <p:nvSpPr>
          <p:cNvPr id="7" name="Pfeil: nach links gekrümmt 6">
            <a:extLst>
              <a:ext uri="{FF2B5EF4-FFF2-40B4-BE49-F238E27FC236}">
                <a16:creationId xmlns:a16="http://schemas.microsoft.com/office/drawing/2014/main" id="{56102489-1078-B0DE-BFE6-9E3550BE93A7}"/>
              </a:ext>
            </a:extLst>
          </p:cNvPr>
          <p:cNvSpPr/>
          <p:nvPr/>
        </p:nvSpPr>
        <p:spPr>
          <a:xfrm rot="3266018">
            <a:off x="8191874" y="3179313"/>
            <a:ext cx="792000" cy="1508861"/>
          </a:xfrm>
          <a:prstGeom prst="curvedLef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Explosion: 14 Zacken 4">
            <a:extLst>
              <a:ext uri="{FF2B5EF4-FFF2-40B4-BE49-F238E27FC236}">
                <a16:creationId xmlns:a16="http://schemas.microsoft.com/office/drawing/2014/main" id="{DE11925F-515A-8364-C8FE-08423E737821}"/>
              </a:ext>
            </a:extLst>
          </p:cNvPr>
          <p:cNvSpPr/>
          <p:nvPr/>
        </p:nvSpPr>
        <p:spPr>
          <a:xfrm>
            <a:off x="6352388" y="1653541"/>
            <a:ext cx="2343299" cy="1851028"/>
          </a:xfrm>
          <a:prstGeom prst="irregularSeal2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latin typeface="Titillium Web" panose="00000500000000000000" pitchFamily="2" charset="0"/>
              </a:rPr>
              <a:t>Risiko der Wiederkehr…</a:t>
            </a:r>
          </a:p>
        </p:txBody>
      </p:sp>
    </p:spTree>
    <p:extLst>
      <p:ext uri="{BB962C8B-B14F-4D97-AF65-F5344CB8AC3E}">
        <p14:creationId xmlns:p14="http://schemas.microsoft.com/office/powerpoint/2010/main" val="1958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3F8D25-456B-4856-A8F4-CF997DB02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graphicEl>
                                              <a:dgm id="{623F8D25-456B-4856-A8F4-CF997DB021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CDA8D6-520E-4461-9637-4962FE6A7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graphicEl>
                                              <a:dgm id="{DDCDA8D6-520E-4461-9637-4962FE6A78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825E00-7561-43C5-B76D-A6A8C36EB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C2825E00-7561-43C5-B76D-A6A8C36EBA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AB8634-5833-4B1D-ACDE-453294D21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33AB8634-5833-4B1D-ACDE-453294D21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619911-FC7E-43B7-8932-0AEA894A5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graphicEl>
                                              <a:dgm id="{AF619911-FC7E-43B7-8932-0AEA894A59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D42520-453D-4557-BADA-A9091A87A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graphicEl>
                                              <a:dgm id="{C0D42520-453D-4557-BADA-A9091A87A5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5905AE-165F-43D4-9E6E-84E2EEB01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graphicEl>
                                              <a:dgm id="{375905AE-165F-43D4-9E6E-84E2EEB014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422AD3-522B-43E7-BF09-92B10F824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graphicEl>
                                              <a:dgm id="{87422AD3-522B-43E7-BF09-92B10F824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085393-FF98-4C67-A790-09ED61FC5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62085393-FF98-4C67-A790-09ED61FC5D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2CB570-D628-4A7B-B2EA-4FA00CF15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graphicEl>
                                              <a:dgm id="{FC2CB570-D628-4A7B-B2EA-4FA00CF15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77C987-EC25-4B1F-A007-14F338ABD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graphicEl>
                                              <a:dgm id="{6377C987-EC25-4B1F-A007-14F338ABD3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42EAF4-45C7-496B-9369-DF47622A3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graphicEl>
                                              <a:dgm id="{CD42EAF4-45C7-496B-9369-DF47622A3B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99045C-EDCC-46CC-8E48-DF14B5953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graphicEl>
                                              <a:dgm id="{E399045C-EDCC-46CC-8E48-DF14B5953E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B7F713-B17D-4CA6-AEF6-BF5AFAEBD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graphicEl>
                                              <a:dgm id="{FBB7F713-B17D-4CA6-AEF6-BF5AFAEBDE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077EED-20FC-4009-97D9-DA8C1F87A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graphicEl>
                                              <a:dgm id="{AB077EED-20FC-4009-97D9-DA8C1F87A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AAC61-23BE-4F53-833F-31190605C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graphicEl>
                                              <a:dgm id="{A2BAAC61-23BE-4F53-833F-31190605CE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520D11-9055-4434-9803-A07411719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graphicEl>
                                              <a:dgm id="{62520D11-9055-4434-9803-A074117195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3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85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4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95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5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6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15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7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25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/>
      <p:bldP spid="6" grpId="0" animBg="1"/>
      <p:bldP spid="11" grpId="0" build="p"/>
      <p:bldP spid="7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FA748-9B21-FA84-0F4C-B9497A8B0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556B7F68-CBF5-9208-461A-D02CB5F01F6A}"/>
              </a:ext>
            </a:extLst>
          </p:cNvPr>
          <p:cNvSpPr/>
          <p:nvPr/>
        </p:nvSpPr>
        <p:spPr>
          <a:xfrm>
            <a:off x="685254" y="3204094"/>
            <a:ext cx="8744009" cy="193764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20" dirty="0">
              <a:latin typeface="Titillium Web" panose="00000500000000000000" pitchFamily="2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76A9F77-F285-2080-7C64-EA4696006C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de-DE" sz="2400" dirty="0">
                <a:latin typeface="Titillium Web" panose="00000500000000000000" pitchFamily="2" charset="0"/>
              </a:rPr>
              <a:t>IT-Wiederaufbau und </a:t>
            </a:r>
            <a:r>
              <a:rPr lang="de-DE" sz="2400" dirty="0" err="1">
                <a:latin typeface="Titillium Web" panose="00000500000000000000" pitchFamily="2" charset="0"/>
              </a:rPr>
              <a:t>Laundry</a:t>
            </a:r>
            <a:endParaRPr lang="de-DE" sz="2400" dirty="0">
              <a:latin typeface="Titillium Web" panose="00000500000000000000" pitchFamily="2" charset="0"/>
            </a:endParaRP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2B9E40BC-AB15-ED40-498D-521BBAEA91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9431992"/>
              </p:ext>
            </p:extLst>
          </p:nvPr>
        </p:nvGraphicFramePr>
        <p:xfrm>
          <a:off x="614739" y="1397813"/>
          <a:ext cx="8930522" cy="1335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82F9C8DF-F175-C639-E2C5-C75074E21B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2599554"/>
              </p:ext>
            </p:extLst>
          </p:nvPr>
        </p:nvGraphicFramePr>
        <p:xfrm>
          <a:off x="843631" y="3465186"/>
          <a:ext cx="5722623" cy="837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platzhalter 2">
            <a:extLst>
              <a:ext uri="{FF2B5EF4-FFF2-40B4-BE49-F238E27FC236}">
                <a16:creationId xmlns:a16="http://schemas.microsoft.com/office/drawing/2014/main" id="{50CE121D-25A0-7361-2CB8-C64091D86FF7}"/>
              </a:ext>
            </a:extLst>
          </p:cNvPr>
          <p:cNvSpPr txBox="1">
            <a:spLocks/>
          </p:cNvSpPr>
          <p:nvPr/>
        </p:nvSpPr>
        <p:spPr>
          <a:xfrm>
            <a:off x="843630" y="3249697"/>
            <a:ext cx="4614791" cy="359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dirty="0">
                <a:solidFill>
                  <a:schemeClr val="bg1"/>
                </a:solidFill>
                <a:latin typeface="Titillium Web" panose="00000500000000000000" pitchFamily="2" charset="0"/>
              </a:rPr>
              <a:t>LAUNDRY PROZESS (alle Systeme)</a:t>
            </a:r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987E85D2-11CA-E12F-F757-B63064B7EC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0006061"/>
              </p:ext>
            </p:extLst>
          </p:nvPr>
        </p:nvGraphicFramePr>
        <p:xfrm>
          <a:off x="1928894" y="4172918"/>
          <a:ext cx="7182086" cy="1015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939D4150-7DD6-51B4-299D-841430BA9F13}"/>
              </a:ext>
            </a:extLst>
          </p:cNvPr>
          <p:cNvSpPr/>
          <p:nvPr/>
        </p:nvSpPr>
        <p:spPr>
          <a:xfrm>
            <a:off x="1715698" y="1070347"/>
            <a:ext cx="6685472" cy="42446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/>
            <a:r>
              <a:rPr lang="de-DE" sz="1400" b="1" dirty="0">
                <a:solidFill>
                  <a:srgbClr val="FFFF00"/>
                </a:solidFill>
                <a:latin typeface="Titillium Web" panose="00000500000000000000" pitchFamily="2" charset="0"/>
              </a:rPr>
              <a:t>ZEIT FÜR WIEDERAUFBAU</a:t>
            </a:r>
          </a:p>
          <a:p>
            <a:pPr marL="179388"/>
            <a:endParaRPr lang="de-DE" sz="1400" b="1" dirty="0">
              <a:solidFill>
                <a:srgbClr val="FFFF00"/>
              </a:solidFill>
              <a:latin typeface="Titillium Web" panose="00000500000000000000" pitchFamily="2" charset="0"/>
            </a:endParaRPr>
          </a:p>
          <a:p>
            <a:pPr marL="179388"/>
            <a:r>
              <a:rPr lang="de-DE" sz="1400" b="1" dirty="0">
                <a:solidFill>
                  <a:srgbClr val="FFFF00"/>
                </a:solidFill>
                <a:latin typeface="Titillium Web" panose="00000500000000000000" pitchFamily="2" charset="0"/>
              </a:rPr>
              <a:t>Wann sind Forensiker &amp; Spezialisten da?</a:t>
            </a:r>
          </a:p>
          <a:p>
            <a:pPr marL="179388"/>
            <a:br>
              <a:rPr lang="de-DE" sz="1000" u="sng" dirty="0">
                <a:solidFill>
                  <a:srgbClr val="FFFF00"/>
                </a:solidFill>
                <a:latin typeface="Titillium Web" panose="00000500000000000000" pitchFamily="2" charset="0"/>
              </a:rPr>
            </a:br>
            <a:r>
              <a:rPr lang="de-DE" sz="1300" b="1" u="sng" dirty="0">
                <a:solidFill>
                  <a:srgbClr val="FFFF00"/>
                </a:solidFill>
                <a:latin typeface="Titillium Web" panose="00000500000000000000" pitchFamily="2" charset="0"/>
              </a:rPr>
              <a:t>1 bis 2 Tage Vorbereitung | Erst-Sichtungen | Krisenstab etc.</a:t>
            </a:r>
          </a:p>
          <a:p>
            <a:pPr marL="179388"/>
            <a:r>
              <a:rPr lang="de-DE" sz="1000" dirty="0">
                <a:solidFill>
                  <a:srgbClr val="FFFF00"/>
                </a:solidFill>
                <a:latin typeface="Titillium Web" panose="00000500000000000000" pitchFamily="2" charset="0"/>
              </a:rPr>
              <a:t>- Ein Ransomware Wiederaufbau ist kein Sprint sondern ein Marathon.</a:t>
            </a:r>
            <a:br>
              <a:rPr lang="de-DE" sz="1000" dirty="0">
                <a:solidFill>
                  <a:srgbClr val="FFFF00"/>
                </a:solidFill>
                <a:latin typeface="Titillium Web" panose="00000500000000000000" pitchFamily="2" charset="0"/>
              </a:rPr>
            </a:br>
            <a:r>
              <a:rPr lang="de-DE" sz="1000" dirty="0">
                <a:solidFill>
                  <a:srgbClr val="FFFF00"/>
                </a:solidFill>
                <a:latin typeface="Titillium Web" panose="00000500000000000000" pitchFamily="2" charset="0"/>
              </a:rPr>
              <a:t>  Alle müssen mit Ihrer Energie haushalten und brauchen auch Ruhepausen.</a:t>
            </a:r>
            <a:br>
              <a:rPr lang="de-DE" sz="1000" dirty="0">
                <a:solidFill>
                  <a:srgbClr val="FFFF00"/>
                </a:solidFill>
                <a:latin typeface="Titillium Web" panose="00000500000000000000" pitchFamily="2" charset="0"/>
              </a:rPr>
            </a:br>
            <a:r>
              <a:rPr lang="de-DE" sz="1000" dirty="0">
                <a:solidFill>
                  <a:srgbClr val="FFFF00"/>
                </a:solidFill>
                <a:latin typeface="Titillium Web" panose="00000500000000000000" pitchFamily="2" charset="0"/>
              </a:rPr>
              <a:t>- Sind alle Zugänge zu allen Systemen vorhanden? Wurden Passwortarchive mit verschlüsselt?</a:t>
            </a:r>
          </a:p>
          <a:p>
            <a:pPr marL="179388"/>
            <a:r>
              <a:rPr lang="de-DE" sz="1000" dirty="0">
                <a:solidFill>
                  <a:srgbClr val="FFFF00"/>
                </a:solidFill>
                <a:latin typeface="Titillium Web" panose="00000500000000000000" pitchFamily="2" charset="0"/>
              </a:rPr>
              <a:t>- Zuständigkeiten, Verantwortlichkeiten und Kompetenzen definieren und lokalisieren</a:t>
            </a:r>
          </a:p>
          <a:p>
            <a:pPr marL="179388"/>
            <a:r>
              <a:rPr lang="de-DE" sz="1000" dirty="0">
                <a:solidFill>
                  <a:srgbClr val="FFFF00"/>
                </a:solidFill>
                <a:latin typeface="Titillium Web" panose="00000500000000000000" pitchFamily="2" charset="0"/>
              </a:rPr>
              <a:t>- Risiken Schatten-IT, IoT (Internet-</a:t>
            </a:r>
            <a:r>
              <a:rPr lang="de-DE" sz="1000" dirty="0" err="1">
                <a:solidFill>
                  <a:srgbClr val="FFFF00"/>
                </a:solidFill>
                <a:latin typeface="Titillium Web" panose="00000500000000000000" pitchFamily="2" charset="0"/>
              </a:rPr>
              <a:t>of</a:t>
            </a:r>
            <a:r>
              <a:rPr lang="de-DE" sz="1000" dirty="0">
                <a:solidFill>
                  <a:srgbClr val="FFFF00"/>
                </a:solidFill>
                <a:latin typeface="Titillium Web" panose="00000500000000000000" pitchFamily="2" charset="0"/>
              </a:rPr>
              <a:t>-Things), Drittsysteme, Drucker, etc. erfassen</a:t>
            </a:r>
          </a:p>
          <a:p>
            <a:pPr marL="179388"/>
            <a:endParaRPr lang="de-DE" sz="1000" dirty="0">
              <a:solidFill>
                <a:srgbClr val="FFFF00"/>
              </a:solidFill>
              <a:latin typeface="Titillium Web" panose="00000500000000000000" pitchFamily="2" charset="0"/>
            </a:endParaRPr>
          </a:p>
          <a:p>
            <a:pPr marL="179388"/>
            <a:r>
              <a:rPr lang="de-DE" sz="1300" b="1" u="sng" dirty="0">
                <a:solidFill>
                  <a:srgbClr val="FFFF00"/>
                </a:solidFill>
                <a:latin typeface="Titillium Web" panose="00000500000000000000" pitchFamily="2" charset="0"/>
              </a:rPr>
              <a:t>1 bis 3 Tage Netzwerk für Wiederaufbau vorbereiten und Absichern</a:t>
            </a:r>
          </a:p>
          <a:p>
            <a:pPr marL="179388"/>
            <a:r>
              <a:rPr lang="de-DE" sz="1000" dirty="0">
                <a:solidFill>
                  <a:srgbClr val="FFFF00"/>
                </a:solidFill>
                <a:latin typeface="Titillium Web" panose="00000500000000000000" pitchFamily="2" charset="0"/>
              </a:rPr>
              <a:t>- Ist die Hosting- und Backup-Struktur voll intakt und der Zustand stabil und gesichert?</a:t>
            </a:r>
          </a:p>
          <a:p>
            <a:pPr marL="179388"/>
            <a:r>
              <a:rPr lang="de-DE" sz="1000" dirty="0">
                <a:solidFill>
                  <a:srgbClr val="FFFF00"/>
                </a:solidFill>
                <a:latin typeface="Titillium Web" panose="00000500000000000000" pitchFamily="2" charset="0"/>
              </a:rPr>
              <a:t>- Prüfung Netzwerk Layer 2/3 + Firewalls</a:t>
            </a:r>
          </a:p>
          <a:p>
            <a:pPr marL="179388"/>
            <a:r>
              <a:rPr lang="de-DE" sz="1000" dirty="0">
                <a:solidFill>
                  <a:srgbClr val="FFFF00"/>
                </a:solidFill>
                <a:latin typeface="Titillium Web" panose="00000500000000000000" pitchFamily="2" charset="0"/>
              </a:rPr>
              <a:t>- Prioritäten des Wiederaufbaus Server, Services, Standorte, Produktion, etc. definieren</a:t>
            </a:r>
          </a:p>
          <a:p>
            <a:pPr marL="179388"/>
            <a:endParaRPr lang="de-DE" sz="1000" u="sng" dirty="0">
              <a:solidFill>
                <a:srgbClr val="FFFF00"/>
              </a:solidFill>
              <a:latin typeface="Titillium Web" panose="00000500000000000000" pitchFamily="2" charset="0"/>
            </a:endParaRPr>
          </a:p>
          <a:p>
            <a:pPr marL="179388"/>
            <a:r>
              <a:rPr lang="de-DE" sz="1300" b="1" u="sng" dirty="0">
                <a:solidFill>
                  <a:srgbClr val="FFFF00"/>
                </a:solidFill>
                <a:latin typeface="Titillium Web" panose="00000500000000000000" pitchFamily="2" charset="0"/>
              </a:rPr>
              <a:t>2 bis über 20 Wochen: </a:t>
            </a:r>
            <a:r>
              <a:rPr lang="de-DE" sz="1300" b="1" u="sng" dirty="0" err="1">
                <a:solidFill>
                  <a:srgbClr val="FFFF00"/>
                </a:solidFill>
                <a:latin typeface="Titillium Web" panose="00000500000000000000" pitchFamily="2" charset="0"/>
              </a:rPr>
              <a:t>Laundry</a:t>
            </a:r>
            <a:r>
              <a:rPr lang="de-DE" sz="1300" b="1" u="sng" dirty="0">
                <a:solidFill>
                  <a:srgbClr val="FFFF00"/>
                </a:solidFill>
                <a:latin typeface="Titillium Web" panose="00000500000000000000" pitchFamily="2" charset="0"/>
              </a:rPr>
              <a:t> Bereinigungs- und Sicherungsdurchläufe, Freigaben</a:t>
            </a:r>
          </a:p>
          <a:p>
            <a:pPr marL="179388"/>
            <a:r>
              <a:rPr lang="de-DE" sz="1000" dirty="0">
                <a:solidFill>
                  <a:srgbClr val="FFFF00"/>
                </a:solidFill>
                <a:latin typeface="Titillium Web" panose="00000500000000000000" pitchFamily="2" charset="0"/>
              </a:rPr>
              <a:t>- Der Aufwand pro Server liegt bei 5 bis über 30 Stunden, je nach Komplexität</a:t>
            </a:r>
          </a:p>
          <a:p>
            <a:pPr marL="179388"/>
            <a:r>
              <a:rPr lang="de-DE" sz="1000" dirty="0">
                <a:solidFill>
                  <a:srgbClr val="FFFF00"/>
                </a:solidFill>
                <a:latin typeface="Titillium Web" panose="00000500000000000000" pitchFamily="2" charset="0"/>
              </a:rPr>
              <a:t>- Bei 25 Servern sind das schnell &gt; 400 Arbeitsstunden </a:t>
            </a:r>
            <a:br>
              <a:rPr lang="de-DE" sz="1000" dirty="0">
                <a:solidFill>
                  <a:srgbClr val="FFFF00"/>
                </a:solidFill>
                <a:latin typeface="Titillium Web" panose="00000500000000000000" pitchFamily="2" charset="0"/>
              </a:rPr>
            </a:br>
            <a:r>
              <a:rPr lang="de-DE" sz="1000" dirty="0">
                <a:solidFill>
                  <a:srgbClr val="FFFF00"/>
                </a:solidFill>
                <a:latin typeface="Titillium Web" panose="00000500000000000000" pitchFamily="2" charset="0"/>
              </a:rPr>
              <a:t>- zzgl. der Arbeitsplätze je nach Status, ggf. auch hier Neuinstallationen nötig. </a:t>
            </a:r>
            <a:br>
              <a:rPr lang="de-DE" sz="1000" dirty="0">
                <a:solidFill>
                  <a:srgbClr val="FFFF00"/>
                </a:solidFill>
                <a:latin typeface="Titillium Web" panose="00000500000000000000" pitchFamily="2" charset="0"/>
              </a:rPr>
            </a:br>
            <a:endParaRPr lang="de-DE" sz="1000" dirty="0">
              <a:solidFill>
                <a:srgbClr val="FFFF00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49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5" grpId="0">
        <p:bldAsOne/>
      </p:bldGraphic>
      <p:bldGraphic spid="7" grpId="0">
        <p:bldAsOne/>
      </p:bldGraphic>
      <p:bldP spid="8" grpId="0"/>
      <p:bldGraphic spid="11" grpId="0">
        <p:bldAsOne/>
      </p:bldGraphic>
      <p:bldP spid="3" grpId="0" uiExpand="1" build="p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BSO999929 xmlns="http://www.datev.de/BSOffice/999929">6ea27e42-4e62-4cdf-bb0b-85747a1a2d17</BSO999929>
</file>

<file path=customXml/itemProps1.xml><?xml version="1.0" encoding="utf-8"?>
<ds:datastoreItem xmlns:ds="http://schemas.openxmlformats.org/officeDocument/2006/customXml" ds:itemID="{5AD837B3-5067-44CD-A658-9CFBEA7CB8F0}">
  <ds:schemaRefs>
    <ds:schemaRef ds:uri="http://www.datev.de/BSOffice/99992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1666</Words>
  <Application>Microsoft Office PowerPoint</Application>
  <PresentationFormat>Benutzerdefiniert</PresentationFormat>
  <Paragraphs>299</Paragraphs>
  <Slides>25</Slides>
  <Notes>19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4" baseType="lpstr">
      <vt:lpstr>Arial Narrow</vt:lpstr>
      <vt:lpstr>Wingdings</vt:lpstr>
      <vt:lpstr>Titillium Web</vt:lpstr>
      <vt:lpstr>Calibri</vt:lpstr>
      <vt:lpstr>Arial</vt:lpstr>
      <vt:lpstr>Courier New</vt:lpstr>
      <vt:lpstr>Wingdings 3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martin.bruenn@advanced.info</dc:creator>
  <cp:lastModifiedBy>AS | Martin Brünn</cp:lastModifiedBy>
  <cp:revision>115</cp:revision>
  <cp:lastPrinted>2024-06-11T06:09:53Z</cp:lastPrinted>
  <dcterms:created xsi:type="dcterms:W3CDTF">2018-12-05T18:19:15Z</dcterms:created>
  <dcterms:modified xsi:type="dcterms:W3CDTF">2025-05-12T13:54:13Z</dcterms:modified>
</cp:coreProperties>
</file>