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6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4" r:id="rId4"/>
    <p:sldMasterId id="2147483912" r:id="rId5"/>
    <p:sldMasterId id="2147483928" r:id="rId6"/>
    <p:sldMasterId id="2147483951" r:id="rId7"/>
    <p:sldMasterId id="2147483974" r:id="rId8"/>
    <p:sldMasterId id="2147483997" r:id="rId9"/>
    <p:sldMasterId id="2147484019" r:id="rId10"/>
  </p:sldMasterIdLst>
  <p:notesMasterIdLst>
    <p:notesMasterId r:id="rId36"/>
  </p:notesMasterIdLst>
  <p:handoutMasterIdLst>
    <p:handoutMasterId r:id="rId37"/>
  </p:handoutMasterIdLst>
  <p:sldIdLst>
    <p:sldId id="2147479691" r:id="rId11"/>
    <p:sldId id="2147479701" r:id="rId12"/>
    <p:sldId id="2147479704" r:id="rId13"/>
    <p:sldId id="2147479708" r:id="rId14"/>
    <p:sldId id="2147479710" r:id="rId15"/>
    <p:sldId id="2147479711" r:id="rId16"/>
    <p:sldId id="2147479703" r:id="rId17"/>
    <p:sldId id="2147479722" r:id="rId18"/>
    <p:sldId id="2147479733" r:id="rId19"/>
    <p:sldId id="2147479706" r:id="rId20"/>
    <p:sldId id="2147479723" r:id="rId21"/>
    <p:sldId id="2147479724" r:id="rId22"/>
    <p:sldId id="2147479725" r:id="rId23"/>
    <p:sldId id="2147479726" r:id="rId24"/>
    <p:sldId id="2147479728" r:id="rId25"/>
    <p:sldId id="2147479727" r:id="rId26"/>
    <p:sldId id="2147479729" r:id="rId27"/>
    <p:sldId id="2147479730" r:id="rId28"/>
    <p:sldId id="2147479735" r:id="rId29"/>
    <p:sldId id="2147479734" r:id="rId30"/>
    <p:sldId id="2147479738" r:id="rId31"/>
    <p:sldId id="2147479736" r:id="rId32"/>
    <p:sldId id="2147479737" r:id="rId33"/>
    <p:sldId id="2147479739" r:id="rId34"/>
    <p:sldId id="2147482843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234" userDrawn="1">
          <p15:clr>
            <a:srgbClr val="A4A3A4"/>
          </p15:clr>
        </p15:guide>
        <p15:guide id="3" orient="horz" pos="618" userDrawn="1">
          <p15:clr>
            <a:srgbClr val="A4A3A4"/>
          </p15:clr>
        </p15:guide>
        <p15:guide id="4" pos="7151" userDrawn="1">
          <p15:clr>
            <a:srgbClr val="A4A3A4"/>
          </p15:clr>
        </p15:guide>
        <p15:guide id="5" orient="horz" pos="1684" userDrawn="1">
          <p15:clr>
            <a:srgbClr val="A4A3A4"/>
          </p15:clr>
        </p15:guide>
        <p15:guide id="6" pos="3273" userDrawn="1">
          <p15:clr>
            <a:srgbClr val="A4A3A4"/>
          </p15:clr>
        </p15:guide>
        <p15:guide id="7" pos="3885" userDrawn="1">
          <p15:clr>
            <a:srgbClr val="A4A3A4"/>
          </p15:clr>
        </p15:guide>
        <p15:guide id="8" orient="horz" pos="1207" userDrawn="1">
          <p15:clr>
            <a:srgbClr val="A4A3A4"/>
          </p15:clr>
        </p15:guide>
        <p15:guide id="9" pos="3114" userDrawn="1">
          <p15:clr>
            <a:srgbClr val="A4A3A4"/>
          </p15:clr>
        </p15:guide>
        <p15:guide id="10" orient="horz" pos="777" userDrawn="1">
          <p15:clr>
            <a:srgbClr val="A4A3A4"/>
          </p15:clr>
        </p15:guide>
        <p15:guide id="11" orient="horz" pos="3294" userDrawn="1">
          <p15:clr>
            <a:srgbClr val="A4A3A4"/>
          </p15:clr>
        </p15:guide>
        <p15:guide id="12" pos="4702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pos="461" userDrawn="1">
          <p15:clr>
            <a:srgbClr val="A4A3A4"/>
          </p15:clr>
        </p15:guide>
        <p15:guide id="15" pos="5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491B02-3E49-7592-48BA-9350F60154F6}" name="Kim Peters (MKT-NA)" initials="KP" userId="S::kim_peters@trendmicro.com::41aadf87-e64f-4bac-bec2-80b4c342a6f0" providerId="AD"/>
  <p188:author id="{5345FFEA-78E0-C7AD-AB97-04961549281E}" name="Carolyn Harman RGD" initials="CHR" userId="c7d49f3f7319a24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1E1"/>
    <a:srgbClr val="BCBEBF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1"/>
    <p:restoredTop sz="94721"/>
  </p:normalViewPr>
  <p:slideViewPr>
    <p:cSldViewPr snapToGrid="0">
      <p:cViewPr varScale="1">
        <p:scale>
          <a:sx n="75" d="100"/>
          <a:sy n="75" d="100"/>
        </p:scale>
        <p:origin x="953" y="24"/>
      </p:cViewPr>
      <p:guideLst>
        <p:guide orient="horz" pos="1344"/>
        <p:guide pos="234"/>
        <p:guide orient="horz" pos="618"/>
        <p:guide pos="7151"/>
        <p:guide orient="horz" pos="1684"/>
        <p:guide pos="3273"/>
        <p:guide pos="3885"/>
        <p:guide orient="horz" pos="1207"/>
        <p:guide pos="3114"/>
        <p:guide orient="horz" pos="777"/>
        <p:guide orient="horz" pos="3294"/>
        <p:guide pos="4702"/>
        <p:guide orient="horz" pos="981"/>
        <p:guide pos="461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29B81C-723A-1D23-C661-E64B1FB575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7C1952-61BC-5419-99D6-7BF0FDE9C1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7435E-8D21-8840-A9A7-FB7E10A34CD4}" type="datetimeFigureOut">
              <a:rPr lang="en-US" smtClean="0">
                <a:latin typeface="Aptos" panose="020B0004020202020204" pitchFamily="34" charset="0"/>
              </a:rPr>
              <a:t>5/12/2025</a:t>
            </a:fld>
            <a:endParaRPr lang="en-US">
              <a:latin typeface="Aptos" panose="020B00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FA57FD-F3BD-8B6C-82BB-0E514011A9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r"/>
            <a:endParaRPr lang="en-US" sz="1000" b="1">
              <a:solidFill>
                <a:srgbClr val="C0C0C0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186D5-E107-D7E1-6B46-3CF3D6D9B3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16F31-827F-9D46-9E21-8B0D7A645E90}" type="slidenum">
              <a:rPr lang="en-US" smtClean="0">
                <a:latin typeface="Aptos" panose="020B0004020202020204" pitchFamily="34" charset="0"/>
              </a:rPr>
              <a:t>‹#›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8737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ptos" panose="020B0004020202020204" pitchFamily="34" charset="0"/>
              </a:defRPr>
            </a:lvl1pPr>
          </a:lstStyle>
          <a:p>
            <a:fld id="{4B2523BD-BB5C-0643-928F-78C67AFC9268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ptos" panose="020B0004020202020204" pitchFamily="34" charset="0"/>
              </a:defRPr>
            </a:lvl1pPr>
          </a:lstStyle>
          <a:p>
            <a:fld id="{AF865231-30EC-D34E-A91F-441D95119D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087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65231-30EC-D34E-A91F-441D95119DD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31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Closing slide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C0C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65231-30EC-D34E-A91F-441D95119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95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8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C3668-B229-1B05-2B6F-34A82CFF7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4" r="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0" y="3561831"/>
            <a:ext cx="4334373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US"/>
              <a:t>Title slide</a:t>
            </a:r>
            <a:br>
              <a:rPr lang="en-US"/>
            </a:br>
            <a:r>
              <a:rPr lang="en-US"/>
              <a:t>Corporate Leadership</a:t>
            </a:r>
            <a:br>
              <a:rPr lang="en-US"/>
            </a:br>
            <a:r>
              <a:rPr lang="en-US"/>
              <a:t>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10E1-1928-CAAD-FA63-6B3622D8C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BBC8982-261A-7990-8947-0C6227E580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0" y="566801"/>
            <a:ext cx="3252086" cy="976775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794A4-DACB-ED2B-A921-80EDCB7203B5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081620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10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Himmel, Screenshot, draußen, Nacht enthält.&#10;&#10;Automatisch generierte Beschreibung">
            <a:extLst>
              <a:ext uri="{FF2B5EF4-FFF2-40B4-BE49-F238E27FC236}">
                <a16:creationId xmlns:a16="http://schemas.microsoft.com/office/drawing/2014/main" id="{4DB4C645-9C56-2E68-623C-BC356264A1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38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0" y="3561831"/>
            <a:ext cx="4334373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US"/>
              <a:t>Title slide</a:t>
            </a:r>
            <a:br>
              <a:rPr lang="en-US"/>
            </a:br>
            <a:r>
              <a:rPr lang="en-US"/>
              <a:t>Corporate Leadership</a:t>
            </a:r>
            <a:br>
              <a:rPr lang="en-US"/>
            </a:br>
            <a:r>
              <a:rPr lang="en-US"/>
              <a:t>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10E1-1928-CAAD-FA63-6B3622D8C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BBC8982-261A-7990-8947-0C6227E580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0" y="566801"/>
            <a:ext cx="3252086" cy="976775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794A4-DACB-ED2B-A921-80EDCB7203B5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  <p:pic>
        <p:nvPicPr>
          <p:cNvPr id="12" name="Grafik 11" descr="Ein Bild, das Schrift, Grafiken, Logo, Text enthält.&#10;&#10;Automatisch generierte Beschreibung">
            <a:extLst>
              <a:ext uri="{FF2B5EF4-FFF2-40B4-BE49-F238E27FC236}">
                <a16:creationId xmlns:a16="http://schemas.microsoft.com/office/drawing/2014/main" id="{210A7BEE-A884-EFE8-00BF-BD9ECA5E03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63" y="290860"/>
            <a:ext cx="2445848" cy="76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0707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10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E24DBDDC-92A7-A797-B223-9D416F734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7" t="33241" r="28705" b="36333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53706C9-8809-448B-B0C2-39AD99BACE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5852" y="2479238"/>
            <a:ext cx="5192900" cy="646986"/>
          </a:xfrm>
          <a:prstGeom prst="roundRect">
            <a:avLst/>
          </a:prstGeom>
          <a:noFill/>
          <a:ln>
            <a:noFill/>
          </a:ln>
        </p:spPr>
        <p:txBody>
          <a:bodyPr wrap="square" lIns="288000" rIns="9000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Divider slide</a:t>
            </a:r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0EE55-6A16-6769-D0D5-2307F92E618E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3A8BE6-6714-5EBA-DE95-2781795624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417" y="5579760"/>
            <a:ext cx="2812020" cy="8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82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B7AA4D7B-3689-1ACA-EE7C-A602AA4FB90F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6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757C26-8978-2AA2-6F10-70C137A660CA}"/>
              </a:ext>
            </a:extLst>
          </p:cNvPr>
          <p:cNvSpPr/>
          <p:nvPr userDrawn="1"/>
        </p:nvSpPr>
        <p:spPr>
          <a:xfrm>
            <a:off x="0" y="0"/>
            <a:ext cx="3187874" cy="68008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ptos" panose="020B00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008FF97-D022-5649-0A0B-19CB007CEB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402" y="1063828"/>
            <a:ext cx="2470123" cy="267085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3996"/>
              </a:lnSpc>
              <a:buNone/>
              <a:defRPr sz="3997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F2B1CC0-F997-1B36-BF85-2F48983CC1E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86188" y="1063828"/>
            <a:ext cx="7991830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D77E8E-6626-4908-8DCF-8F71D9DA96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8A4743-ED27-54CE-9134-BAF3C650F2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61B372-36F0-FFEE-02FB-53F80F60D216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2421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ine titl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FFE631C2-F645-3EF1-9254-6BD427F34D37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8794A2F-8137-D096-A8BD-3D0EFEBF9C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5F72210-EE83-55D3-E33B-31885639E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5" y="1425161"/>
            <a:ext cx="11459223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7D81D5-201E-3EA6-7131-9E8A666236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E7D6C5-8EAE-85A6-E8A3-EE502E1365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14DC18-7561-266C-839A-B2A95E5CA682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354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47075AE0-0FD1-25B6-F52E-3225E13C0E41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79438-E3DC-083F-8B79-11058C73C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DF8BE83-93D3-502A-54B3-1FE3423428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4470F6-5582-EB4F-47EE-A69863C7E569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318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B75F131C-8C59-910D-91CA-07B92589A38B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Picture Placeholder 30">
            <a:extLst>
              <a:ext uri="{FF2B5EF4-FFF2-40B4-BE49-F238E27FC236}">
                <a16:creationId xmlns:a16="http://schemas.microsoft.com/office/drawing/2014/main" id="{B24272E2-00F7-7229-D121-5C049CC7F2E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86650" y="1236663"/>
            <a:ext cx="4705349" cy="39719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E4285-4E79-3F29-43CF-03DC114F6B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B758A2-BCBD-DCFE-0045-87FB665436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0BC97-A6B0-2227-746C-3E4CC705DA26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0977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9">
          <p15:clr>
            <a:srgbClr val="FBAE40"/>
          </p15:clr>
        </p15:guide>
        <p15:guide id="2" pos="4712">
          <p15:clr>
            <a:srgbClr val="FBAE40"/>
          </p15:clr>
        </p15:guide>
        <p15:guide id="3" orient="horz" pos="3281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34DEE4B6-BE2C-61B7-E29A-B15F866E5785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5763BD1-9DE9-53D3-A417-3C5666F64B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67E125-B612-A924-F92C-760EC20D3C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193285-0CEE-7A94-CE44-499F9588AB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425D83-8E4D-BEC1-62F4-7D403C333C92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135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ide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AA9D085C-6073-F973-4532-C4B351348E38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1942F-8E6E-9113-315D-55FCDCE036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17221"/>
            <a:ext cx="12191995" cy="94077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2B1EA2-5ED0-127C-9776-6B47594087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F6CBD5B-BF24-9CEF-9D6D-9D89774021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78D469C-E4AC-C75F-F43F-62F07B333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6" y="1425161"/>
            <a:ext cx="5046954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758825" indent="-347663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117600" indent="-347663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74788" indent="-3460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822450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9B93F-4945-CC33-2163-BF472A2454D4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7624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D667AB0-8611-2FE5-2497-5EA16C39B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5" y="1425161"/>
            <a:ext cx="11459223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46419C-B5CD-7D6A-F299-9518122B20C3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EC584DE-B62E-E877-70FD-3AD993E14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60544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91F709-1868-8464-DD45-A3EA0624C7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A5BC3757-2D97-547C-50AE-83F610EC9340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accent6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83516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AD2D4E8E-8F78-765A-A732-AB6EB281A427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accent6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677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Himmel, Screenshot, draußen, Nacht enthält.&#10;&#10;Automatisch generierte Beschreibung">
            <a:extLst>
              <a:ext uri="{FF2B5EF4-FFF2-40B4-BE49-F238E27FC236}">
                <a16:creationId xmlns:a16="http://schemas.microsoft.com/office/drawing/2014/main" id="{AF7A8EDD-E960-33FC-520E-B00F5A4329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3564" y="3561831"/>
            <a:ext cx="4334373" cy="5384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10E1-1928-CAAD-FA63-6B3622D8C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3564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BBC8982-261A-7990-8947-0C6227E580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0" y="566801"/>
            <a:ext cx="3252086" cy="976775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794A4-DACB-ED2B-A921-80EDCB7203B5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r>
              <a:rPr kumimoji="1" lang="de-DE" altLang="ja-JP" err="1"/>
              <a:t>ffffffff</a:t>
            </a:r>
            <a:endParaRPr kumimoji="1" lang="ja-JP" altLang="en-US"/>
          </a:p>
        </p:txBody>
      </p:sp>
      <p:pic>
        <p:nvPicPr>
          <p:cNvPr id="10" name="Grafik 9" descr="Ein Bild, das Schrift, Grafiken, Logo, Text enthält.&#10;&#10;Automatisch generierte Beschreibung">
            <a:extLst>
              <a:ext uri="{FF2B5EF4-FFF2-40B4-BE49-F238E27FC236}">
                <a16:creationId xmlns:a16="http://schemas.microsoft.com/office/drawing/2014/main" id="{6AC298AE-879E-A0E3-6495-9190648918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63" y="290860"/>
            <a:ext cx="2445848" cy="76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7329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107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93D319-1956-CC74-AE52-9A187A724257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accent6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57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with Titl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78;p9" descr="Background pattern&#10;&#10;Description automatically generated">
            <a:extLst>
              <a:ext uri="{FF2B5EF4-FFF2-40B4-BE49-F238E27FC236}">
                <a16:creationId xmlns:a16="http://schemas.microsoft.com/office/drawing/2014/main" id="{37928B9B-B81E-FC3C-F807-4F74D0B87BCD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D667AB0-8611-2FE5-2497-5EA16C39B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5" y="1425161"/>
            <a:ext cx="11459223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2AF3F1-303E-5A89-D4EE-372D03288A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985" y="6200963"/>
            <a:ext cx="2099025" cy="655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ECDFE4-861E-4E49-3168-A393DBEC979D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9567B53-34B1-54ED-25F3-B2F6EF81F9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3728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78;p9" descr="Background pattern&#10;&#10;Description automatically generated">
            <a:extLst>
              <a:ext uri="{FF2B5EF4-FFF2-40B4-BE49-F238E27FC236}">
                <a16:creationId xmlns:a16="http://schemas.microsoft.com/office/drawing/2014/main" id="{71C9BDA9-5406-1EB0-6828-EF3EDF3A4E8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E4F93-090C-1D4C-1D35-2FDD6EB75D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985" y="6200963"/>
            <a:ext cx="2099025" cy="655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ED004B-F871-54ED-E1A9-871B69F89CCC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E72466-4761-3192-9656-BF1E57EB38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9262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78;p9" descr="Background pattern&#10;&#10;Description automatically generated">
            <a:extLst>
              <a:ext uri="{FF2B5EF4-FFF2-40B4-BE49-F238E27FC236}">
                <a16:creationId xmlns:a16="http://schemas.microsoft.com/office/drawing/2014/main" id="{E529CC52-E028-F6F5-7103-67004FAD11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D71FE1-03E6-AF1B-A43F-B4BFA20C0D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985" y="6200963"/>
            <a:ext cx="2099025" cy="655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1A7D18-DCD2-6736-CFF2-251F5B4D0FEA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4077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064669E8-E3B0-7744-ADAA-D1A46D06D9AB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CD719ED-651D-00C4-BD97-08BC37913E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6390" y="17230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39F0A98C-1B85-40A7-1B90-B22B30FA48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7664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500B2285-BEC9-6874-90AE-973E60C678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2411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8D888AF6-B846-418E-59CA-ECE35EF722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68584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18B7952-DB6C-0F0D-41A1-2E42BBBC38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633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48B1E4F-A22E-571C-B2C8-59AC774AA9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30654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6E1DEE89-BD25-6159-1292-089D4FA4B7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5907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961C3299-4220-C842-3324-0BBDEB63F2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86827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02716D3C-397D-A0FA-94DA-F1D39FF3F6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4633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76507357-0EC1-0412-D0B0-A75A9C9A7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30654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8968A9F3-3CDC-D9D3-E7D0-DF48696F32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05907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C2F33C6-E421-BEEE-D92C-2134B9A781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6827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CBBCB-AD34-B5C4-02DE-A07F098E22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F27243-1DAA-3FE3-2FF0-76F402B8D8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82F0CB-47B6-7BD5-EEBA-49307F3BC6BC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FFD18D3-26E5-DD20-D115-44B67DA42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4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DBCDB010-0667-DB19-A410-2A04C7C47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7" t="4578" r="6370" b="457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E60B86E7-134A-B19B-AA7A-2524671895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01" y="2871355"/>
            <a:ext cx="3732209" cy="1115289"/>
          </a:xfrm>
          <a:prstGeom prst="rect">
            <a:avLst/>
          </a:prstGeom>
        </p:spPr>
      </p:pic>
      <p:sp>
        <p:nvSpPr>
          <p:cNvPr id="33" name="Google Shape;954;p36">
            <a:extLst>
              <a:ext uri="{FF2B5EF4-FFF2-40B4-BE49-F238E27FC236}">
                <a16:creationId xmlns:a16="http://schemas.microsoft.com/office/drawing/2014/main" id="{A7107DE6-16FC-4903-B1FA-036CDF506A72}"/>
              </a:ext>
            </a:extLst>
          </p:cNvPr>
          <p:cNvSpPr txBox="1"/>
          <p:nvPr/>
        </p:nvSpPr>
        <p:spPr>
          <a:xfrm>
            <a:off x="353517" y="6425844"/>
            <a:ext cx="1316178" cy="215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6" tIns="45684" rIns="91396" bIns="45684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sz="1399" b="0" i="0" u="none" strike="noStrike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BC4CC62-670F-3C36-5608-41331AD78F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369" y="3183660"/>
            <a:ext cx="3557176" cy="4238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803" b="1">
                <a:solidFill>
                  <a:schemeClr val="tx1"/>
                </a:solidFill>
              </a:defRPr>
            </a:lvl1pPr>
            <a:lvl2pPr>
              <a:defRPr sz="1803" b="1"/>
            </a:lvl2pPr>
            <a:lvl3pPr>
              <a:defRPr sz="1803" b="1"/>
            </a:lvl3pPr>
            <a:lvl4pPr>
              <a:defRPr sz="1803" b="1"/>
            </a:lvl4pPr>
            <a:lvl5pPr>
              <a:defRPr sz="1803" b="1"/>
            </a:lvl5pPr>
          </a:lstStyle>
          <a:p>
            <a:pPr lvl="0"/>
            <a:r>
              <a:rPr lang="en-US"/>
              <a:t>Representative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1E4F115-1E80-8094-05CB-2D62F60047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7373" y="3784832"/>
            <a:ext cx="3064825" cy="6474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50000"/>
              </a:lnSpc>
              <a:buFontTx/>
              <a:buNone/>
              <a:defRPr sz="1092" b="1">
                <a:solidFill>
                  <a:schemeClr val="tx1"/>
                </a:solidFill>
              </a:defRPr>
            </a:lvl1pPr>
            <a:lvl2pPr marL="457029" indent="0" algn="l">
              <a:buFontTx/>
              <a:buNone/>
              <a:defRPr/>
            </a:lvl2pPr>
            <a:lvl3pPr marL="914058" indent="0" algn="l">
              <a:buFontTx/>
              <a:buNone/>
              <a:defRPr/>
            </a:lvl3pPr>
            <a:lvl4pPr marL="1371088" indent="0" algn="l">
              <a:buFontTx/>
              <a:buNone/>
              <a:defRPr/>
            </a:lvl4pPr>
            <a:lvl5pPr marL="1828117" indent="0" algn="l">
              <a:buFontTx/>
              <a:buNone/>
              <a:defRPr/>
            </a:lvl5pPr>
          </a:lstStyle>
          <a:p>
            <a:pPr lvl="0"/>
            <a:r>
              <a:rPr lang="en-US"/>
              <a:t>+1 123 459 859  </a:t>
            </a:r>
          </a:p>
          <a:p>
            <a:pPr lvl="0"/>
            <a:r>
              <a:rPr lang="en-US" err="1"/>
              <a:t>yourname@trendmicro.com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254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325;p41" descr="Background pattern&#10;&#10;Description automatically generated">
            <a:extLst>
              <a:ext uri="{FF2B5EF4-FFF2-40B4-BE49-F238E27FC236}">
                <a16:creationId xmlns:a16="http://schemas.microsoft.com/office/drawing/2014/main" id="{5DC28091-A569-4D15-AEA0-06420B49F3F7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0FE52828-FED5-4D9B-89C1-38065A8FD1A8}"/>
              </a:ext>
            </a:extLst>
          </p:cNvPr>
          <p:cNvSpPr/>
          <p:nvPr/>
        </p:nvSpPr>
        <p:spPr>
          <a:xfrm>
            <a:off x="3787059" y="1323638"/>
            <a:ext cx="4653280" cy="4653279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09" b="0" i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76415DAB-FFC3-4EDC-AA00-4CB3C5FBEF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03064" y="1467677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D6ABEB75-3247-4652-BBCA-0211CA40B9F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9235" y="1371917"/>
            <a:ext cx="3924299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01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90D5DD49-A755-414E-8434-41B64B3AC0A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9235" y="5273491"/>
            <a:ext cx="4025899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09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07B3BE03-30CC-4B62-888A-AAE6CC7D068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9235" y="4292199"/>
            <a:ext cx="3238500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07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D0AC6AAE-D3E4-4E0F-8AAB-E739A0A6EFF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19235" y="3307948"/>
            <a:ext cx="3022598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05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17C608AB-613B-48E3-8C14-7FD298D74E2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19235" y="2333832"/>
            <a:ext cx="3200400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03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03DEE17-6303-6E6B-6F6E-7AE212FD6D8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627946" y="245899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3E9045-23A0-B8E4-5003-5DDEA0E0299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22847" y="343321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5B3780-CF4F-9E4E-1AFA-42A8C15834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27946" y="4381793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93CE98-BFFB-54B6-5511-AC41ACBC63B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405613" y="5373105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F2952E2-6C7B-AF47-A191-E4B69EC8B76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42817" y="5373105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71157E1-986F-980B-5B75-58A12DD87A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020484" y="4381793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8732E20-FB76-7EF4-5FE2-B3FAA99FBF5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285404" y="343321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2DFBAD2-9CB7-E3C5-580D-4909C835358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029030" y="245899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DD8A906-927B-BA72-2794-11C83BC419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45366" y="1467677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386C037-1EF0-3146-0DA2-1537EFA915E7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141454" y="1669178"/>
            <a:ext cx="3954618" cy="395461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109B8EF-1A78-EDDF-F917-FAD8C4930BB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2390" y="1371917"/>
            <a:ext cx="3924299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02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ABEAAA6-78C0-C7F2-D790-D101BB42862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880790" y="5273491"/>
            <a:ext cx="4025899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10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E04A7B4-F226-C787-47CD-713882A09D1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668189" y="4292199"/>
            <a:ext cx="3238500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08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4493796-89E3-DA86-D6B8-7EC8373B902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884091" y="3307948"/>
            <a:ext cx="3022598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06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06BCEC7-F911-CC8D-5888-51759631D2B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706289" y="2333832"/>
            <a:ext cx="3200400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9FF81-76C3-A8D5-269E-4038E5AAB2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83FE3B-7A97-6E17-BCA5-A4EBD70820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C43EF5-D058-8535-C837-0A1DDCE6B4B0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F2D0A61-8A57-E67E-219C-DF56B2060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587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1C5C0A-11C8-8961-6861-B610954F50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4" cy="655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4FE983-B169-128F-03DB-710758238BED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bg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4077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E48FBA-4EDC-569C-7055-6F5BECC63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0" t="27609" r="32576" b="23291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0" y="3561831"/>
            <a:ext cx="4334373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</a:t>
            </a:r>
            <a:br>
              <a:rPr lang="en-US" dirty="0"/>
            </a:br>
            <a:r>
              <a:rPr lang="en-US" dirty="0"/>
              <a:t>Corporate Leadership</a:t>
            </a:r>
            <a:br>
              <a:rPr lang="en-US" dirty="0"/>
            </a:br>
            <a:r>
              <a:rPr lang="en-US" dirty="0"/>
              <a:t>Campaign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DA1734-F0FA-C32A-D680-EF34987478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47" y="630858"/>
            <a:ext cx="2563241" cy="801012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E4E3FD7-8D96-448D-517E-6FE846C6300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 dirty="0"/>
              <a:t>Presenter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45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107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rp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53BB1C-C206-12C1-5661-FC7B1980A2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1" t="25347" r="33142" b="210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A01E9EE-60CB-71A7-37A1-2C5096C5D9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1" y="3561831"/>
            <a:ext cx="4330200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</a:t>
            </a:r>
            <a:br>
              <a:rPr lang="en-US" dirty="0"/>
            </a:br>
            <a:r>
              <a:rPr lang="en-US" dirty="0"/>
              <a:t>Corporate Leadership</a:t>
            </a:r>
            <a:br>
              <a:rPr lang="en-US" dirty="0"/>
            </a:br>
            <a:r>
              <a:rPr lang="en-US" dirty="0"/>
              <a:t>Campaign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A8B25B-5283-23F2-ADC3-C4EB08E7F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47" y="630858"/>
            <a:ext cx="2563241" cy="801012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0D7BDAA-DAC2-8049-92E7-4AC871303E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 dirty="0"/>
              <a:t>Presenter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3349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B7AA4D7B-3689-1ACA-EE7C-A602AA4FB90F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6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757C26-8978-2AA2-6F10-70C137A660CA}"/>
              </a:ext>
            </a:extLst>
          </p:cNvPr>
          <p:cNvSpPr/>
          <p:nvPr userDrawn="1"/>
        </p:nvSpPr>
        <p:spPr>
          <a:xfrm>
            <a:off x="0" y="0"/>
            <a:ext cx="3187874" cy="6800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6BBA3F-B294-AF0D-72D0-A1FC61FB83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17221"/>
            <a:ext cx="12191995" cy="94077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FB8292C-ED37-A981-80D7-3570D34197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008FF97-D022-5649-0A0B-19CB007CEB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402" y="1063828"/>
            <a:ext cx="2470123" cy="267085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3996"/>
              </a:lnSpc>
              <a:buNone/>
              <a:defRPr sz="3997" b="1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F2B1CC0-F997-1B36-BF85-2F48983CC1E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86188" y="1063828"/>
            <a:ext cx="7991830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bg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bg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bg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bg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51104C-DF24-01D7-D683-4C349F2190D1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2F5F44B-C1E3-34FC-E432-B08D6EFE7E6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215789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rp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D17DC1-6D66-8B39-4BA9-8F7C9DE3A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t="23283" r="32315" b="219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B4CD1A-E798-25C6-D1B6-B8B7FDC23C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47" y="630858"/>
            <a:ext cx="2563241" cy="801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5A26C1-6BE7-3191-380D-23CCCE6F5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1" y="3561831"/>
            <a:ext cx="4330200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</a:t>
            </a:r>
            <a:br>
              <a:rPr lang="en-US" dirty="0"/>
            </a:br>
            <a:r>
              <a:rPr lang="en-US" dirty="0"/>
              <a:t>Corporate Leadership</a:t>
            </a:r>
            <a:br>
              <a:rPr lang="en-US" dirty="0"/>
            </a:br>
            <a:r>
              <a:rPr lang="en-US" dirty="0"/>
              <a:t>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0EF572-A623-5AB1-2275-F9FA326A9A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 dirty="0"/>
              <a:t>Presenter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362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rp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7008A-0AFC-90CE-918A-73AA4B5B09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t="26230" r="32329" b="214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1D367A-8563-0C03-92D4-276FC421B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47" y="630858"/>
            <a:ext cx="2563241" cy="801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5FCB9A-7629-1CD1-940F-5CFBC3D982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1" y="3561831"/>
            <a:ext cx="4330200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</a:t>
            </a:r>
            <a:br>
              <a:rPr lang="en-US" dirty="0"/>
            </a:br>
            <a:r>
              <a:rPr lang="en-US" dirty="0"/>
              <a:t>Corporate Leadership</a:t>
            </a:r>
            <a:br>
              <a:rPr lang="en-US" dirty="0"/>
            </a:br>
            <a:r>
              <a:rPr lang="en-US" dirty="0"/>
              <a:t>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DDC3C-80B7-680B-579A-90735C23B5F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 dirty="0"/>
              <a:t>Presenter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1352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rp #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20B228-3B07-C6F5-68C8-A77784712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t="31673" r="33412" b="20863"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1D367A-8563-0C03-92D4-276FC421B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47" y="630858"/>
            <a:ext cx="2563241" cy="801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5FCB9A-7629-1CD1-940F-5CFBC3D982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1" y="3561831"/>
            <a:ext cx="4330200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</a:t>
            </a:r>
            <a:br>
              <a:rPr lang="en-US" dirty="0"/>
            </a:br>
            <a:r>
              <a:rPr lang="en-US" dirty="0"/>
              <a:t>Corporate Leadership</a:t>
            </a:r>
            <a:br>
              <a:rPr lang="en-US" dirty="0"/>
            </a:br>
            <a:r>
              <a:rPr lang="en-US" dirty="0"/>
              <a:t>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DDC3C-80B7-680B-579A-90735C23B5F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 dirty="0"/>
              <a:t>Presenter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1051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 Symbo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52;g16897405d3b_0_20" descr="Background pattern&#10;&#10;Description automatically generated">
            <a:extLst>
              <a:ext uri="{FF2B5EF4-FFF2-40B4-BE49-F238E27FC236}">
                <a16:creationId xmlns:a16="http://schemas.microsoft.com/office/drawing/2014/main" id="{668EB0A5-0EF2-40E0-AF76-497158660A72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3;g16897405d3b_0_20">
            <a:extLst>
              <a:ext uri="{FF2B5EF4-FFF2-40B4-BE49-F238E27FC236}">
                <a16:creationId xmlns:a16="http://schemas.microsoft.com/office/drawing/2014/main" id="{E95F7363-0409-4D1B-9C8E-9173AC4C23EC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BA1AC5-9853-B70B-0299-09123F90F6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428" y="630859"/>
            <a:ext cx="2563241" cy="8010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F464D38-EE94-E145-663D-24A71EF229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9955" y="2208441"/>
            <a:ext cx="5214130" cy="584775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A5035-4940-CFA7-5260-5ED34CA6DCB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519955" y="3338597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 dirty="0"/>
              <a:t>Presenter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1631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02D29D56-928E-7E2B-358A-A8DF3DB57E51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C74E6A-68B4-9D83-EAF2-B75B79F5E5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17221"/>
            <a:ext cx="12191995" cy="94077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143930B0-98CD-80F1-A3FB-CB296DC76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1985" y="6319319"/>
            <a:ext cx="1920605" cy="38929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53706C9-8809-448B-B0C2-39AD99BACE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9412" y="2291953"/>
            <a:ext cx="9888252" cy="1021556"/>
          </a:xfrm>
          <a:prstGeom prst="roundRect">
            <a:avLst/>
          </a:prstGeom>
          <a:noFill/>
          <a:ln>
            <a:noFill/>
          </a:ln>
        </p:spPr>
        <p:txBody>
          <a:bodyPr wrap="square" lIns="288000" rIns="90000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Divider slide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D85114-C7B7-5DCF-EF4F-8CA6BA9A677F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smtClean="0">
                <a:solidFill>
                  <a:schemeClr val="bg1"/>
                </a:solidFill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| ©2024 Trend Micro Inc.</a:t>
            </a:r>
            <a:endParaRPr lang="en-US" sz="800" b="0" i="0" u="none" strike="noStrike" kern="1200" cap="none" dirty="0">
              <a:solidFill>
                <a:schemeClr val="bg1"/>
              </a:solidFill>
              <a:latin typeface="Calibri"/>
              <a:ea typeface="Arial"/>
              <a:cs typeface="Calibri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3534D0-C270-8B39-D085-C6140C8830E6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 dirty="0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 dirty="0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479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B7AA4D7B-3689-1ACA-EE7C-A602AA4FB90F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757C26-8978-2AA2-6F10-70C137A660CA}"/>
              </a:ext>
            </a:extLst>
          </p:cNvPr>
          <p:cNvSpPr/>
          <p:nvPr userDrawn="1"/>
        </p:nvSpPr>
        <p:spPr>
          <a:xfrm>
            <a:off x="0" y="0"/>
            <a:ext cx="3187874" cy="6800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6BBA3F-B294-AF0D-72D0-A1FC61FB83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17221"/>
            <a:ext cx="12191995" cy="94077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6994F1-D05A-E942-8C64-EC137EBE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985" y="6202062"/>
            <a:ext cx="2099025" cy="655947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F2B1CC0-F997-1B36-BF85-2F48983CC1E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86188" y="1063828"/>
            <a:ext cx="7991830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bg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bg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bg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bg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8F3061-F1D3-240A-0874-8073DBEF4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17" y="1063828"/>
            <a:ext cx="2360040" cy="261438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B3C6B2-CD35-1FD3-B7CF-BC05E573C4C7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 dirty="0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 dirty="0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97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ine titl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872F7A-A9CC-442E-AAD0-DA99CE1C6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5792251"/>
            <a:ext cx="12192000" cy="10726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575AE5-D2D7-B722-190F-1DF741C15289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smtClean="0">
                <a:solidFill>
                  <a:schemeClr val="bg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 dirty="0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 dirty="0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7C37F0-1BE8-8F0F-2890-6E9554253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1985" y="6202063"/>
            <a:ext cx="2099025" cy="65594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7EF2F3-AF1B-B5E0-96EA-CA9F252A8C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0965" y="1345986"/>
            <a:ext cx="11311849" cy="2404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726BF0D-E034-9916-3291-55667691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9" y="262920"/>
            <a:ext cx="11407941" cy="9014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6601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ide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872F7A-A9CC-442E-AAD0-DA99CE1C6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5792251"/>
            <a:ext cx="12192000" cy="1072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7C37F0-1BE8-8F0F-2890-6E9554253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1985" y="6202063"/>
            <a:ext cx="2099025" cy="65594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7EF2F3-AF1B-B5E0-96EA-CA9F252A8C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0965" y="1345986"/>
            <a:ext cx="5685035" cy="2404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726BF0D-E034-9916-3291-55667691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9" y="262920"/>
            <a:ext cx="11407941" cy="9014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CE4A2A-821F-04DD-B3DE-C7020A07A101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smtClean="0">
                <a:solidFill>
                  <a:schemeClr val="bg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 dirty="0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 dirty="0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8156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872F7A-A9CC-442E-AAD0-DA99CE1C6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5792251"/>
            <a:ext cx="12192000" cy="1072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7C37F0-1BE8-8F0F-2890-6E9554253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1985" y="6202063"/>
            <a:ext cx="2099025" cy="655945"/>
          </a:xfrm>
          <a:prstGeom prst="rect">
            <a:avLst/>
          </a:prstGeom>
        </p:spPr>
      </p:pic>
      <p:sp>
        <p:nvSpPr>
          <p:cNvPr id="4" name="Picture Placeholder 30">
            <a:extLst>
              <a:ext uri="{FF2B5EF4-FFF2-40B4-BE49-F238E27FC236}">
                <a16:creationId xmlns:a16="http://schemas.microsoft.com/office/drawing/2014/main" id="{B24272E2-00F7-7229-D121-5C049CC7F2E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86650" y="1236663"/>
            <a:ext cx="4705349" cy="39719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2585D6-6777-0BD6-492D-134DFE680FF8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smtClean="0">
                <a:solidFill>
                  <a:schemeClr val="bg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 dirty="0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 dirty="0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857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9">
          <p15:clr>
            <a:srgbClr val="FBAE40"/>
          </p15:clr>
        </p15:guide>
        <p15:guide id="2" pos="4712">
          <p15:clr>
            <a:srgbClr val="FBAE40"/>
          </p15:clr>
        </p15:guide>
        <p15:guide id="3" orient="horz" pos="3281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872F7A-A9CC-442E-AAD0-DA99CE1C6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5792251"/>
            <a:ext cx="12192000" cy="1072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50675F-C700-F11B-5F21-78CF155F76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1985" y="6202063"/>
            <a:ext cx="2099025" cy="65594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F1DE13-AB9F-72AC-113A-E13BC7D3B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9" y="262920"/>
            <a:ext cx="11407941" cy="9014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9E54DB-DF37-37E3-467F-4193DBB24F01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smtClean="0">
                <a:solidFill>
                  <a:schemeClr val="bg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 dirty="0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 dirty="0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97282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ine titl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FFE631C2-F645-3EF1-9254-6BD427F34D37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5A3E35-9A62-219A-8B58-7E3F43E61B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17221"/>
            <a:ext cx="12191995" cy="94077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8794A2F-8137-D096-A8BD-3D0EFEBF9C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5F72210-EE83-55D3-E33B-31885639E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5" y="1425161"/>
            <a:ext cx="11459223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bg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bg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bg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bg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B9CC18-C75A-E06E-AF8B-B627B1A6FA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76D3E9-15B0-0809-70AE-FE0361CB0A30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90540F9-A842-FE56-425C-9E28F10D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21320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872F7A-A9CC-442E-AAD0-DA99CE1C6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5792251"/>
            <a:ext cx="12192000" cy="107268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5F72210-EE83-55D3-E33B-31885639E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28" y="1425161"/>
            <a:ext cx="5416105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ct val="100000"/>
              </a:lnSpc>
              <a:tabLst/>
              <a:defRPr sz="2400">
                <a:solidFill>
                  <a:schemeClr val="tx1"/>
                </a:solidFill>
              </a:defRPr>
            </a:lvl1pPr>
            <a:lvl2pPr marL="758825" indent="-347663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117600" indent="-347663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74788" indent="-3460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822450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7C37F0-1BE8-8F0F-2890-6E9554253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1985" y="6202063"/>
            <a:ext cx="2099025" cy="6559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DF8D64-AEC0-E2B1-18BE-A138A4455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9550" y="1422794"/>
            <a:ext cx="5930420" cy="18158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2400"/>
            </a:lvl1pPr>
            <a:lvl2pPr marL="758825" indent="-347663">
              <a:lnSpc>
                <a:spcPct val="100000"/>
              </a:lnSpc>
              <a:tabLst/>
              <a:defRPr sz="2000"/>
            </a:lvl2pPr>
            <a:lvl3pPr marL="1160463" indent="-347663">
              <a:lnSpc>
                <a:spcPct val="100000"/>
              </a:lnSpc>
              <a:tabLst/>
              <a:defRPr sz="1800"/>
            </a:lvl3pPr>
            <a:lvl4pPr marL="1562100" indent="-347663">
              <a:lnSpc>
                <a:spcPct val="100000"/>
              </a:lnSpc>
              <a:tabLst/>
              <a:defRPr sz="1600"/>
            </a:lvl4pPr>
            <a:lvl5pPr marL="1920875" indent="-336550">
              <a:lnSpc>
                <a:spcPct val="100000"/>
              </a:lnSpc>
              <a:tabLst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C575CB23-D899-4CD4-7DCD-94EF45A3A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9" y="262920"/>
            <a:ext cx="11407941" cy="9014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EFD94E-67B1-56A1-6C17-CDD9F4247683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smtClean="0">
                <a:solidFill>
                  <a:schemeClr val="bg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 dirty="0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 dirty="0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02137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872F7A-A9CC-442E-AAD0-DA99CE1C6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5792251"/>
            <a:ext cx="12192000" cy="1072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7C37F0-1BE8-8F0F-2890-6E9554253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1985" y="6202063"/>
            <a:ext cx="2099025" cy="655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576824-3BA4-4938-A368-A7DEA8410165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smtClean="0">
                <a:solidFill>
                  <a:schemeClr val="bg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 dirty="0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 dirty="0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33132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872F7A-A9CC-442E-AAD0-DA99CE1C6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5792251"/>
            <a:ext cx="12192000" cy="1072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50675F-C700-F11B-5F21-78CF155F76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1985" y="6202063"/>
            <a:ext cx="2099025" cy="655945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CD719ED-651D-00C4-BD97-08BC37913E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6390" y="17230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39F0A98C-1B85-40A7-1B90-B22B30FA48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7664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500B2285-BEC9-6874-90AE-973E60C678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2411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8D888AF6-B846-418E-59CA-ECE35EF722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68584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18B7952-DB6C-0F0D-41A1-2E42BBBC38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633" y="4225557"/>
            <a:ext cx="2319338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48B1E4F-A22E-571C-B2C8-59AC774AA9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30654" y="4225557"/>
            <a:ext cx="2319338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6E1DEE89-BD25-6159-1292-089D4FA4B7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5907" y="4225557"/>
            <a:ext cx="2319338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961C3299-4220-C842-3324-0BBDEB63F2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86827" y="4225557"/>
            <a:ext cx="2319338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02716D3C-397D-A0FA-94DA-F1D39FF3F6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4633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76507357-0EC1-0412-D0B0-A75A9C9A7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30654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8968A9F3-3CDC-D9D3-E7D0-DF48696F32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05907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C2F33C6-E421-BEEE-D92C-2134B9A781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6827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2A56431-91D9-6C18-2A33-E89722869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9" y="262920"/>
            <a:ext cx="11407941" cy="9014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848CC2-4115-17EF-08DF-F7946B294D9D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smtClean="0">
                <a:solidFill>
                  <a:schemeClr val="bg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 dirty="0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 dirty="0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298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th Titl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575AE5-D2D7-B722-190F-1DF741C15289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 dirty="0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 dirty="0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7EF2F3-AF1B-B5E0-96EA-CA9F252A8C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0965" y="1345986"/>
            <a:ext cx="11311849" cy="2404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726BF0D-E034-9916-3291-55667691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9" y="262920"/>
            <a:ext cx="11407941" cy="9014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E055EB56-E623-018F-05FB-30E825C994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6" y="6202052"/>
            <a:ext cx="2099026" cy="65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06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0CBA17-36F1-3054-4D32-EDC0C05B8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9" y="262920"/>
            <a:ext cx="11407941" cy="9014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CF20F8-3AC8-8DD2-A4D8-587BA3634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6" y="6202052"/>
            <a:ext cx="2099026" cy="6559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7BCD05-A4F0-0067-9D4F-F87591364E97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 dirty="0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 dirty="0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76012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CF20F8-3AC8-8DD2-A4D8-587BA3634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6" y="6202052"/>
            <a:ext cx="2099026" cy="6559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6DCB23-B2DC-C9D2-5A8D-4B0E617004C3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 dirty="0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 dirty="0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9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952;p36" descr="Background pattern&#10;&#10;Description automatically generated">
            <a:extLst>
              <a:ext uri="{FF2B5EF4-FFF2-40B4-BE49-F238E27FC236}">
                <a16:creationId xmlns:a16="http://schemas.microsoft.com/office/drawing/2014/main" id="{0D2DF274-6529-4C37-B9C9-0B9C0AFC392A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763" y="158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954;p36">
            <a:extLst>
              <a:ext uri="{FF2B5EF4-FFF2-40B4-BE49-F238E27FC236}">
                <a16:creationId xmlns:a16="http://schemas.microsoft.com/office/drawing/2014/main" id="{A7107DE6-16FC-4903-B1FA-036CDF506A72}"/>
              </a:ext>
            </a:extLst>
          </p:cNvPr>
          <p:cNvSpPr txBox="1"/>
          <p:nvPr/>
        </p:nvSpPr>
        <p:spPr>
          <a:xfrm>
            <a:off x="353517" y="6425844"/>
            <a:ext cx="1316178" cy="215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6" tIns="45684" rIns="91396" bIns="45684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sz="1399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BC4CC62-670F-3C36-5608-41331AD78F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369" y="3183660"/>
            <a:ext cx="3557176" cy="4238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803" b="1">
                <a:solidFill>
                  <a:schemeClr val="bg1"/>
                </a:solidFill>
              </a:defRPr>
            </a:lvl1pPr>
            <a:lvl2pPr>
              <a:defRPr sz="1803" b="1"/>
            </a:lvl2pPr>
            <a:lvl3pPr>
              <a:defRPr sz="1803" b="1"/>
            </a:lvl3pPr>
            <a:lvl4pPr>
              <a:defRPr sz="1803" b="1"/>
            </a:lvl4pPr>
            <a:lvl5pPr>
              <a:defRPr sz="1803" b="1"/>
            </a:lvl5pPr>
          </a:lstStyle>
          <a:p>
            <a:pPr lvl="0"/>
            <a:r>
              <a:rPr lang="en-US" dirty="0"/>
              <a:t>Representative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1E4F115-1E80-8094-05CB-2D62F60047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7373" y="3784832"/>
            <a:ext cx="3064825" cy="6474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50000"/>
              </a:lnSpc>
              <a:buFontTx/>
              <a:buNone/>
              <a:defRPr sz="1092" b="1">
                <a:solidFill>
                  <a:schemeClr val="bg1"/>
                </a:solidFill>
              </a:defRPr>
            </a:lvl1pPr>
            <a:lvl2pPr marL="457029" indent="0" algn="l">
              <a:buFontTx/>
              <a:buNone/>
              <a:defRPr/>
            </a:lvl2pPr>
            <a:lvl3pPr marL="914058" indent="0" algn="l">
              <a:buFontTx/>
              <a:buNone/>
              <a:defRPr/>
            </a:lvl3pPr>
            <a:lvl4pPr marL="1371088" indent="0" algn="l">
              <a:buFontTx/>
              <a:buNone/>
              <a:defRPr/>
            </a:lvl4pPr>
            <a:lvl5pPr marL="1828117" indent="0" algn="l">
              <a:buFontTx/>
              <a:buNone/>
              <a:defRPr/>
            </a:lvl5pPr>
          </a:lstStyle>
          <a:p>
            <a:pPr lvl="0"/>
            <a:r>
              <a:rPr lang="en-US" dirty="0"/>
              <a:t>+1 123 459 859  </a:t>
            </a:r>
          </a:p>
          <a:p>
            <a:pPr lvl="0"/>
            <a:r>
              <a:rPr lang="en-US" dirty="0" err="1"/>
              <a:t>yourname@trendmicro.com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85FDA-2C87-1F20-7FEB-44D79030F7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310" y="2126009"/>
            <a:ext cx="3372353" cy="105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990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325;p41" descr="Background pattern&#10;&#10;Description automatically generated">
            <a:extLst>
              <a:ext uri="{FF2B5EF4-FFF2-40B4-BE49-F238E27FC236}">
                <a16:creationId xmlns:a16="http://schemas.microsoft.com/office/drawing/2014/main" id="{5DC28091-A569-4D15-AEA0-06420B49F3F7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6C2AFC-1030-FFA9-1D20-E10CD43EBF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17221"/>
            <a:ext cx="12191995" cy="940779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0FE52828-FED5-4D9B-89C1-38065A8FD1A8}"/>
              </a:ext>
            </a:extLst>
          </p:cNvPr>
          <p:cNvSpPr/>
          <p:nvPr/>
        </p:nvSpPr>
        <p:spPr>
          <a:xfrm>
            <a:off x="3787059" y="1323638"/>
            <a:ext cx="4653280" cy="4653279"/>
          </a:xfrm>
          <a:prstGeom prst="ellipse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09">
              <a:solidFill>
                <a:schemeClr val="bg1"/>
              </a:solidFill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76415DAB-FFC3-4EDC-AA00-4CB3C5FBEF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03064" y="1467677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dirty="0">
                <a:solidFill>
                  <a:schemeClr val="lt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FBCF9400-0A6A-4B11-8573-4C81B415E7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76326" y="1371218"/>
            <a:ext cx="3931116" cy="73291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buNone/>
              <a:defRPr sz="14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228515" marR="0" lvl="0" indent="-2285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AGENDA ITEM 02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7770B000-A329-485C-AE04-AA5C3472EBB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07042" y="2333133"/>
            <a:ext cx="3200400" cy="73291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buNone/>
              <a:defRPr sz="14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228515" marR="0" lvl="0" indent="-2285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AGENDA ITEM 04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CA50D284-D123-46A3-B25C-5E7F0AB977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17862" y="3307249"/>
            <a:ext cx="2989580" cy="73291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buNone/>
              <a:defRPr sz="14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228515" marR="0" lvl="0" indent="-2285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AGENDA ITEM 06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AEB58449-E798-4D15-9CDA-C5B02692F2F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43541" y="4291500"/>
            <a:ext cx="3263901" cy="73291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buNone/>
              <a:defRPr sz="14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228515" marR="0" lvl="0" indent="-2285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AGENDA ITEM 08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BFE209F4-C86F-4940-B58C-3A87D62CAC9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62026" y="5272792"/>
            <a:ext cx="4045416" cy="73291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buNone/>
              <a:defRPr sz="14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ctr">
              <a:defRPr sz="1999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228515" marR="0" lvl="0" indent="-2285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AGENDA ITEM 10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D6ABEB75-3247-4652-BBCA-0211CA40B9F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9235" y="1371917"/>
            <a:ext cx="3924299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AGENDA ITEM  01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90D5DD49-A755-414E-8434-41B64B3AC0A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9235" y="5273491"/>
            <a:ext cx="4025899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AGENDA ITEM  09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07B3BE03-30CC-4B62-888A-AAE6CC7D068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9235" y="4292199"/>
            <a:ext cx="3238500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AGENDA ITEM  07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D0AC6AAE-D3E4-4E0F-8AAB-E739A0A6EFF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19235" y="3307948"/>
            <a:ext cx="3022598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AGENDA ITEM  05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17C608AB-613B-48E3-8C14-7FD298D74E2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19235" y="2333832"/>
            <a:ext cx="3200400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AGENDA ITEM  03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60042B-B0D2-5132-5147-E601D3211D08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 dirty="0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 dirty="0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4C3927-22A6-F090-5164-A83777C4D0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1985" y="6202063"/>
            <a:ext cx="2099025" cy="65594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03DEE17-6303-6E6B-6F6E-7AE212FD6D8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627946" y="245899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dirty="0">
                <a:solidFill>
                  <a:schemeClr val="lt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3E9045-23A0-B8E4-5003-5DDEA0E0299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22847" y="343321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dirty="0">
                <a:solidFill>
                  <a:schemeClr val="lt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5B3780-CF4F-9E4E-1AFA-42A8C15834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27946" y="4381793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dirty="0">
                <a:solidFill>
                  <a:schemeClr val="lt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93CE98-BFFB-54B6-5511-AC41ACBC63B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405613" y="5373105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dirty="0">
                <a:solidFill>
                  <a:schemeClr val="lt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F2952E2-6C7B-AF47-A191-E4B69EC8B76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42817" y="5373105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dirty="0">
                <a:solidFill>
                  <a:schemeClr val="lt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71157E1-986F-980B-5B75-58A12DD87A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020484" y="4381793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dirty="0">
                <a:solidFill>
                  <a:schemeClr val="lt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8732E20-FB76-7EF4-5FE2-B3FAA99FBF5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285404" y="343321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dirty="0">
                <a:solidFill>
                  <a:schemeClr val="lt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2DFBAD2-9CB7-E3C5-580D-4909C835358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029030" y="245899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dirty="0">
                <a:solidFill>
                  <a:schemeClr val="lt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DD8A906-927B-BA72-2794-11C83BC419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45366" y="1467677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dirty="0">
                <a:solidFill>
                  <a:schemeClr val="lt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386C037-1EF0-3146-0DA2-1537EFA915E7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141454" y="1669178"/>
            <a:ext cx="3954618" cy="395461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C53D12-B476-1040-D7EA-CCD308829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9" y="262920"/>
            <a:ext cx="11407941" cy="9014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1854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47075AE0-0FD1-25B6-F52E-3225E13C0E41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9C7C16-063E-B1DD-D07E-8D6C2D2BE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17221"/>
            <a:ext cx="12191995" cy="94077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3ECB5FA2-3711-4E52-0D17-D547E54809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78F957-87A1-9C93-1094-ABD85B6D3CC2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FC611E77-346D-2144-10EE-5F6E213D3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005602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B75F131C-8C59-910D-91CA-07B92589A38B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A88187-D864-8D77-2B08-BAE575EB4E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17221"/>
            <a:ext cx="12191995" cy="94077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A5D963D-587E-5BC5-379B-BC5F3FB020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4" name="Picture Placeholder 30">
            <a:extLst>
              <a:ext uri="{FF2B5EF4-FFF2-40B4-BE49-F238E27FC236}">
                <a16:creationId xmlns:a16="http://schemas.microsoft.com/office/drawing/2014/main" id="{B24272E2-00F7-7229-D121-5C049CC7F2E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86650" y="1236663"/>
            <a:ext cx="4705349" cy="39719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AE59DF-0AA0-D7E1-6D4C-F55DF4186C02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D192C17D-B523-E567-B96F-39C94575490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92405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79" userDrawn="1">
          <p15:clr>
            <a:srgbClr val="FBAE40"/>
          </p15:clr>
        </p15:guide>
        <p15:guide id="2" pos="4712" userDrawn="1">
          <p15:clr>
            <a:srgbClr val="FBAE40"/>
          </p15:clr>
        </p15:guide>
        <p15:guide id="3" orient="horz" pos="328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34DEE4B6-BE2C-61B7-E29A-B15F866E5785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DB701-CCBB-E6D8-BA2D-DBBBFB15FC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17221"/>
            <a:ext cx="12191995" cy="94077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EEB19D2-7FB0-955F-41BD-79DB05C870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5763BD1-9DE9-53D3-A417-3C5666F64B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E3215-C99E-C4F6-58F5-93D1A8527822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971B7A51-10E5-7126-A03F-D494D7BF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963442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ide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AA9D085C-6073-F973-4532-C4B351348E38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1942F-8E6E-9113-315D-55FCDCE036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17221"/>
            <a:ext cx="12191995" cy="94077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2B1EA2-5ED0-127C-9776-6B47594087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F6CBD5B-BF24-9CEF-9D6D-9D89774021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78D469C-E4AC-C75F-F43F-62F07B333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6" y="1425161"/>
            <a:ext cx="5046954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bg1"/>
                </a:solidFill>
              </a:defRPr>
            </a:lvl1pPr>
            <a:lvl2pPr marL="758825" indent="-347663">
              <a:lnSpc>
                <a:spcPct val="100000"/>
              </a:lnSpc>
              <a:tabLst/>
              <a:defRPr sz="2000">
                <a:solidFill>
                  <a:schemeClr val="bg1"/>
                </a:solidFill>
              </a:defRPr>
            </a:lvl2pPr>
            <a:lvl3pPr marL="1117600" indent="-347663">
              <a:lnSpc>
                <a:spcPct val="100000"/>
              </a:lnSpc>
              <a:tabLst/>
              <a:defRPr sz="1800">
                <a:solidFill>
                  <a:schemeClr val="bg1"/>
                </a:solidFill>
              </a:defRPr>
            </a:lvl3pPr>
            <a:lvl4pPr marL="1474788" indent="-346075">
              <a:lnSpc>
                <a:spcPct val="100000"/>
              </a:lnSpc>
              <a:tabLst/>
              <a:defRPr sz="1600">
                <a:solidFill>
                  <a:schemeClr val="bg1"/>
                </a:solidFill>
              </a:defRPr>
            </a:lvl4pPr>
            <a:lvl5pPr marL="1822450" indent="-336550">
              <a:lnSpc>
                <a:spcPct val="100000"/>
              </a:lnSpc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9B93F-4945-CC33-2163-BF472A2454D4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ABF111F0-8AC7-D772-0E8B-9188E89ED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136807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3A1094A1-A4DC-0DFA-0885-D553AC984D32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CCCB9D-A0AA-24F2-4867-8721F28D17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17221"/>
            <a:ext cx="12191995" cy="940779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F42C0A-D627-D788-378C-CF421AEBCB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5F72210-EE83-55D3-E33B-31885639E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6" y="1425161"/>
            <a:ext cx="5489338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bg1"/>
                </a:solidFill>
              </a:defRPr>
            </a:lvl1pPr>
            <a:lvl2pPr marL="758825" indent="-347663">
              <a:lnSpc>
                <a:spcPct val="100000"/>
              </a:lnSpc>
              <a:tabLst/>
              <a:defRPr sz="2000">
                <a:solidFill>
                  <a:schemeClr val="bg1"/>
                </a:solidFill>
              </a:defRPr>
            </a:lvl2pPr>
            <a:lvl3pPr marL="1117600" indent="-347663">
              <a:lnSpc>
                <a:spcPct val="100000"/>
              </a:lnSpc>
              <a:tabLst/>
              <a:defRPr sz="1800">
                <a:solidFill>
                  <a:schemeClr val="bg1"/>
                </a:solidFill>
              </a:defRPr>
            </a:lvl3pPr>
            <a:lvl4pPr marL="1474788" indent="-346075">
              <a:lnSpc>
                <a:spcPct val="100000"/>
              </a:lnSpc>
              <a:tabLst/>
              <a:defRPr sz="1600">
                <a:solidFill>
                  <a:schemeClr val="bg1"/>
                </a:solidFill>
              </a:defRPr>
            </a:lvl4pPr>
            <a:lvl5pPr marL="1822450" indent="-336550">
              <a:lnSpc>
                <a:spcPct val="100000"/>
              </a:lnSpc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DF8D64-AEC0-E2B1-18BE-A138A4455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9550" y="1422794"/>
            <a:ext cx="5857186" cy="18158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>
              <a:lnSpc>
                <a:spcPts val="2700"/>
              </a:lnSpc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</a:defRPr>
            </a:lvl1pPr>
            <a:lvl2pPr marL="758825" indent="-347663">
              <a:lnSpc>
                <a:spcPct val="100000"/>
              </a:lnSpc>
              <a:tabLst/>
              <a:defRPr sz="2000">
                <a:solidFill>
                  <a:schemeClr val="bg1"/>
                </a:solidFill>
              </a:defRPr>
            </a:lvl2pPr>
            <a:lvl3pPr marL="1160463" indent="-347663">
              <a:lnSpc>
                <a:spcPct val="100000"/>
              </a:lnSpc>
              <a:tabLst/>
              <a:defRPr sz="1800">
                <a:solidFill>
                  <a:schemeClr val="bg1"/>
                </a:solidFill>
              </a:defRPr>
            </a:lvl3pPr>
            <a:lvl4pPr marL="1562100" indent="-347663">
              <a:lnSpc>
                <a:spcPct val="100000"/>
              </a:lnSpc>
              <a:tabLst/>
              <a:defRPr sz="1600">
                <a:solidFill>
                  <a:schemeClr val="bg1"/>
                </a:solidFill>
              </a:defRPr>
            </a:lvl4pPr>
            <a:lvl5pPr marL="1920875" indent="-336550">
              <a:lnSpc>
                <a:spcPct val="100000"/>
              </a:lnSpc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291EA37-931C-18D4-5280-2C707DF636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4902E4-A80D-6895-294F-3313D5386A61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E35982D-B90E-07EF-1E3E-86703FC69F9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847374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 + Bod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F3449C3-4DC4-3C5F-7550-F593E3751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D667AB0-8611-2FE5-2497-5EA16C39B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5" y="1425161"/>
            <a:ext cx="11459223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bg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bg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bg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bg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46419C-B5CD-7D6A-F299-9518122B20C3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>
                  <a:lumMod val="50000"/>
                  <a:lumOff val="50000"/>
                </a:schemeClr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9C0DB34-7650-F4CF-71A3-BCE241C3C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827105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A37596A0-4FC7-CDEC-4307-97C5D04BD2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7" t="4578" r="6370" b="457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0" y="3561831"/>
            <a:ext cx="4334373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US"/>
              <a:t>Title slide</a:t>
            </a:r>
            <a:br>
              <a:rPr lang="en-US"/>
            </a:br>
            <a:r>
              <a:rPr lang="en-US"/>
              <a:t>Corporate Leadership</a:t>
            </a:r>
            <a:br>
              <a:rPr lang="en-US"/>
            </a:br>
            <a:r>
              <a:rPr lang="en-US"/>
              <a:t>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10E1-1928-CAAD-FA63-6B3622D8C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3E4E6383-B92F-7B6D-46D8-C5A3B8644D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061" y="2838412"/>
            <a:ext cx="3869063" cy="1162086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76A75CE-CA9A-F235-F11B-C79422746005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727787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10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3D2CF-CB9F-6027-D991-841FAE0E86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23696F-505F-1675-8C12-90D1541139F3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>
                  <a:lumMod val="50000"/>
                  <a:lumOff val="50000"/>
                </a:schemeClr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15271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0FC1F-B275-A0BD-0688-43DD0C8A49B2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>
                  <a:lumMod val="50000"/>
                  <a:lumOff val="50000"/>
                </a:schemeClr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A6EF0D0-D511-C515-0016-0AAA7BCE38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67460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with Title + Bod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78;p9" descr="Background pattern&#10;&#10;Description automatically generated">
            <a:extLst>
              <a:ext uri="{FF2B5EF4-FFF2-40B4-BE49-F238E27FC236}">
                <a16:creationId xmlns:a16="http://schemas.microsoft.com/office/drawing/2014/main" id="{37928B9B-B81E-FC3C-F807-4F74D0B87BCD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F3449C3-4DC4-3C5F-7550-F593E3751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D667AB0-8611-2FE5-2497-5EA16C39B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5" y="1425161"/>
            <a:ext cx="11459223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bg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bg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bg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bg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2AF3F1-303E-5A89-D4EE-372D03288A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985" y="6200963"/>
            <a:ext cx="2099025" cy="6559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F96C96-674B-EE58-FEB6-C8F9AA55A5D0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>
                  <a:lumMod val="50000"/>
                  <a:lumOff val="50000"/>
                </a:schemeClr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A06F09BB-E241-09A9-401B-E7E7D1B53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586278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with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78;p9" descr="Background pattern&#10;&#10;Description automatically generated">
            <a:extLst>
              <a:ext uri="{FF2B5EF4-FFF2-40B4-BE49-F238E27FC236}">
                <a16:creationId xmlns:a16="http://schemas.microsoft.com/office/drawing/2014/main" id="{71C9BDA9-5406-1EB0-6828-EF3EDF3A4E8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3D2CF-CB9F-6027-D991-841FAE0E86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E4F93-090C-1D4C-1D35-2FDD6EB75D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985" y="6200963"/>
            <a:ext cx="2099025" cy="655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A1493D-08CA-810C-0487-BBDF4A6202DF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>
                  <a:lumMod val="50000"/>
                  <a:lumOff val="50000"/>
                </a:schemeClr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A25B70F8-DCFB-4854-492D-B4AD3DD5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859042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78;p9" descr="Background pattern&#10;&#10;Description automatically generated">
            <a:extLst>
              <a:ext uri="{FF2B5EF4-FFF2-40B4-BE49-F238E27FC236}">
                <a16:creationId xmlns:a16="http://schemas.microsoft.com/office/drawing/2014/main" id="{E529CC52-E028-F6F5-7103-67004FAD11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D71FE1-03E6-AF1B-A43F-B4BFA20C0D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985" y="6200963"/>
            <a:ext cx="2099025" cy="6559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27BD0C-F493-1F13-C974-6A2D7096F67F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>
                  <a:lumMod val="50000"/>
                  <a:lumOff val="50000"/>
                </a:schemeClr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2CA57758-D28B-F99A-0D15-09B211E9D2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101364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064669E8-E3B0-7744-ADAA-D1A46D06D9AB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E540E-281D-6FF5-AF38-A9AD5EEB0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17221"/>
            <a:ext cx="12191995" cy="94077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E218FDB-53D6-2CDC-F786-D5D9CACCA3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575AE5-D2D7-B722-190F-1DF741C15289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CD719ED-651D-00C4-BD97-08BC37913E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6390" y="17230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39F0A98C-1B85-40A7-1B90-B22B30FA48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7664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500B2285-BEC9-6874-90AE-973E60C678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2411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8D888AF6-B846-418E-59CA-ECE35EF722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68584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18B7952-DB6C-0F0D-41A1-2E42BBBC38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633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48B1E4F-A22E-571C-B2C8-59AC774AA9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30654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6E1DEE89-BD25-6159-1292-089D4FA4B7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5907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961C3299-4220-C842-3324-0BBDEB63F2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86827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02716D3C-397D-A0FA-94DA-F1D39FF3F6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4633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76507357-0EC1-0412-D0B0-A75A9C9A7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30654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8968A9F3-3CDC-D9D3-E7D0-DF48696F32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05907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C2F33C6-E421-BEEE-D92C-2134B9A781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6827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56C2241-12F5-7602-3D87-F0BCA7FFC3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4382A71-4469-2C8B-2D7E-50E82CB6ECA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565438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DBCDB010-0667-DB19-A410-2A04C7C47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7" t="4578" r="6370" b="457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BC4CC62-670F-3C36-5608-41331AD78F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369" y="3183660"/>
            <a:ext cx="3557176" cy="4238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803" b="1">
                <a:solidFill>
                  <a:schemeClr val="bg1"/>
                </a:solidFill>
              </a:defRPr>
            </a:lvl1pPr>
            <a:lvl2pPr>
              <a:defRPr sz="1803" b="1"/>
            </a:lvl2pPr>
            <a:lvl3pPr>
              <a:defRPr sz="1803" b="1"/>
            </a:lvl3pPr>
            <a:lvl4pPr>
              <a:defRPr sz="1803" b="1"/>
            </a:lvl4pPr>
            <a:lvl5pPr>
              <a:defRPr sz="1803" b="1"/>
            </a:lvl5pPr>
          </a:lstStyle>
          <a:p>
            <a:pPr lvl="0"/>
            <a:r>
              <a:rPr lang="en-US"/>
              <a:t>Representative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1E4F115-1E80-8094-05CB-2D62F60047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7373" y="3784832"/>
            <a:ext cx="3064825" cy="6474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50000"/>
              </a:lnSpc>
              <a:buFontTx/>
              <a:buNone/>
              <a:defRPr sz="1092" b="1">
                <a:solidFill>
                  <a:schemeClr val="bg1"/>
                </a:solidFill>
              </a:defRPr>
            </a:lvl1pPr>
            <a:lvl2pPr marL="457029" indent="0" algn="l">
              <a:buFontTx/>
              <a:buNone/>
              <a:defRPr/>
            </a:lvl2pPr>
            <a:lvl3pPr marL="914058" indent="0" algn="l">
              <a:buFontTx/>
              <a:buNone/>
              <a:defRPr/>
            </a:lvl3pPr>
            <a:lvl4pPr marL="1371088" indent="0" algn="l">
              <a:buFontTx/>
              <a:buNone/>
              <a:defRPr/>
            </a:lvl4pPr>
            <a:lvl5pPr marL="1828117" indent="0" algn="l">
              <a:buFontTx/>
              <a:buNone/>
              <a:defRPr/>
            </a:lvl5pPr>
          </a:lstStyle>
          <a:p>
            <a:pPr lvl="0"/>
            <a:r>
              <a:rPr lang="en-US"/>
              <a:t>+1 123 459 859  </a:t>
            </a:r>
          </a:p>
          <a:p>
            <a:pPr lvl="0"/>
            <a:r>
              <a:rPr lang="en-US" err="1"/>
              <a:t>yourname@trendmicro.com</a:t>
            </a:r>
            <a:endParaRPr lang="en-US"/>
          </a:p>
        </p:txBody>
      </p:sp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B9C52172-45EA-D2DE-AA2F-8260314359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061" y="2838412"/>
            <a:ext cx="3869063" cy="1162086"/>
          </a:xfrm>
          <a:prstGeom prst="rect">
            <a:avLst/>
          </a:prstGeom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A789AB9-313A-4640-FF6A-DF7CE42E743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2965AC2-5844-C8FA-A5BE-A96592E2FAC8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accent6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181537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D667AB0-8611-2FE5-2497-5EA16C39B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5" y="1425161"/>
            <a:ext cx="11459223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46419C-B5CD-7D6A-F299-9518122B20C3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accent6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EC584DE-B62E-E877-70FD-3AD993E14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65165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6C5169-BF5F-D7E8-EEFC-8EDF9BF8F320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accent6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91F709-1868-8464-DD45-A3EA0624C7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72038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78E0B9-1DEE-E732-9D77-0728DD818DF5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accent6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4292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EA1ABC58-CF77-92AE-295C-0AF084550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7" t="4578" r="6370" b="457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53706C9-8809-448B-B0C2-39AD99BACE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7447" y="2377081"/>
            <a:ext cx="3732209" cy="851297"/>
          </a:xfrm>
          <a:prstGeom prst="roundRect">
            <a:avLst/>
          </a:prstGeom>
          <a:noFill/>
          <a:ln>
            <a:noFill/>
          </a:ln>
        </p:spPr>
        <p:txBody>
          <a:bodyPr wrap="square" lIns="288000" rIns="90000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Divider slide</a:t>
            </a:r>
            <a:endParaRPr lang="en-IN"/>
          </a:p>
        </p:txBody>
      </p:sp>
      <p:pic>
        <p:nvPicPr>
          <p:cNvPr id="4" name="Picture 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FEFBCBEA-092C-E3F2-732A-EF94F5E8AB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061" y="2838412"/>
            <a:ext cx="3869063" cy="1162086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6A63003-46AB-64E1-99B7-F28DED7F572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000955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73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7BD6D56C-459E-3337-7B1D-53A2CA3BE44F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accent6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2462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0CBA17-36F1-3054-4D32-EDC0C05B8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9" y="262920"/>
            <a:ext cx="11407941" cy="9014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CF20F8-3AC8-8DD2-A4D8-587BA3634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6" y="6202052"/>
            <a:ext cx="2099026" cy="6559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3349C8-EE18-CD7B-4C28-23BDF8B225B3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accent6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35958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_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7EF2F3-AF1B-B5E0-96EA-CA9F252A8C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0965" y="1345986"/>
            <a:ext cx="11311849" cy="2404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726BF0D-E034-9916-3291-55667691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9" y="262920"/>
            <a:ext cx="11407941" cy="9014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E055EB56-E623-018F-05FB-30E825C994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6" y="6202052"/>
            <a:ext cx="2099026" cy="655948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B75DD89D-02F0-E06B-1109-B66AE528A3A0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accent6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971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6C5169-BF5F-D7E8-EEFC-8EDF9BF8F320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accent6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91F709-1868-8464-DD45-A3EA0624C7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9930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C3668-B229-1B05-2B6F-34A82CFF7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4" r="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0" y="3561831"/>
            <a:ext cx="4334373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US"/>
              <a:t>Title slide</a:t>
            </a:r>
            <a:br>
              <a:rPr lang="en-US"/>
            </a:br>
            <a:r>
              <a:rPr lang="en-US"/>
              <a:t>Corporate Leadership</a:t>
            </a:r>
            <a:br>
              <a:rPr lang="en-US"/>
            </a:br>
            <a:r>
              <a:rPr lang="en-US"/>
              <a:t>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10E1-1928-CAAD-FA63-6B3622D8C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CDE39-543C-C98E-9C04-8904091B73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0" y="574184"/>
            <a:ext cx="2968170" cy="89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40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10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A37596A0-4FC7-CDEC-4307-97C5D04BD2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7" t="4578" r="6370" b="457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0" y="3561831"/>
            <a:ext cx="4334373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US"/>
              <a:t>Title slide</a:t>
            </a:r>
            <a:br>
              <a:rPr lang="en-US"/>
            </a:br>
            <a:r>
              <a:rPr lang="en-US"/>
              <a:t>Corporate Leadership</a:t>
            </a:r>
            <a:br>
              <a:rPr lang="en-US"/>
            </a:br>
            <a:r>
              <a:rPr lang="en-US"/>
              <a:t>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10E1-1928-CAAD-FA63-6B3622D8C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2EB00D-B7F4-B2D0-4D76-7212310D7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060" y="2871355"/>
            <a:ext cx="3732209" cy="112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64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10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000FD65B-D127-5E7F-E21D-E43380344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78" r="9157" b="457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A05F069-4517-6FFA-CABA-045E40DC5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757" y="2594729"/>
            <a:ext cx="4529868" cy="646986"/>
          </a:xfrm>
          <a:prstGeom prst="roundRect">
            <a:avLst/>
          </a:prstGeom>
          <a:noFill/>
          <a:ln>
            <a:noFill/>
          </a:ln>
        </p:spPr>
        <p:txBody>
          <a:bodyPr wrap="square" lIns="288000" rIns="9000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Divider slide</a:t>
            </a:r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E36024-7631-0CAB-B7D7-2355CC4192EC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641BE-DF6E-BD2E-078C-6DA11E5B1A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0" y="398149"/>
            <a:ext cx="2812020" cy="8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05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E24DBDDC-92A7-A797-B223-9D416F734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7" t="33241" r="28705" b="36333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53706C9-8809-448B-B0C2-39AD99BACE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5852" y="2479238"/>
            <a:ext cx="5192900" cy="646986"/>
          </a:xfrm>
          <a:prstGeom prst="roundRect">
            <a:avLst/>
          </a:prstGeom>
          <a:noFill/>
          <a:ln>
            <a:noFill/>
          </a:ln>
        </p:spPr>
        <p:txBody>
          <a:bodyPr wrap="square" lIns="288000" rIns="9000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Divider slide</a:t>
            </a:r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0EE55-6A16-6769-D0D5-2307F92E618E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3A8BE6-6714-5EBA-DE95-2781795624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417" y="5579760"/>
            <a:ext cx="2812020" cy="8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06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B7AA4D7B-3689-1ACA-EE7C-A602AA4FB90F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6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757C26-8978-2AA2-6F10-70C137A660CA}"/>
              </a:ext>
            </a:extLst>
          </p:cNvPr>
          <p:cNvSpPr/>
          <p:nvPr userDrawn="1"/>
        </p:nvSpPr>
        <p:spPr>
          <a:xfrm>
            <a:off x="0" y="0"/>
            <a:ext cx="3187874" cy="68008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ptos" panose="020B00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008FF97-D022-5649-0A0B-19CB007CEB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402" y="1063828"/>
            <a:ext cx="2470123" cy="267085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3996"/>
              </a:lnSpc>
              <a:buNone/>
              <a:defRPr sz="3997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F2B1CC0-F997-1B36-BF85-2F48983CC1E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86188" y="1063828"/>
            <a:ext cx="7991830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D77E8E-6626-4908-8DCF-8F71D9DA96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8A4743-ED27-54CE-9134-BAF3C650F2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61B372-36F0-FFEE-02FB-53F80F60D216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659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ine titl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FFE631C2-F645-3EF1-9254-6BD427F34D37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8794A2F-8137-D096-A8BD-3D0EFEBF9C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5F72210-EE83-55D3-E33B-31885639E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5" y="1425161"/>
            <a:ext cx="11459223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7D81D5-201E-3EA6-7131-9E8A666236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E7D6C5-8EAE-85A6-E8A3-EE502E1365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14DC18-7561-266C-839A-B2A95E5CA682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7373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Nacht, Himmel, Screenshot, draußen enthält.&#10;&#10;Automatisch generierte Beschreibung">
            <a:extLst>
              <a:ext uri="{FF2B5EF4-FFF2-40B4-BE49-F238E27FC236}">
                <a16:creationId xmlns:a16="http://schemas.microsoft.com/office/drawing/2014/main" id="{4913841F-9613-C03A-6999-109AF3E265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0" y="3561831"/>
            <a:ext cx="4334373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US"/>
              <a:t>Title slide</a:t>
            </a:r>
            <a:br>
              <a:rPr lang="en-US"/>
            </a:br>
            <a:r>
              <a:rPr lang="en-US"/>
              <a:t>Corporate Leadership</a:t>
            </a:r>
            <a:br>
              <a:rPr lang="en-US"/>
            </a:br>
            <a:r>
              <a:rPr lang="en-US"/>
              <a:t>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10E1-1928-CAAD-FA63-6B3622D8C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BBC8982-261A-7990-8947-0C6227E580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0" y="566801"/>
            <a:ext cx="3252086" cy="976775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794A4-DACB-ED2B-A921-80EDCB7203B5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  <p:pic>
        <p:nvPicPr>
          <p:cNvPr id="9" name="Grafik 8" descr="Ein Bild, das Schrift, Grafiken, Logo, Text enthält.&#10;&#10;Automatisch generierte Beschreibung">
            <a:extLst>
              <a:ext uri="{FF2B5EF4-FFF2-40B4-BE49-F238E27FC236}">
                <a16:creationId xmlns:a16="http://schemas.microsoft.com/office/drawing/2014/main" id="{DD12C99D-FA0E-D518-DE08-1DE12598B9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63" y="290860"/>
            <a:ext cx="2445848" cy="76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4827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10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47075AE0-0FD1-25B6-F52E-3225E13C0E41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79438-E3DC-083F-8B79-11058C73C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DF8BE83-93D3-502A-54B3-1FE3423428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4470F6-5582-EB4F-47EE-A69863C7E569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001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B75F131C-8C59-910D-91CA-07B92589A38B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Picture Placeholder 30">
            <a:extLst>
              <a:ext uri="{FF2B5EF4-FFF2-40B4-BE49-F238E27FC236}">
                <a16:creationId xmlns:a16="http://schemas.microsoft.com/office/drawing/2014/main" id="{B24272E2-00F7-7229-D121-5C049CC7F2E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86650" y="1236663"/>
            <a:ext cx="4705349" cy="39719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E4285-4E79-3F29-43CF-03DC114F6B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B758A2-BCBD-DCFE-0045-87FB665436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0BC97-A6B0-2227-746C-3E4CC705DA26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6339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9">
          <p15:clr>
            <a:srgbClr val="FBAE40"/>
          </p15:clr>
        </p15:guide>
        <p15:guide id="2" pos="4712">
          <p15:clr>
            <a:srgbClr val="FBAE40"/>
          </p15:clr>
        </p15:guide>
        <p15:guide id="3" orient="horz" pos="328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34DEE4B6-BE2C-61B7-E29A-B15F866E5785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5763BD1-9DE9-53D3-A417-3C5666F64B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67E125-B612-A924-F92C-760EC20D3C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193285-0CEE-7A94-CE44-499F9588AB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425D83-8E4D-BEC1-62F4-7D403C333C92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01742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ide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AA9D085C-6073-F973-4532-C4B351348E38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1942F-8E6E-9113-315D-55FCDCE036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17221"/>
            <a:ext cx="12191995" cy="94077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2B1EA2-5ED0-127C-9776-6B47594087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F6CBD5B-BF24-9CEF-9D6D-9D89774021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78D469C-E4AC-C75F-F43F-62F07B333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6" y="1425161"/>
            <a:ext cx="5046954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758825" indent="-347663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117600" indent="-347663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74788" indent="-3460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822450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9B93F-4945-CC33-2163-BF472A2454D4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607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D667AB0-8611-2FE5-2497-5EA16C39B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5" y="1425161"/>
            <a:ext cx="11459223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EC584DE-B62E-E877-70FD-3AD993E14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E06DA9A0-1418-D605-5D9A-7280856886C4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accent6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7904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91F709-1868-8464-DD45-A3EA0624C7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3346E64-E493-2709-47E9-D5C885304F40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accent6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80665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CC505D91-EAF2-A408-6814-5A51B8181027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accent6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7670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671237-C096-3845-F1E8-2A68C7A4A4B3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accent6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07744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with Titl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78;p9" descr="Background pattern&#10;&#10;Description automatically generated">
            <a:extLst>
              <a:ext uri="{FF2B5EF4-FFF2-40B4-BE49-F238E27FC236}">
                <a16:creationId xmlns:a16="http://schemas.microsoft.com/office/drawing/2014/main" id="{37928B9B-B81E-FC3C-F807-4F74D0B87BCD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D667AB0-8611-2FE5-2497-5EA16C39B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5" y="1425161"/>
            <a:ext cx="11459223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2AF3F1-303E-5A89-D4EE-372D03288A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985" y="6200963"/>
            <a:ext cx="2099025" cy="65594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9567B53-34B1-54ED-25F3-B2F6EF81F9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46D5C30-6C41-1E09-B4CD-FFE46DDCDC70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A548F3A7-4D36-4B48-AFAE-39A3F3F67CC5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</a:rPr>
              <a:pPr>
                <a:defRPr/>
              </a:pPr>
              <a:t>‹#›</a:t>
            </a:fld>
            <a:r>
              <a:rPr lang="en-US" sz="80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7308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78;p9" descr="Background pattern&#10;&#10;Description automatically generated">
            <a:extLst>
              <a:ext uri="{FF2B5EF4-FFF2-40B4-BE49-F238E27FC236}">
                <a16:creationId xmlns:a16="http://schemas.microsoft.com/office/drawing/2014/main" id="{71C9BDA9-5406-1EB0-6828-EF3EDF3A4E8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E4F93-090C-1D4C-1D35-2FDD6EB75D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985" y="6200963"/>
            <a:ext cx="2099025" cy="65594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E72466-4761-3192-9656-BF1E57EB38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CAAACFB-718A-1AF4-DFC9-D0A7B6124123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A548F3A7-4D36-4B48-AFAE-39A3F3F67CC5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</a:rPr>
              <a:pPr>
                <a:defRPr/>
              </a:pPr>
              <a:t>‹#›</a:t>
            </a:fld>
            <a:r>
              <a:rPr lang="en-US" sz="80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7715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Himmel, Nacht, draußen, Screenshot enthält.&#10;&#10;Automatisch generierte Beschreibung">
            <a:extLst>
              <a:ext uri="{FF2B5EF4-FFF2-40B4-BE49-F238E27FC236}">
                <a16:creationId xmlns:a16="http://schemas.microsoft.com/office/drawing/2014/main" id="{7F8E40AC-CB79-C5F1-4B4B-31EA1FBFF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3413" y="-74428"/>
            <a:ext cx="12324315" cy="69324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3564" y="3561831"/>
            <a:ext cx="4334373" cy="5384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10E1-1928-CAAD-FA63-6B3622D8C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3564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BBC8982-261A-7990-8947-0C6227E580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0" y="566801"/>
            <a:ext cx="3252086" cy="976775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794A4-DACB-ED2B-A921-80EDCB7203B5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r>
              <a:rPr kumimoji="1" lang="de-DE" altLang="ja-JP" err="1"/>
              <a:t>ffffffff</a:t>
            </a:r>
            <a:endParaRPr kumimoji="1" lang="ja-JP" altLang="en-US"/>
          </a:p>
        </p:txBody>
      </p:sp>
      <p:pic>
        <p:nvPicPr>
          <p:cNvPr id="10" name="Grafik 9" descr="Ein Bild, das Schrift, Grafiken, Logo, Text enthält.&#10;&#10;Automatisch generierte Beschreibung">
            <a:extLst>
              <a:ext uri="{FF2B5EF4-FFF2-40B4-BE49-F238E27FC236}">
                <a16:creationId xmlns:a16="http://schemas.microsoft.com/office/drawing/2014/main" id="{6AC298AE-879E-A0E3-6495-9190648918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63" y="290860"/>
            <a:ext cx="2445848" cy="76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1522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10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78;p9" descr="Background pattern&#10;&#10;Description automatically generated">
            <a:extLst>
              <a:ext uri="{FF2B5EF4-FFF2-40B4-BE49-F238E27FC236}">
                <a16:creationId xmlns:a16="http://schemas.microsoft.com/office/drawing/2014/main" id="{E529CC52-E028-F6F5-7103-67004FAD11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D71FE1-03E6-AF1B-A43F-B4BFA20C0D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985" y="6200963"/>
            <a:ext cx="2099025" cy="65594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16065081-66A5-E7D7-2389-7ECD76AE7DA2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A548F3A7-4D36-4B48-AFAE-39A3F3F67CC5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</a:rPr>
              <a:pPr>
                <a:defRPr/>
              </a:pPr>
              <a:t>‹#›</a:t>
            </a:fld>
            <a:r>
              <a:rPr lang="en-US" sz="80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72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064669E8-E3B0-7744-ADAA-D1A46D06D9AB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CD719ED-651D-00C4-BD97-08BC37913E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6390" y="17230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39F0A98C-1B85-40A7-1B90-B22B30FA48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7664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500B2285-BEC9-6874-90AE-973E60C678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2411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8D888AF6-B846-418E-59CA-ECE35EF722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68584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18B7952-DB6C-0F0D-41A1-2E42BBBC38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633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48B1E4F-A22E-571C-B2C8-59AC774AA9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30654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6E1DEE89-BD25-6159-1292-089D4FA4B7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5907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961C3299-4220-C842-3324-0BBDEB63F2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86827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02716D3C-397D-A0FA-94DA-F1D39FF3F6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4633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76507357-0EC1-0412-D0B0-A75A9C9A7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30654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8968A9F3-3CDC-D9D3-E7D0-DF48696F32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05907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C2F33C6-E421-BEEE-D92C-2134B9A781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6827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CBBCB-AD34-B5C4-02DE-A07F098E22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F27243-1DAA-3FE3-2FF0-76F402B8D8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82F0CB-47B6-7BD5-EEBA-49307F3BC6BC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FFD18D3-26E5-DD20-D115-44B67DA42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73041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DBCDB010-0667-DB19-A410-2A04C7C47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7" t="4578" r="6370" b="457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E60B86E7-134A-B19B-AA7A-2524671895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01" y="2871355"/>
            <a:ext cx="3732209" cy="1115289"/>
          </a:xfrm>
          <a:prstGeom prst="rect">
            <a:avLst/>
          </a:prstGeom>
        </p:spPr>
      </p:pic>
      <p:sp>
        <p:nvSpPr>
          <p:cNvPr id="33" name="Google Shape;954;p36">
            <a:extLst>
              <a:ext uri="{FF2B5EF4-FFF2-40B4-BE49-F238E27FC236}">
                <a16:creationId xmlns:a16="http://schemas.microsoft.com/office/drawing/2014/main" id="{A7107DE6-16FC-4903-B1FA-036CDF506A72}"/>
              </a:ext>
            </a:extLst>
          </p:cNvPr>
          <p:cNvSpPr txBox="1"/>
          <p:nvPr/>
        </p:nvSpPr>
        <p:spPr>
          <a:xfrm>
            <a:off x="353517" y="6425844"/>
            <a:ext cx="1316178" cy="215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6" tIns="45684" rIns="91396" bIns="45684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sz="1399" b="0" i="0" u="none" strike="noStrike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BC4CC62-670F-3C36-5608-41331AD78F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369" y="3183660"/>
            <a:ext cx="3557176" cy="4238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803" b="1">
                <a:solidFill>
                  <a:schemeClr val="tx1"/>
                </a:solidFill>
              </a:defRPr>
            </a:lvl1pPr>
            <a:lvl2pPr>
              <a:defRPr sz="1803" b="1"/>
            </a:lvl2pPr>
            <a:lvl3pPr>
              <a:defRPr sz="1803" b="1"/>
            </a:lvl3pPr>
            <a:lvl4pPr>
              <a:defRPr sz="1803" b="1"/>
            </a:lvl4pPr>
            <a:lvl5pPr>
              <a:defRPr sz="1803" b="1"/>
            </a:lvl5pPr>
          </a:lstStyle>
          <a:p>
            <a:pPr lvl="0"/>
            <a:r>
              <a:rPr lang="en-US"/>
              <a:t>Representative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1E4F115-1E80-8094-05CB-2D62F60047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7373" y="3784832"/>
            <a:ext cx="3064825" cy="6474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50000"/>
              </a:lnSpc>
              <a:buFontTx/>
              <a:buNone/>
              <a:defRPr sz="1092" b="1">
                <a:solidFill>
                  <a:schemeClr val="tx1"/>
                </a:solidFill>
              </a:defRPr>
            </a:lvl1pPr>
            <a:lvl2pPr marL="457029" indent="0" algn="l">
              <a:buFontTx/>
              <a:buNone/>
              <a:defRPr/>
            </a:lvl2pPr>
            <a:lvl3pPr marL="914058" indent="0" algn="l">
              <a:buFontTx/>
              <a:buNone/>
              <a:defRPr/>
            </a:lvl3pPr>
            <a:lvl4pPr marL="1371088" indent="0" algn="l">
              <a:buFontTx/>
              <a:buNone/>
              <a:defRPr/>
            </a:lvl4pPr>
            <a:lvl5pPr marL="1828117" indent="0" algn="l">
              <a:buFontTx/>
              <a:buNone/>
              <a:defRPr/>
            </a:lvl5pPr>
          </a:lstStyle>
          <a:p>
            <a:pPr lvl="0"/>
            <a:r>
              <a:rPr lang="en-US"/>
              <a:t>+1 123 459 859  </a:t>
            </a:r>
          </a:p>
          <a:p>
            <a:pPr lvl="0"/>
            <a:r>
              <a:rPr lang="en-US" err="1"/>
              <a:t>yourname@trendmicro.com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115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325;p41" descr="Background pattern&#10;&#10;Description automatically generated">
            <a:extLst>
              <a:ext uri="{FF2B5EF4-FFF2-40B4-BE49-F238E27FC236}">
                <a16:creationId xmlns:a16="http://schemas.microsoft.com/office/drawing/2014/main" id="{5DC28091-A569-4D15-AEA0-06420B49F3F7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0FE52828-FED5-4D9B-89C1-38065A8FD1A8}"/>
              </a:ext>
            </a:extLst>
          </p:cNvPr>
          <p:cNvSpPr/>
          <p:nvPr/>
        </p:nvSpPr>
        <p:spPr>
          <a:xfrm>
            <a:off x="3787059" y="1323638"/>
            <a:ext cx="4653280" cy="4653279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09" b="0" i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76415DAB-FFC3-4EDC-AA00-4CB3C5FBEF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03064" y="1467677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D6ABEB75-3247-4652-BBCA-0211CA40B9F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9235" y="1371917"/>
            <a:ext cx="3924299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01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90D5DD49-A755-414E-8434-41B64B3AC0A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9235" y="5273491"/>
            <a:ext cx="4025899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09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07B3BE03-30CC-4B62-888A-AAE6CC7D068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9235" y="4292199"/>
            <a:ext cx="3238500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07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D0AC6AAE-D3E4-4E0F-8AAB-E739A0A6EFF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19235" y="3307948"/>
            <a:ext cx="3022598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05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17C608AB-613B-48E3-8C14-7FD298D74E2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19235" y="2333832"/>
            <a:ext cx="3200400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03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03DEE17-6303-6E6B-6F6E-7AE212FD6D8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627946" y="245899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3E9045-23A0-B8E4-5003-5DDEA0E0299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22847" y="343321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5B3780-CF4F-9E4E-1AFA-42A8C15834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27946" y="4381793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93CE98-BFFB-54B6-5511-AC41ACBC63B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405613" y="5373105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F2952E2-6C7B-AF47-A191-E4B69EC8B76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42817" y="5373105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71157E1-986F-980B-5B75-58A12DD87A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020484" y="4381793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8732E20-FB76-7EF4-5FE2-B3FAA99FBF5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285404" y="343321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2DFBAD2-9CB7-E3C5-580D-4909C835358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029030" y="245899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DD8A906-927B-BA72-2794-11C83BC419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45366" y="1467677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386C037-1EF0-3146-0DA2-1537EFA915E7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141454" y="1669178"/>
            <a:ext cx="3954618" cy="395461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109B8EF-1A78-EDDF-F917-FAD8C4930BB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2390" y="1371917"/>
            <a:ext cx="3924299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02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ABEAAA6-78C0-C7F2-D790-D101BB42862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880790" y="5273491"/>
            <a:ext cx="4025899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10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E04A7B4-F226-C787-47CD-713882A09D1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668189" y="4292199"/>
            <a:ext cx="3238500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08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4493796-89E3-DA86-D6B8-7EC8373B902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884091" y="3307948"/>
            <a:ext cx="3022598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06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06BCEC7-F911-CC8D-5888-51759631D2B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706289" y="2333832"/>
            <a:ext cx="3200400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9FF81-76C3-A8D5-269E-4038E5AAB2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83FE3B-7A97-6E17-BCA5-A4EBD70820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C43EF5-D058-8535-C837-0A1DDCE6B4B0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F2D0A61-8A57-E67E-219C-DF56B2060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0350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1C5C0A-11C8-8961-6861-B610954F50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4" cy="655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4FE983-B169-128F-03DB-710758238BED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bg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208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C3668-B229-1B05-2B6F-34A82CFF7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4" r="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0" y="3561831"/>
            <a:ext cx="4334373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US"/>
              <a:t>Title slide</a:t>
            </a:r>
            <a:br>
              <a:rPr lang="en-US"/>
            </a:br>
            <a:r>
              <a:rPr lang="en-US"/>
              <a:t>Corporate Leadership</a:t>
            </a:r>
            <a:br>
              <a:rPr lang="en-US"/>
            </a:br>
            <a:r>
              <a:rPr lang="en-US"/>
              <a:t>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10E1-1928-CAAD-FA63-6B3622D8C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CDE39-543C-C98E-9C04-8904091B73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0" y="574184"/>
            <a:ext cx="2968170" cy="89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8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10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A37596A0-4FC7-CDEC-4307-97C5D04BD2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7" t="4578" r="6370" b="457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0" y="3561831"/>
            <a:ext cx="4334373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US"/>
              <a:t>Title slide</a:t>
            </a:r>
            <a:br>
              <a:rPr lang="en-US"/>
            </a:br>
            <a:r>
              <a:rPr lang="en-US"/>
              <a:t>Corporate Leadership</a:t>
            </a:r>
            <a:br>
              <a:rPr lang="en-US"/>
            </a:br>
            <a:r>
              <a:rPr lang="en-US"/>
              <a:t>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10E1-1928-CAAD-FA63-6B3622D8C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2EB00D-B7F4-B2D0-4D76-7212310D7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060" y="2871355"/>
            <a:ext cx="3732209" cy="112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2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10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000FD65B-D127-5E7F-E21D-E43380344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78" r="9157" b="457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A05F069-4517-6FFA-CABA-045E40DC5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757" y="2594729"/>
            <a:ext cx="4529868" cy="646986"/>
          </a:xfrm>
          <a:prstGeom prst="roundRect">
            <a:avLst/>
          </a:prstGeom>
          <a:noFill/>
          <a:ln>
            <a:noFill/>
          </a:ln>
        </p:spPr>
        <p:txBody>
          <a:bodyPr wrap="square" lIns="288000" rIns="9000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Divider slide</a:t>
            </a:r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641BE-DF6E-BD2E-078C-6DA11E5B1A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0" y="398149"/>
            <a:ext cx="2812020" cy="84459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4D81F13-168E-49C6-DABF-61778B368478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A548F3A7-4D36-4B48-AFAE-39A3F3F67CC5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</a:rPr>
              <a:pPr>
                <a:defRPr/>
              </a:pPr>
              <a:t>‹#›</a:t>
            </a:fld>
            <a:r>
              <a:rPr lang="en-US" sz="80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0624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E24DBDDC-92A7-A797-B223-9D416F734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7" t="33241" r="28705" b="36333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53706C9-8809-448B-B0C2-39AD99BACE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5852" y="2479238"/>
            <a:ext cx="5192900" cy="646986"/>
          </a:xfrm>
          <a:prstGeom prst="roundRect">
            <a:avLst/>
          </a:prstGeom>
          <a:noFill/>
          <a:ln>
            <a:noFill/>
          </a:ln>
        </p:spPr>
        <p:txBody>
          <a:bodyPr wrap="square" lIns="288000" rIns="9000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Divider slide</a:t>
            </a:r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0EE55-6A16-6769-D0D5-2307F92E618E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3A8BE6-6714-5EBA-DE95-2781795624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417" y="5579760"/>
            <a:ext cx="2812020" cy="8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66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B7AA4D7B-3689-1ACA-EE7C-A602AA4FB90F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6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757C26-8978-2AA2-6F10-70C137A660CA}"/>
              </a:ext>
            </a:extLst>
          </p:cNvPr>
          <p:cNvSpPr/>
          <p:nvPr userDrawn="1"/>
        </p:nvSpPr>
        <p:spPr>
          <a:xfrm>
            <a:off x="0" y="0"/>
            <a:ext cx="3187874" cy="68008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ptos" panose="020B00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008FF97-D022-5649-0A0B-19CB007CEB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402" y="1063828"/>
            <a:ext cx="2470123" cy="267085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3996"/>
              </a:lnSpc>
              <a:buNone/>
              <a:defRPr sz="3997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F2B1CC0-F997-1B36-BF85-2F48983CC1E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86188" y="1063828"/>
            <a:ext cx="7991830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D77E8E-6626-4908-8DCF-8F71D9DA96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8A4743-ED27-54CE-9134-BAF3C650F2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61B372-36F0-FFEE-02FB-53F80F60D216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2865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, Nacht, Dunkelheit, Licht enthält.&#10;&#10;Automatisch generierte Beschreibung">
            <a:extLst>
              <a:ext uri="{FF2B5EF4-FFF2-40B4-BE49-F238E27FC236}">
                <a16:creationId xmlns:a16="http://schemas.microsoft.com/office/drawing/2014/main" id="{C18911BD-9D8F-7DDA-EEFC-74AC052F18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3564" y="3561831"/>
            <a:ext cx="4334373" cy="5384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10E1-1928-CAAD-FA63-6B3622D8C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3564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BBC8982-261A-7990-8947-0C6227E580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0" y="566801"/>
            <a:ext cx="3252086" cy="976775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794A4-DACB-ED2B-A921-80EDCB7203B5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r>
              <a:rPr kumimoji="1" lang="de-DE" altLang="ja-JP" err="1"/>
              <a:t>ffffffff</a:t>
            </a:r>
            <a:endParaRPr kumimoji="1" lang="ja-JP" altLang="en-US"/>
          </a:p>
        </p:txBody>
      </p:sp>
      <p:pic>
        <p:nvPicPr>
          <p:cNvPr id="10" name="Grafik 9" descr="Ein Bild, das Schrift, Grafiken, Logo, Text enthält.&#10;&#10;Automatisch generierte Beschreibung">
            <a:extLst>
              <a:ext uri="{FF2B5EF4-FFF2-40B4-BE49-F238E27FC236}">
                <a16:creationId xmlns:a16="http://schemas.microsoft.com/office/drawing/2014/main" id="{6AC298AE-879E-A0E3-6495-9190648918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63" y="290860"/>
            <a:ext cx="2445848" cy="76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5285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10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ine titl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FFE631C2-F645-3EF1-9254-6BD427F34D37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8794A2F-8137-D096-A8BD-3D0EFEBF9C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5F72210-EE83-55D3-E33B-31885639E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5" y="1425161"/>
            <a:ext cx="11459223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7D81D5-201E-3EA6-7131-9E8A666236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E7D6C5-8EAE-85A6-E8A3-EE502E1365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14DC18-7561-266C-839A-B2A95E5CA682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8305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47075AE0-0FD1-25B6-F52E-3225E13C0E41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79438-E3DC-083F-8B79-11058C73C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DF8BE83-93D3-502A-54B3-1FE3423428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4470F6-5582-EB4F-47EE-A69863C7E569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9815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B75F131C-8C59-910D-91CA-07B92589A38B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Picture Placeholder 30">
            <a:extLst>
              <a:ext uri="{FF2B5EF4-FFF2-40B4-BE49-F238E27FC236}">
                <a16:creationId xmlns:a16="http://schemas.microsoft.com/office/drawing/2014/main" id="{B24272E2-00F7-7229-D121-5C049CC7F2E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86650" y="1236663"/>
            <a:ext cx="4705349" cy="39719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E4285-4E79-3F29-43CF-03DC114F6B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B758A2-BCBD-DCFE-0045-87FB665436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0BC97-A6B0-2227-746C-3E4CC705DA26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357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9">
          <p15:clr>
            <a:srgbClr val="FBAE40"/>
          </p15:clr>
        </p15:guide>
        <p15:guide id="2" pos="4712">
          <p15:clr>
            <a:srgbClr val="FBAE40"/>
          </p15:clr>
        </p15:guide>
        <p15:guide id="3" orient="horz" pos="328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34DEE4B6-BE2C-61B7-E29A-B15F866E5785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5763BD1-9DE9-53D3-A417-3C5666F64B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67E125-B612-A924-F92C-760EC20D3C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193285-0CEE-7A94-CE44-499F9588AB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425D83-8E4D-BEC1-62F4-7D403C333C92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2867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ide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AA9D085C-6073-F973-4532-C4B351348E38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1942F-8E6E-9113-315D-55FCDCE036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17221"/>
            <a:ext cx="12191995" cy="94077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2B1EA2-5ED0-127C-9776-6B47594087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F6CBD5B-BF24-9CEF-9D6D-9D89774021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78D469C-E4AC-C75F-F43F-62F07B333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6" y="1425161"/>
            <a:ext cx="5046954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758825" indent="-347663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117600" indent="-347663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74788" indent="-3460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822450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9B93F-4945-CC33-2163-BF472A2454D4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2813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D667AB0-8611-2FE5-2497-5EA16C39B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5" y="1425161"/>
            <a:ext cx="11459223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EC584DE-B62E-E877-70FD-3AD993E14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023AA8F-5515-285A-65BD-F606895C7735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A548F3A7-4D36-4B48-AFAE-39A3F3F67CC5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</a:rPr>
              <a:pPr>
                <a:defRPr/>
              </a:pPr>
              <a:t>‹#›</a:t>
            </a:fld>
            <a:r>
              <a:rPr lang="en-US" sz="80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99390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91F709-1868-8464-DD45-A3EA0624C7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F57DABC7-B7FC-72BD-288B-1EBE7D434776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accent6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91111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7414C8-3196-4C10-4FE9-BBA87065D0EB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A548F3A7-4D36-4B48-AFAE-39A3F3F67CC5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</a:rPr>
              <a:pPr>
                <a:defRPr/>
              </a:pPr>
              <a:t>‹#›</a:t>
            </a:fld>
            <a:r>
              <a:rPr lang="en-US" sz="80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82100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06F07D96-8394-B43F-9758-24DA86F539C1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A548F3A7-4D36-4B48-AFAE-39A3F3F67CC5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</a:rPr>
              <a:pPr>
                <a:defRPr/>
              </a:pPr>
              <a:t>‹#›</a:t>
            </a:fld>
            <a:r>
              <a:rPr lang="en-US" sz="80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971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with Titl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78;p9" descr="Background pattern&#10;&#10;Description automatically generated">
            <a:extLst>
              <a:ext uri="{FF2B5EF4-FFF2-40B4-BE49-F238E27FC236}">
                <a16:creationId xmlns:a16="http://schemas.microsoft.com/office/drawing/2014/main" id="{37928B9B-B81E-FC3C-F807-4F74D0B87BCD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D667AB0-8611-2FE5-2497-5EA16C39B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5" y="1425161"/>
            <a:ext cx="11459223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2AF3F1-303E-5A89-D4EE-372D03288A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985" y="6200963"/>
            <a:ext cx="2099025" cy="655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ECDFE4-861E-4E49-3168-A393DBEC979D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9567B53-34B1-54ED-25F3-B2F6EF81F9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453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creenshot, Nacht, Dunkelheit, Licht enthält.&#10;&#10;Automatisch generierte Beschreibung">
            <a:extLst>
              <a:ext uri="{FF2B5EF4-FFF2-40B4-BE49-F238E27FC236}">
                <a16:creationId xmlns:a16="http://schemas.microsoft.com/office/drawing/2014/main" id="{433A585A-B399-7157-6989-CAA5AFE2CB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124" y="-89647"/>
            <a:ext cx="12228124" cy="6951127"/>
          </a:xfrm>
          <a:prstGeom prst="rect">
            <a:avLst/>
          </a:prstGeom>
        </p:spPr>
      </p:pic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BBC8982-261A-7990-8947-0C6227E580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0" y="566801"/>
            <a:ext cx="3252086" cy="97677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1EEE600-904A-4B35-A365-6C3EAFCAF4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0" y="3561831"/>
            <a:ext cx="4334373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US"/>
              <a:t>Title slide</a:t>
            </a:r>
            <a:br>
              <a:rPr lang="en-US"/>
            </a:br>
            <a:r>
              <a:rPr lang="en-US"/>
              <a:t>Corporate Leadership</a:t>
            </a:r>
            <a:br>
              <a:rPr lang="en-US"/>
            </a:br>
            <a:r>
              <a:rPr lang="en-US"/>
              <a:t>Campaign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4EE6DBA-0D37-946C-8B6B-477D3008AA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14" name="Grafik 13" descr="Ein Bild, das Schrift, Grafiken, Logo, Text enthält.&#10;&#10;Automatisch generierte Beschreibung">
            <a:extLst>
              <a:ext uri="{FF2B5EF4-FFF2-40B4-BE49-F238E27FC236}">
                <a16:creationId xmlns:a16="http://schemas.microsoft.com/office/drawing/2014/main" id="{F384F1E2-B67D-82DA-301C-C45AFE9E96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63" y="290860"/>
            <a:ext cx="2445848" cy="76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2642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10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78;p9" descr="Background pattern&#10;&#10;Description automatically generated">
            <a:extLst>
              <a:ext uri="{FF2B5EF4-FFF2-40B4-BE49-F238E27FC236}">
                <a16:creationId xmlns:a16="http://schemas.microsoft.com/office/drawing/2014/main" id="{71C9BDA9-5406-1EB0-6828-EF3EDF3A4E8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E4F93-090C-1D4C-1D35-2FDD6EB75D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985" y="6200963"/>
            <a:ext cx="2099025" cy="655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ED004B-F871-54ED-E1A9-871B69F89CCC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E72466-4761-3192-9656-BF1E57EB38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69166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78;p9" descr="Background pattern&#10;&#10;Description automatically generated">
            <a:extLst>
              <a:ext uri="{FF2B5EF4-FFF2-40B4-BE49-F238E27FC236}">
                <a16:creationId xmlns:a16="http://schemas.microsoft.com/office/drawing/2014/main" id="{E529CC52-E028-F6F5-7103-67004FAD11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D71FE1-03E6-AF1B-A43F-B4BFA20C0D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985" y="6200963"/>
            <a:ext cx="2099025" cy="655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1A7D18-DCD2-6736-CFF2-251F5B4D0FEA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5733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064669E8-E3B0-7744-ADAA-D1A46D06D9AB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CD719ED-651D-00C4-BD97-08BC37913E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6390" y="17230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39F0A98C-1B85-40A7-1B90-B22B30FA48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7664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500B2285-BEC9-6874-90AE-973E60C678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2411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8D888AF6-B846-418E-59CA-ECE35EF722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68584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18B7952-DB6C-0F0D-41A1-2E42BBBC38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633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48B1E4F-A22E-571C-B2C8-59AC774AA9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30654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6E1DEE89-BD25-6159-1292-089D4FA4B7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5907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961C3299-4220-C842-3324-0BBDEB63F2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86827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02716D3C-397D-A0FA-94DA-F1D39FF3F6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4633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76507357-0EC1-0412-D0B0-A75A9C9A7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30654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8968A9F3-3CDC-D9D3-E7D0-DF48696F32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05907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C2F33C6-E421-BEEE-D92C-2134B9A781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6827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CBBCB-AD34-B5C4-02DE-A07F098E22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F27243-1DAA-3FE3-2FF0-76F402B8D8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82F0CB-47B6-7BD5-EEBA-49307F3BC6BC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FFD18D3-26E5-DD20-D115-44B67DA42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55429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DBCDB010-0667-DB19-A410-2A04C7C47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7" t="4578" r="6370" b="457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E60B86E7-134A-B19B-AA7A-2524671895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01" y="2871355"/>
            <a:ext cx="3732209" cy="1115289"/>
          </a:xfrm>
          <a:prstGeom prst="rect">
            <a:avLst/>
          </a:prstGeom>
        </p:spPr>
      </p:pic>
      <p:sp>
        <p:nvSpPr>
          <p:cNvPr id="33" name="Google Shape;954;p36">
            <a:extLst>
              <a:ext uri="{FF2B5EF4-FFF2-40B4-BE49-F238E27FC236}">
                <a16:creationId xmlns:a16="http://schemas.microsoft.com/office/drawing/2014/main" id="{A7107DE6-16FC-4903-B1FA-036CDF506A72}"/>
              </a:ext>
            </a:extLst>
          </p:cNvPr>
          <p:cNvSpPr txBox="1"/>
          <p:nvPr/>
        </p:nvSpPr>
        <p:spPr>
          <a:xfrm>
            <a:off x="353517" y="6425844"/>
            <a:ext cx="1316178" cy="215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6" tIns="45684" rIns="91396" bIns="45684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sz="1399" b="0" i="0" u="none" strike="noStrike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BC4CC62-670F-3C36-5608-41331AD78F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369" y="3183660"/>
            <a:ext cx="3557176" cy="4238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803" b="1">
                <a:solidFill>
                  <a:schemeClr val="tx1"/>
                </a:solidFill>
              </a:defRPr>
            </a:lvl1pPr>
            <a:lvl2pPr>
              <a:defRPr sz="1803" b="1"/>
            </a:lvl2pPr>
            <a:lvl3pPr>
              <a:defRPr sz="1803" b="1"/>
            </a:lvl3pPr>
            <a:lvl4pPr>
              <a:defRPr sz="1803" b="1"/>
            </a:lvl4pPr>
            <a:lvl5pPr>
              <a:defRPr sz="1803" b="1"/>
            </a:lvl5pPr>
          </a:lstStyle>
          <a:p>
            <a:pPr lvl="0"/>
            <a:r>
              <a:rPr lang="en-US"/>
              <a:t>Representative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1E4F115-1E80-8094-05CB-2D62F60047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7373" y="3784832"/>
            <a:ext cx="3064825" cy="6474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50000"/>
              </a:lnSpc>
              <a:buFontTx/>
              <a:buNone/>
              <a:defRPr sz="1092" b="1">
                <a:solidFill>
                  <a:schemeClr val="tx1"/>
                </a:solidFill>
              </a:defRPr>
            </a:lvl1pPr>
            <a:lvl2pPr marL="457029" indent="0" algn="l">
              <a:buFontTx/>
              <a:buNone/>
              <a:defRPr/>
            </a:lvl2pPr>
            <a:lvl3pPr marL="914058" indent="0" algn="l">
              <a:buFontTx/>
              <a:buNone/>
              <a:defRPr/>
            </a:lvl3pPr>
            <a:lvl4pPr marL="1371088" indent="0" algn="l">
              <a:buFontTx/>
              <a:buNone/>
              <a:defRPr/>
            </a:lvl4pPr>
            <a:lvl5pPr marL="1828117" indent="0" algn="l">
              <a:buFontTx/>
              <a:buNone/>
              <a:defRPr/>
            </a:lvl5pPr>
          </a:lstStyle>
          <a:p>
            <a:pPr lvl="0"/>
            <a:r>
              <a:rPr lang="en-US"/>
              <a:t>+1 123 459 859  </a:t>
            </a:r>
          </a:p>
          <a:p>
            <a:pPr lvl="0"/>
            <a:r>
              <a:rPr lang="en-US" err="1"/>
              <a:t>yourname@trendmicro.com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520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325;p41" descr="Background pattern&#10;&#10;Description automatically generated">
            <a:extLst>
              <a:ext uri="{FF2B5EF4-FFF2-40B4-BE49-F238E27FC236}">
                <a16:creationId xmlns:a16="http://schemas.microsoft.com/office/drawing/2014/main" id="{5DC28091-A569-4D15-AEA0-06420B49F3F7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0FE52828-FED5-4D9B-89C1-38065A8FD1A8}"/>
              </a:ext>
            </a:extLst>
          </p:cNvPr>
          <p:cNvSpPr/>
          <p:nvPr/>
        </p:nvSpPr>
        <p:spPr>
          <a:xfrm>
            <a:off x="3787059" y="1323638"/>
            <a:ext cx="4653280" cy="4653279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09" b="0" i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76415DAB-FFC3-4EDC-AA00-4CB3C5FBEF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03064" y="1467677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D6ABEB75-3247-4652-BBCA-0211CA40B9F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9235" y="1371917"/>
            <a:ext cx="3924299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01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90D5DD49-A755-414E-8434-41B64B3AC0A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9235" y="5273491"/>
            <a:ext cx="4025899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09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07B3BE03-30CC-4B62-888A-AAE6CC7D068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9235" y="4292199"/>
            <a:ext cx="3238500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07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D0AC6AAE-D3E4-4E0F-8AAB-E739A0A6EFF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19235" y="3307948"/>
            <a:ext cx="3022598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05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17C608AB-613B-48E3-8C14-7FD298D74E2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19235" y="2333832"/>
            <a:ext cx="3200400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03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03DEE17-6303-6E6B-6F6E-7AE212FD6D8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627946" y="245899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3E9045-23A0-B8E4-5003-5DDEA0E0299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22847" y="343321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5B3780-CF4F-9E4E-1AFA-42A8C15834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27946" y="4381793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93CE98-BFFB-54B6-5511-AC41ACBC63B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405613" y="5373105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F2952E2-6C7B-AF47-A191-E4B69EC8B76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42817" y="5373105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71157E1-986F-980B-5B75-58A12DD87A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020484" y="4381793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8732E20-FB76-7EF4-5FE2-B3FAA99FBF5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285404" y="343321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2DFBAD2-9CB7-E3C5-580D-4909C835358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029030" y="245899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DD8A906-927B-BA72-2794-11C83BC419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45366" y="1467677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386C037-1EF0-3146-0DA2-1537EFA915E7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141454" y="1669178"/>
            <a:ext cx="3954618" cy="395461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109B8EF-1A78-EDDF-F917-FAD8C4930BB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2390" y="1371917"/>
            <a:ext cx="3924299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02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ABEAAA6-78C0-C7F2-D790-D101BB42862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880790" y="5273491"/>
            <a:ext cx="4025899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10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E04A7B4-F226-C787-47CD-713882A09D1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668189" y="4292199"/>
            <a:ext cx="3238500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08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4493796-89E3-DA86-D6B8-7EC8373B902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884091" y="3307948"/>
            <a:ext cx="3022598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06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06BCEC7-F911-CC8D-5888-51759631D2B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706289" y="2333832"/>
            <a:ext cx="3200400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9FF81-76C3-A8D5-269E-4038E5AAB2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83FE3B-7A97-6E17-BCA5-A4EBD70820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C43EF5-D058-8535-C837-0A1DDCE6B4B0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F2D0A61-8A57-E67E-219C-DF56B2060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38435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1C5C0A-11C8-8961-6861-B610954F50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4" cy="655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4FE983-B169-128F-03DB-710758238BED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bg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327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C3668-B229-1B05-2B6F-34A82CFF7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4" r="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0" y="3561831"/>
            <a:ext cx="4334373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US"/>
              <a:t>Title slide</a:t>
            </a:r>
            <a:br>
              <a:rPr lang="en-US"/>
            </a:br>
            <a:r>
              <a:rPr lang="en-US"/>
              <a:t>Corporate Leadership</a:t>
            </a:r>
            <a:br>
              <a:rPr lang="en-US"/>
            </a:br>
            <a:r>
              <a:rPr lang="en-US"/>
              <a:t>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10E1-1928-CAAD-FA63-6B3622D8C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CDE39-543C-C98E-9C04-8904091B73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0" y="574184"/>
            <a:ext cx="2968170" cy="89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2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10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A37596A0-4FC7-CDEC-4307-97C5D04BD2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7" t="4578" r="6370" b="457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0" y="3561831"/>
            <a:ext cx="4334373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US"/>
              <a:t>Title slide</a:t>
            </a:r>
            <a:br>
              <a:rPr lang="en-US"/>
            </a:br>
            <a:r>
              <a:rPr lang="en-US"/>
              <a:t>Corporate Leadership</a:t>
            </a:r>
            <a:br>
              <a:rPr lang="en-US"/>
            </a:br>
            <a:r>
              <a:rPr lang="en-US"/>
              <a:t>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10E1-1928-CAAD-FA63-6B3622D8C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2EB00D-B7F4-B2D0-4D76-7212310D7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060" y="2871355"/>
            <a:ext cx="3732209" cy="112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58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10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000FD65B-D127-5E7F-E21D-E43380344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78" r="9157" b="457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A05F069-4517-6FFA-CABA-045E40DC5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757" y="2594729"/>
            <a:ext cx="4529868" cy="646986"/>
          </a:xfrm>
          <a:prstGeom prst="roundRect">
            <a:avLst/>
          </a:prstGeom>
          <a:noFill/>
          <a:ln>
            <a:noFill/>
          </a:ln>
        </p:spPr>
        <p:txBody>
          <a:bodyPr wrap="square" lIns="288000" rIns="9000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Divider slide</a:t>
            </a:r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E36024-7631-0CAB-B7D7-2355CC4192EC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641BE-DF6E-BD2E-078C-6DA11E5B1A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0" y="398149"/>
            <a:ext cx="2812020" cy="8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1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E24DBDDC-92A7-A797-B223-9D416F734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7" t="33241" r="28705" b="36333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53706C9-8809-448B-B0C2-39AD99BACE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5852" y="2479238"/>
            <a:ext cx="5192900" cy="646986"/>
          </a:xfrm>
          <a:prstGeom prst="roundRect">
            <a:avLst/>
          </a:prstGeom>
          <a:noFill/>
          <a:ln>
            <a:noFill/>
          </a:ln>
        </p:spPr>
        <p:txBody>
          <a:bodyPr wrap="square" lIns="288000" rIns="9000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Divider slide</a:t>
            </a:r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0EE55-6A16-6769-D0D5-2307F92E618E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3A8BE6-6714-5EBA-DE95-2781795624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417" y="5579760"/>
            <a:ext cx="2812020" cy="8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53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Nacht, Himmel, Screenshot, Licht enthält.&#10;&#10;Automatisch generierte Beschreibung">
            <a:extLst>
              <a:ext uri="{FF2B5EF4-FFF2-40B4-BE49-F238E27FC236}">
                <a16:creationId xmlns:a16="http://schemas.microsoft.com/office/drawing/2014/main" id="{F671316A-1C99-8CE6-7885-A21AA9DC69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38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0" y="3561831"/>
            <a:ext cx="4334373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US"/>
              <a:t>Title slide</a:t>
            </a:r>
            <a:br>
              <a:rPr lang="en-US"/>
            </a:br>
            <a:r>
              <a:rPr lang="en-US"/>
              <a:t>Corporate Leadership</a:t>
            </a:r>
            <a:br>
              <a:rPr lang="en-US"/>
            </a:br>
            <a:r>
              <a:rPr lang="en-US"/>
              <a:t>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10E1-1928-CAAD-FA63-6B3622D8C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BBC8982-261A-7990-8947-0C6227E580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0" y="566801"/>
            <a:ext cx="3252086" cy="976775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794A4-DACB-ED2B-A921-80EDCB7203B5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endParaRPr kumimoji="1" lang="ja-JP" altLang="en-US"/>
          </a:p>
        </p:txBody>
      </p:sp>
      <p:pic>
        <p:nvPicPr>
          <p:cNvPr id="12" name="Grafik 11" descr="Ein Bild, das Schrift, Grafiken, Logo, Text enthält.&#10;&#10;Automatisch generierte Beschreibung">
            <a:extLst>
              <a:ext uri="{FF2B5EF4-FFF2-40B4-BE49-F238E27FC236}">
                <a16:creationId xmlns:a16="http://schemas.microsoft.com/office/drawing/2014/main" id="{B56E6BE4-17FF-75A0-A8E1-60CCCDD2C0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63" y="290860"/>
            <a:ext cx="2445848" cy="76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5741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10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B7AA4D7B-3689-1ACA-EE7C-A602AA4FB90F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6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757C26-8978-2AA2-6F10-70C137A660CA}"/>
              </a:ext>
            </a:extLst>
          </p:cNvPr>
          <p:cNvSpPr/>
          <p:nvPr userDrawn="1"/>
        </p:nvSpPr>
        <p:spPr>
          <a:xfrm>
            <a:off x="0" y="0"/>
            <a:ext cx="3187874" cy="68008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ptos" panose="020B00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008FF97-D022-5649-0A0B-19CB007CEB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402" y="1063828"/>
            <a:ext cx="2470123" cy="267085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3996"/>
              </a:lnSpc>
              <a:buNone/>
              <a:defRPr sz="3997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F2B1CC0-F997-1B36-BF85-2F48983CC1E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86188" y="1063828"/>
            <a:ext cx="7991830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D77E8E-6626-4908-8DCF-8F71D9DA96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8A4743-ED27-54CE-9134-BAF3C650F2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61B372-36F0-FFEE-02FB-53F80F60D216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6003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ine titl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FFE631C2-F645-3EF1-9254-6BD427F34D37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8794A2F-8137-D096-A8BD-3D0EFEBF9C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5F72210-EE83-55D3-E33B-31885639E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5" y="1425161"/>
            <a:ext cx="11459223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7D81D5-201E-3EA6-7131-9E8A666236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E7D6C5-8EAE-85A6-E8A3-EE502E1365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14DC18-7561-266C-839A-B2A95E5CA682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23132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47075AE0-0FD1-25B6-F52E-3225E13C0E41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79438-E3DC-083F-8B79-11058C73C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DF8BE83-93D3-502A-54B3-1FE3423428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4470F6-5582-EB4F-47EE-A69863C7E569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35186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B75F131C-8C59-910D-91CA-07B92589A38B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Picture Placeholder 30">
            <a:extLst>
              <a:ext uri="{FF2B5EF4-FFF2-40B4-BE49-F238E27FC236}">
                <a16:creationId xmlns:a16="http://schemas.microsoft.com/office/drawing/2014/main" id="{B24272E2-00F7-7229-D121-5C049CC7F2E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86650" y="1236663"/>
            <a:ext cx="4705349" cy="39719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E4285-4E79-3F29-43CF-03DC114F6B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B758A2-BCBD-DCFE-0045-87FB665436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0BC97-A6B0-2227-746C-3E4CC705DA26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20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9">
          <p15:clr>
            <a:srgbClr val="FBAE40"/>
          </p15:clr>
        </p15:guide>
        <p15:guide id="2" pos="4712">
          <p15:clr>
            <a:srgbClr val="FBAE40"/>
          </p15:clr>
        </p15:guide>
        <p15:guide id="3" orient="horz" pos="328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34DEE4B6-BE2C-61B7-E29A-B15F866E5785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5763BD1-9DE9-53D3-A417-3C5666F64B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67E125-B612-A924-F92C-760EC20D3C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193285-0CEE-7A94-CE44-499F9588AB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425D83-8E4D-BEC1-62F4-7D403C333C92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34423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ide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AA9D085C-6073-F973-4532-C4B351348E38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1942F-8E6E-9113-315D-55FCDCE036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17221"/>
            <a:ext cx="12191995" cy="94077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2B1EA2-5ED0-127C-9776-6B47594087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F6CBD5B-BF24-9CEF-9D6D-9D89774021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78D469C-E4AC-C75F-F43F-62F07B333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6" y="1425161"/>
            <a:ext cx="5046954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758825" indent="-347663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117600" indent="-347663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74788" indent="-3460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822450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9B93F-4945-CC33-2163-BF472A2454D4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tx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269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D667AB0-8611-2FE5-2497-5EA16C39B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5" y="1425161"/>
            <a:ext cx="11459223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EC584DE-B62E-E877-70FD-3AD993E14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66A8C-6545-FD88-3111-C0EA8578268D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A548F3A7-4D36-4B48-AFAE-39A3F3F67CC5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</a:rPr>
              <a:pPr>
                <a:defRPr/>
              </a:pPr>
              <a:t>‹#›</a:t>
            </a:fld>
            <a:r>
              <a:rPr lang="en-US" sz="80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48262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91F709-1868-8464-DD45-A3EA0624C7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98B4479-FF5B-9CCE-0EF5-26E36E9F35E3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A548F3A7-4D36-4B48-AFAE-39A3F3F67CC5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</a:rPr>
              <a:pPr>
                <a:defRPr/>
              </a:pPr>
              <a:t>‹#›</a:t>
            </a:fld>
            <a:r>
              <a:rPr lang="en-US" sz="80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5627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B3AC3-022D-C113-304F-15C3B4ADF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5" cy="655945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605F8BBA-286C-91F1-86EC-6E4955A287F5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A548F3A7-4D36-4B48-AFAE-39A3F3F67CC5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</a:rPr>
              <a:pPr>
                <a:defRPr/>
              </a:pPr>
              <a:t>‹#›</a:t>
            </a:fld>
            <a:r>
              <a:rPr lang="en-US" sz="800">
                <a:solidFill>
                  <a:srgbClr val="000000">
                    <a:lumMod val="50000"/>
                    <a:lumOff val="50000"/>
                  </a:srgbClr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>
              <a:solidFill>
                <a:srgbClr val="000000">
                  <a:lumMod val="50000"/>
                  <a:lumOff val="50000"/>
                </a:srgbClr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7079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26E2DC-89EC-3D5D-F3B3-B5452F70B29E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accent6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26767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Nacht, Himmel, Wasser, Screenshot enthält.&#10;&#10;Automatisch generierte Beschreibung">
            <a:extLst>
              <a:ext uri="{FF2B5EF4-FFF2-40B4-BE49-F238E27FC236}">
                <a16:creationId xmlns:a16="http://schemas.microsoft.com/office/drawing/2014/main" id="{A8DE9961-03CF-7F62-D819-06886EF9EC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3564" y="3561831"/>
            <a:ext cx="4334373" cy="53841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10E1-1928-CAAD-FA63-6B3622D8C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3564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BBC8982-261A-7990-8947-0C6227E580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0" y="566801"/>
            <a:ext cx="3252086" cy="976775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794A4-DACB-ED2B-A921-80EDCB7203B5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r>
              <a:rPr kumimoji="1" lang="de-DE" altLang="ja-JP" err="1"/>
              <a:t>ffffffff</a:t>
            </a:r>
            <a:endParaRPr kumimoji="1" lang="ja-JP" altLang="en-US"/>
          </a:p>
        </p:txBody>
      </p:sp>
      <p:pic>
        <p:nvPicPr>
          <p:cNvPr id="9" name="Grafik 8" descr="Ein Bild, das Schrift, Grafiken, Logo, Text enthält.&#10;&#10;Automatisch generierte Beschreibung">
            <a:extLst>
              <a:ext uri="{FF2B5EF4-FFF2-40B4-BE49-F238E27FC236}">
                <a16:creationId xmlns:a16="http://schemas.microsoft.com/office/drawing/2014/main" id="{FD5B8CE7-278E-8C23-753C-D116F5B59C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63" y="290860"/>
            <a:ext cx="2445848" cy="76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611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10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with Titl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78;p9" descr="Background pattern&#10;&#10;Description automatically generated">
            <a:extLst>
              <a:ext uri="{FF2B5EF4-FFF2-40B4-BE49-F238E27FC236}">
                <a16:creationId xmlns:a16="http://schemas.microsoft.com/office/drawing/2014/main" id="{37928B9B-B81E-FC3C-F807-4F74D0B87BCD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D667AB0-8611-2FE5-2497-5EA16C39B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5" y="1425161"/>
            <a:ext cx="11459223" cy="18158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55600" indent="-350838">
              <a:lnSpc>
                <a:spcPts val="2700"/>
              </a:lnSpc>
              <a:tabLst/>
              <a:defRPr sz="2400">
                <a:solidFill>
                  <a:schemeClr val="tx1"/>
                </a:solidFill>
              </a:defRPr>
            </a:lvl1pPr>
            <a:lvl2pPr marL="685800" indent="-285750">
              <a:lnSpc>
                <a:spcPct val="100000"/>
              </a:lnSpc>
              <a:tabLst/>
              <a:defRPr sz="2000">
                <a:solidFill>
                  <a:schemeClr val="tx1"/>
                </a:solidFill>
              </a:defRPr>
            </a:lvl2pPr>
            <a:lvl3pPr marL="1030288" indent="-314325">
              <a:lnSpc>
                <a:spcPct val="100000"/>
              </a:lnSpc>
              <a:tabLst/>
              <a:defRPr sz="1800">
                <a:solidFill>
                  <a:schemeClr val="tx1"/>
                </a:solidFill>
              </a:defRPr>
            </a:lvl3pPr>
            <a:lvl4pPr marL="1431925" indent="-358775">
              <a:lnSpc>
                <a:spcPct val="100000"/>
              </a:lnSpc>
              <a:tabLst/>
              <a:defRPr sz="1600">
                <a:solidFill>
                  <a:schemeClr val="tx1"/>
                </a:solidFill>
              </a:defRPr>
            </a:lvl4pPr>
            <a:lvl5pPr marL="1779588" indent="-336550">
              <a:lnSpc>
                <a:spcPct val="100000"/>
              </a:lnSpc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2AF3F1-303E-5A89-D4EE-372D03288A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985" y="6200963"/>
            <a:ext cx="2099025" cy="655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ECDFE4-861E-4E49-3168-A393DBEC979D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9567B53-34B1-54ED-25F3-B2F6EF81F9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81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78;p9" descr="Background pattern&#10;&#10;Description automatically generated">
            <a:extLst>
              <a:ext uri="{FF2B5EF4-FFF2-40B4-BE49-F238E27FC236}">
                <a16:creationId xmlns:a16="http://schemas.microsoft.com/office/drawing/2014/main" id="{71C9BDA9-5406-1EB0-6828-EF3EDF3A4E8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E4F93-090C-1D4C-1D35-2FDD6EB75D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985" y="6200963"/>
            <a:ext cx="2099025" cy="655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ED004B-F871-54ED-E1A9-871B69F89CCC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E72466-4761-3192-9656-BF1E57EB38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7927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78;p9" descr="Background pattern&#10;&#10;Description automatically generated">
            <a:extLst>
              <a:ext uri="{FF2B5EF4-FFF2-40B4-BE49-F238E27FC236}">
                <a16:creationId xmlns:a16="http://schemas.microsoft.com/office/drawing/2014/main" id="{E529CC52-E028-F6F5-7103-67004FAD11A9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D71FE1-03E6-AF1B-A43F-B4BFA20C0D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985" y="6200963"/>
            <a:ext cx="2099025" cy="655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1A7D18-DCD2-6736-CFF2-251F5B4D0FEA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accent6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accent6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541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23;p15" descr="Background pattern&#10;&#10;Description automatically generated">
            <a:extLst>
              <a:ext uri="{FF2B5EF4-FFF2-40B4-BE49-F238E27FC236}">
                <a16:creationId xmlns:a16="http://schemas.microsoft.com/office/drawing/2014/main" id="{064669E8-E3B0-7744-ADAA-D1A46D06D9AB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CD719ED-651D-00C4-BD97-08BC37913E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6390" y="17230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39F0A98C-1B85-40A7-1B90-B22B30FA48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7664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500B2285-BEC9-6874-90AE-973E60C678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2411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8D888AF6-B846-418E-59CA-ECE35EF722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68584" y="1730741"/>
            <a:ext cx="2155825" cy="21558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CBEBF"/>
            </a:solidFill>
          </a:ln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18B7952-DB6C-0F0D-41A1-2E42BBBC38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633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48B1E4F-A22E-571C-B2C8-59AC774AA9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30654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6E1DEE89-BD25-6159-1292-089D4FA4B7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5907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961C3299-4220-C842-3324-0BBDEB63F2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86827" y="4225557"/>
            <a:ext cx="2319338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02716D3C-397D-A0FA-94DA-F1D39FF3F6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4633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76507357-0EC1-0412-D0B0-A75A9C9A7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30654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8968A9F3-3CDC-D9D3-E7D0-DF48696F32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05907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C2F33C6-E421-BEEE-D92C-2134B9A781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6827" y="4646690"/>
            <a:ext cx="2319338" cy="3744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CBBCB-AD34-B5C4-02DE-A07F098E22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F27243-1DAA-3FE3-2FF0-76F402B8D8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82F0CB-47B6-7BD5-EEBA-49307F3BC6BC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FFD18D3-26E5-DD20-D115-44B67DA42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1783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DBCDB010-0667-DB19-A410-2A04C7C47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7" t="4578" r="6370" b="457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E60B86E7-134A-B19B-AA7A-2524671895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01" y="2871355"/>
            <a:ext cx="3732209" cy="1115289"/>
          </a:xfrm>
          <a:prstGeom prst="rect">
            <a:avLst/>
          </a:prstGeom>
        </p:spPr>
      </p:pic>
      <p:sp>
        <p:nvSpPr>
          <p:cNvPr id="33" name="Google Shape;954;p36">
            <a:extLst>
              <a:ext uri="{FF2B5EF4-FFF2-40B4-BE49-F238E27FC236}">
                <a16:creationId xmlns:a16="http://schemas.microsoft.com/office/drawing/2014/main" id="{A7107DE6-16FC-4903-B1FA-036CDF506A72}"/>
              </a:ext>
            </a:extLst>
          </p:cNvPr>
          <p:cNvSpPr txBox="1"/>
          <p:nvPr/>
        </p:nvSpPr>
        <p:spPr>
          <a:xfrm>
            <a:off x="353517" y="6425844"/>
            <a:ext cx="1316178" cy="215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6" tIns="45684" rIns="91396" bIns="45684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sz="1399" b="0" i="0" u="none" strike="noStrike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BC4CC62-670F-3C36-5608-41331AD78F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369" y="3183660"/>
            <a:ext cx="3557176" cy="4238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803" b="1">
                <a:solidFill>
                  <a:schemeClr val="tx1"/>
                </a:solidFill>
              </a:defRPr>
            </a:lvl1pPr>
            <a:lvl2pPr>
              <a:defRPr sz="1803" b="1"/>
            </a:lvl2pPr>
            <a:lvl3pPr>
              <a:defRPr sz="1803" b="1"/>
            </a:lvl3pPr>
            <a:lvl4pPr>
              <a:defRPr sz="1803" b="1"/>
            </a:lvl4pPr>
            <a:lvl5pPr>
              <a:defRPr sz="1803" b="1"/>
            </a:lvl5pPr>
          </a:lstStyle>
          <a:p>
            <a:pPr lvl="0"/>
            <a:r>
              <a:rPr lang="en-US"/>
              <a:t>Representative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1E4F115-1E80-8094-05CB-2D62F60047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7373" y="3784832"/>
            <a:ext cx="3064825" cy="6474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50000"/>
              </a:lnSpc>
              <a:buFontTx/>
              <a:buNone/>
              <a:defRPr sz="1092" b="1">
                <a:solidFill>
                  <a:schemeClr val="tx1"/>
                </a:solidFill>
              </a:defRPr>
            </a:lvl1pPr>
            <a:lvl2pPr marL="457029" indent="0" algn="l">
              <a:buFontTx/>
              <a:buNone/>
              <a:defRPr/>
            </a:lvl2pPr>
            <a:lvl3pPr marL="914058" indent="0" algn="l">
              <a:buFontTx/>
              <a:buNone/>
              <a:defRPr/>
            </a:lvl3pPr>
            <a:lvl4pPr marL="1371088" indent="0" algn="l">
              <a:buFontTx/>
              <a:buNone/>
              <a:defRPr/>
            </a:lvl4pPr>
            <a:lvl5pPr marL="1828117" indent="0" algn="l">
              <a:buFontTx/>
              <a:buNone/>
              <a:defRPr/>
            </a:lvl5pPr>
          </a:lstStyle>
          <a:p>
            <a:pPr lvl="0"/>
            <a:r>
              <a:rPr lang="en-US"/>
              <a:t>+1 123 459 859  </a:t>
            </a:r>
          </a:p>
          <a:p>
            <a:pPr lvl="0"/>
            <a:r>
              <a:rPr lang="en-US" err="1"/>
              <a:t>yourname@trendmicro.com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762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325;p41" descr="Background pattern&#10;&#10;Description automatically generated">
            <a:extLst>
              <a:ext uri="{FF2B5EF4-FFF2-40B4-BE49-F238E27FC236}">
                <a16:creationId xmlns:a16="http://schemas.microsoft.com/office/drawing/2014/main" id="{5DC28091-A569-4D15-AEA0-06420B49F3F7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0FE52828-FED5-4D9B-89C1-38065A8FD1A8}"/>
              </a:ext>
            </a:extLst>
          </p:cNvPr>
          <p:cNvSpPr/>
          <p:nvPr/>
        </p:nvSpPr>
        <p:spPr>
          <a:xfrm>
            <a:off x="3787059" y="1323638"/>
            <a:ext cx="4653280" cy="4653279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09" b="0" i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76415DAB-FFC3-4EDC-AA00-4CB3C5FBEF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03064" y="1467677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D6ABEB75-3247-4652-BBCA-0211CA40B9F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9235" y="1371917"/>
            <a:ext cx="3924299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01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90D5DD49-A755-414E-8434-41B64B3AC0A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9235" y="5273491"/>
            <a:ext cx="4025899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09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07B3BE03-30CC-4B62-888A-AAE6CC7D068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9235" y="4292199"/>
            <a:ext cx="3238500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07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D0AC6AAE-D3E4-4E0F-8AAB-E739A0A6EFF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19235" y="3307948"/>
            <a:ext cx="3022598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05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17C608AB-613B-48E3-8C14-7FD298D74E2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19235" y="2333832"/>
            <a:ext cx="3200400" cy="7315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03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03DEE17-6303-6E6B-6F6E-7AE212FD6D8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627946" y="245899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3E9045-23A0-B8E4-5003-5DDEA0E0299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22847" y="343321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5B3780-CF4F-9E4E-1AFA-42A8C15834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27946" y="4381793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93CE98-BFFB-54B6-5511-AC41ACBC63B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405613" y="5373105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F2952E2-6C7B-AF47-A191-E4B69EC8B76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42817" y="5373105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71157E1-986F-980B-5B75-58A12DD87A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020484" y="4381793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8732E20-FB76-7EF4-5FE2-B3FAA99FBF5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285404" y="343321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2DFBAD2-9CB7-E3C5-580D-4909C835358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029030" y="2458990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DD8A906-927B-BA72-2794-11C83BC419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45366" y="1467677"/>
            <a:ext cx="540000" cy="54000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IN" sz="1600" b="1" i="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algn="ctr"/>
            <a:r>
              <a:rPr lang="en-IN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lang="en-IN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386C037-1EF0-3146-0DA2-1537EFA915E7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141454" y="1669178"/>
            <a:ext cx="3954618" cy="395461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109B8EF-1A78-EDDF-F917-FAD8C4930BB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2390" y="1371917"/>
            <a:ext cx="3924299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02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ABEAAA6-78C0-C7F2-D790-D101BB42862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880790" y="5273491"/>
            <a:ext cx="4025899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10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E04A7B4-F226-C787-47CD-713882A09D1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668189" y="4292199"/>
            <a:ext cx="3238500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08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4493796-89E3-DA86-D6B8-7EC8373B902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884091" y="3307948"/>
            <a:ext cx="3022598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06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06BCEC7-F911-CC8D-5888-51759631D2B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706289" y="2333832"/>
            <a:ext cx="3200400" cy="7315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AGENDA ITEM  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9FF81-76C3-A8D5-269E-4038E5AAB2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31289"/>
            <a:ext cx="12192001" cy="940779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83FE3B-7A97-6E17-BCA5-A4EBD70820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937" y="6202053"/>
            <a:ext cx="2099025" cy="6559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C43EF5-D058-8535-C837-0A1DDCE6B4B0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F2D0A61-8A57-E67E-219C-DF56B2060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399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8173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1C5C0A-11C8-8961-6861-B610954F50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401" y="6203957"/>
            <a:ext cx="2099024" cy="655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4FE983-B169-128F-03DB-710758238BED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F3A7-4D36-4B48-AFAE-39A3F3F67CC5}" type="slidenum">
              <a:rPr lang="en-US" sz="800" b="0" i="0" smtClean="0">
                <a:solidFill>
                  <a:schemeClr val="bg1"/>
                </a:solidFill>
                <a:latin typeface="Aptos" panose="020B00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u="none" strike="noStrike" kern="1200" cap="none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 | ©2025 Trend Micro Inc.</a:t>
            </a:r>
            <a:endParaRPr lang="en-US" sz="800" b="0" i="0" u="none" strike="noStrike" kern="1200" cap="none">
              <a:solidFill>
                <a:schemeClr val="bg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2092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C3668-B229-1B05-2B6F-34A82CFF7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4" r="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0" y="3561831"/>
            <a:ext cx="4334373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US"/>
              <a:t>Title slide</a:t>
            </a:r>
            <a:br>
              <a:rPr lang="en-US"/>
            </a:br>
            <a:r>
              <a:rPr lang="en-US"/>
              <a:t>Corporate Leadership</a:t>
            </a:r>
            <a:br>
              <a:rPr lang="en-US"/>
            </a:br>
            <a:r>
              <a:rPr lang="en-US"/>
              <a:t>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10E1-1928-CAAD-FA63-6B3622D8C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CDE39-543C-C98E-9C04-8904091B73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0" y="574184"/>
            <a:ext cx="2968170" cy="89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50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107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Cor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A37596A0-4FC7-CDEC-4307-97C5D04BD2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7" t="4578" r="6370" b="457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11E29-7708-B02A-16BE-1B31B28DA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990" y="3561831"/>
            <a:ext cx="4334373" cy="14248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US"/>
              <a:t>Title slide</a:t>
            </a:r>
            <a:br>
              <a:rPr lang="en-US"/>
            </a:br>
            <a:r>
              <a:rPr lang="en-US"/>
              <a:t>Corporate Leadership</a:t>
            </a:r>
            <a:br>
              <a:rPr lang="en-US"/>
            </a:br>
            <a:r>
              <a:rPr lang="en-US"/>
              <a:t>Campaign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10E1-1928-CAAD-FA63-6B3622D8CF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7990" y="5370880"/>
            <a:ext cx="4330199" cy="3690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b="0"/>
              <a:t>Presenter Name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2EB00D-B7F4-B2D0-4D76-7212310D7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060" y="2871355"/>
            <a:ext cx="3732209" cy="112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42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107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lanet in space with a black background&#10;&#10;Description automatically generated">
            <a:extLst>
              <a:ext uri="{FF2B5EF4-FFF2-40B4-BE49-F238E27FC236}">
                <a16:creationId xmlns:a16="http://schemas.microsoft.com/office/drawing/2014/main" id="{000FD65B-D127-5E7F-E21D-E43380344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78" r="9157" b="457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A05F069-4517-6FFA-CABA-045E40DC5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757" y="2594729"/>
            <a:ext cx="4529868" cy="646986"/>
          </a:xfrm>
          <a:prstGeom prst="roundRect">
            <a:avLst/>
          </a:prstGeom>
          <a:noFill/>
          <a:ln>
            <a:noFill/>
          </a:ln>
        </p:spPr>
        <p:txBody>
          <a:bodyPr wrap="square" lIns="288000" rIns="9000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599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Divider slide</a:t>
            </a:r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E36024-7631-0CAB-B7D7-2355CC4192EC}"/>
              </a:ext>
            </a:extLst>
          </p:cNvPr>
          <p:cNvSpPr txBox="1"/>
          <p:nvPr userDrawn="1"/>
        </p:nvSpPr>
        <p:spPr>
          <a:xfrm>
            <a:off x="105882" y="6548185"/>
            <a:ext cx="246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cap="none">
                <a:solidFill>
                  <a:schemeClr val="tx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©2025 Trend Micro Inc.</a:t>
            </a:r>
            <a:endParaRPr lang="en-US" sz="800" b="0" i="0" u="none" strike="noStrike" kern="1200" cap="none">
              <a:solidFill>
                <a:schemeClr val="tx1"/>
              </a:solidFill>
              <a:latin typeface="Aptos" panose="020B0004020202020204" pitchFamily="34" charset="0"/>
              <a:ea typeface="Arial"/>
              <a:cs typeface="Calibri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641BE-DF6E-BD2E-078C-6DA11E5B1A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0" y="398149"/>
            <a:ext cx="2812020" cy="8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0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71D60-3D0D-04AB-2F7C-5A2E35208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6B8CE-9CDF-19B7-99B6-D3D20C5BD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5EFA6-CAB1-5F2D-5462-5C3BE77586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2A5AD8F1-BBBC-0E43-B72D-190EEECD91C9}" type="datetime1">
              <a:rPr lang="en-CA" smtClean="0"/>
              <a:pPr/>
              <a:t>2025-05-12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11FBE-61EE-1309-E4F2-BE3BC55E3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 u="none">
                <a:solidFill>
                  <a:srgbClr val="C0C0C0"/>
                </a:solidFill>
                <a:latin typeface="Arial" panose="020B0604020202020204" pitchFamily="34" charset="0"/>
              </a:defRPr>
            </a:lvl1pPr>
          </a:lstStyle>
          <a:p>
            <a:r>
              <a:rPr lang="en-IN"/>
              <a:t>| ©2024 Trend Micro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100B3-23FD-A267-6544-7824233CE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2066184A-8890-47AF-85EB-D0915368462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057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11" r:id="rId2"/>
    <p:sldLayoutId id="2147483654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862" r:id="rId12"/>
    <p:sldLayoutId id="2147483850" r:id="rId13"/>
    <p:sldLayoutId id="2147483855" r:id="rId14"/>
    <p:sldLayoutId id="2147483857" r:id="rId15"/>
    <p:sldLayoutId id="2147483851" r:id="rId16"/>
    <p:sldLayoutId id="2147483860" r:id="rId17"/>
    <p:sldLayoutId id="2147483904" r:id="rId18"/>
    <p:sldLayoutId id="2147483905" r:id="rId19"/>
    <p:sldLayoutId id="2147483906" r:id="rId20"/>
    <p:sldLayoutId id="2147483907" r:id="rId21"/>
    <p:sldLayoutId id="2147483908" r:id="rId22"/>
    <p:sldLayoutId id="2147483909" r:id="rId23"/>
    <p:sldLayoutId id="2147483910" r:id="rId24"/>
    <p:sldLayoutId id="2147483858" r:id="rId25"/>
    <p:sldLayoutId id="2147483834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ptos ExtraBold" panose="020B0004020202020204" pitchFamily="34" charset="0"/>
          <a:ea typeface="+mj-ea"/>
          <a:cs typeface="+mj-cs"/>
        </a:defRPr>
      </a:lvl1pPr>
    </p:titleStyle>
    <p:bodyStyle>
      <a:lvl1pPr marL="228600" indent="-342000" algn="l" defTabSz="914400" rtl="0" eaLnBrk="1" latinLnBrk="0" hangingPunct="1">
        <a:lnSpc>
          <a:spcPct val="130000"/>
        </a:lnSpc>
        <a:spcBef>
          <a:spcPts val="5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342000" algn="l" defTabSz="914400" rtl="0" eaLnBrk="1" latinLnBrk="0" hangingPunct="1">
        <a:lnSpc>
          <a:spcPct val="130000"/>
        </a:lnSpc>
        <a:spcBef>
          <a:spcPts val="599"/>
        </a:spcBef>
        <a:buFont typeface="System Font Regular"/>
        <a:buChar char="−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342000" algn="l" defTabSz="914400" rtl="0" eaLnBrk="1" latinLnBrk="0" hangingPunct="1">
        <a:lnSpc>
          <a:spcPct val="130000"/>
        </a:lnSpc>
        <a:spcBef>
          <a:spcPts val="5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342000" algn="l" defTabSz="914400" rtl="0" eaLnBrk="1" latinLnBrk="0" hangingPunct="1">
        <a:lnSpc>
          <a:spcPct val="130000"/>
        </a:lnSpc>
        <a:spcBef>
          <a:spcPts val="599"/>
        </a:spcBef>
        <a:buFont typeface="System Font Regular"/>
        <a:buChar char="−"/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342000" algn="l" defTabSz="914400" rtl="0" eaLnBrk="1" latinLnBrk="0" hangingPunct="1">
        <a:lnSpc>
          <a:spcPct val="130000"/>
        </a:lnSpc>
        <a:spcBef>
          <a:spcPts val="599"/>
        </a:spcBef>
        <a:buFont typeface="Apple Symbols" panose="02000000000000000000" pitchFamily="2" charset="-79"/>
        <a:buChar char="≫"/>
        <a:defRPr sz="1400" kern="1200" baseline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71D60-3D0D-04AB-2F7C-5A2E35208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6B8CE-9CDF-19B7-99B6-D3D20C5BD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5EFA6-CAB1-5F2D-5462-5C3BE77586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2A5AD8F1-BBBC-0E43-B72D-190EEECD91C9}" type="datetime1">
              <a:rPr lang="en-CA" smtClean="0"/>
              <a:t>2025-05-12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11FBE-61EE-1309-E4F2-BE3BC55E3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r>
              <a:rPr lang="en-IN"/>
              <a:t>| ©2025 Trend Micro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100B3-23FD-A267-6544-7824233CE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2066184A-8890-47AF-85EB-D091536846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06636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ptos ExtraBold" panose="020B0004020202020204" pitchFamily="34" charset="0"/>
          <a:ea typeface="+mj-ea"/>
          <a:cs typeface="+mj-cs"/>
        </a:defRPr>
      </a:lvl1pPr>
    </p:titleStyle>
    <p:bodyStyle>
      <a:lvl1pPr marL="228600" indent="-342000" algn="l" defTabSz="914400" rtl="0" eaLnBrk="1" latinLnBrk="0" hangingPunct="1">
        <a:lnSpc>
          <a:spcPct val="130000"/>
        </a:lnSpc>
        <a:spcBef>
          <a:spcPts val="5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342000" algn="l" defTabSz="914400" rtl="0" eaLnBrk="1" latinLnBrk="0" hangingPunct="1">
        <a:lnSpc>
          <a:spcPct val="130000"/>
        </a:lnSpc>
        <a:spcBef>
          <a:spcPts val="599"/>
        </a:spcBef>
        <a:buFont typeface="System Font Regular"/>
        <a:buChar char="−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342000" algn="l" defTabSz="914400" rtl="0" eaLnBrk="1" latinLnBrk="0" hangingPunct="1">
        <a:lnSpc>
          <a:spcPct val="130000"/>
        </a:lnSpc>
        <a:spcBef>
          <a:spcPts val="5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342000" algn="l" defTabSz="914400" rtl="0" eaLnBrk="1" latinLnBrk="0" hangingPunct="1">
        <a:lnSpc>
          <a:spcPct val="130000"/>
        </a:lnSpc>
        <a:spcBef>
          <a:spcPts val="599"/>
        </a:spcBef>
        <a:buFont typeface="System Font Regular"/>
        <a:buChar char="−"/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342000" algn="l" defTabSz="914400" rtl="0" eaLnBrk="1" latinLnBrk="0" hangingPunct="1">
        <a:lnSpc>
          <a:spcPct val="130000"/>
        </a:lnSpc>
        <a:spcBef>
          <a:spcPts val="599"/>
        </a:spcBef>
        <a:buFont typeface="Apple Symbols" panose="02000000000000000000" pitchFamily="2" charset="-79"/>
        <a:buChar char="≫"/>
        <a:defRPr sz="1400" kern="1200" baseline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71D60-3D0D-04AB-2F7C-5A2E35208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6B8CE-9CDF-19B7-99B6-D3D20C5BD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5EFA6-CAB1-5F2D-5462-5C3BE77586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2A5AD8F1-BBBC-0E43-B72D-190EEECD91C9}" type="datetime1">
              <a:rPr lang="en-CA" smtClean="0"/>
              <a:pPr/>
              <a:t>2025-05-12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11FBE-61EE-1309-E4F2-BE3BC55E3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r>
              <a:rPr lang="en-IN"/>
              <a:t>| ©2025 Trend Micro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100B3-23FD-A267-6544-7824233CE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2066184A-8890-47AF-85EB-D0915368462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50201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47" r:id="rId19"/>
    <p:sldLayoutId id="2147483948" r:id="rId20"/>
    <p:sldLayoutId id="2147483949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ptos ExtraBold" panose="020B0004020202020204" pitchFamily="34" charset="0"/>
          <a:ea typeface="+mj-ea"/>
          <a:cs typeface="+mj-cs"/>
        </a:defRPr>
      </a:lvl1pPr>
    </p:titleStyle>
    <p:bodyStyle>
      <a:lvl1pPr marL="228600" indent="-342000" algn="l" defTabSz="914400" rtl="0" eaLnBrk="1" latinLnBrk="0" hangingPunct="1">
        <a:lnSpc>
          <a:spcPct val="130000"/>
        </a:lnSpc>
        <a:spcBef>
          <a:spcPts val="5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342000" algn="l" defTabSz="914400" rtl="0" eaLnBrk="1" latinLnBrk="0" hangingPunct="1">
        <a:lnSpc>
          <a:spcPct val="130000"/>
        </a:lnSpc>
        <a:spcBef>
          <a:spcPts val="599"/>
        </a:spcBef>
        <a:buFont typeface="System Font Regular"/>
        <a:buChar char="−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342000" algn="l" defTabSz="914400" rtl="0" eaLnBrk="1" latinLnBrk="0" hangingPunct="1">
        <a:lnSpc>
          <a:spcPct val="130000"/>
        </a:lnSpc>
        <a:spcBef>
          <a:spcPts val="5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342000" algn="l" defTabSz="914400" rtl="0" eaLnBrk="1" latinLnBrk="0" hangingPunct="1">
        <a:lnSpc>
          <a:spcPct val="130000"/>
        </a:lnSpc>
        <a:spcBef>
          <a:spcPts val="599"/>
        </a:spcBef>
        <a:buFont typeface="System Font Regular"/>
        <a:buChar char="−"/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342000" algn="l" defTabSz="914400" rtl="0" eaLnBrk="1" latinLnBrk="0" hangingPunct="1">
        <a:lnSpc>
          <a:spcPct val="130000"/>
        </a:lnSpc>
        <a:spcBef>
          <a:spcPts val="599"/>
        </a:spcBef>
        <a:buFont typeface="Apple Symbols" panose="02000000000000000000" pitchFamily="2" charset="-79"/>
        <a:buChar char="≫"/>
        <a:defRPr sz="1400" kern="1200" baseline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71D60-3D0D-04AB-2F7C-5A2E35208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6B8CE-9CDF-19B7-99B6-D3D20C5BD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5EFA6-CAB1-5F2D-5462-5C3BE77586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2A5AD8F1-BBBC-0E43-B72D-190EEECD91C9}" type="datetime1">
              <a:rPr lang="en-CA" smtClean="0"/>
              <a:pPr/>
              <a:t>2025-05-12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11FBE-61EE-1309-E4F2-BE3BC55E3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r>
              <a:rPr lang="en-IN"/>
              <a:t>| ©2025 Trend Micro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100B3-23FD-A267-6544-7824233CE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2066184A-8890-47AF-85EB-D0915368462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881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  <p:sldLayoutId id="2147483969" r:id="rId18"/>
    <p:sldLayoutId id="2147483970" r:id="rId19"/>
    <p:sldLayoutId id="2147483971" r:id="rId20"/>
    <p:sldLayoutId id="2147483972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ptos ExtraBold" panose="020B0004020202020204" pitchFamily="34" charset="0"/>
          <a:ea typeface="+mj-ea"/>
          <a:cs typeface="+mj-cs"/>
        </a:defRPr>
      </a:lvl1pPr>
    </p:titleStyle>
    <p:bodyStyle>
      <a:lvl1pPr marL="228600" indent="-342000" algn="l" defTabSz="914400" rtl="0" eaLnBrk="1" latinLnBrk="0" hangingPunct="1">
        <a:lnSpc>
          <a:spcPct val="130000"/>
        </a:lnSpc>
        <a:spcBef>
          <a:spcPts val="5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342000" algn="l" defTabSz="914400" rtl="0" eaLnBrk="1" latinLnBrk="0" hangingPunct="1">
        <a:lnSpc>
          <a:spcPct val="130000"/>
        </a:lnSpc>
        <a:spcBef>
          <a:spcPts val="599"/>
        </a:spcBef>
        <a:buFont typeface="System Font Regular"/>
        <a:buChar char="−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342000" algn="l" defTabSz="914400" rtl="0" eaLnBrk="1" latinLnBrk="0" hangingPunct="1">
        <a:lnSpc>
          <a:spcPct val="130000"/>
        </a:lnSpc>
        <a:spcBef>
          <a:spcPts val="5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342000" algn="l" defTabSz="914400" rtl="0" eaLnBrk="1" latinLnBrk="0" hangingPunct="1">
        <a:lnSpc>
          <a:spcPct val="130000"/>
        </a:lnSpc>
        <a:spcBef>
          <a:spcPts val="599"/>
        </a:spcBef>
        <a:buFont typeface="System Font Regular"/>
        <a:buChar char="−"/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342000" algn="l" defTabSz="914400" rtl="0" eaLnBrk="1" latinLnBrk="0" hangingPunct="1">
        <a:lnSpc>
          <a:spcPct val="130000"/>
        </a:lnSpc>
        <a:spcBef>
          <a:spcPts val="599"/>
        </a:spcBef>
        <a:buFont typeface="Apple Symbols" panose="02000000000000000000" pitchFamily="2" charset="-79"/>
        <a:buChar char="≫"/>
        <a:defRPr sz="1400" kern="1200" baseline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71D60-3D0D-04AB-2F7C-5A2E35208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6B8CE-9CDF-19B7-99B6-D3D20C5BD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5EFA6-CAB1-5F2D-5462-5C3BE77586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2A5AD8F1-BBBC-0E43-B72D-190EEECD91C9}" type="datetime1">
              <a:rPr lang="en-CA" smtClean="0"/>
              <a:pPr/>
              <a:t>2025-05-12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11FBE-61EE-1309-E4F2-BE3BC55E3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r>
              <a:rPr lang="en-IN"/>
              <a:t>| ©2025 Trend Micro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100B3-23FD-A267-6544-7824233CE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2066184A-8890-47AF-85EB-D0915368462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43767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  <p:sldLayoutId id="2147483989" r:id="rId15"/>
    <p:sldLayoutId id="2147483990" r:id="rId16"/>
    <p:sldLayoutId id="2147483991" r:id="rId17"/>
    <p:sldLayoutId id="2147483992" r:id="rId18"/>
    <p:sldLayoutId id="2147483993" r:id="rId19"/>
    <p:sldLayoutId id="2147483994" r:id="rId20"/>
    <p:sldLayoutId id="2147483995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ptos ExtraBold" panose="020B0004020202020204" pitchFamily="34" charset="0"/>
          <a:ea typeface="+mj-ea"/>
          <a:cs typeface="+mj-cs"/>
        </a:defRPr>
      </a:lvl1pPr>
    </p:titleStyle>
    <p:bodyStyle>
      <a:lvl1pPr marL="228600" indent="-342000" algn="l" defTabSz="914400" rtl="0" eaLnBrk="1" latinLnBrk="0" hangingPunct="1">
        <a:lnSpc>
          <a:spcPct val="130000"/>
        </a:lnSpc>
        <a:spcBef>
          <a:spcPts val="5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342000" algn="l" defTabSz="914400" rtl="0" eaLnBrk="1" latinLnBrk="0" hangingPunct="1">
        <a:lnSpc>
          <a:spcPct val="130000"/>
        </a:lnSpc>
        <a:spcBef>
          <a:spcPts val="599"/>
        </a:spcBef>
        <a:buFont typeface="System Font Regular"/>
        <a:buChar char="−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342000" algn="l" defTabSz="914400" rtl="0" eaLnBrk="1" latinLnBrk="0" hangingPunct="1">
        <a:lnSpc>
          <a:spcPct val="130000"/>
        </a:lnSpc>
        <a:spcBef>
          <a:spcPts val="5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342000" algn="l" defTabSz="914400" rtl="0" eaLnBrk="1" latinLnBrk="0" hangingPunct="1">
        <a:lnSpc>
          <a:spcPct val="130000"/>
        </a:lnSpc>
        <a:spcBef>
          <a:spcPts val="599"/>
        </a:spcBef>
        <a:buFont typeface="System Font Regular"/>
        <a:buChar char="−"/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342000" algn="l" defTabSz="914400" rtl="0" eaLnBrk="1" latinLnBrk="0" hangingPunct="1">
        <a:lnSpc>
          <a:spcPct val="130000"/>
        </a:lnSpc>
        <a:spcBef>
          <a:spcPts val="599"/>
        </a:spcBef>
        <a:buFont typeface="Apple Symbols" panose="02000000000000000000" pitchFamily="2" charset="-79"/>
        <a:buChar char="≫"/>
        <a:defRPr sz="1400" kern="1200" baseline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71D60-3D0D-04AB-2F7C-5A2E35208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6B8CE-9CDF-19B7-99B6-D3D20C5BD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5EFA6-CAB1-5F2D-5462-5C3BE77586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2A5AD8F1-BBBC-0E43-B72D-190EEECD91C9}" type="datetime1">
              <a:rPr lang="en-CA" smtClean="0"/>
              <a:pPr/>
              <a:t>2025-05-12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11FBE-61EE-1309-E4F2-BE3BC55E3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r>
              <a:rPr lang="en-IN"/>
              <a:t>| ©2025 Trend Micro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100B3-23FD-A267-6544-7824233CE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2066184A-8890-47AF-85EB-D0915368462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8111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4013" r:id="rId16"/>
    <p:sldLayoutId id="2147484014" r:id="rId17"/>
    <p:sldLayoutId id="2147484015" r:id="rId18"/>
    <p:sldLayoutId id="2147484016" r:id="rId19"/>
    <p:sldLayoutId id="2147484017" r:id="rId20"/>
    <p:sldLayoutId id="2147484018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ptos ExtraBold" panose="020B0004020202020204" pitchFamily="34" charset="0"/>
          <a:ea typeface="+mj-ea"/>
          <a:cs typeface="+mj-cs"/>
        </a:defRPr>
      </a:lvl1pPr>
    </p:titleStyle>
    <p:bodyStyle>
      <a:lvl1pPr marL="228600" indent="-342000" algn="l" defTabSz="914400" rtl="0" eaLnBrk="1" latinLnBrk="0" hangingPunct="1">
        <a:lnSpc>
          <a:spcPct val="130000"/>
        </a:lnSpc>
        <a:spcBef>
          <a:spcPts val="5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342000" algn="l" defTabSz="914400" rtl="0" eaLnBrk="1" latinLnBrk="0" hangingPunct="1">
        <a:lnSpc>
          <a:spcPct val="130000"/>
        </a:lnSpc>
        <a:spcBef>
          <a:spcPts val="599"/>
        </a:spcBef>
        <a:buFont typeface="System Font Regular"/>
        <a:buChar char="−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342000" algn="l" defTabSz="914400" rtl="0" eaLnBrk="1" latinLnBrk="0" hangingPunct="1">
        <a:lnSpc>
          <a:spcPct val="130000"/>
        </a:lnSpc>
        <a:spcBef>
          <a:spcPts val="5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342000" algn="l" defTabSz="914400" rtl="0" eaLnBrk="1" latinLnBrk="0" hangingPunct="1">
        <a:lnSpc>
          <a:spcPct val="130000"/>
        </a:lnSpc>
        <a:spcBef>
          <a:spcPts val="599"/>
        </a:spcBef>
        <a:buFont typeface="System Font Regular"/>
        <a:buChar char="−"/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342000" algn="l" defTabSz="914400" rtl="0" eaLnBrk="1" latinLnBrk="0" hangingPunct="1">
        <a:lnSpc>
          <a:spcPct val="130000"/>
        </a:lnSpc>
        <a:spcBef>
          <a:spcPts val="599"/>
        </a:spcBef>
        <a:buFont typeface="Apple Symbols" panose="02000000000000000000" pitchFamily="2" charset="-79"/>
        <a:buChar char="≫"/>
        <a:defRPr sz="1400" kern="1200" baseline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115970C-B208-E95C-9539-97E2A4B7C9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2A5AD8F1-BBBC-0E43-B72D-190EEECD91C9}" type="datetime1">
              <a:rPr lang="en-CA" smtClean="0"/>
              <a:pPr/>
              <a:t>2025-05-12</a:t>
            </a:fld>
            <a:endParaRPr lang="en-IN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007A51D-2C24-C1BE-F75F-E453851335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r>
              <a:rPr lang="en-IN" dirty="0"/>
              <a:t>| </a:t>
            </a:r>
            <a:r>
              <a:rPr lang="en-IN"/>
              <a:t>©2025 </a:t>
            </a:r>
            <a:r>
              <a:rPr lang="en-IN" dirty="0"/>
              <a:t>Trend Micro Inc.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C97FD0-CE45-84D9-D3AD-29EBA8A96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2066184A-8890-47AF-85EB-D09153684629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A697BBB-0581-7C0D-8813-623976A4D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AE8F09-6552-CE7A-F2F6-25994481F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009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  <p:sldLayoutId id="2147484032" r:id="rId13"/>
    <p:sldLayoutId id="2147484033" r:id="rId14"/>
    <p:sldLayoutId id="2147484034" r:id="rId15"/>
    <p:sldLayoutId id="2147484035" r:id="rId16"/>
    <p:sldLayoutId id="2147484036" r:id="rId17"/>
    <p:sldLayoutId id="2147484037" r:id="rId18"/>
    <p:sldLayoutId id="2147484038" r:id="rId19"/>
    <p:sldLayoutId id="2147484039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198000" algn="l" defTabSz="914400" rtl="0" eaLnBrk="1" latinLnBrk="0" hangingPunct="1">
        <a:lnSpc>
          <a:spcPct val="100000"/>
        </a:lnSpc>
        <a:spcBef>
          <a:spcPts val="5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342000" algn="l" defTabSz="914400" rtl="0" eaLnBrk="1" latinLnBrk="0" hangingPunct="1">
        <a:lnSpc>
          <a:spcPct val="100000"/>
        </a:lnSpc>
        <a:spcBef>
          <a:spcPts val="599"/>
        </a:spcBef>
        <a:buFont typeface="System Font Regular"/>
        <a:buChar char="−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342000" algn="l" defTabSz="914400" rtl="0" eaLnBrk="1" latinLnBrk="0" hangingPunct="1">
        <a:lnSpc>
          <a:spcPct val="100000"/>
        </a:lnSpc>
        <a:spcBef>
          <a:spcPts val="5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342000" algn="l" defTabSz="914400" rtl="0" eaLnBrk="1" latinLnBrk="0" hangingPunct="1">
        <a:lnSpc>
          <a:spcPct val="100000"/>
        </a:lnSpc>
        <a:spcBef>
          <a:spcPts val="599"/>
        </a:spcBef>
        <a:buFont typeface="System Font Regular"/>
        <a:buChar char="−"/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342000" algn="l" defTabSz="914400" rtl="0" eaLnBrk="1" latinLnBrk="0" hangingPunct="1">
        <a:lnSpc>
          <a:spcPct val="100000"/>
        </a:lnSpc>
        <a:spcBef>
          <a:spcPts val="599"/>
        </a:spcBef>
        <a:buFont typeface="Apple Symbols" panose="02000000000000000000" pitchFamily="2" charset="-79"/>
        <a:buChar char="≫"/>
        <a:defRPr sz="1400" kern="1200" baseline="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106.png"/><Relationship Id="rId3" Type="http://schemas.openxmlformats.org/officeDocument/2006/relationships/image" Target="../media/image104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105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9" Type="http://schemas.openxmlformats.org/officeDocument/2006/relationships/image" Target="../media/image90.svg"/><Relationship Id="rId21" Type="http://schemas.openxmlformats.org/officeDocument/2006/relationships/image" Target="../media/image72.svg"/><Relationship Id="rId34" Type="http://schemas.openxmlformats.org/officeDocument/2006/relationships/image" Target="../media/image85.png"/><Relationship Id="rId42" Type="http://schemas.openxmlformats.org/officeDocument/2006/relationships/image" Target="../media/image93.png"/><Relationship Id="rId47" Type="http://schemas.openxmlformats.org/officeDocument/2006/relationships/image" Target="../media/image98.sv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9" Type="http://schemas.openxmlformats.org/officeDocument/2006/relationships/image" Target="../media/image80.sv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37" Type="http://schemas.openxmlformats.org/officeDocument/2006/relationships/image" Target="../media/image88.svg"/><Relationship Id="rId40" Type="http://schemas.openxmlformats.org/officeDocument/2006/relationships/image" Target="../media/image91.png"/><Relationship Id="rId45" Type="http://schemas.openxmlformats.org/officeDocument/2006/relationships/image" Target="../media/image96.sv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svg"/><Relationship Id="rId28" Type="http://schemas.openxmlformats.org/officeDocument/2006/relationships/image" Target="../media/image79.png"/><Relationship Id="rId36" Type="http://schemas.openxmlformats.org/officeDocument/2006/relationships/image" Target="../media/image87.png"/><Relationship Id="rId49" Type="http://schemas.openxmlformats.org/officeDocument/2006/relationships/image" Target="../media/image100.svg"/><Relationship Id="rId10" Type="http://schemas.openxmlformats.org/officeDocument/2006/relationships/image" Target="../media/image61.png"/><Relationship Id="rId19" Type="http://schemas.openxmlformats.org/officeDocument/2006/relationships/image" Target="../media/image70.svg"/><Relationship Id="rId31" Type="http://schemas.openxmlformats.org/officeDocument/2006/relationships/image" Target="../media/image82.svg"/><Relationship Id="rId44" Type="http://schemas.openxmlformats.org/officeDocument/2006/relationships/image" Target="../media/image95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Relationship Id="rId27" Type="http://schemas.openxmlformats.org/officeDocument/2006/relationships/image" Target="../media/image78.svg"/><Relationship Id="rId30" Type="http://schemas.openxmlformats.org/officeDocument/2006/relationships/image" Target="../media/image81.png"/><Relationship Id="rId35" Type="http://schemas.openxmlformats.org/officeDocument/2006/relationships/image" Target="../media/image86.svg"/><Relationship Id="rId43" Type="http://schemas.openxmlformats.org/officeDocument/2006/relationships/image" Target="../media/image94.svg"/><Relationship Id="rId48" Type="http://schemas.openxmlformats.org/officeDocument/2006/relationships/image" Target="../media/image99.png"/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svg"/><Relationship Id="rId33" Type="http://schemas.openxmlformats.org/officeDocument/2006/relationships/image" Target="../media/image84.svg"/><Relationship Id="rId38" Type="http://schemas.openxmlformats.org/officeDocument/2006/relationships/image" Target="../media/image89.png"/><Relationship Id="rId46" Type="http://schemas.openxmlformats.org/officeDocument/2006/relationships/image" Target="../media/image97.png"/><Relationship Id="rId20" Type="http://schemas.openxmlformats.org/officeDocument/2006/relationships/image" Target="../media/image71.png"/><Relationship Id="rId41" Type="http://schemas.openxmlformats.org/officeDocument/2006/relationships/image" Target="../media/image92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AE46B3B-8686-2F1F-D93D-3CECB243A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88" y="3562350"/>
            <a:ext cx="5040312" cy="1423988"/>
          </a:xfrm>
        </p:spPr>
        <p:txBody>
          <a:bodyPr/>
          <a:lstStyle/>
          <a:p>
            <a:r>
              <a:rPr lang="de-DE" dirty="0"/>
              <a:t>Mit KI Bedrohungen voraussagen – Cybersicherheit neu gedacht</a:t>
            </a:r>
            <a:endParaRPr lang="de-DE" sz="2400" b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F6BE594-BF28-589A-111D-DEA1D2D26DC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98488" y="5370513"/>
            <a:ext cx="4781232" cy="750887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1600" dirty="0"/>
              <a:t>Richard Werner, </a:t>
            </a:r>
            <a:r>
              <a:rPr lang="de-DE" sz="1600" dirty="0" err="1"/>
              <a:t>Cybersecurity</a:t>
            </a:r>
            <a:r>
              <a:rPr lang="de-DE" sz="1600" dirty="0"/>
              <a:t> </a:t>
            </a:r>
            <a:r>
              <a:rPr lang="de-DE" sz="1600" dirty="0" err="1"/>
              <a:t>Platform</a:t>
            </a:r>
            <a:r>
              <a:rPr lang="de-DE" sz="1600" dirty="0"/>
              <a:t> Lead</a:t>
            </a:r>
          </a:p>
          <a:p>
            <a:pPr>
              <a:lnSpc>
                <a:spcPct val="100000"/>
              </a:lnSpc>
            </a:pPr>
            <a:r>
              <a:rPr lang="de-DE" sz="1600" dirty="0"/>
              <a:t>Trend Micro</a:t>
            </a:r>
          </a:p>
        </p:txBody>
      </p:sp>
    </p:spTree>
    <p:extLst>
      <p:ext uri="{BB962C8B-B14F-4D97-AF65-F5344CB8AC3E}">
        <p14:creationId xmlns:p14="http://schemas.microsoft.com/office/powerpoint/2010/main" val="522977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A6939B-25DD-52C1-0CA8-E59DEEBA62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</p:spPr>
        <p:txBody>
          <a:bodyPr/>
          <a:lstStyle/>
          <a:p>
            <a:r>
              <a:rPr lang="de-DE"/>
              <a:t>Cybersecurity </a:t>
            </a:r>
            <a:r>
              <a:rPr lang="de-DE">
                <a:solidFill>
                  <a:schemeClr val="bg1"/>
                </a:solidFill>
              </a:rPr>
              <a:t>zur Strategie machen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07323B-B621-E6DA-C0FA-EFA878819ECB}"/>
              </a:ext>
            </a:extLst>
          </p:cNvPr>
          <p:cNvGrpSpPr/>
          <p:nvPr/>
        </p:nvGrpSpPr>
        <p:grpSpPr>
          <a:xfrm>
            <a:off x="12346" y="2289589"/>
            <a:ext cx="9498036" cy="2286946"/>
            <a:chOff x="12346" y="2289589"/>
            <a:chExt cx="9498036" cy="2286946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05B034C7-C93D-45D7-05BA-65E1B2F30492}"/>
                </a:ext>
              </a:extLst>
            </p:cNvPr>
            <p:cNvSpPr/>
            <p:nvPr/>
          </p:nvSpPr>
          <p:spPr>
            <a:xfrm>
              <a:off x="6022762" y="2289589"/>
              <a:ext cx="3487620" cy="1139411"/>
            </a:xfrm>
            <a:prstGeom prst="homePlate">
              <a:avLst/>
            </a:prstGeom>
            <a:gradFill flip="none" rotWithShape="1">
              <a:gsLst>
                <a:gs pos="50000">
                  <a:schemeClr val="tx2"/>
                </a:gs>
                <a:gs pos="0">
                  <a:schemeClr val="tx1"/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4B476DA6-BB89-C2C6-4BE4-6A4F9F2F998E}"/>
                </a:ext>
              </a:extLst>
            </p:cNvPr>
            <p:cNvSpPr/>
            <p:nvPr/>
          </p:nvSpPr>
          <p:spPr>
            <a:xfrm>
              <a:off x="3011381" y="2862137"/>
              <a:ext cx="3487620" cy="1139411"/>
            </a:xfrm>
            <a:prstGeom prst="homePlate">
              <a:avLst/>
            </a:prstGeom>
            <a:gradFill flip="none" rotWithShape="1">
              <a:gsLst>
                <a:gs pos="50000">
                  <a:schemeClr val="tx2"/>
                </a:gs>
                <a:gs pos="0">
                  <a:schemeClr val="tx1"/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2C1D5E7B-DF6D-F7F1-1A62-F50C8A86EA95}"/>
                </a:ext>
              </a:extLst>
            </p:cNvPr>
            <p:cNvSpPr/>
            <p:nvPr/>
          </p:nvSpPr>
          <p:spPr>
            <a:xfrm>
              <a:off x="12346" y="3437124"/>
              <a:ext cx="3487620" cy="1139411"/>
            </a:xfrm>
            <a:prstGeom prst="homePlate">
              <a:avLst/>
            </a:prstGeom>
            <a:gradFill flip="none" rotWithShape="1">
              <a:gsLst>
                <a:gs pos="50000">
                  <a:schemeClr val="tx2"/>
                </a:gs>
                <a:gs pos="0">
                  <a:schemeClr val="tx1"/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726624D-1920-CF83-BB77-C893072273A1}"/>
              </a:ext>
            </a:extLst>
          </p:cNvPr>
          <p:cNvSpPr/>
          <p:nvPr/>
        </p:nvSpPr>
        <p:spPr>
          <a:xfrm>
            <a:off x="632425" y="3588413"/>
            <a:ext cx="2247462" cy="820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>
                <a:latin typeface="Aptos" panose="020B0004020202020204" pitchFamily="34" charset="0"/>
              </a:rPr>
              <a:t>PROTECT</a:t>
            </a:r>
          </a:p>
          <a:p>
            <a:pPr algn="ctr"/>
            <a:r>
              <a:rPr lang="de-DE" sz="2400">
                <a:latin typeface="Aptos" panose="020B0004020202020204" pitchFamily="34" charset="0"/>
              </a:rPr>
              <a:t>(Schützen)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7A9317-BFBE-E118-F713-D677689CA444}"/>
              </a:ext>
            </a:extLst>
          </p:cNvPr>
          <p:cNvSpPr/>
          <p:nvPr/>
        </p:nvSpPr>
        <p:spPr>
          <a:xfrm>
            <a:off x="3631460" y="3018708"/>
            <a:ext cx="2247462" cy="820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>
                <a:latin typeface="Aptos" panose="020B0004020202020204" pitchFamily="34" charset="0"/>
              </a:rPr>
              <a:t>PREVENT</a:t>
            </a:r>
          </a:p>
          <a:p>
            <a:pPr algn="ctr"/>
            <a:r>
              <a:rPr lang="de-DE" sz="2400">
                <a:latin typeface="Aptos" panose="020B0004020202020204" pitchFamily="34" charset="0"/>
              </a:rPr>
              <a:t>(Vorbeugen)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7C9842-6034-64BA-2BF7-08C5BF864F4D}"/>
              </a:ext>
            </a:extLst>
          </p:cNvPr>
          <p:cNvSpPr/>
          <p:nvPr/>
        </p:nvSpPr>
        <p:spPr>
          <a:xfrm>
            <a:off x="6640950" y="2449002"/>
            <a:ext cx="2247462" cy="820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>
                <a:latin typeface="Aptos" panose="020B0004020202020204" pitchFamily="34" charset="0"/>
              </a:rPr>
              <a:t>PREDICT</a:t>
            </a:r>
          </a:p>
          <a:p>
            <a:pPr algn="ctr"/>
            <a:r>
              <a:rPr lang="de-DE" sz="2400">
                <a:latin typeface="Aptos" panose="020B0004020202020204" pitchFamily="34" charset="0"/>
              </a:rPr>
              <a:t>(Vorhersagen)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457B01-20BA-570F-6D15-4E1BBA8210AC}"/>
              </a:ext>
            </a:extLst>
          </p:cNvPr>
          <p:cNvSpPr/>
          <p:nvPr/>
        </p:nvSpPr>
        <p:spPr>
          <a:xfrm rot="21356279">
            <a:off x="5376862" y="4842440"/>
            <a:ext cx="1207478" cy="2436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61F6A6-DC02-0E1A-D4E0-ABFB393F7B89}"/>
              </a:ext>
            </a:extLst>
          </p:cNvPr>
          <p:cNvGrpSpPr/>
          <p:nvPr/>
        </p:nvGrpSpPr>
        <p:grpSpPr>
          <a:xfrm>
            <a:off x="0" y="4220100"/>
            <a:ext cx="11726736" cy="1503970"/>
            <a:chOff x="0" y="4220100"/>
            <a:chExt cx="11726736" cy="150397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087217B-FFEA-8021-67EA-4DEE7BC602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4220100"/>
              <a:ext cx="11726736" cy="1503970"/>
            </a:xfrm>
            <a:prstGeom prst="straightConnector1">
              <a:avLst/>
            </a:prstGeom>
            <a:ln w="63500">
              <a:gradFill>
                <a:gsLst>
                  <a:gs pos="0">
                    <a:schemeClr val="tx1"/>
                  </a:gs>
                  <a:gs pos="3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A black and white circular object with a red circle&#10;&#10;AI-generated content may be incorrect.">
              <a:extLst>
                <a:ext uri="{FF2B5EF4-FFF2-40B4-BE49-F238E27FC236}">
                  <a16:creationId xmlns:a16="http://schemas.microsoft.com/office/drawing/2014/main" id="{049A3B33-472C-8CC1-AD21-56B809A9A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765" y="4432085"/>
              <a:ext cx="1080000" cy="1080000"/>
            </a:xfrm>
            <a:prstGeom prst="rect">
              <a:avLst/>
            </a:prstGeom>
            <a:solidFill>
              <a:schemeClr val="tx1"/>
            </a:solidFill>
          </p:spPr>
        </p:pic>
      </p:grpSp>
      <p:pic>
        <p:nvPicPr>
          <p:cNvPr id="22" name="Picture 21" descr="A black and white logo with a keyhole and a check mark&#10;&#10;AI-generated content may be incorrect.">
            <a:extLst>
              <a:ext uri="{FF2B5EF4-FFF2-40B4-BE49-F238E27FC236}">
                <a16:creationId xmlns:a16="http://schemas.microsoft.com/office/drawing/2014/main" id="{6001BE3C-A37D-8BC3-E1AC-EF9CD9CA6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440" y="1779294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84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A2007E-3B3C-33C8-60DA-C840B5EE63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Trend Vision One</a:t>
            </a:r>
            <a:r>
              <a:rPr lang="de-DE" baseline="30000"/>
              <a:t>TM</a:t>
            </a:r>
            <a:r>
              <a:rPr lang="de-DE">
                <a:solidFill>
                  <a:schemeClr val="bg1"/>
                </a:solidFill>
              </a:rPr>
              <a:t> CREM</a:t>
            </a:r>
            <a:endParaRPr lang="de-DE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47972D99-0231-DC57-5A8D-1E36340372DA}"/>
              </a:ext>
            </a:extLst>
          </p:cNvPr>
          <p:cNvSpPr/>
          <p:nvPr/>
        </p:nvSpPr>
        <p:spPr>
          <a:xfrm>
            <a:off x="318795" y="1083547"/>
            <a:ext cx="3472155" cy="428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Enterprise Cybersecurity Platform</a:t>
            </a:r>
          </a:p>
        </p:txBody>
      </p:sp>
      <p:pic>
        <p:nvPicPr>
          <p:cNvPr id="12" name="Picture 11" descr="A white lines with red and white symbols&#10;&#10;AI-generated content may be incorrect.">
            <a:extLst>
              <a:ext uri="{FF2B5EF4-FFF2-40B4-BE49-F238E27FC236}">
                <a16:creationId xmlns:a16="http://schemas.microsoft.com/office/drawing/2014/main" id="{75E8C396-F357-995F-C25D-4BEAD28F0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0" y="1447200"/>
            <a:ext cx="900000" cy="900000"/>
          </a:xfrm>
          <a:prstGeom prst="rect">
            <a:avLst/>
          </a:prstGeom>
        </p:spPr>
      </p:pic>
      <p:pic>
        <p:nvPicPr>
          <p:cNvPr id="182" name="Picture 181" descr="A red and white logo&#10;&#10;AI-generated content may be incorrect.">
            <a:extLst>
              <a:ext uri="{FF2B5EF4-FFF2-40B4-BE49-F238E27FC236}">
                <a16:creationId xmlns:a16="http://schemas.microsoft.com/office/drawing/2014/main" id="{A6892CC7-C652-DBEC-BD37-4755D4B7E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447200"/>
            <a:ext cx="900000" cy="900000"/>
          </a:xfrm>
          <a:prstGeom prst="rect">
            <a:avLst/>
          </a:prstGeom>
        </p:spPr>
      </p:pic>
      <p:pic>
        <p:nvPicPr>
          <p:cNvPr id="183" name="Picture 182" descr="A computer screen with a graduation cap and a check mark&#10;&#10;AI-generated content may be incorrect.">
            <a:extLst>
              <a:ext uri="{FF2B5EF4-FFF2-40B4-BE49-F238E27FC236}">
                <a16:creationId xmlns:a16="http://schemas.microsoft.com/office/drawing/2014/main" id="{F61080A1-93FA-BC1B-06F8-9D905B4F2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800" y="1447200"/>
            <a:ext cx="900000" cy="900000"/>
          </a:xfrm>
          <a:prstGeom prst="rect">
            <a:avLst/>
          </a:prstGeom>
        </p:spPr>
      </p:pic>
      <p:pic>
        <p:nvPicPr>
          <p:cNvPr id="184" name="Graphic 183">
            <a:extLst>
              <a:ext uri="{FF2B5EF4-FFF2-40B4-BE49-F238E27FC236}">
                <a16:creationId xmlns:a16="http://schemas.microsoft.com/office/drawing/2014/main" id="{C53E833F-04CF-C31D-8897-7DB1E5055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244914" y="1492350"/>
            <a:ext cx="3688986" cy="1053098"/>
          </a:xfrm>
          <a:prstGeom prst="rect">
            <a:avLst/>
          </a:prstGeom>
        </p:spPr>
      </p:pic>
      <p:grpSp>
        <p:nvGrpSpPr>
          <p:cNvPr id="185" name="Group 184">
            <a:extLst>
              <a:ext uri="{FF2B5EF4-FFF2-40B4-BE49-F238E27FC236}">
                <a16:creationId xmlns:a16="http://schemas.microsoft.com/office/drawing/2014/main" id="{2D7C6106-503C-BB67-D7A5-775A7896D55E}"/>
              </a:ext>
            </a:extLst>
          </p:cNvPr>
          <p:cNvGrpSpPr/>
          <p:nvPr/>
        </p:nvGrpSpPr>
        <p:grpSpPr>
          <a:xfrm>
            <a:off x="4236336" y="5028183"/>
            <a:ext cx="3784686" cy="1053098"/>
            <a:chOff x="3820369" y="4895879"/>
            <a:chExt cx="4610367" cy="1239484"/>
          </a:xfrm>
        </p:grpSpPr>
        <p:pic>
          <p:nvPicPr>
            <p:cNvPr id="186" name="Graphic 185">
              <a:extLst>
                <a:ext uri="{FF2B5EF4-FFF2-40B4-BE49-F238E27FC236}">
                  <a16:creationId xmlns:a16="http://schemas.microsoft.com/office/drawing/2014/main" id="{942EEC07-A3A0-3C62-9941-5E03250E5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830818" y="4895879"/>
              <a:ext cx="4493788" cy="1239484"/>
            </a:xfrm>
            <a:prstGeom prst="rect">
              <a:avLst/>
            </a:prstGeom>
          </p:spPr>
        </p:pic>
        <p:sp>
          <p:nvSpPr>
            <p:cNvPr id="188" name="Freeform 11">
              <a:extLst>
                <a:ext uri="{FF2B5EF4-FFF2-40B4-BE49-F238E27FC236}">
                  <a16:creationId xmlns:a16="http://schemas.microsoft.com/office/drawing/2014/main" id="{CC4B8F74-E2DF-C2BB-7775-743EC9CB3981}"/>
                </a:ext>
              </a:extLst>
            </p:cNvPr>
            <p:cNvSpPr/>
            <p:nvPr/>
          </p:nvSpPr>
          <p:spPr>
            <a:xfrm>
              <a:off x="3820369" y="4895948"/>
              <a:ext cx="4610367" cy="1239345"/>
            </a:xfrm>
            <a:custGeom>
              <a:avLst/>
              <a:gdLst>
                <a:gd name="connsiteX0" fmla="*/ 2246579 w 4493157"/>
                <a:gd name="connsiteY0" fmla="*/ 0 h 1239345"/>
                <a:gd name="connsiteX1" fmla="*/ 4447515 w 4493157"/>
                <a:gd name="connsiteY1" fmla="*/ 193438 h 1239345"/>
                <a:gd name="connsiteX2" fmla="*/ 4493157 w 4493157"/>
                <a:gd name="connsiteY2" fmla="*/ 242263 h 1239345"/>
                <a:gd name="connsiteX3" fmla="*/ 4493157 w 4493157"/>
                <a:gd name="connsiteY3" fmla="*/ 242262 h 1239345"/>
                <a:gd name="connsiteX4" fmla="*/ 4493157 w 4493157"/>
                <a:gd name="connsiteY4" fmla="*/ 242263 h 1239345"/>
                <a:gd name="connsiteX5" fmla="*/ 4493157 w 4493157"/>
                <a:gd name="connsiteY5" fmla="*/ 997082 h 1239345"/>
                <a:gd name="connsiteX6" fmla="*/ 2246579 w 4493157"/>
                <a:gd name="connsiteY6" fmla="*/ 1239345 h 1239345"/>
                <a:gd name="connsiteX7" fmla="*/ 0 w 4493157"/>
                <a:gd name="connsiteY7" fmla="*/ 997082 h 1239345"/>
                <a:gd name="connsiteX8" fmla="*/ 0 w 4493157"/>
                <a:gd name="connsiteY8" fmla="*/ 242263 h 1239345"/>
                <a:gd name="connsiteX9" fmla="*/ 0 w 4493157"/>
                <a:gd name="connsiteY9" fmla="*/ 242262 h 1239345"/>
                <a:gd name="connsiteX10" fmla="*/ 1 w 4493157"/>
                <a:gd name="connsiteY10" fmla="*/ 242263 h 1239345"/>
                <a:gd name="connsiteX11" fmla="*/ 45643 w 4493157"/>
                <a:gd name="connsiteY11" fmla="*/ 193438 h 1239345"/>
                <a:gd name="connsiteX12" fmla="*/ 2246579 w 4493157"/>
                <a:gd name="connsiteY12" fmla="*/ 0 h 1239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93157" h="1239345">
                  <a:moveTo>
                    <a:pt x="2246579" y="0"/>
                  </a:moveTo>
                  <a:cubicBezTo>
                    <a:pt x="3332236" y="0"/>
                    <a:pt x="4238030" y="83043"/>
                    <a:pt x="4447515" y="193438"/>
                  </a:cubicBezTo>
                  <a:lnTo>
                    <a:pt x="4493157" y="242263"/>
                  </a:lnTo>
                  <a:lnTo>
                    <a:pt x="4493157" y="242262"/>
                  </a:lnTo>
                  <a:lnTo>
                    <a:pt x="4493157" y="242263"/>
                  </a:lnTo>
                  <a:lnTo>
                    <a:pt x="4493157" y="997082"/>
                  </a:lnTo>
                  <a:cubicBezTo>
                    <a:pt x="4493157" y="1130875"/>
                    <a:pt x="3487335" y="1239345"/>
                    <a:pt x="2246579" y="1239345"/>
                  </a:cubicBezTo>
                  <a:cubicBezTo>
                    <a:pt x="1005822" y="1239345"/>
                    <a:pt x="0" y="1130875"/>
                    <a:pt x="0" y="997082"/>
                  </a:cubicBezTo>
                  <a:lnTo>
                    <a:pt x="0" y="242263"/>
                  </a:lnTo>
                  <a:lnTo>
                    <a:pt x="0" y="242262"/>
                  </a:lnTo>
                  <a:lnTo>
                    <a:pt x="1" y="242263"/>
                  </a:lnTo>
                  <a:lnTo>
                    <a:pt x="45643" y="193438"/>
                  </a:lnTo>
                  <a:cubicBezTo>
                    <a:pt x="255128" y="83043"/>
                    <a:pt x="1160921" y="0"/>
                    <a:pt x="2246579" y="0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1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66C1DAB1-1E1A-7442-1085-BE0CE653743C}"/>
              </a:ext>
            </a:extLst>
          </p:cNvPr>
          <p:cNvGrpSpPr/>
          <p:nvPr/>
        </p:nvGrpSpPr>
        <p:grpSpPr>
          <a:xfrm>
            <a:off x="4218201" y="4173920"/>
            <a:ext cx="3724277" cy="1059547"/>
            <a:chOff x="3798278" y="3890421"/>
            <a:chExt cx="4536778" cy="1247075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D0A10F76-B759-3370-04E0-8296C1677306}"/>
                </a:ext>
              </a:extLst>
            </p:cNvPr>
            <p:cNvSpPr/>
            <p:nvPr/>
          </p:nvSpPr>
          <p:spPr>
            <a:xfrm>
              <a:off x="7899644" y="4562573"/>
              <a:ext cx="261422" cy="2614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5" name="Graphic 194">
              <a:extLst>
                <a:ext uri="{FF2B5EF4-FFF2-40B4-BE49-F238E27FC236}">
                  <a16:creationId xmlns:a16="http://schemas.microsoft.com/office/drawing/2014/main" id="{40CEA0CE-9335-7721-3B17-C8983CD9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3830818" y="3898012"/>
              <a:ext cx="4493788" cy="1239484"/>
            </a:xfrm>
            <a:prstGeom prst="rect">
              <a:avLst/>
            </a:prstGeom>
          </p:spPr>
        </p:pic>
        <p:sp>
          <p:nvSpPr>
            <p:cNvPr id="196" name="Freeform 8">
              <a:extLst>
                <a:ext uri="{FF2B5EF4-FFF2-40B4-BE49-F238E27FC236}">
                  <a16:creationId xmlns:a16="http://schemas.microsoft.com/office/drawing/2014/main" id="{E82CBA3E-D5B7-DB8C-7433-9B79F278C4BD}"/>
                </a:ext>
              </a:extLst>
            </p:cNvPr>
            <p:cNvSpPr/>
            <p:nvPr/>
          </p:nvSpPr>
          <p:spPr>
            <a:xfrm>
              <a:off x="3798278" y="3890421"/>
              <a:ext cx="4536778" cy="1247075"/>
            </a:xfrm>
            <a:custGeom>
              <a:avLst/>
              <a:gdLst>
                <a:gd name="connsiteX0" fmla="*/ 2246579 w 4493157"/>
                <a:gd name="connsiteY0" fmla="*/ 0 h 1239345"/>
                <a:gd name="connsiteX1" fmla="*/ 4447515 w 4493157"/>
                <a:gd name="connsiteY1" fmla="*/ 193438 h 1239345"/>
                <a:gd name="connsiteX2" fmla="*/ 4493157 w 4493157"/>
                <a:gd name="connsiteY2" fmla="*/ 242263 h 1239345"/>
                <a:gd name="connsiteX3" fmla="*/ 4493157 w 4493157"/>
                <a:gd name="connsiteY3" fmla="*/ 242262 h 1239345"/>
                <a:gd name="connsiteX4" fmla="*/ 4493157 w 4493157"/>
                <a:gd name="connsiteY4" fmla="*/ 242263 h 1239345"/>
                <a:gd name="connsiteX5" fmla="*/ 4493157 w 4493157"/>
                <a:gd name="connsiteY5" fmla="*/ 997082 h 1239345"/>
                <a:gd name="connsiteX6" fmla="*/ 2246579 w 4493157"/>
                <a:gd name="connsiteY6" fmla="*/ 1239345 h 1239345"/>
                <a:gd name="connsiteX7" fmla="*/ 0 w 4493157"/>
                <a:gd name="connsiteY7" fmla="*/ 997082 h 1239345"/>
                <a:gd name="connsiteX8" fmla="*/ 0 w 4493157"/>
                <a:gd name="connsiteY8" fmla="*/ 242263 h 1239345"/>
                <a:gd name="connsiteX9" fmla="*/ 0 w 4493157"/>
                <a:gd name="connsiteY9" fmla="*/ 242262 h 1239345"/>
                <a:gd name="connsiteX10" fmla="*/ 1 w 4493157"/>
                <a:gd name="connsiteY10" fmla="*/ 242263 h 1239345"/>
                <a:gd name="connsiteX11" fmla="*/ 45643 w 4493157"/>
                <a:gd name="connsiteY11" fmla="*/ 193438 h 1239345"/>
                <a:gd name="connsiteX12" fmla="*/ 2246579 w 4493157"/>
                <a:gd name="connsiteY12" fmla="*/ 0 h 1239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93157" h="1239345">
                  <a:moveTo>
                    <a:pt x="2246579" y="0"/>
                  </a:moveTo>
                  <a:cubicBezTo>
                    <a:pt x="3332236" y="0"/>
                    <a:pt x="4238030" y="83043"/>
                    <a:pt x="4447515" y="193438"/>
                  </a:cubicBezTo>
                  <a:lnTo>
                    <a:pt x="4493157" y="242263"/>
                  </a:lnTo>
                  <a:lnTo>
                    <a:pt x="4493157" y="242262"/>
                  </a:lnTo>
                  <a:lnTo>
                    <a:pt x="4493157" y="242263"/>
                  </a:lnTo>
                  <a:lnTo>
                    <a:pt x="4493157" y="997082"/>
                  </a:lnTo>
                  <a:cubicBezTo>
                    <a:pt x="4493157" y="1130875"/>
                    <a:pt x="3487335" y="1239345"/>
                    <a:pt x="2246579" y="1239345"/>
                  </a:cubicBezTo>
                  <a:cubicBezTo>
                    <a:pt x="1005822" y="1239345"/>
                    <a:pt x="0" y="1130875"/>
                    <a:pt x="0" y="997082"/>
                  </a:cubicBezTo>
                  <a:lnTo>
                    <a:pt x="0" y="242263"/>
                  </a:lnTo>
                  <a:lnTo>
                    <a:pt x="0" y="242262"/>
                  </a:lnTo>
                  <a:lnTo>
                    <a:pt x="1" y="242263"/>
                  </a:lnTo>
                  <a:lnTo>
                    <a:pt x="45643" y="193438"/>
                  </a:lnTo>
                  <a:cubicBezTo>
                    <a:pt x="255128" y="83043"/>
                    <a:pt x="1160921" y="0"/>
                    <a:pt x="2246579" y="0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1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0E7AD3AA-F064-EB3F-455B-EE7F365AF563}"/>
              </a:ext>
            </a:extLst>
          </p:cNvPr>
          <p:cNvGrpSpPr/>
          <p:nvPr/>
        </p:nvGrpSpPr>
        <p:grpSpPr>
          <a:xfrm>
            <a:off x="2467503" y="3190206"/>
            <a:ext cx="851826" cy="1217863"/>
            <a:chOff x="1665641" y="2732601"/>
            <a:chExt cx="1037663" cy="1433411"/>
          </a:xfrm>
        </p:grpSpPr>
        <p:sp>
          <p:nvSpPr>
            <p:cNvPr id="198" name="Freeform 40">
              <a:extLst>
                <a:ext uri="{FF2B5EF4-FFF2-40B4-BE49-F238E27FC236}">
                  <a16:creationId xmlns:a16="http://schemas.microsoft.com/office/drawing/2014/main" id="{94FA4AAF-6874-93BF-1912-B6A316695046}"/>
                </a:ext>
              </a:extLst>
            </p:cNvPr>
            <p:cNvSpPr/>
            <p:nvPr/>
          </p:nvSpPr>
          <p:spPr>
            <a:xfrm>
              <a:off x="1665641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99" name="Graphic 6">
              <a:extLst>
                <a:ext uri="{FF2B5EF4-FFF2-40B4-BE49-F238E27FC236}">
                  <a16:creationId xmlns:a16="http://schemas.microsoft.com/office/drawing/2014/main" id="{A6CF1C3E-BECA-821A-F820-707359E62BA7}"/>
                </a:ext>
              </a:extLst>
            </p:cNvPr>
            <p:cNvGrpSpPr/>
            <p:nvPr/>
          </p:nvGrpSpPr>
          <p:grpSpPr>
            <a:xfrm>
              <a:off x="1944464" y="2970808"/>
              <a:ext cx="422822" cy="408287"/>
              <a:chOff x="1944464" y="2970808"/>
              <a:chExt cx="422822" cy="408287"/>
            </a:xfrm>
            <a:solidFill>
              <a:srgbClr val="000000"/>
            </a:solidFill>
          </p:grpSpPr>
          <p:sp>
            <p:nvSpPr>
              <p:cNvPr id="217" name="Freeform 42">
                <a:extLst>
                  <a:ext uri="{FF2B5EF4-FFF2-40B4-BE49-F238E27FC236}">
                    <a16:creationId xmlns:a16="http://schemas.microsoft.com/office/drawing/2014/main" id="{7BD834C0-EB1F-8517-F9B2-7D031436A3CA}"/>
                  </a:ext>
                </a:extLst>
              </p:cNvPr>
              <p:cNvSpPr/>
              <p:nvPr/>
            </p:nvSpPr>
            <p:spPr>
              <a:xfrm>
                <a:off x="2300699" y="3271973"/>
                <a:ext cx="9770" cy="9780"/>
              </a:xfrm>
              <a:custGeom>
                <a:avLst/>
                <a:gdLst>
                  <a:gd name="connsiteX0" fmla="*/ 4885 w 9770"/>
                  <a:gd name="connsiteY0" fmla="*/ 9781 h 9780"/>
                  <a:gd name="connsiteX1" fmla="*/ 1430 w 9770"/>
                  <a:gd name="connsiteY1" fmla="*/ 8351 h 9780"/>
                  <a:gd name="connsiteX2" fmla="*/ 0 w 9770"/>
                  <a:gd name="connsiteY2" fmla="*/ 4897 h 9780"/>
                  <a:gd name="connsiteX3" fmla="*/ 1430 w 9770"/>
                  <a:gd name="connsiteY3" fmla="*/ 1442 h 9780"/>
                  <a:gd name="connsiteX4" fmla="*/ 2165 w 9770"/>
                  <a:gd name="connsiteY4" fmla="*/ 827 h 9780"/>
                  <a:gd name="connsiteX5" fmla="*/ 3019 w 9770"/>
                  <a:gd name="connsiteY5" fmla="*/ 370 h 9780"/>
                  <a:gd name="connsiteX6" fmla="*/ 3932 w 9770"/>
                  <a:gd name="connsiteY6" fmla="*/ 92 h 9780"/>
                  <a:gd name="connsiteX7" fmla="*/ 8341 w 9770"/>
                  <a:gd name="connsiteY7" fmla="*/ 1423 h 9780"/>
                  <a:gd name="connsiteX8" fmla="*/ 9771 w 9770"/>
                  <a:gd name="connsiteY8" fmla="*/ 4877 h 9780"/>
                  <a:gd name="connsiteX9" fmla="*/ 8341 w 9770"/>
                  <a:gd name="connsiteY9" fmla="*/ 8332 h 9780"/>
                  <a:gd name="connsiteX10" fmla="*/ 4885 w 9770"/>
                  <a:gd name="connsiteY10" fmla="*/ 9761 h 9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70" h="9780">
                    <a:moveTo>
                      <a:pt x="4885" y="9781"/>
                    </a:moveTo>
                    <a:cubicBezTo>
                      <a:pt x="3595" y="9781"/>
                      <a:pt x="2343" y="9265"/>
                      <a:pt x="1430" y="8351"/>
                    </a:cubicBezTo>
                    <a:cubicBezTo>
                      <a:pt x="516" y="7438"/>
                      <a:pt x="0" y="6187"/>
                      <a:pt x="0" y="4897"/>
                    </a:cubicBezTo>
                    <a:cubicBezTo>
                      <a:pt x="0" y="3606"/>
                      <a:pt x="516" y="2356"/>
                      <a:pt x="1430" y="1442"/>
                    </a:cubicBezTo>
                    <a:cubicBezTo>
                      <a:pt x="1648" y="1224"/>
                      <a:pt x="1906" y="1006"/>
                      <a:pt x="2165" y="827"/>
                    </a:cubicBezTo>
                    <a:cubicBezTo>
                      <a:pt x="2443" y="648"/>
                      <a:pt x="2721" y="509"/>
                      <a:pt x="3019" y="370"/>
                    </a:cubicBezTo>
                    <a:cubicBezTo>
                      <a:pt x="3317" y="251"/>
                      <a:pt x="3614" y="152"/>
                      <a:pt x="3932" y="92"/>
                    </a:cubicBezTo>
                    <a:cubicBezTo>
                      <a:pt x="5521" y="-225"/>
                      <a:pt x="7209" y="291"/>
                      <a:pt x="8341" y="1423"/>
                    </a:cubicBezTo>
                    <a:cubicBezTo>
                      <a:pt x="9254" y="2336"/>
                      <a:pt x="9771" y="3587"/>
                      <a:pt x="9771" y="4877"/>
                    </a:cubicBezTo>
                    <a:cubicBezTo>
                      <a:pt x="9771" y="6168"/>
                      <a:pt x="9235" y="7418"/>
                      <a:pt x="8341" y="8332"/>
                    </a:cubicBezTo>
                    <a:cubicBezTo>
                      <a:pt x="7427" y="9245"/>
                      <a:pt x="6156" y="9761"/>
                      <a:pt x="4885" y="9761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 43">
                <a:extLst>
                  <a:ext uri="{FF2B5EF4-FFF2-40B4-BE49-F238E27FC236}">
                    <a16:creationId xmlns:a16="http://schemas.microsoft.com/office/drawing/2014/main" id="{DD070CA9-B9B3-7505-D039-1068B0E4A838}"/>
                  </a:ext>
                </a:extLst>
              </p:cNvPr>
              <p:cNvSpPr/>
              <p:nvPr/>
            </p:nvSpPr>
            <p:spPr>
              <a:xfrm>
                <a:off x="2081691" y="3363809"/>
                <a:ext cx="177481" cy="15287"/>
              </a:xfrm>
              <a:custGeom>
                <a:avLst/>
                <a:gdLst>
                  <a:gd name="connsiteX0" fmla="*/ 169836 w 177481"/>
                  <a:gd name="connsiteY0" fmla="*/ 15287 h 15287"/>
                  <a:gd name="connsiteX1" fmla="*/ 7646 w 177481"/>
                  <a:gd name="connsiteY1" fmla="*/ 15287 h 15287"/>
                  <a:gd name="connsiteX2" fmla="*/ 0 w 177481"/>
                  <a:gd name="connsiteY2" fmla="*/ 7644 h 15287"/>
                  <a:gd name="connsiteX3" fmla="*/ 7646 w 177481"/>
                  <a:gd name="connsiteY3" fmla="*/ 0 h 15287"/>
                  <a:gd name="connsiteX4" fmla="*/ 169836 w 177481"/>
                  <a:gd name="connsiteY4" fmla="*/ 0 h 15287"/>
                  <a:gd name="connsiteX5" fmla="*/ 177482 w 177481"/>
                  <a:gd name="connsiteY5" fmla="*/ 7644 h 15287"/>
                  <a:gd name="connsiteX6" fmla="*/ 169836 w 177481"/>
                  <a:gd name="connsiteY6" fmla="*/ 15287 h 1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481" h="15287">
                    <a:moveTo>
                      <a:pt x="169836" y="15287"/>
                    </a:moveTo>
                    <a:lnTo>
                      <a:pt x="7646" y="15287"/>
                    </a:lnTo>
                    <a:cubicBezTo>
                      <a:pt x="3416" y="15287"/>
                      <a:pt x="0" y="11872"/>
                      <a:pt x="0" y="7644"/>
                    </a:cubicBezTo>
                    <a:cubicBezTo>
                      <a:pt x="0" y="3415"/>
                      <a:pt x="3416" y="0"/>
                      <a:pt x="7646" y="0"/>
                    </a:cubicBezTo>
                    <a:lnTo>
                      <a:pt x="169836" y="0"/>
                    </a:lnTo>
                    <a:cubicBezTo>
                      <a:pt x="174066" y="0"/>
                      <a:pt x="177482" y="3415"/>
                      <a:pt x="177482" y="7644"/>
                    </a:cubicBezTo>
                    <a:cubicBezTo>
                      <a:pt x="177482" y="11872"/>
                      <a:pt x="174066" y="15287"/>
                      <a:pt x="169836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 44">
                <a:extLst>
                  <a:ext uri="{FF2B5EF4-FFF2-40B4-BE49-F238E27FC236}">
                    <a16:creationId xmlns:a16="http://schemas.microsoft.com/office/drawing/2014/main" id="{336C24E0-D70B-8BCF-1820-5AF7C345FC2C}"/>
                  </a:ext>
                </a:extLst>
              </p:cNvPr>
              <p:cNvSpPr/>
              <p:nvPr/>
            </p:nvSpPr>
            <p:spPr>
              <a:xfrm>
                <a:off x="1973558" y="3012501"/>
                <a:ext cx="393728" cy="312534"/>
              </a:xfrm>
              <a:custGeom>
                <a:avLst/>
                <a:gdLst>
                  <a:gd name="connsiteX0" fmla="*/ 393729 w 393728"/>
                  <a:gd name="connsiteY0" fmla="*/ 223829 h 312534"/>
                  <a:gd name="connsiteX1" fmla="*/ 393729 w 393728"/>
                  <a:gd name="connsiteY1" fmla="*/ 223829 h 312534"/>
                  <a:gd name="connsiteX2" fmla="*/ 393729 w 393728"/>
                  <a:gd name="connsiteY2" fmla="*/ 34664 h 312534"/>
                  <a:gd name="connsiteX3" fmla="*/ 359055 w 393728"/>
                  <a:gd name="connsiteY3" fmla="*/ 0 h 312534"/>
                  <a:gd name="connsiteX4" fmla="*/ 120446 w 393728"/>
                  <a:gd name="connsiteY4" fmla="*/ 0 h 312534"/>
                  <a:gd name="connsiteX5" fmla="*/ 112800 w 393728"/>
                  <a:gd name="connsiteY5" fmla="*/ 7644 h 312534"/>
                  <a:gd name="connsiteX6" fmla="*/ 120446 w 393728"/>
                  <a:gd name="connsiteY6" fmla="*/ 15287 h 312534"/>
                  <a:gd name="connsiteX7" fmla="*/ 359055 w 393728"/>
                  <a:gd name="connsiteY7" fmla="*/ 15287 h 312534"/>
                  <a:gd name="connsiteX8" fmla="*/ 378437 w 393728"/>
                  <a:gd name="connsiteY8" fmla="*/ 34664 h 312534"/>
                  <a:gd name="connsiteX9" fmla="*/ 378437 w 393728"/>
                  <a:gd name="connsiteY9" fmla="*/ 216185 h 312534"/>
                  <a:gd name="connsiteX10" fmla="*/ 15292 w 393728"/>
                  <a:gd name="connsiteY10" fmla="*/ 216185 h 312534"/>
                  <a:gd name="connsiteX11" fmla="*/ 15292 w 393728"/>
                  <a:gd name="connsiteY11" fmla="*/ 196193 h 312534"/>
                  <a:gd name="connsiteX12" fmla="*/ 7646 w 393728"/>
                  <a:gd name="connsiteY12" fmla="*/ 188549 h 312534"/>
                  <a:gd name="connsiteX13" fmla="*/ 0 w 393728"/>
                  <a:gd name="connsiteY13" fmla="*/ 196193 h 312534"/>
                  <a:gd name="connsiteX14" fmla="*/ 0 w 393728"/>
                  <a:gd name="connsiteY14" fmla="*/ 223829 h 312534"/>
                  <a:gd name="connsiteX15" fmla="*/ 0 w 393728"/>
                  <a:gd name="connsiteY15" fmla="*/ 223829 h 312534"/>
                  <a:gd name="connsiteX16" fmla="*/ 0 w 393728"/>
                  <a:gd name="connsiteY16" fmla="*/ 277870 h 312534"/>
                  <a:gd name="connsiteX17" fmla="*/ 34674 w 393728"/>
                  <a:gd name="connsiteY17" fmla="*/ 312534 h 312534"/>
                  <a:gd name="connsiteX18" fmla="*/ 359055 w 393728"/>
                  <a:gd name="connsiteY18" fmla="*/ 312534 h 312534"/>
                  <a:gd name="connsiteX19" fmla="*/ 393729 w 393728"/>
                  <a:gd name="connsiteY19" fmla="*/ 277870 h 312534"/>
                  <a:gd name="connsiteX20" fmla="*/ 393729 w 393728"/>
                  <a:gd name="connsiteY20" fmla="*/ 223829 h 312534"/>
                  <a:gd name="connsiteX21" fmla="*/ 393729 w 393728"/>
                  <a:gd name="connsiteY21" fmla="*/ 223829 h 312534"/>
                  <a:gd name="connsiteX22" fmla="*/ 359055 w 393728"/>
                  <a:gd name="connsiteY22" fmla="*/ 297267 h 312534"/>
                  <a:gd name="connsiteX23" fmla="*/ 34674 w 393728"/>
                  <a:gd name="connsiteY23" fmla="*/ 297267 h 312534"/>
                  <a:gd name="connsiteX24" fmla="*/ 15292 w 393728"/>
                  <a:gd name="connsiteY24" fmla="*/ 277890 h 312534"/>
                  <a:gd name="connsiteX25" fmla="*/ 15292 w 393728"/>
                  <a:gd name="connsiteY25" fmla="*/ 231492 h 312534"/>
                  <a:gd name="connsiteX26" fmla="*/ 378437 w 393728"/>
                  <a:gd name="connsiteY26" fmla="*/ 231492 h 312534"/>
                  <a:gd name="connsiteX27" fmla="*/ 378437 w 393728"/>
                  <a:gd name="connsiteY27" fmla="*/ 277890 h 312534"/>
                  <a:gd name="connsiteX28" fmla="*/ 359055 w 393728"/>
                  <a:gd name="connsiteY28" fmla="*/ 297267 h 31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93728" h="312534">
                    <a:moveTo>
                      <a:pt x="393729" y="223829"/>
                    </a:moveTo>
                    <a:cubicBezTo>
                      <a:pt x="393729" y="223829"/>
                      <a:pt x="393729" y="223829"/>
                      <a:pt x="393729" y="223829"/>
                    </a:cubicBezTo>
                    <a:lnTo>
                      <a:pt x="393729" y="34664"/>
                    </a:lnTo>
                    <a:cubicBezTo>
                      <a:pt x="393729" y="15545"/>
                      <a:pt x="378179" y="0"/>
                      <a:pt x="359055" y="0"/>
                    </a:cubicBezTo>
                    <a:lnTo>
                      <a:pt x="120446" y="0"/>
                    </a:lnTo>
                    <a:cubicBezTo>
                      <a:pt x="116216" y="0"/>
                      <a:pt x="112800" y="3415"/>
                      <a:pt x="112800" y="7644"/>
                    </a:cubicBezTo>
                    <a:cubicBezTo>
                      <a:pt x="112800" y="11872"/>
                      <a:pt x="116216" y="15287"/>
                      <a:pt x="120446" y="15287"/>
                    </a:cubicBezTo>
                    <a:lnTo>
                      <a:pt x="359055" y="15287"/>
                    </a:lnTo>
                    <a:cubicBezTo>
                      <a:pt x="369739" y="15287"/>
                      <a:pt x="378437" y="23983"/>
                      <a:pt x="378437" y="34664"/>
                    </a:cubicBezTo>
                    <a:lnTo>
                      <a:pt x="378437" y="216185"/>
                    </a:lnTo>
                    <a:lnTo>
                      <a:pt x="15292" y="216185"/>
                    </a:lnTo>
                    <a:lnTo>
                      <a:pt x="15292" y="196193"/>
                    </a:lnTo>
                    <a:cubicBezTo>
                      <a:pt x="15292" y="191964"/>
                      <a:pt x="11876" y="188549"/>
                      <a:pt x="7646" y="188549"/>
                    </a:cubicBezTo>
                    <a:cubicBezTo>
                      <a:pt x="3416" y="188549"/>
                      <a:pt x="0" y="191964"/>
                      <a:pt x="0" y="196193"/>
                    </a:cubicBezTo>
                    <a:lnTo>
                      <a:pt x="0" y="223829"/>
                    </a:lnTo>
                    <a:lnTo>
                      <a:pt x="0" y="223829"/>
                    </a:lnTo>
                    <a:lnTo>
                      <a:pt x="0" y="277870"/>
                    </a:lnTo>
                    <a:cubicBezTo>
                      <a:pt x="0" y="296989"/>
                      <a:pt x="15550" y="312534"/>
                      <a:pt x="34674" y="312534"/>
                    </a:cubicBezTo>
                    <a:lnTo>
                      <a:pt x="359055" y="312534"/>
                    </a:lnTo>
                    <a:cubicBezTo>
                      <a:pt x="378179" y="312534"/>
                      <a:pt x="393729" y="296989"/>
                      <a:pt x="393729" y="277870"/>
                    </a:cubicBezTo>
                    <a:lnTo>
                      <a:pt x="393729" y="223829"/>
                    </a:lnTo>
                    <a:cubicBezTo>
                      <a:pt x="393729" y="223829"/>
                      <a:pt x="393729" y="223829"/>
                      <a:pt x="393729" y="223829"/>
                    </a:cubicBezTo>
                    <a:close/>
                    <a:moveTo>
                      <a:pt x="359055" y="297267"/>
                    </a:moveTo>
                    <a:lnTo>
                      <a:pt x="34674" y="297267"/>
                    </a:lnTo>
                    <a:cubicBezTo>
                      <a:pt x="23990" y="297267"/>
                      <a:pt x="15292" y="288571"/>
                      <a:pt x="15292" y="277890"/>
                    </a:cubicBezTo>
                    <a:lnTo>
                      <a:pt x="15292" y="231492"/>
                    </a:lnTo>
                    <a:lnTo>
                      <a:pt x="378437" y="231492"/>
                    </a:lnTo>
                    <a:lnTo>
                      <a:pt x="378437" y="277890"/>
                    </a:lnTo>
                    <a:cubicBezTo>
                      <a:pt x="378437" y="288571"/>
                      <a:pt x="369739" y="297267"/>
                      <a:pt x="359055" y="2972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45">
                <a:extLst>
                  <a:ext uri="{FF2B5EF4-FFF2-40B4-BE49-F238E27FC236}">
                    <a16:creationId xmlns:a16="http://schemas.microsoft.com/office/drawing/2014/main" id="{41DB13CB-EF94-D4BF-19E6-7C9AAAC98366}"/>
                  </a:ext>
                </a:extLst>
              </p:cNvPr>
              <p:cNvSpPr/>
              <p:nvPr/>
            </p:nvSpPr>
            <p:spPr>
              <a:xfrm>
                <a:off x="1944464" y="2970808"/>
                <a:ext cx="134784" cy="224364"/>
              </a:xfrm>
              <a:custGeom>
                <a:avLst/>
                <a:gdLst>
                  <a:gd name="connsiteX0" fmla="*/ 112205 w 134784"/>
                  <a:gd name="connsiteY0" fmla="*/ 20 h 224364"/>
                  <a:gd name="connsiteX1" fmla="*/ 22580 w 134784"/>
                  <a:gd name="connsiteY1" fmla="*/ 20 h 224364"/>
                  <a:gd name="connsiteX2" fmla="*/ 0 w 134784"/>
                  <a:gd name="connsiteY2" fmla="*/ 22593 h 224364"/>
                  <a:gd name="connsiteX3" fmla="*/ 0 w 134784"/>
                  <a:gd name="connsiteY3" fmla="*/ 37523 h 224364"/>
                  <a:gd name="connsiteX4" fmla="*/ 0 w 134784"/>
                  <a:gd name="connsiteY4" fmla="*/ 37523 h 224364"/>
                  <a:gd name="connsiteX5" fmla="*/ 0 w 134784"/>
                  <a:gd name="connsiteY5" fmla="*/ 37523 h 224364"/>
                  <a:gd name="connsiteX6" fmla="*/ 0 w 134784"/>
                  <a:gd name="connsiteY6" fmla="*/ 186861 h 224364"/>
                  <a:gd name="connsiteX7" fmla="*/ 0 w 134784"/>
                  <a:gd name="connsiteY7" fmla="*/ 186861 h 224364"/>
                  <a:gd name="connsiteX8" fmla="*/ 0 w 134784"/>
                  <a:gd name="connsiteY8" fmla="*/ 186861 h 224364"/>
                  <a:gd name="connsiteX9" fmla="*/ 0 w 134784"/>
                  <a:gd name="connsiteY9" fmla="*/ 201791 h 224364"/>
                  <a:gd name="connsiteX10" fmla="*/ 22580 w 134784"/>
                  <a:gd name="connsiteY10" fmla="*/ 224365 h 224364"/>
                  <a:gd name="connsiteX11" fmla="*/ 112205 w 134784"/>
                  <a:gd name="connsiteY11" fmla="*/ 224365 h 224364"/>
                  <a:gd name="connsiteX12" fmla="*/ 134785 w 134784"/>
                  <a:gd name="connsiteY12" fmla="*/ 201791 h 224364"/>
                  <a:gd name="connsiteX13" fmla="*/ 134785 w 134784"/>
                  <a:gd name="connsiteY13" fmla="*/ 22573 h 224364"/>
                  <a:gd name="connsiteX14" fmla="*/ 112205 w 134784"/>
                  <a:gd name="connsiteY14" fmla="*/ 0 h 224364"/>
                  <a:gd name="connsiteX15" fmla="*/ 15292 w 134784"/>
                  <a:gd name="connsiteY15" fmla="*/ 45187 h 224364"/>
                  <a:gd name="connsiteX16" fmla="*/ 119513 w 134784"/>
                  <a:gd name="connsiteY16" fmla="*/ 45187 h 224364"/>
                  <a:gd name="connsiteX17" fmla="*/ 119513 w 134784"/>
                  <a:gd name="connsiteY17" fmla="*/ 179238 h 224364"/>
                  <a:gd name="connsiteX18" fmla="*/ 15292 w 134784"/>
                  <a:gd name="connsiteY18" fmla="*/ 179238 h 224364"/>
                  <a:gd name="connsiteX19" fmla="*/ 15292 w 134784"/>
                  <a:gd name="connsiteY19" fmla="*/ 45187 h 224364"/>
                  <a:gd name="connsiteX20" fmla="*/ 22580 w 134784"/>
                  <a:gd name="connsiteY20" fmla="*/ 15307 h 224364"/>
                  <a:gd name="connsiteX21" fmla="*/ 112205 w 134784"/>
                  <a:gd name="connsiteY21" fmla="*/ 15307 h 224364"/>
                  <a:gd name="connsiteX22" fmla="*/ 119493 w 134784"/>
                  <a:gd name="connsiteY22" fmla="*/ 22593 h 224364"/>
                  <a:gd name="connsiteX23" fmla="*/ 119493 w 134784"/>
                  <a:gd name="connsiteY23" fmla="*/ 29880 h 224364"/>
                  <a:gd name="connsiteX24" fmla="*/ 15272 w 134784"/>
                  <a:gd name="connsiteY24" fmla="*/ 29880 h 224364"/>
                  <a:gd name="connsiteX25" fmla="*/ 15272 w 134784"/>
                  <a:gd name="connsiteY25" fmla="*/ 22593 h 224364"/>
                  <a:gd name="connsiteX26" fmla="*/ 22560 w 134784"/>
                  <a:gd name="connsiteY26" fmla="*/ 15307 h 224364"/>
                  <a:gd name="connsiteX27" fmla="*/ 112205 w 134784"/>
                  <a:gd name="connsiteY27" fmla="*/ 209097 h 224364"/>
                  <a:gd name="connsiteX28" fmla="*/ 22580 w 134784"/>
                  <a:gd name="connsiteY28" fmla="*/ 209097 h 224364"/>
                  <a:gd name="connsiteX29" fmla="*/ 15292 w 134784"/>
                  <a:gd name="connsiteY29" fmla="*/ 201811 h 224364"/>
                  <a:gd name="connsiteX30" fmla="*/ 15292 w 134784"/>
                  <a:gd name="connsiteY30" fmla="*/ 194525 h 224364"/>
                  <a:gd name="connsiteX31" fmla="*/ 119513 w 134784"/>
                  <a:gd name="connsiteY31" fmla="*/ 194525 h 224364"/>
                  <a:gd name="connsiteX32" fmla="*/ 119513 w 134784"/>
                  <a:gd name="connsiteY32" fmla="*/ 201811 h 224364"/>
                  <a:gd name="connsiteX33" fmla="*/ 112224 w 134784"/>
                  <a:gd name="connsiteY33" fmla="*/ 209097 h 22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34784" h="224364">
                    <a:moveTo>
                      <a:pt x="112205" y="20"/>
                    </a:moveTo>
                    <a:lnTo>
                      <a:pt x="22580" y="20"/>
                    </a:lnTo>
                    <a:cubicBezTo>
                      <a:pt x="10128" y="20"/>
                      <a:pt x="0" y="10145"/>
                      <a:pt x="0" y="22593"/>
                    </a:cubicBezTo>
                    <a:lnTo>
                      <a:pt x="0" y="37523"/>
                    </a:lnTo>
                    <a:cubicBezTo>
                      <a:pt x="0" y="37523"/>
                      <a:pt x="0" y="37523"/>
                      <a:pt x="0" y="37523"/>
                    </a:cubicBezTo>
                    <a:cubicBezTo>
                      <a:pt x="0" y="37523"/>
                      <a:pt x="0" y="37523"/>
                      <a:pt x="0" y="37523"/>
                    </a:cubicBezTo>
                    <a:lnTo>
                      <a:pt x="0" y="186861"/>
                    </a:lnTo>
                    <a:cubicBezTo>
                      <a:pt x="0" y="186861"/>
                      <a:pt x="0" y="186861"/>
                      <a:pt x="0" y="186861"/>
                    </a:cubicBezTo>
                    <a:cubicBezTo>
                      <a:pt x="0" y="186861"/>
                      <a:pt x="0" y="186861"/>
                      <a:pt x="0" y="186861"/>
                    </a:cubicBezTo>
                    <a:lnTo>
                      <a:pt x="0" y="201791"/>
                    </a:lnTo>
                    <a:cubicBezTo>
                      <a:pt x="0" y="214239"/>
                      <a:pt x="10128" y="224365"/>
                      <a:pt x="22580" y="224365"/>
                    </a:cubicBezTo>
                    <a:lnTo>
                      <a:pt x="112205" y="224365"/>
                    </a:lnTo>
                    <a:cubicBezTo>
                      <a:pt x="124656" y="224365"/>
                      <a:pt x="134785" y="214239"/>
                      <a:pt x="134785" y="201791"/>
                    </a:cubicBezTo>
                    <a:lnTo>
                      <a:pt x="134785" y="22573"/>
                    </a:lnTo>
                    <a:cubicBezTo>
                      <a:pt x="134785" y="10125"/>
                      <a:pt x="124656" y="0"/>
                      <a:pt x="112205" y="0"/>
                    </a:cubicBezTo>
                    <a:close/>
                    <a:moveTo>
                      <a:pt x="15292" y="45187"/>
                    </a:moveTo>
                    <a:lnTo>
                      <a:pt x="119513" y="45187"/>
                    </a:lnTo>
                    <a:lnTo>
                      <a:pt x="119513" y="179238"/>
                    </a:lnTo>
                    <a:lnTo>
                      <a:pt x="15292" y="179238"/>
                    </a:lnTo>
                    <a:lnTo>
                      <a:pt x="15292" y="45187"/>
                    </a:lnTo>
                    <a:close/>
                    <a:moveTo>
                      <a:pt x="22580" y="15307"/>
                    </a:moveTo>
                    <a:lnTo>
                      <a:pt x="112205" y="15307"/>
                    </a:lnTo>
                    <a:cubicBezTo>
                      <a:pt x="116236" y="15307"/>
                      <a:pt x="119493" y="18583"/>
                      <a:pt x="119493" y="22593"/>
                    </a:cubicBezTo>
                    <a:lnTo>
                      <a:pt x="119493" y="29880"/>
                    </a:lnTo>
                    <a:lnTo>
                      <a:pt x="15272" y="29880"/>
                    </a:lnTo>
                    <a:lnTo>
                      <a:pt x="15272" y="22593"/>
                    </a:lnTo>
                    <a:cubicBezTo>
                      <a:pt x="15272" y="18563"/>
                      <a:pt x="18549" y="15307"/>
                      <a:pt x="22560" y="15307"/>
                    </a:cubicBezTo>
                    <a:close/>
                    <a:moveTo>
                      <a:pt x="112205" y="209097"/>
                    </a:moveTo>
                    <a:lnTo>
                      <a:pt x="22580" y="209097"/>
                    </a:lnTo>
                    <a:cubicBezTo>
                      <a:pt x="18549" y="209097"/>
                      <a:pt x="15292" y="205822"/>
                      <a:pt x="15292" y="201811"/>
                    </a:cubicBezTo>
                    <a:lnTo>
                      <a:pt x="15292" y="194525"/>
                    </a:lnTo>
                    <a:lnTo>
                      <a:pt x="119513" y="194525"/>
                    </a:lnTo>
                    <a:lnTo>
                      <a:pt x="119513" y="201811"/>
                    </a:lnTo>
                    <a:cubicBezTo>
                      <a:pt x="119513" y="205822"/>
                      <a:pt x="116236" y="209097"/>
                      <a:pt x="112224" y="2090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 46">
                <a:extLst>
                  <a:ext uri="{FF2B5EF4-FFF2-40B4-BE49-F238E27FC236}">
                    <a16:creationId xmlns:a16="http://schemas.microsoft.com/office/drawing/2014/main" id="{41383C73-2C5C-0735-171F-B78D5AEB2A2E}"/>
                  </a:ext>
                </a:extLst>
              </p:cNvPr>
              <p:cNvSpPr/>
              <p:nvPr/>
            </p:nvSpPr>
            <p:spPr>
              <a:xfrm>
                <a:off x="1990537" y="2987028"/>
                <a:ext cx="27683" cy="12745"/>
              </a:xfrm>
              <a:custGeom>
                <a:avLst/>
                <a:gdLst>
                  <a:gd name="connsiteX0" fmla="*/ 21309 w 27683"/>
                  <a:gd name="connsiteY0" fmla="*/ 12746 h 12745"/>
                  <a:gd name="connsiteX1" fmla="*/ 6375 w 27683"/>
                  <a:gd name="connsiteY1" fmla="*/ 12746 h 12745"/>
                  <a:gd name="connsiteX2" fmla="*/ 0 w 27683"/>
                  <a:gd name="connsiteY2" fmla="*/ 6373 h 12745"/>
                  <a:gd name="connsiteX3" fmla="*/ 6375 w 27683"/>
                  <a:gd name="connsiteY3" fmla="*/ 0 h 12745"/>
                  <a:gd name="connsiteX4" fmla="*/ 21309 w 27683"/>
                  <a:gd name="connsiteY4" fmla="*/ 0 h 12745"/>
                  <a:gd name="connsiteX5" fmla="*/ 27684 w 27683"/>
                  <a:gd name="connsiteY5" fmla="*/ 6373 h 12745"/>
                  <a:gd name="connsiteX6" fmla="*/ 21309 w 27683"/>
                  <a:gd name="connsiteY6" fmla="*/ 12746 h 12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83" h="12745">
                    <a:moveTo>
                      <a:pt x="21309" y="12746"/>
                    </a:moveTo>
                    <a:lnTo>
                      <a:pt x="6375" y="12746"/>
                    </a:lnTo>
                    <a:cubicBezTo>
                      <a:pt x="2860" y="12746"/>
                      <a:pt x="0" y="9887"/>
                      <a:pt x="0" y="6373"/>
                    </a:cubicBezTo>
                    <a:cubicBezTo>
                      <a:pt x="0" y="2859"/>
                      <a:pt x="2860" y="0"/>
                      <a:pt x="6375" y="0"/>
                    </a:cubicBezTo>
                    <a:lnTo>
                      <a:pt x="21309" y="0"/>
                    </a:lnTo>
                    <a:cubicBezTo>
                      <a:pt x="24824" y="0"/>
                      <a:pt x="27684" y="2859"/>
                      <a:pt x="27684" y="6373"/>
                    </a:cubicBezTo>
                    <a:cubicBezTo>
                      <a:pt x="27684" y="9887"/>
                      <a:pt x="24824" y="12746"/>
                      <a:pt x="21309" y="127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 47">
                <a:extLst>
                  <a:ext uri="{FF2B5EF4-FFF2-40B4-BE49-F238E27FC236}">
                    <a16:creationId xmlns:a16="http://schemas.microsoft.com/office/drawing/2014/main" id="{4B17675C-3DDC-CDA8-4423-588B4751A650}"/>
                  </a:ext>
                </a:extLst>
              </p:cNvPr>
              <p:cNvSpPr/>
              <p:nvPr/>
            </p:nvSpPr>
            <p:spPr>
              <a:xfrm>
                <a:off x="2022729" y="2989356"/>
                <a:ext cx="8122" cy="8135"/>
              </a:xfrm>
              <a:custGeom>
                <a:avLst/>
                <a:gdLst>
                  <a:gd name="connsiteX0" fmla="*/ 4071 w 8122"/>
                  <a:gd name="connsiteY0" fmla="*/ 8136 h 8135"/>
                  <a:gd name="connsiteX1" fmla="*/ 1192 w 8122"/>
                  <a:gd name="connsiteY1" fmla="*/ 6944 h 8135"/>
                  <a:gd name="connsiteX2" fmla="*/ 0 w 8122"/>
                  <a:gd name="connsiteY2" fmla="*/ 4066 h 8135"/>
                  <a:gd name="connsiteX3" fmla="*/ 79 w 8122"/>
                  <a:gd name="connsiteY3" fmla="*/ 3271 h 8135"/>
                  <a:gd name="connsiteX4" fmla="*/ 298 w 8122"/>
                  <a:gd name="connsiteY4" fmla="*/ 2517 h 8135"/>
                  <a:gd name="connsiteX5" fmla="*/ 675 w 8122"/>
                  <a:gd name="connsiteY5" fmla="*/ 1802 h 8135"/>
                  <a:gd name="connsiteX6" fmla="*/ 1172 w 8122"/>
                  <a:gd name="connsiteY6" fmla="*/ 1187 h 8135"/>
                  <a:gd name="connsiteX7" fmla="*/ 4846 w 8122"/>
                  <a:gd name="connsiteY7" fmla="*/ 75 h 8135"/>
                  <a:gd name="connsiteX8" fmla="*/ 5620 w 8122"/>
                  <a:gd name="connsiteY8" fmla="*/ 293 h 8135"/>
                  <a:gd name="connsiteX9" fmla="*/ 6315 w 8122"/>
                  <a:gd name="connsiteY9" fmla="*/ 671 h 8135"/>
                  <a:gd name="connsiteX10" fmla="*/ 6931 w 8122"/>
                  <a:gd name="connsiteY10" fmla="*/ 1167 h 8135"/>
                  <a:gd name="connsiteX11" fmla="*/ 7427 w 8122"/>
                  <a:gd name="connsiteY11" fmla="*/ 1782 h 8135"/>
                  <a:gd name="connsiteX12" fmla="*/ 7805 w 8122"/>
                  <a:gd name="connsiteY12" fmla="*/ 2497 h 8135"/>
                  <a:gd name="connsiteX13" fmla="*/ 8043 w 8122"/>
                  <a:gd name="connsiteY13" fmla="*/ 3252 h 8135"/>
                  <a:gd name="connsiteX14" fmla="*/ 8122 w 8122"/>
                  <a:gd name="connsiteY14" fmla="*/ 4046 h 8135"/>
                  <a:gd name="connsiteX15" fmla="*/ 6931 w 8122"/>
                  <a:gd name="connsiteY15" fmla="*/ 6924 h 8135"/>
                  <a:gd name="connsiteX16" fmla="*/ 4051 w 8122"/>
                  <a:gd name="connsiteY16" fmla="*/ 8116 h 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22" h="8135">
                    <a:moveTo>
                      <a:pt x="4071" y="8136"/>
                    </a:moveTo>
                    <a:cubicBezTo>
                      <a:pt x="2999" y="8136"/>
                      <a:pt x="1946" y="7699"/>
                      <a:pt x="1192" y="6944"/>
                    </a:cubicBezTo>
                    <a:cubicBezTo>
                      <a:pt x="437" y="6190"/>
                      <a:pt x="0" y="5138"/>
                      <a:pt x="0" y="4066"/>
                    </a:cubicBezTo>
                    <a:cubicBezTo>
                      <a:pt x="0" y="3788"/>
                      <a:pt x="20" y="3530"/>
                      <a:pt x="79" y="3271"/>
                    </a:cubicBezTo>
                    <a:cubicBezTo>
                      <a:pt x="119" y="3013"/>
                      <a:pt x="218" y="2755"/>
                      <a:pt x="298" y="2517"/>
                    </a:cubicBezTo>
                    <a:cubicBezTo>
                      <a:pt x="397" y="2279"/>
                      <a:pt x="516" y="2021"/>
                      <a:pt x="675" y="1802"/>
                    </a:cubicBezTo>
                    <a:cubicBezTo>
                      <a:pt x="814" y="1584"/>
                      <a:pt x="993" y="1365"/>
                      <a:pt x="1172" y="1187"/>
                    </a:cubicBezTo>
                    <a:cubicBezTo>
                      <a:pt x="2125" y="234"/>
                      <a:pt x="3535" y="-183"/>
                      <a:pt x="4846" y="75"/>
                    </a:cubicBezTo>
                    <a:cubicBezTo>
                      <a:pt x="5104" y="115"/>
                      <a:pt x="5362" y="214"/>
                      <a:pt x="5620" y="293"/>
                    </a:cubicBezTo>
                    <a:cubicBezTo>
                      <a:pt x="5858" y="393"/>
                      <a:pt x="6097" y="512"/>
                      <a:pt x="6315" y="671"/>
                    </a:cubicBezTo>
                    <a:cubicBezTo>
                      <a:pt x="6534" y="810"/>
                      <a:pt x="6752" y="988"/>
                      <a:pt x="6931" y="1167"/>
                    </a:cubicBezTo>
                    <a:cubicBezTo>
                      <a:pt x="7110" y="1346"/>
                      <a:pt x="7288" y="1564"/>
                      <a:pt x="7427" y="1782"/>
                    </a:cubicBezTo>
                    <a:cubicBezTo>
                      <a:pt x="7586" y="2001"/>
                      <a:pt x="7705" y="2239"/>
                      <a:pt x="7805" y="2497"/>
                    </a:cubicBezTo>
                    <a:cubicBezTo>
                      <a:pt x="7904" y="2735"/>
                      <a:pt x="7983" y="2993"/>
                      <a:pt x="8043" y="3252"/>
                    </a:cubicBezTo>
                    <a:cubicBezTo>
                      <a:pt x="8083" y="3510"/>
                      <a:pt x="8122" y="3788"/>
                      <a:pt x="8122" y="4046"/>
                    </a:cubicBezTo>
                    <a:cubicBezTo>
                      <a:pt x="8122" y="5118"/>
                      <a:pt x="7686" y="6170"/>
                      <a:pt x="6931" y="6924"/>
                    </a:cubicBezTo>
                    <a:cubicBezTo>
                      <a:pt x="6176" y="7699"/>
                      <a:pt x="5124" y="8116"/>
                      <a:pt x="4051" y="8116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 48">
                <a:extLst>
                  <a:ext uri="{FF2B5EF4-FFF2-40B4-BE49-F238E27FC236}">
                    <a16:creationId xmlns:a16="http://schemas.microsoft.com/office/drawing/2014/main" id="{F87B0DEA-01E0-DF76-39D6-074661F38945}"/>
                  </a:ext>
                </a:extLst>
              </p:cNvPr>
              <p:cNvSpPr/>
              <p:nvPr/>
            </p:nvSpPr>
            <p:spPr>
              <a:xfrm>
                <a:off x="2006941" y="3167711"/>
                <a:ext cx="9790" cy="9812"/>
              </a:xfrm>
              <a:custGeom>
                <a:avLst/>
                <a:gdLst>
                  <a:gd name="connsiteX0" fmla="*/ 4905 w 9790"/>
                  <a:gd name="connsiteY0" fmla="*/ 9793 h 9812"/>
                  <a:gd name="connsiteX1" fmla="*/ 3952 w 9790"/>
                  <a:gd name="connsiteY1" fmla="*/ 9693 h 9812"/>
                  <a:gd name="connsiteX2" fmla="*/ 3038 w 9790"/>
                  <a:gd name="connsiteY2" fmla="*/ 9416 h 9812"/>
                  <a:gd name="connsiteX3" fmla="*/ 2185 w 9790"/>
                  <a:gd name="connsiteY3" fmla="*/ 8959 h 9812"/>
                  <a:gd name="connsiteX4" fmla="*/ 1450 w 9790"/>
                  <a:gd name="connsiteY4" fmla="*/ 8343 h 9812"/>
                  <a:gd name="connsiteX5" fmla="*/ 834 w 9790"/>
                  <a:gd name="connsiteY5" fmla="*/ 7609 h 9812"/>
                  <a:gd name="connsiteX6" fmla="*/ 377 w 9790"/>
                  <a:gd name="connsiteY6" fmla="*/ 6755 h 9812"/>
                  <a:gd name="connsiteX7" fmla="*/ 99 w 9790"/>
                  <a:gd name="connsiteY7" fmla="*/ 5842 h 9812"/>
                  <a:gd name="connsiteX8" fmla="*/ 0 w 9790"/>
                  <a:gd name="connsiteY8" fmla="*/ 4889 h 9812"/>
                  <a:gd name="connsiteX9" fmla="*/ 99 w 9790"/>
                  <a:gd name="connsiteY9" fmla="*/ 3936 h 9812"/>
                  <a:gd name="connsiteX10" fmla="*/ 377 w 9790"/>
                  <a:gd name="connsiteY10" fmla="*/ 3023 h 9812"/>
                  <a:gd name="connsiteX11" fmla="*/ 834 w 9790"/>
                  <a:gd name="connsiteY11" fmla="*/ 2189 h 9812"/>
                  <a:gd name="connsiteX12" fmla="*/ 1450 w 9790"/>
                  <a:gd name="connsiteY12" fmla="*/ 1454 h 9812"/>
                  <a:gd name="connsiteX13" fmla="*/ 2185 w 9790"/>
                  <a:gd name="connsiteY13" fmla="*/ 839 h 9812"/>
                  <a:gd name="connsiteX14" fmla="*/ 3038 w 9790"/>
                  <a:gd name="connsiteY14" fmla="*/ 382 h 9812"/>
                  <a:gd name="connsiteX15" fmla="*/ 3952 w 9790"/>
                  <a:gd name="connsiteY15" fmla="*/ 104 h 9812"/>
                  <a:gd name="connsiteX16" fmla="*/ 5858 w 9790"/>
                  <a:gd name="connsiteY16" fmla="*/ 104 h 9812"/>
                  <a:gd name="connsiteX17" fmla="*/ 6772 w 9790"/>
                  <a:gd name="connsiteY17" fmla="*/ 382 h 9812"/>
                  <a:gd name="connsiteX18" fmla="*/ 7626 w 9790"/>
                  <a:gd name="connsiteY18" fmla="*/ 839 h 9812"/>
                  <a:gd name="connsiteX19" fmla="*/ 8361 w 9790"/>
                  <a:gd name="connsiteY19" fmla="*/ 1454 h 9812"/>
                  <a:gd name="connsiteX20" fmla="*/ 9791 w 9790"/>
                  <a:gd name="connsiteY20" fmla="*/ 4909 h 9812"/>
                  <a:gd name="connsiteX21" fmla="*/ 9691 w 9790"/>
                  <a:gd name="connsiteY21" fmla="*/ 5862 h 9812"/>
                  <a:gd name="connsiteX22" fmla="*/ 9413 w 9790"/>
                  <a:gd name="connsiteY22" fmla="*/ 6775 h 9812"/>
                  <a:gd name="connsiteX23" fmla="*/ 8956 w 9790"/>
                  <a:gd name="connsiteY23" fmla="*/ 7629 h 9812"/>
                  <a:gd name="connsiteX24" fmla="*/ 8341 w 9790"/>
                  <a:gd name="connsiteY24" fmla="*/ 8363 h 9812"/>
                  <a:gd name="connsiteX25" fmla="*/ 7606 w 9790"/>
                  <a:gd name="connsiteY25" fmla="*/ 8979 h 9812"/>
                  <a:gd name="connsiteX26" fmla="*/ 6752 w 9790"/>
                  <a:gd name="connsiteY26" fmla="*/ 9435 h 9812"/>
                  <a:gd name="connsiteX27" fmla="*/ 5839 w 9790"/>
                  <a:gd name="connsiteY27" fmla="*/ 9713 h 9812"/>
                  <a:gd name="connsiteX28" fmla="*/ 4885 w 9790"/>
                  <a:gd name="connsiteY28" fmla="*/ 9813 h 9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90" h="9812">
                    <a:moveTo>
                      <a:pt x="4905" y="9793"/>
                    </a:moveTo>
                    <a:cubicBezTo>
                      <a:pt x="4587" y="9793"/>
                      <a:pt x="4270" y="9753"/>
                      <a:pt x="3952" y="9693"/>
                    </a:cubicBezTo>
                    <a:cubicBezTo>
                      <a:pt x="3634" y="9634"/>
                      <a:pt x="3336" y="9535"/>
                      <a:pt x="3038" y="9416"/>
                    </a:cubicBezTo>
                    <a:cubicBezTo>
                      <a:pt x="2741" y="9296"/>
                      <a:pt x="2443" y="9138"/>
                      <a:pt x="2185" y="8959"/>
                    </a:cubicBezTo>
                    <a:cubicBezTo>
                      <a:pt x="1906" y="8780"/>
                      <a:pt x="1668" y="8582"/>
                      <a:pt x="1450" y="8343"/>
                    </a:cubicBezTo>
                    <a:cubicBezTo>
                      <a:pt x="1231" y="8125"/>
                      <a:pt x="1013" y="7867"/>
                      <a:pt x="834" y="7609"/>
                    </a:cubicBezTo>
                    <a:cubicBezTo>
                      <a:pt x="655" y="7351"/>
                      <a:pt x="516" y="7053"/>
                      <a:pt x="377" y="6755"/>
                    </a:cubicBezTo>
                    <a:cubicBezTo>
                      <a:pt x="258" y="6457"/>
                      <a:pt x="159" y="6160"/>
                      <a:pt x="99" y="5842"/>
                    </a:cubicBezTo>
                    <a:cubicBezTo>
                      <a:pt x="40" y="5524"/>
                      <a:pt x="0" y="5207"/>
                      <a:pt x="0" y="4889"/>
                    </a:cubicBezTo>
                    <a:cubicBezTo>
                      <a:pt x="0" y="4571"/>
                      <a:pt x="40" y="4254"/>
                      <a:pt x="99" y="3936"/>
                    </a:cubicBezTo>
                    <a:cubicBezTo>
                      <a:pt x="159" y="3618"/>
                      <a:pt x="258" y="3321"/>
                      <a:pt x="377" y="3023"/>
                    </a:cubicBezTo>
                    <a:cubicBezTo>
                      <a:pt x="496" y="2725"/>
                      <a:pt x="655" y="2447"/>
                      <a:pt x="834" y="2189"/>
                    </a:cubicBezTo>
                    <a:cubicBezTo>
                      <a:pt x="1013" y="1911"/>
                      <a:pt x="1211" y="1673"/>
                      <a:pt x="1450" y="1454"/>
                    </a:cubicBezTo>
                    <a:cubicBezTo>
                      <a:pt x="1668" y="1236"/>
                      <a:pt x="1926" y="1017"/>
                      <a:pt x="2185" y="839"/>
                    </a:cubicBezTo>
                    <a:cubicBezTo>
                      <a:pt x="2443" y="660"/>
                      <a:pt x="2721" y="521"/>
                      <a:pt x="3038" y="382"/>
                    </a:cubicBezTo>
                    <a:cubicBezTo>
                      <a:pt x="3336" y="263"/>
                      <a:pt x="3634" y="164"/>
                      <a:pt x="3952" y="104"/>
                    </a:cubicBezTo>
                    <a:cubicBezTo>
                      <a:pt x="4587" y="-35"/>
                      <a:pt x="5223" y="-35"/>
                      <a:pt x="5858" y="104"/>
                    </a:cubicBezTo>
                    <a:cubicBezTo>
                      <a:pt x="6176" y="164"/>
                      <a:pt x="6474" y="263"/>
                      <a:pt x="6772" y="382"/>
                    </a:cubicBezTo>
                    <a:cubicBezTo>
                      <a:pt x="7070" y="501"/>
                      <a:pt x="7368" y="660"/>
                      <a:pt x="7626" y="839"/>
                    </a:cubicBezTo>
                    <a:cubicBezTo>
                      <a:pt x="7904" y="1017"/>
                      <a:pt x="8142" y="1216"/>
                      <a:pt x="8361" y="1454"/>
                    </a:cubicBezTo>
                    <a:cubicBezTo>
                      <a:pt x="9274" y="2368"/>
                      <a:pt x="9791" y="3618"/>
                      <a:pt x="9791" y="4909"/>
                    </a:cubicBezTo>
                    <a:cubicBezTo>
                      <a:pt x="9791" y="5226"/>
                      <a:pt x="9751" y="5544"/>
                      <a:pt x="9691" y="5862"/>
                    </a:cubicBezTo>
                    <a:cubicBezTo>
                      <a:pt x="9632" y="6179"/>
                      <a:pt x="9532" y="6477"/>
                      <a:pt x="9413" y="6775"/>
                    </a:cubicBezTo>
                    <a:cubicBezTo>
                      <a:pt x="9294" y="7073"/>
                      <a:pt x="9135" y="7351"/>
                      <a:pt x="8956" y="7629"/>
                    </a:cubicBezTo>
                    <a:cubicBezTo>
                      <a:pt x="8778" y="7907"/>
                      <a:pt x="8579" y="8145"/>
                      <a:pt x="8341" y="8363"/>
                    </a:cubicBezTo>
                    <a:cubicBezTo>
                      <a:pt x="8122" y="8582"/>
                      <a:pt x="7864" y="8800"/>
                      <a:pt x="7606" y="8979"/>
                    </a:cubicBezTo>
                    <a:cubicBezTo>
                      <a:pt x="7348" y="9157"/>
                      <a:pt x="7070" y="9296"/>
                      <a:pt x="6752" y="9435"/>
                    </a:cubicBezTo>
                    <a:cubicBezTo>
                      <a:pt x="6454" y="9555"/>
                      <a:pt x="6156" y="9654"/>
                      <a:pt x="5839" y="9713"/>
                    </a:cubicBezTo>
                    <a:cubicBezTo>
                      <a:pt x="5521" y="9773"/>
                      <a:pt x="5203" y="9813"/>
                      <a:pt x="4885" y="9813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 49">
                <a:extLst>
                  <a:ext uri="{FF2B5EF4-FFF2-40B4-BE49-F238E27FC236}">
                    <a16:creationId xmlns:a16="http://schemas.microsoft.com/office/drawing/2014/main" id="{C14E6924-A104-0221-33D6-1336F324526B}"/>
                  </a:ext>
                </a:extLst>
              </p:cNvPr>
              <p:cNvSpPr/>
              <p:nvPr/>
            </p:nvSpPr>
            <p:spPr>
              <a:xfrm>
                <a:off x="1980310" y="3043710"/>
                <a:ext cx="63053" cy="83166"/>
              </a:xfrm>
              <a:custGeom>
                <a:avLst/>
                <a:gdLst>
                  <a:gd name="connsiteX0" fmla="*/ 31536 w 63053"/>
                  <a:gd name="connsiteY0" fmla="*/ 83166 h 83166"/>
                  <a:gd name="connsiteX1" fmla="*/ 28836 w 63053"/>
                  <a:gd name="connsiteY1" fmla="*/ 82571 h 83166"/>
                  <a:gd name="connsiteX2" fmla="*/ 0 w 63053"/>
                  <a:gd name="connsiteY2" fmla="*/ 53327 h 83166"/>
                  <a:gd name="connsiteX3" fmla="*/ 0 w 63053"/>
                  <a:gd name="connsiteY3" fmla="*/ 18106 h 83166"/>
                  <a:gd name="connsiteX4" fmla="*/ 3674 w 63053"/>
                  <a:gd name="connsiteY4" fmla="*/ 12329 h 83166"/>
                  <a:gd name="connsiteX5" fmla="*/ 28836 w 63053"/>
                  <a:gd name="connsiteY5" fmla="*/ 596 h 83166"/>
                  <a:gd name="connsiteX6" fmla="*/ 34217 w 63053"/>
                  <a:gd name="connsiteY6" fmla="*/ 596 h 83166"/>
                  <a:gd name="connsiteX7" fmla="*/ 59379 w 63053"/>
                  <a:gd name="connsiteY7" fmla="*/ 12329 h 83166"/>
                  <a:gd name="connsiteX8" fmla="*/ 63053 w 63053"/>
                  <a:gd name="connsiteY8" fmla="*/ 18106 h 83166"/>
                  <a:gd name="connsiteX9" fmla="*/ 63053 w 63053"/>
                  <a:gd name="connsiteY9" fmla="*/ 53327 h 83166"/>
                  <a:gd name="connsiteX10" fmla="*/ 34217 w 63053"/>
                  <a:gd name="connsiteY10" fmla="*/ 82571 h 83166"/>
                  <a:gd name="connsiteX11" fmla="*/ 31517 w 63053"/>
                  <a:gd name="connsiteY11" fmla="*/ 83166 h 83166"/>
                  <a:gd name="connsiteX12" fmla="*/ 12750 w 63053"/>
                  <a:gd name="connsiteY12" fmla="*/ 22157 h 83166"/>
                  <a:gd name="connsiteX13" fmla="*/ 12750 w 63053"/>
                  <a:gd name="connsiteY13" fmla="*/ 53307 h 83166"/>
                  <a:gd name="connsiteX14" fmla="*/ 31536 w 63053"/>
                  <a:gd name="connsiteY14" fmla="*/ 69686 h 83166"/>
                  <a:gd name="connsiteX15" fmla="*/ 50323 w 63053"/>
                  <a:gd name="connsiteY15" fmla="*/ 53307 h 83166"/>
                  <a:gd name="connsiteX16" fmla="*/ 50323 w 63053"/>
                  <a:gd name="connsiteY16" fmla="*/ 22157 h 83166"/>
                  <a:gd name="connsiteX17" fmla="*/ 31536 w 63053"/>
                  <a:gd name="connsiteY17" fmla="*/ 13381 h 83166"/>
                  <a:gd name="connsiteX18" fmla="*/ 12750 w 63053"/>
                  <a:gd name="connsiteY18" fmla="*/ 22157 h 83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3053" h="83166">
                    <a:moveTo>
                      <a:pt x="31536" y="83166"/>
                    </a:moveTo>
                    <a:cubicBezTo>
                      <a:pt x="30623" y="83166"/>
                      <a:pt x="29690" y="82968"/>
                      <a:pt x="28836" y="82571"/>
                    </a:cubicBezTo>
                    <a:cubicBezTo>
                      <a:pt x="24030" y="80327"/>
                      <a:pt x="0" y="68356"/>
                      <a:pt x="0" y="53327"/>
                    </a:cubicBezTo>
                    <a:lnTo>
                      <a:pt x="0" y="18106"/>
                    </a:lnTo>
                    <a:cubicBezTo>
                      <a:pt x="0" y="15625"/>
                      <a:pt x="1430" y="13381"/>
                      <a:pt x="3674" y="12329"/>
                    </a:cubicBezTo>
                    <a:lnTo>
                      <a:pt x="28836" y="596"/>
                    </a:lnTo>
                    <a:cubicBezTo>
                      <a:pt x="30543" y="-199"/>
                      <a:pt x="32510" y="-199"/>
                      <a:pt x="34217" y="596"/>
                    </a:cubicBezTo>
                    <a:lnTo>
                      <a:pt x="59379" y="12329"/>
                    </a:lnTo>
                    <a:cubicBezTo>
                      <a:pt x="61623" y="13381"/>
                      <a:pt x="63053" y="15625"/>
                      <a:pt x="63053" y="18106"/>
                    </a:cubicBezTo>
                    <a:lnTo>
                      <a:pt x="63053" y="53327"/>
                    </a:lnTo>
                    <a:cubicBezTo>
                      <a:pt x="63053" y="68356"/>
                      <a:pt x="39023" y="80327"/>
                      <a:pt x="34217" y="82571"/>
                    </a:cubicBezTo>
                    <a:cubicBezTo>
                      <a:pt x="33363" y="82968"/>
                      <a:pt x="32450" y="83166"/>
                      <a:pt x="31517" y="83166"/>
                    </a:cubicBezTo>
                    <a:close/>
                    <a:moveTo>
                      <a:pt x="12750" y="22157"/>
                    </a:moveTo>
                    <a:lnTo>
                      <a:pt x="12750" y="53307"/>
                    </a:lnTo>
                    <a:cubicBezTo>
                      <a:pt x="12750" y="56662"/>
                      <a:pt x="20336" y="63928"/>
                      <a:pt x="31536" y="69686"/>
                    </a:cubicBezTo>
                    <a:cubicBezTo>
                      <a:pt x="42737" y="63928"/>
                      <a:pt x="50323" y="56662"/>
                      <a:pt x="50323" y="53307"/>
                    </a:cubicBezTo>
                    <a:lnTo>
                      <a:pt x="50323" y="22157"/>
                    </a:lnTo>
                    <a:lnTo>
                      <a:pt x="31536" y="13381"/>
                    </a:lnTo>
                    <a:lnTo>
                      <a:pt x="12750" y="2215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0" name="Graphic 6">
              <a:extLst>
                <a:ext uri="{FF2B5EF4-FFF2-40B4-BE49-F238E27FC236}">
                  <a16:creationId xmlns:a16="http://schemas.microsoft.com/office/drawing/2014/main" id="{50BD91FF-4220-2E0D-AF4A-604A8F919807}"/>
                </a:ext>
              </a:extLst>
            </p:cNvPr>
            <p:cNvGrpSpPr/>
            <p:nvPr/>
          </p:nvGrpSpPr>
          <p:grpSpPr>
            <a:xfrm>
              <a:off x="1839508" y="3480051"/>
              <a:ext cx="694794" cy="346503"/>
              <a:chOff x="1839508" y="3480051"/>
              <a:chExt cx="694794" cy="346503"/>
            </a:xfrm>
            <a:solidFill>
              <a:srgbClr val="000000"/>
            </a:solidFill>
          </p:grpSpPr>
          <p:sp>
            <p:nvSpPr>
              <p:cNvPr id="201" name="Freeform 51">
                <a:extLst>
                  <a:ext uri="{FF2B5EF4-FFF2-40B4-BE49-F238E27FC236}">
                    <a16:creationId xmlns:a16="http://schemas.microsoft.com/office/drawing/2014/main" id="{235AFF5E-AA34-882D-A989-C1CEAD2B7A44}"/>
                  </a:ext>
                </a:extLst>
              </p:cNvPr>
              <p:cNvSpPr/>
              <p:nvPr/>
            </p:nvSpPr>
            <p:spPr>
              <a:xfrm>
                <a:off x="1839508" y="3485074"/>
                <a:ext cx="86566" cy="120907"/>
              </a:xfrm>
              <a:custGeom>
                <a:avLst/>
                <a:gdLst>
                  <a:gd name="connsiteX0" fmla="*/ 0 w 86566"/>
                  <a:gd name="connsiteY0" fmla="*/ 120908 h 120907"/>
                  <a:gd name="connsiteX1" fmla="*/ 0 w 86566"/>
                  <a:gd name="connsiteY1" fmla="*/ 0 h 120907"/>
                  <a:gd name="connsiteX2" fmla="*/ 83965 w 86566"/>
                  <a:gd name="connsiteY2" fmla="*/ 0 h 120907"/>
                  <a:gd name="connsiteX3" fmla="*/ 83965 w 86566"/>
                  <a:gd name="connsiteY3" fmla="*/ 23665 h 120907"/>
                  <a:gd name="connsiteX4" fmla="*/ 24189 w 86566"/>
                  <a:gd name="connsiteY4" fmla="*/ 23665 h 120907"/>
                  <a:gd name="connsiteX5" fmla="*/ 24189 w 86566"/>
                  <a:gd name="connsiteY5" fmla="*/ 44571 h 120907"/>
                  <a:gd name="connsiteX6" fmla="*/ 58922 w 86566"/>
                  <a:gd name="connsiteY6" fmla="*/ 44571 h 120907"/>
                  <a:gd name="connsiteX7" fmla="*/ 58922 w 86566"/>
                  <a:gd name="connsiteY7" fmla="*/ 68058 h 120907"/>
                  <a:gd name="connsiteX8" fmla="*/ 24189 w 86566"/>
                  <a:gd name="connsiteY8" fmla="*/ 68058 h 120907"/>
                  <a:gd name="connsiteX9" fmla="*/ 24189 w 86566"/>
                  <a:gd name="connsiteY9" fmla="*/ 97243 h 120907"/>
                  <a:gd name="connsiteX10" fmla="*/ 86566 w 86566"/>
                  <a:gd name="connsiteY10" fmla="*/ 97243 h 120907"/>
                  <a:gd name="connsiteX11" fmla="*/ 86566 w 86566"/>
                  <a:gd name="connsiteY11" fmla="*/ 120908 h 120907"/>
                  <a:gd name="connsiteX12" fmla="*/ 0 w 86566"/>
                  <a:gd name="connsiteY12" fmla="*/ 12090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566" h="120907">
                    <a:moveTo>
                      <a:pt x="0" y="120908"/>
                    </a:moveTo>
                    <a:lnTo>
                      <a:pt x="0" y="0"/>
                    </a:lnTo>
                    <a:lnTo>
                      <a:pt x="83965" y="0"/>
                    </a:lnTo>
                    <a:lnTo>
                      <a:pt x="83965" y="23665"/>
                    </a:lnTo>
                    <a:lnTo>
                      <a:pt x="24189" y="23665"/>
                    </a:lnTo>
                    <a:lnTo>
                      <a:pt x="24189" y="44571"/>
                    </a:lnTo>
                    <a:lnTo>
                      <a:pt x="58922" y="44571"/>
                    </a:lnTo>
                    <a:lnTo>
                      <a:pt x="58922" y="68058"/>
                    </a:lnTo>
                    <a:lnTo>
                      <a:pt x="24189" y="68058"/>
                    </a:lnTo>
                    <a:lnTo>
                      <a:pt x="24189" y="97243"/>
                    </a:lnTo>
                    <a:lnTo>
                      <a:pt x="86566" y="97243"/>
                    </a:lnTo>
                    <a:lnTo>
                      <a:pt x="86566" y="120908"/>
                    </a:lnTo>
                    <a:lnTo>
                      <a:pt x="0" y="12090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 52">
                <a:extLst>
                  <a:ext uri="{FF2B5EF4-FFF2-40B4-BE49-F238E27FC236}">
                    <a16:creationId xmlns:a16="http://schemas.microsoft.com/office/drawing/2014/main" id="{BC493515-1668-11A1-13DF-D1C9CBD2E401}"/>
                  </a:ext>
                </a:extLst>
              </p:cNvPr>
              <p:cNvSpPr/>
              <p:nvPr/>
            </p:nvSpPr>
            <p:spPr>
              <a:xfrm>
                <a:off x="1944583" y="3513385"/>
                <a:ext cx="78622" cy="92596"/>
              </a:xfrm>
              <a:custGeom>
                <a:avLst/>
                <a:gdLst>
                  <a:gd name="connsiteX0" fmla="*/ 54772 w 78622"/>
                  <a:gd name="connsiteY0" fmla="*/ 92597 h 92596"/>
                  <a:gd name="connsiteX1" fmla="*/ 54772 w 78622"/>
                  <a:gd name="connsiteY1" fmla="*/ 43539 h 92596"/>
                  <a:gd name="connsiteX2" fmla="*/ 39401 w 78622"/>
                  <a:gd name="connsiteY2" fmla="*/ 22474 h 92596"/>
                  <a:gd name="connsiteX3" fmla="*/ 23851 w 78622"/>
                  <a:gd name="connsiteY3" fmla="*/ 43023 h 92596"/>
                  <a:gd name="connsiteX4" fmla="*/ 23851 w 78622"/>
                  <a:gd name="connsiteY4" fmla="*/ 92597 h 92596"/>
                  <a:gd name="connsiteX5" fmla="*/ 0 w 78622"/>
                  <a:gd name="connsiteY5" fmla="*/ 92597 h 92596"/>
                  <a:gd name="connsiteX6" fmla="*/ 0 w 78622"/>
                  <a:gd name="connsiteY6" fmla="*/ 1906 h 92596"/>
                  <a:gd name="connsiteX7" fmla="*/ 23851 w 78622"/>
                  <a:gd name="connsiteY7" fmla="*/ 1906 h 92596"/>
                  <a:gd name="connsiteX8" fmla="*/ 23851 w 78622"/>
                  <a:gd name="connsiteY8" fmla="*/ 7941 h 92596"/>
                  <a:gd name="connsiteX9" fmla="*/ 45100 w 78622"/>
                  <a:gd name="connsiteY9" fmla="*/ 0 h 92596"/>
                  <a:gd name="connsiteX10" fmla="*/ 78623 w 78622"/>
                  <a:gd name="connsiteY10" fmla="*/ 41454 h 92596"/>
                  <a:gd name="connsiteX11" fmla="*/ 78623 w 78622"/>
                  <a:gd name="connsiteY11" fmla="*/ 92577 h 92596"/>
                  <a:gd name="connsiteX12" fmla="*/ 54772 w 78622"/>
                  <a:gd name="connsiteY12" fmla="*/ 92577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96">
                    <a:moveTo>
                      <a:pt x="54772" y="92597"/>
                    </a:moveTo>
                    <a:lnTo>
                      <a:pt x="54772" y="43539"/>
                    </a:lnTo>
                    <a:cubicBezTo>
                      <a:pt x="54772" y="27299"/>
                      <a:pt x="49251" y="22474"/>
                      <a:pt x="39401" y="22474"/>
                    </a:cubicBezTo>
                    <a:cubicBezTo>
                      <a:pt x="29550" y="22474"/>
                      <a:pt x="23851" y="27318"/>
                      <a:pt x="23851" y="43023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1" y="3613"/>
                      <a:pt x="35608" y="0"/>
                      <a:pt x="45100" y="0"/>
                    </a:cubicBezTo>
                    <a:cubicBezTo>
                      <a:pt x="68256" y="0"/>
                      <a:pt x="78623" y="15883"/>
                      <a:pt x="78623" y="41454"/>
                    </a:cubicBezTo>
                    <a:lnTo>
                      <a:pt x="78623" y="92577"/>
                    </a:lnTo>
                    <a:lnTo>
                      <a:pt x="54772" y="9257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 53">
                <a:extLst>
                  <a:ext uri="{FF2B5EF4-FFF2-40B4-BE49-F238E27FC236}">
                    <a16:creationId xmlns:a16="http://schemas.microsoft.com/office/drawing/2014/main" id="{5076374E-20DA-83F7-5FCF-7CBB4F8E53E2}"/>
                  </a:ext>
                </a:extLst>
              </p:cNvPr>
              <p:cNvSpPr/>
              <p:nvPr/>
            </p:nvSpPr>
            <p:spPr>
              <a:xfrm>
                <a:off x="2040821" y="3480071"/>
                <a:ext cx="78285" cy="127817"/>
              </a:xfrm>
              <a:custGeom>
                <a:avLst/>
                <a:gdLst>
                  <a:gd name="connsiteX0" fmla="*/ 54434 w 78285"/>
                  <a:gd name="connsiteY0" fmla="*/ 125911 h 127817"/>
                  <a:gd name="connsiteX1" fmla="*/ 54434 w 78285"/>
                  <a:gd name="connsiteY1" fmla="*/ 120213 h 127817"/>
                  <a:gd name="connsiteX2" fmla="*/ 35250 w 78285"/>
                  <a:gd name="connsiteY2" fmla="*/ 127817 h 127817"/>
                  <a:gd name="connsiteX3" fmla="*/ 0 w 78285"/>
                  <a:gd name="connsiteY3" fmla="*/ 79454 h 127817"/>
                  <a:gd name="connsiteX4" fmla="*/ 35250 w 78285"/>
                  <a:gd name="connsiteY4" fmla="*/ 33334 h 127817"/>
                  <a:gd name="connsiteX5" fmla="*/ 54434 w 78285"/>
                  <a:gd name="connsiteY5" fmla="*/ 40422 h 127817"/>
                  <a:gd name="connsiteX6" fmla="*/ 54434 w 78285"/>
                  <a:gd name="connsiteY6" fmla="*/ 11912 h 127817"/>
                  <a:gd name="connsiteX7" fmla="*/ 78285 w 78285"/>
                  <a:gd name="connsiteY7" fmla="*/ 0 h 127817"/>
                  <a:gd name="connsiteX8" fmla="*/ 78285 w 78285"/>
                  <a:gd name="connsiteY8" fmla="*/ 125931 h 127817"/>
                  <a:gd name="connsiteX9" fmla="*/ 54434 w 78285"/>
                  <a:gd name="connsiteY9" fmla="*/ 125931 h 127817"/>
                  <a:gd name="connsiteX10" fmla="*/ 54434 w 78285"/>
                  <a:gd name="connsiteY10" fmla="*/ 63551 h 127817"/>
                  <a:gd name="connsiteX11" fmla="*/ 38368 w 78285"/>
                  <a:gd name="connsiteY11" fmla="*/ 55769 h 127817"/>
                  <a:gd name="connsiteX12" fmla="*/ 24208 w 78285"/>
                  <a:gd name="connsiteY12" fmla="*/ 78918 h 127817"/>
                  <a:gd name="connsiteX13" fmla="*/ 39758 w 78285"/>
                  <a:gd name="connsiteY13" fmla="*/ 105343 h 127817"/>
                  <a:gd name="connsiteX14" fmla="*/ 54454 w 78285"/>
                  <a:gd name="connsiteY14" fmla="*/ 97739 h 127817"/>
                  <a:gd name="connsiteX15" fmla="*/ 54454 w 78285"/>
                  <a:gd name="connsiteY15" fmla="*/ 63531 h 12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285" h="127817">
                    <a:moveTo>
                      <a:pt x="54434" y="125911"/>
                    </a:moveTo>
                    <a:lnTo>
                      <a:pt x="54434" y="120213"/>
                    </a:lnTo>
                    <a:cubicBezTo>
                      <a:pt x="49946" y="124184"/>
                      <a:pt x="43889" y="127817"/>
                      <a:pt x="35250" y="127817"/>
                    </a:cubicBezTo>
                    <a:cubicBezTo>
                      <a:pt x="15907" y="127817"/>
                      <a:pt x="0" y="113304"/>
                      <a:pt x="0" y="79454"/>
                    </a:cubicBezTo>
                    <a:cubicBezTo>
                      <a:pt x="0" y="52334"/>
                      <a:pt x="12789" y="33334"/>
                      <a:pt x="35250" y="33334"/>
                    </a:cubicBezTo>
                    <a:cubicBezTo>
                      <a:pt x="43194" y="33334"/>
                      <a:pt x="50105" y="36451"/>
                      <a:pt x="54434" y="40422"/>
                    </a:cubicBezTo>
                    <a:lnTo>
                      <a:pt x="54434" y="11912"/>
                    </a:lnTo>
                    <a:lnTo>
                      <a:pt x="78285" y="0"/>
                    </a:lnTo>
                    <a:lnTo>
                      <a:pt x="78285" y="125931"/>
                    </a:lnTo>
                    <a:lnTo>
                      <a:pt x="54434" y="125931"/>
                    </a:lnTo>
                    <a:close/>
                    <a:moveTo>
                      <a:pt x="54434" y="63551"/>
                    </a:moveTo>
                    <a:cubicBezTo>
                      <a:pt x="50800" y="58548"/>
                      <a:pt x="45279" y="55769"/>
                      <a:pt x="38368" y="55769"/>
                    </a:cubicBezTo>
                    <a:cubicBezTo>
                      <a:pt x="29213" y="55769"/>
                      <a:pt x="24208" y="63710"/>
                      <a:pt x="24208" y="78918"/>
                    </a:cubicBezTo>
                    <a:cubicBezTo>
                      <a:pt x="24208" y="97580"/>
                      <a:pt x="30424" y="105343"/>
                      <a:pt x="39758" y="105343"/>
                    </a:cubicBezTo>
                    <a:cubicBezTo>
                      <a:pt x="47185" y="105343"/>
                      <a:pt x="50998" y="102226"/>
                      <a:pt x="54454" y="97739"/>
                    </a:cubicBezTo>
                    <a:lnTo>
                      <a:pt x="54454" y="6353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54">
                <a:extLst>
                  <a:ext uri="{FF2B5EF4-FFF2-40B4-BE49-F238E27FC236}">
                    <a16:creationId xmlns:a16="http://schemas.microsoft.com/office/drawing/2014/main" id="{84D71A0B-32CD-3080-7C82-E18AD5B5FF9A}"/>
                  </a:ext>
                </a:extLst>
              </p:cNvPr>
              <p:cNvSpPr/>
              <p:nvPr/>
            </p:nvSpPr>
            <p:spPr>
              <a:xfrm>
                <a:off x="2141805" y="3513385"/>
                <a:ext cx="78285" cy="125930"/>
              </a:xfrm>
              <a:custGeom>
                <a:avLst/>
                <a:gdLst>
                  <a:gd name="connsiteX0" fmla="*/ 43035 w 78285"/>
                  <a:gd name="connsiteY0" fmla="*/ 94503 h 125930"/>
                  <a:gd name="connsiteX1" fmla="*/ 23851 w 78285"/>
                  <a:gd name="connsiteY1" fmla="*/ 87415 h 125930"/>
                  <a:gd name="connsiteX2" fmla="*/ 23851 w 78285"/>
                  <a:gd name="connsiteY2" fmla="*/ 114019 h 125930"/>
                  <a:gd name="connsiteX3" fmla="*/ 0 w 78285"/>
                  <a:gd name="connsiteY3" fmla="*/ 125931 h 125930"/>
                  <a:gd name="connsiteX4" fmla="*/ 0 w 78285"/>
                  <a:gd name="connsiteY4" fmla="*/ 1906 h 125930"/>
                  <a:gd name="connsiteX5" fmla="*/ 23851 w 78285"/>
                  <a:gd name="connsiteY5" fmla="*/ 1906 h 125930"/>
                  <a:gd name="connsiteX6" fmla="*/ 23851 w 78285"/>
                  <a:gd name="connsiteY6" fmla="*/ 7604 h 125930"/>
                  <a:gd name="connsiteX7" fmla="*/ 43035 w 78285"/>
                  <a:gd name="connsiteY7" fmla="*/ 0 h 125930"/>
                  <a:gd name="connsiteX8" fmla="*/ 78285 w 78285"/>
                  <a:gd name="connsiteY8" fmla="*/ 48363 h 125930"/>
                  <a:gd name="connsiteX9" fmla="*/ 43035 w 78285"/>
                  <a:gd name="connsiteY9" fmla="*/ 94483 h 125930"/>
                  <a:gd name="connsiteX10" fmla="*/ 38547 w 78285"/>
                  <a:gd name="connsiteY10" fmla="*/ 22474 h 125930"/>
                  <a:gd name="connsiteX11" fmla="*/ 23851 w 78285"/>
                  <a:gd name="connsiteY11" fmla="*/ 30078 h 125930"/>
                  <a:gd name="connsiteX12" fmla="*/ 23851 w 78285"/>
                  <a:gd name="connsiteY12" fmla="*/ 64286 h 125930"/>
                  <a:gd name="connsiteX13" fmla="*/ 39917 w 78285"/>
                  <a:gd name="connsiteY13" fmla="*/ 72068 h 125930"/>
                  <a:gd name="connsiteX14" fmla="*/ 54077 w 78285"/>
                  <a:gd name="connsiteY14" fmla="*/ 48919 h 125930"/>
                  <a:gd name="connsiteX15" fmla="*/ 38527 w 78285"/>
                  <a:gd name="connsiteY15" fmla="*/ 22494 h 12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285" h="125930">
                    <a:moveTo>
                      <a:pt x="43035" y="94503"/>
                    </a:moveTo>
                    <a:cubicBezTo>
                      <a:pt x="35091" y="94503"/>
                      <a:pt x="28180" y="91386"/>
                      <a:pt x="23851" y="87415"/>
                    </a:cubicBezTo>
                    <a:lnTo>
                      <a:pt x="23851" y="114019"/>
                    </a:lnTo>
                    <a:lnTo>
                      <a:pt x="0" y="125931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604"/>
                    </a:lnTo>
                    <a:cubicBezTo>
                      <a:pt x="28339" y="3633"/>
                      <a:pt x="34396" y="0"/>
                      <a:pt x="43035" y="0"/>
                    </a:cubicBezTo>
                    <a:cubicBezTo>
                      <a:pt x="62378" y="0"/>
                      <a:pt x="78285" y="14513"/>
                      <a:pt x="78285" y="48363"/>
                    </a:cubicBezTo>
                    <a:cubicBezTo>
                      <a:pt x="78285" y="75483"/>
                      <a:pt x="65496" y="94483"/>
                      <a:pt x="43035" y="94483"/>
                    </a:cubicBezTo>
                    <a:close/>
                    <a:moveTo>
                      <a:pt x="38547" y="22474"/>
                    </a:moveTo>
                    <a:cubicBezTo>
                      <a:pt x="31119" y="22474"/>
                      <a:pt x="27306" y="25591"/>
                      <a:pt x="23851" y="30078"/>
                    </a:cubicBezTo>
                    <a:lnTo>
                      <a:pt x="23851" y="64286"/>
                    </a:lnTo>
                    <a:cubicBezTo>
                      <a:pt x="27485" y="69289"/>
                      <a:pt x="33006" y="72068"/>
                      <a:pt x="39917" y="72068"/>
                    </a:cubicBezTo>
                    <a:cubicBezTo>
                      <a:pt x="49072" y="72068"/>
                      <a:pt x="54077" y="64127"/>
                      <a:pt x="54077" y="48919"/>
                    </a:cubicBezTo>
                    <a:cubicBezTo>
                      <a:pt x="54077" y="30257"/>
                      <a:pt x="47861" y="22494"/>
                      <a:pt x="38527" y="224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55">
                <a:extLst>
                  <a:ext uri="{FF2B5EF4-FFF2-40B4-BE49-F238E27FC236}">
                    <a16:creationId xmlns:a16="http://schemas.microsoft.com/office/drawing/2014/main" id="{9511675C-A36C-9EB1-701C-4D608408033C}"/>
                  </a:ext>
                </a:extLst>
              </p:cNvPr>
              <p:cNvSpPr/>
              <p:nvPr/>
            </p:nvSpPr>
            <p:spPr>
              <a:xfrm>
                <a:off x="2234408" y="3513405"/>
                <a:ext cx="82078" cy="94482"/>
              </a:xfrm>
              <a:custGeom>
                <a:avLst/>
                <a:gdLst>
                  <a:gd name="connsiteX0" fmla="*/ 40950 w 82078"/>
                  <a:gd name="connsiteY0" fmla="*/ 94483 h 94482"/>
                  <a:gd name="connsiteX1" fmla="*/ 0 w 82078"/>
                  <a:gd name="connsiteY1" fmla="*/ 47331 h 94482"/>
                  <a:gd name="connsiteX2" fmla="*/ 40950 w 82078"/>
                  <a:gd name="connsiteY2" fmla="*/ 0 h 94482"/>
                  <a:gd name="connsiteX3" fmla="*/ 82078 w 82078"/>
                  <a:gd name="connsiteY3" fmla="*/ 47331 h 94482"/>
                  <a:gd name="connsiteX4" fmla="*/ 40950 w 82078"/>
                  <a:gd name="connsiteY4" fmla="*/ 94483 h 94482"/>
                  <a:gd name="connsiteX5" fmla="*/ 40950 w 82078"/>
                  <a:gd name="connsiteY5" fmla="*/ 22971 h 94482"/>
                  <a:gd name="connsiteX6" fmla="*/ 24189 w 82078"/>
                  <a:gd name="connsiteY6" fmla="*/ 47331 h 94482"/>
                  <a:gd name="connsiteX7" fmla="*/ 40950 w 82078"/>
                  <a:gd name="connsiteY7" fmla="*/ 71512 h 94482"/>
                  <a:gd name="connsiteX8" fmla="*/ 57890 w 82078"/>
                  <a:gd name="connsiteY8" fmla="*/ 47331 h 94482"/>
                  <a:gd name="connsiteX9" fmla="*/ 40950 w 82078"/>
                  <a:gd name="connsiteY9" fmla="*/ 22971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078" h="94482">
                    <a:moveTo>
                      <a:pt x="40950" y="94483"/>
                    </a:moveTo>
                    <a:cubicBezTo>
                      <a:pt x="17278" y="94483"/>
                      <a:pt x="0" y="75146"/>
                      <a:pt x="0" y="47331"/>
                    </a:cubicBezTo>
                    <a:cubicBezTo>
                      <a:pt x="0" y="19516"/>
                      <a:pt x="17278" y="0"/>
                      <a:pt x="40950" y="0"/>
                    </a:cubicBezTo>
                    <a:cubicBezTo>
                      <a:pt x="64622" y="0"/>
                      <a:pt x="82078" y="19516"/>
                      <a:pt x="82078" y="47331"/>
                    </a:cubicBezTo>
                    <a:cubicBezTo>
                      <a:pt x="82078" y="75146"/>
                      <a:pt x="64622" y="94483"/>
                      <a:pt x="40950" y="94483"/>
                    </a:cubicBezTo>
                    <a:close/>
                    <a:moveTo>
                      <a:pt x="40950" y="22971"/>
                    </a:moveTo>
                    <a:cubicBezTo>
                      <a:pt x="29551" y="22971"/>
                      <a:pt x="24189" y="33334"/>
                      <a:pt x="24189" y="47331"/>
                    </a:cubicBezTo>
                    <a:cubicBezTo>
                      <a:pt x="24189" y="61328"/>
                      <a:pt x="29551" y="71512"/>
                      <a:pt x="40950" y="71512"/>
                    </a:cubicBezTo>
                    <a:cubicBezTo>
                      <a:pt x="52349" y="71512"/>
                      <a:pt x="57890" y="59938"/>
                      <a:pt x="57890" y="47331"/>
                    </a:cubicBezTo>
                    <a:cubicBezTo>
                      <a:pt x="57890" y="33513"/>
                      <a:pt x="52369" y="22971"/>
                      <a:pt x="40950" y="229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 56">
                <a:extLst>
                  <a:ext uri="{FF2B5EF4-FFF2-40B4-BE49-F238E27FC236}">
                    <a16:creationId xmlns:a16="http://schemas.microsoft.com/office/drawing/2014/main" id="{D5BAF315-7999-A86E-0BA2-39B2270C1B2E}"/>
                  </a:ext>
                </a:extLst>
              </p:cNvPr>
              <p:cNvSpPr/>
              <p:nvPr/>
            </p:nvSpPr>
            <p:spPr>
              <a:xfrm>
                <a:off x="2332771" y="3480587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08 w 27286"/>
                  <a:gd name="connsiteY5" fmla="*/ 125395 h 125394"/>
                  <a:gd name="connsiteX6" fmla="*/ 1708 w 27286"/>
                  <a:gd name="connsiteY6" fmla="*/ 34704 h 125394"/>
                  <a:gd name="connsiteX7" fmla="*/ 25559 w 27286"/>
                  <a:gd name="connsiteY7" fmla="*/ 34704 h 125394"/>
                  <a:gd name="connsiteX8" fmla="*/ 25559 w 27286"/>
                  <a:gd name="connsiteY8" fmla="*/ 125395 h 125394"/>
                  <a:gd name="connsiteX9" fmla="*/ 170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08" y="125395"/>
                    </a:moveTo>
                    <a:lnTo>
                      <a:pt x="1708" y="34704"/>
                    </a:lnTo>
                    <a:lnTo>
                      <a:pt x="25559" y="34704"/>
                    </a:lnTo>
                    <a:lnTo>
                      <a:pt x="25559" y="125395"/>
                    </a:lnTo>
                    <a:lnTo>
                      <a:pt x="170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 57">
                <a:extLst>
                  <a:ext uri="{FF2B5EF4-FFF2-40B4-BE49-F238E27FC236}">
                    <a16:creationId xmlns:a16="http://schemas.microsoft.com/office/drawing/2014/main" id="{A327045D-0039-AE5A-E336-45D955C67AE9}"/>
                  </a:ext>
                </a:extLst>
              </p:cNvPr>
              <p:cNvSpPr/>
              <p:nvPr/>
            </p:nvSpPr>
            <p:spPr>
              <a:xfrm>
                <a:off x="2381108" y="3513385"/>
                <a:ext cx="78622" cy="92596"/>
              </a:xfrm>
              <a:custGeom>
                <a:avLst/>
                <a:gdLst>
                  <a:gd name="connsiteX0" fmla="*/ 54772 w 78622"/>
                  <a:gd name="connsiteY0" fmla="*/ 92597 h 92596"/>
                  <a:gd name="connsiteX1" fmla="*/ 54772 w 78622"/>
                  <a:gd name="connsiteY1" fmla="*/ 43539 h 92596"/>
                  <a:gd name="connsiteX2" fmla="*/ 39401 w 78622"/>
                  <a:gd name="connsiteY2" fmla="*/ 22474 h 92596"/>
                  <a:gd name="connsiteX3" fmla="*/ 23851 w 78622"/>
                  <a:gd name="connsiteY3" fmla="*/ 43023 h 92596"/>
                  <a:gd name="connsiteX4" fmla="*/ 23851 w 78622"/>
                  <a:gd name="connsiteY4" fmla="*/ 92597 h 92596"/>
                  <a:gd name="connsiteX5" fmla="*/ 0 w 78622"/>
                  <a:gd name="connsiteY5" fmla="*/ 92597 h 92596"/>
                  <a:gd name="connsiteX6" fmla="*/ 0 w 78622"/>
                  <a:gd name="connsiteY6" fmla="*/ 1906 h 92596"/>
                  <a:gd name="connsiteX7" fmla="*/ 23851 w 78622"/>
                  <a:gd name="connsiteY7" fmla="*/ 1906 h 92596"/>
                  <a:gd name="connsiteX8" fmla="*/ 23851 w 78622"/>
                  <a:gd name="connsiteY8" fmla="*/ 7941 h 92596"/>
                  <a:gd name="connsiteX9" fmla="*/ 45100 w 78622"/>
                  <a:gd name="connsiteY9" fmla="*/ 0 h 92596"/>
                  <a:gd name="connsiteX10" fmla="*/ 78623 w 78622"/>
                  <a:gd name="connsiteY10" fmla="*/ 41454 h 92596"/>
                  <a:gd name="connsiteX11" fmla="*/ 78623 w 78622"/>
                  <a:gd name="connsiteY11" fmla="*/ 92577 h 92596"/>
                  <a:gd name="connsiteX12" fmla="*/ 54772 w 78622"/>
                  <a:gd name="connsiteY12" fmla="*/ 92577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96">
                    <a:moveTo>
                      <a:pt x="54772" y="92597"/>
                    </a:moveTo>
                    <a:lnTo>
                      <a:pt x="54772" y="43539"/>
                    </a:lnTo>
                    <a:cubicBezTo>
                      <a:pt x="54772" y="27299"/>
                      <a:pt x="49251" y="22474"/>
                      <a:pt x="39401" y="22474"/>
                    </a:cubicBezTo>
                    <a:cubicBezTo>
                      <a:pt x="29551" y="22474"/>
                      <a:pt x="23851" y="27318"/>
                      <a:pt x="23851" y="43023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5608" y="0"/>
                      <a:pt x="45100" y="0"/>
                    </a:cubicBezTo>
                    <a:cubicBezTo>
                      <a:pt x="68256" y="0"/>
                      <a:pt x="78623" y="15883"/>
                      <a:pt x="78623" y="41454"/>
                    </a:cubicBezTo>
                    <a:lnTo>
                      <a:pt x="78623" y="92577"/>
                    </a:lnTo>
                    <a:lnTo>
                      <a:pt x="54772" y="9257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58">
                <a:extLst>
                  <a:ext uri="{FF2B5EF4-FFF2-40B4-BE49-F238E27FC236}">
                    <a16:creationId xmlns:a16="http://schemas.microsoft.com/office/drawing/2014/main" id="{E05204F7-57E3-1311-5257-EC0868DB621F}"/>
                  </a:ext>
                </a:extLst>
              </p:cNvPr>
              <p:cNvSpPr/>
              <p:nvPr/>
            </p:nvSpPr>
            <p:spPr>
              <a:xfrm>
                <a:off x="2472938" y="3480051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21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 59">
                <a:extLst>
                  <a:ext uri="{FF2B5EF4-FFF2-40B4-BE49-F238E27FC236}">
                    <a16:creationId xmlns:a16="http://schemas.microsoft.com/office/drawing/2014/main" id="{CA28F0C4-CE5A-B9C2-4B4D-93EA295EE2C9}"/>
                  </a:ext>
                </a:extLst>
              </p:cNvPr>
              <p:cNvSpPr/>
              <p:nvPr/>
            </p:nvSpPr>
            <p:spPr>
              <a:xfrm>
                <a:off x="1848325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 60">
                <a:extLst>
                  <a:ext uri="{FF2B5EF4-FFF2-40B4-BE49-F238E27FC236}">
                    <a16:creationId xmlns:a16="http://schemas.microsoft.com/office/drawing/2014/main" id="{59210A8B-AB8E-424C-17C7-BCE9BF72B965}"/>
                  </a:ext>
                </a:extLst>
              </p:cNvPr>
              <p:cNvSpPr/>
              <p:nvPr/>
            </p:nvSpPr>
            <p:spPr>
              <a:xfrm>
                <a:off x="1958504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8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61">
                <a:extLst>
                  <a:ext uri="{FF2B5EF4-FFF2-40B4-BE49-F238E27FC236}">
                    <a16:creationId xmlns:a16="http://schemas.microsoft.com/office/drawing/2014/main" id="{44F59010-29EA-540D-2621-3EDC30AF1DDF}"/>
                  </a:ext>
                </a:extLst>
              </p:cNvPr>
              <p:cNvSpPr/>
              <p:nvPr/>
            </p:nvSpPr>
            <p:spPr>
              <a:xfrm>
                <a:off x="2050691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62">
                <a:extLst>
                  <a:ext uri="{FF2B5EF4-FFF2-40B4-BE49-F238E27FC236}">
                    <a16:creationId xmlns:a16="http://schemas.microsoft.com/office/drawing/2014/main" id="{4FB0357D-AA81-A18B-F234-DA294EC3B857}"/>
                  </a:ext>
                </a:extLst>
              </p:cNvPr>
              <p:cNvSpPr/>
              <p:nvPr/>
            </p:nvSpPr>
            <p:spPr>
              <a:xfrm>
                <a:off x="2145002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 63">
                <a:extLst>
                  <a:ext uri="{FF2B5EF4-FFF2-40B4-BE49-F238E27FC236}">
                    <a16:creationId xmlns:a16="http://schemas.microsoft.com/office/drawing/2014/main" id="{44290E2B-2F13-23EF-C22D-4DE59870DDA4}"/>
                  </a:ext>
                </a:extLst>
              </p:cNvPr>
              <p:cNvSpPr/>
              <p:nvPr/>
            </p:nvSpPr>
            <p:spPr>
              <a:xfrm>
                <a:off x="2246165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 64">
                <a:extLst>
                  <a:ext uri="{FF2B5EF4-FFF2-40B4-BE49-F238E27FC236}">
                    <a16:creationId xmlns:a16="http://schemas.microsoft.com/office/drawing/2014/main" id="{6F5A0C5E-1D32-D0A8-DE60-6A5F7C54930E}"/>
                  </a:ext>
                </a:extLst>
              </p:cNvPr>
              <p:cNvSpPr/>
              <p:nvPr/>
            </p:nvSpPr>
            <p:spPr>
              <a:xfrm>
                <a:off x="2317738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65">
                <a:extLst>
                  <a:ext uri="{FF2B5EF4-FFF2-40B4-BE49-F238E27FC236}">
                    <a16:creationId xmlns:a16="http://schemas.microsoft.com/office/drawing/2014/main" id="{163A6873-BABB-E367-BB93-7DE8375F7EE1}"/>
                  </a:ext>
                </a:extLst>
              </p:cNvPr>
              <p:cNvSpPr/>
              <p:nvPr/>
            </p:nvSpPr>
            <p:spPr>
              <a:xfrm>
                <a:off x="2357814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21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 66">
                <a:extLst>
                  <a:ext uri="{FF2B5EF4-FFF2-40B4-BE49-F238E27FC236}">
                    <a16:creationId xmlns:a16="http://schemas.microsoft.com/office/drawing/2014/main" id="{78EAE011-0DA5-7EFB-142D-340D6A8CD365}"/>
                  </a:ext>
                </a:extLst>
              </p:cNvPr>
              <p:cNvSpPr/>
              <p:nvPr/>
            </p:nvSpPr>
            <p:spPr>
              <a:xfrm>
                <a:off x="2432663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51C7C28C-964E-CFBE-6478-A4F5751A6149}"/>
              </a:ext>
            </a:extLst>
          </p:cNvPr>
          <p:cNvGrpSpPr/>
          <p:nvPr/>
        </p:nvGrpSpPr>
        <p:grpSpPr>
          <a:xfrm>
            <a:off x="3533932" y="3190206"/>
            <a:ext cx="851826" cy="1217863"/>
            <a:chOff x="2964726" y="2732601"/>
            <a:chExt cx="1037663" cy="1433411"/>
          </a:xfrm>
        </p:grpSpPr>
        <p:sp>
          <p:nvSpPr>
            <p:cNvPr id="226" name="Freeform 23">
              <a:extLst>
                <a:ext uri="{FF2B5EF4-FFF2-40B4-BE49-F238E27FC236}">
                  <a16:creationId xmlns:a16="http://schemas.microsoft.com/office/drawing/2014/main" id="{4EB3BD1A-9B94-2A0A-503D-EF48F6411E4E}"/>
                </a:ext>
              </a:extLst>
            </p:cNvPr>
            <p:cNvSpPr/>
            <p:nvPr/>
          </p:nvSpPr>
          <p:spPr>
            <a:xfrm>
              <a:off x="2964726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7" name="Graphic 7">
              <a:extLst>
                <a:ext uri="{FF2B5EF4-FFF2-40B4-BE49-F238E27FC236}">
                  <a16:creationId xmlns:a16="http://schemas.microsoft.com/office/drawing/2014/main" id="{AF47148D-D431-2AC7-00C5-7975D4D45318}"/>
                </a:ext>
              </a:extLst>
            </p:cNvPr>
            <p:cNvGrpSpPr/>
            <p:nvPr/>
          </p:nvGrpSpPr>
          <p:grpSpPr>
            <a:xfrm>
              <a:off x="3147410" y="3480071"/>
              <a:ext cx="677636" cy="346483"/>
              <a:chOff x="3147410" y="3480071"/>
              <a:chExt cx="677636" cy="346483"/>
            </a:xfrm>
            <a:solidFill>
              <a:srgbClr val="000000"/>
            </a:solidFill>
          </p:grpSpPr>
          <p:sp>
            <p:nvSpPr>
              <p:cNvPr id="229" name="Freeform 25">
                <a:extLst>
                  <a:ext uri="{FF2B5EF4-FFF2-40B4-BE49-F238E27FC236}">
                    <a16:creationId xmlns:a16="http://schemas.microsoft.com/office/drawing/2014/main" id="{72D10C4B-F9BE-6C4F-5EFB-C445D20CE0C9}"/>
                  </a:ext>
                </a:extLst>
              </p:cNvPr>
              <p:cNvSpPr/>
              <p:nvPr/>
            </p:nvSpPr>
            <p:spPr>
              <a:xfrm>
                <a:off x="3266129" y="3483188"/>
                <a:ext cx="97965" cy="124719"/>
              </a:xfrm>
              <a:custGeom>
                <a:avLst/>
                <a:gdLst>
                  <a:gd name="connsiteX0" fmla="*/ 75505 w 97965"/>
                  <a:gd name="connsiteY0" fmla="*/ 37126 h 124719"/>
                  <a:gd name="connsiteX1" fmla="*/ 53382 w 97965"/>
                  <a:gd name="connsiteY1" fmla="*/ 24003 h 124719"/>
                  <a:gd name="connsiteX2" fmla="*/ 24864 w 97965"/>
                  <a:gd name="connsiteY2" fmla="*/ 62340 h 124719"/>
                  <a:gd name="connsiteX3" fmla="*/ 53540 w 97965"/>
                  <a:gd name="connsiteY3" fmla="*/ 100697 h 124719"/>
                  <a:gd name="connsiteX4" fmla="*/ 77213 w 97965"/>
                  <a:gd name="connsiteY4" fmla="*/ 85331 h 124719"/>
                  <a:gd name="connsiteX5" fmla="*/ 97608 w 97965"/>
                  <a:gd name="connsiteY5" fmla="*/ 97421 h 124719"/>
                  <a:gd name="connsiteX6" fmla="*/ 52865 w 97965"/>
                  <a:gd name="connsiteY6" fmla="*/ 124720 h 124719"/>
                  <a:gd name="connsiteX7" fmla="*/ 0 w 97965"/>
                  <a:gd name="connsiteY7" fmla="*/ 62360 h 124719"/>
                  <a:gd name="connsiteX8" fmla="*/ 53739 w 97965"/>
                  <a:gd name="connsiteY8" fmla="*/ 0 h 124719"/>
                  <a:gd name="connsiteX9" fmla="*/ 97966 w 97965"/>
                  <a:gd name="connsiteY9" fmla="*/ 26782 h 124719"/>
                  <a:gd name="connsiteX10" fmla="*/ 75505 w 97965"/>
                  <a:gd name="connsiteY10" fmla="*/ 37146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965" h="124719">
                    <a:moveTo>
                      <a:pt x="75505" y="37126"/>
                    </a:moveTo>
                    <a:cubicBezTo>
                      <a:pt x="71175" y="28827"/>
                      <a:pt x="64264" y="24003"/>
                      <a:pt x="53382" y="24003"/>
                    </a:cubicBezTo>
                    <a:cubicBezTo>
                      <a:pt x="35230" y="24003"/>
                      <a:pt x="24864" y="39886"/>
                      <a:pt x="24864" y="62340"/>
                    </a:cubicBezTo>
                    <a:cubicBezTo>
                      <a:pt x="24864" y="84794"/>
                      <a:pt x="35409" y="100697"/>
                      <a:pt x="53540" y="100697"/>
                    </a:cubicBezTo>
                    <a:cubicBezTo>
                      <a:pt x="64423" y="100697"/>
                      <a:pt x="70818" y="96032"/>
                      <a:pt x="77213" y="85331"/>
                    </a:cubicBezTo>
                    <a:lnTo>
                      <a:pt x="97608" y="97421"/>
                    </a:lnTo>
                    <a:cubicBezTo>
                      <a:pt x="89307" y="114515"/>
                      <a:pt x="74810" y="124720"/>
                      <a:pt x="52865" y="124720"/>
                    </a:cubicBezTo>
                    <a:cubicBezTo>
                      <a:pt x="21249" y="124720"/>
                      <a:pt x="0" y="100538"/>
                      <a:pt x="0" y="62360"/>
                    </a:cubicBezTo>
                    <a:cubicBezTo>
                      <a:pt x="0" y="24182"/>
                      <a:pt x="22123" y="0"/>
                      <a:pt x="53739" y="0"/>
                    </a:cubicBezTo>
                    <a:cubicBezTo>
                      <a:pt x="76537" y="0"/>
                      <a:pt x="90379" y="11058"/>
                      <a:pt x="97966" y="26782"/>
                    </a:cubicBezTo>
                    <a:lnTo>
                      <a:pt x="75505" y="37146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 26">
                <a:extLst>
                  <a:ext uri="{FF2B5EF4-FFF2-40B4-BE49-F238E27FC236}">
                    <a16:creationId xmlns:a16="http://schemas.microsoft.com/office/drawing/2014/main" id="{FF157D22-749B-B437-205A-0A5348279D21}"/>
                  </a:ext>
                </a:extLst>
              </p:cNvPr>
              <p:cNvSpPr/>
              <p:nvPr/>
            </p:nvSpPr>
            <p:spPr>
              <a:xfrm>
                <a:off x="3381610" y="3480071"/>
                <a:ext cx="23850" cy="125930"/>
              </a:xfrm>
              <a:custGeom>
                <a:avLst/>
                <a:gdLst>
                  <a:gd name="connsiteX0" fmla="*/ 0 w 23850"/>
                  <a:gd name="connsiteY0" fmla="*/ 125911 h 125930"/>
                  <a:gd name="connsiteX1" fmla="*/ 0 w 23850"/>
                  <a:gd name="connsiteY1" fmla="*/ 11912 h 125930"/>
                  <a:gd name="connsiteX2" fmla="*/ 23851 w 23850"/>
                  <a:gd name="connsiteY2" fmla="*/ 0 h 125930"/>
                  <a:gd name="connsiteX3" fmla="*/ 23851 w 23850"/>
                  <a:gd name="connsiteY3" fmla="*/ 125931 h 125930"/>
                  <a:gd name="connsiteX4" fmla="*/ 0 w 23850"/>
                  <a:gd name="connsiteY4" fmla="*/ 125931 h 12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50" h="125930">
                    <a:moveTo>
                      <a:pt x="0" y="125911"/>
                    </a:moveTo>
                    <a:lnTo>
                      <a:pt x="0" y="11912"/>
                    </a:lnTo>
                    <a:lnTo>
                      <a:pt x="23851" y="0"/>
                    </a:lnTo>
                    <a:lnTo>
                      <a:pt x="23851" y="125931"/>
                    </a:lnTo>
                    <a:lnTo>
                      <a:pt x="0" y="12593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 27">
                <a:extLst>
                  <a:ext uri="{FF2B5EF4-FFF2-40B4-BE49-F238E27FC236}">
                    <a16:creationId xmlns:a16="http://schemas.microsoft.com/office/drawing/2014/main" id="{7126E6DA-019F-05C3-915E-D65C8F03AE99}"/>
                  </a:ext>
                </a:extLst>
              </p:cNvPr>
              <p:cNvSpPr/>
              <p:nvPr/>
            </p:nvSpPr>
            <p:spPr>
              <a:xfrm>
                <a:off x="3423672" y="3513405"/>
                <a:ext cx="82078" cy="94482"/>
              </a:xfrm>
              <a:custGeom>
                <a:avLst/>
                <a:gdLst>
                  <a:gd name="connsiteX0" fmla="*/ 40950 w 82078"/>
                  <a:gd name="connsiteY0" fmla="*/ 94483 h 94482"/>
                  <a:gd name="connsiteX1" fmla="*/ 0 w 82078"/>
                  <a:gd name="connsiteY1" fmla="*/ 47331 h 94482"/>
                  <a:gd name="connsiteX2" fmla="*/ 40950 w 82078"/>
                  <a:gd name="connsiteY2" fmla="*/ 0 h 94482"/>
                  <a:gd name="connsiteX3" fmla="*/ 82078 w 82078"/>
                  <a:gd name="connsiteY3" fmla="*/ 47331 h 94482"/>
                  <a:gd name="connsiteX4" fmla="*/ 40950 w 82078"/>
                  <a:gd name="connsiteY4" fmla="*/ 94483 h 94482"/>
                  <a:gd name="connsiteX5" fmla="*/ 40950 w 82078"/>
                  <a:gd name="connsiteY5" fmla="*/ 22971 h 94482"/>
                  <a:gd name="connsiteX6" fmla="*/ 24189 w 82078"/>
                  <a:gd name="connsiteY6" fmla="*/ 47331 h 94482"/>
                  <a:gd name="connsiteX7" fmla="*/ 40950 w 82078"/>
                  <a:gd name="connsiteY7" fmla="*/ 71512 h 94482"/>
                  <a:gd name="connsiteX8" fmla="*/ 57890 w 82078"/>
                  <a:gd name="connsiteY8" fmla="*/ 47331 h 94482"/>
                  <a:gd name="connsiteX9" fmla="*/ 40950 w 82078"/>
                  <a:gd name="connsiteY9" fmla="*/ 22971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078" h="94482">
                    <a:moveTo>
                      <a:pt x="40950" y="94483"/>
                    </a:moveTo>
                    <a:cubicBezTo>
                      <a:pt x="17278" y="94483"/>
                      <a:pt x="0" y="75146"/>
                      <a:pt x="0" y="47331"/>
                    </a:cubicBezTo>
                    <a:cubicBezTo>
                      <a:pt x="0" y="19516"/>
                      <a:pt x="17278" y="0"/>
                      <a:pt x="40950" y="0"/>
                    </a:cubicBezTo>
                    <a:cubicBezTo>
                      <a:pt x="64622" y="0"/>
                      <a:pt x="82078" y="19516"/>
                      <a:pt x="82078" y="47331"/>
                    </a:cubicBezTo>
                    <a:cubicBezTo>
                      <a:pt x="82078" y="75146"/>
                      <a:pt x="64622" y="94483"/>
                      <a:pt x="40950" y="94483"/>
                    </a:cubicBezTo>
                    <a:close/>
                    <a:moveTo>
                      <a:pt x="40950" y="22971"/>
                    </a:moveTo>
                    <a:cubicBezTo>
                      <a:pt x="29550" y="22971"/>
                      <a:pt x="24189" y="33334"/>
                      <a:pt x="24189" y="47331"/>
                    </a:cubicBezTo>
                    <a:cubicBezTo>
                      <a:pt x="24189" y="61328"/>
                      <a:pt x="29550" y="71512"/>
                      <a:pt x="40950" y="71512"/>
                    </a:cubicBezTo>
                    <a:cubicBezTo>
                      <a:pt x="52349" y="71512"/>
                      <a:pt x="57890" y="59938"/>
                      <a:pt x="57890" y="47331"/>
                    </a:cubicBezTo>
                    <a:cubicBezTo>
                      <a:pt x="57890" y="33513"/>
                      <a:pt x="52369" y="22971"/>
                      <a:pt x="40950" y="229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 28">
                <a:extLst>
                  <a:ext uri="{FF2B5EF4-FFF2-40B4-BE49-F238E27FC236}">
                    <a16:creationId xmlns:a16="http://schemas.microsoft.com/office/drawing/2014/main" id="{EFB17C99-8D6E-B65B-6FDA-D06DC47EE0CA}"/>
                  </a:ext>
                </a:extLst>
              </p:cNvPr>
              <p:cNvSpPr/>
              <p:nvPr/>
            </p:nvSpPr>
            <p:spPr>
              <a:xfrm>
                <a:off x="3522750" y="3515291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9">
                <a:extLst>
                  <a:ext uri="{FF2B5EF4-FFF2-40B4-BE49-F238E27FC236}">
                    <a16:creationId xmlns:a16="http://schemas.microsoft.com/office/drawing/2014/main" id="{E7A3D23B-2409-FA10-8010-1EECDFF51CE3}"/>
                  </a:ext>
                </a:extLst>
              </p:cNvPr>
              <p:cNvSpPr/>
              <p:nvPr/>
            </p:nvSpPr>
            <p:spPr>
              <a:xfrm>
                <a:off x="3619960" y="3480071"/>
                <a:ext cx="78284" cy="127817"/>
              </a:xfrm>
              <a:custGeom>
                <a:avLst/>
                <a:gdLst>
                  <a:gd name="connsiteX0" fmla="*/ 54434 w 78284"/>
                  <a:gd name="connsiteY0" fmla="*/ 125911 h 127817"/>
                  <a:gd name="connsiteX1" fmla="*/ 54434 w 78284"/>
                  <a:gd name="connsiteY1" fmla="*/ 120213 h 127817"/>
                  <a:gd name="connsiteX2" fmla="*/ 35250 w 78284"/>
                  <a:gd name="connsiteY2" fmla="*/ 127817 h 127817"/>
                  <a:gd name="connsiteX3" fmla="*/ 0 w 78284"/>
                  <a:gd name="connsiteY3" fmla="*/ 79454 h 127817"/>
                  <a:gd name="connsiteX4" fmla="*/ 35250 w 78284"/>
                  <a:gd name="connsiteY4" fmla="*/ 33334 h 127817"/>
                  <a:gd name="connsiteX5" fmla="*/ 54434 w 78284"/>
                  <a:gd name="connsiteY5" fmla="*/ 40422 h 127817"/>
                  <a:gd name="connsiteX6" fmla="*/ 54434 w 78284"/>
                  <a:gd name="connsiteY6" fmla="*/ 11912 h 127817"/>
                  <a:gd name="connsiteX7" fmla="*/ 78285 w 78284"/>
                  <a:gd name="connsiteY7" fmla="*/ 0 h 127817"/>
                  <a:gd name="connsiteX8" fmla="*/ 78285 w 78284"/>
                  <a:gd name="connsiteY8" fmla="*/ 125931 h 127817"/>
                  <a:gd name="connsiteX9" fmla="*/ 54434 w 78284"/>
                  <a:gd name="connsiteY9" fmla="*/ 125931 h 127817"/>
                  <a:gd name="connsiteX10" fmla="*/ 54434 w 78284"/>
                  <a:gd name="connsiteY10" fmla="*/ 63551 h 127817"/>
                  <a:gd name="connsiteX11" fmla="*/ 38368 w 78284"/>
                  <a:gd name="connsiteY11" fmla="*/ 55769 h 127817"/>
                  <a:gd name="connsiteX12" fmla="*/ 24208 w 78284"/>
                  <a:gd name="connsiteY12" fmla="*/ 78918 h 127817"/>
                  <a:gd name="connsiteX13" fmla="*/ 39758 w 78284"/>
                  <a:gd name="connsiteY13" fmla="*/ 105343 h 127817"/>
                  <a:gd name="connsiteX14" fmla="*/ 54454 w 78284"/>
                  <a:gd name="connsiteY14" fmla="*/ 97739 h 127817"/>
                  <a:gd name="connsiteX15" fmla="*/ 54454 w 78284"/>
                  <a:gd name="connsiteY15" fmla="*/ 63531 h 12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284" h="127817">
                    <a:moveTo>
                      <a:pt x="54434" y="125911"/>
                    </a:moveTo>
                    <a:lnTo>
                      <a:pt x="54434" y="120213"/>
                    </a:lnTo>
                    <a:cubicBezTo>
                      <a:pt x="49946" y="124184"/>
                      <a:pt x="43889" y="127817"/>
                      <a:pt x="35250" y="127817"/>
                    </a:cubicBezTo>
                    <a:cubicBezTo>
                      <a:pt x="15907" y="127817"/>
                      <a:pt x="0" y="113304"/>
                      <a:pt x="0" y="79454"/>
                    </a:cubicBezTo>
                    <a:cubicBezTo>
                      <a:pt x="0" y="52334"/>
                      <a:pt x="12789" y="33334"/>
                      <a:pt x="35250" y="33334"/>
                    </a:cubicBezTo>
                    <a:cubicBezTo>
                      <a:pt x="43194" y="33334"/>
                      <a:pt x="50105" y="36451"/>
                      <a:pt x="54434" y="40422"/>
                    </a:cubicBezTo>
                    <a:lnTo>
                      <a:pt x="54434" y="11912"/>
                    </a:lnTo>
                    <a:lnTo>
                      <a:pt x="78285" y="0"/>
                    </a:lnTo>
                    <a:lnTo>
                      <a:pt x="78285" y="125931"/>
                    </a:lnTo>
                    <a:lnTo>
                      <a:pt x="54434" y="125931"/>
                    </a:lnTo>
                    <a:close/>
                    <a:moveTo>
                      <a:pt x="54434" y="63551"/>
                    </a:moveTo>
                    <a:cubicBezTo>
                      <a:pt x="50800" y="58548"/>
                      <a:pt x="45279" y="55769"/>
                      <a:pt x="38368" y="55769"/>
                    </a:cubicBezTo>
                    <a:cubicBezTo>
                      <a:pt x="29213" y="55769"/>
                      <a:pt x="24208" y="63710"/>
                      <a:pt x="24208" y="78918"/>
                    </a:cubicBezTo>
                    <a:cubicBezTo>
                      <a:pt x="24208" y="97580"/>
                      <a:pt x="30424" y="105343"/>
                      <a:pt x="39758" y="105343"/>
                    </a:cubicBezTo>
                    <a:cubicBezTo>
                      <a:pt x="47186" y="105343"/>
                      <a:pt x="50998" y="102226"/>
                      <a:pt x="54454" y="97739"/>
                    </a:cubicBezTo>
                    <a:lnTo>
                      <a:pt x="54454" y="6353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 30">
                <a:extLst>
                  <a:ext uri="{FF2B5EF4-FFF2-40B4-BE49-F238E27FC236}">
                    <a16:creationId xmlns:a16="http://schemas.microsoft.com/office/drawing/2014/main" id="{2C40F8B9-288E-9D47-9F85-9B4D7669B774}"/>
                  </a:ext>
                </a:extLst>
              </p:cNvPr>
              <p:cNvSpPr/>
              <p:nvPr/>
            </p:nvSpPr>
            <p:spPr>
              <a:xfrm>
                <a:off x="3147410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 31">
                <a:extLst>
                  <a:ext uri="{FF2B5EF4-FFF2-40B4-BE49-F238E27FC236}">
                    <a16:creationId xmlns:a16="http://schemas.microsoft.com/office/drawing/2014/main" id="{9D832DB6-BA68-7A7D-A0E9-F4F38B17758B}"/>
                  </a:ext>
                </a:extLst>
              </p:cNvPr>
              <p:cNvSpPr/>
              <p:nvPr/>
            </p:nvSpPr>
            <p:spPr>
              <a:xfrm>
                <a:off x="3257589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8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 32">
                <a:extLst>
                  <a:ext uri="{FF2B5EF4-FFF2-40B4-BE49-F238E27FC236}">
                    <a16:creationId xmlns:a16="http://schemas.microsoft.com/office/drawing/2014/main" id="{5F31109B-8061-DC10-7F4B-6EF9C37770D9}"/>
                  </a:ext>
                </a:extLst>
              </p:cNvPr>
              <p:cNvSpPr/>
              <p:nvPr/>
            </p:nvSpPr>
            <p:spPr>
              <a:xfrm>
                <a:off x="3349776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 33">
                <a:extLst>
                  <a:ext uri="{FF2B5EF4-FFF2-40B4-BE49-F238E27FC236}">
                    <a16:creationId xmlns:a16="http://schemas.microsoft.com/office/drawing/2014/main" id="{DF624118-BF29-3A76-C9E3-8AF9F32960FC}"/>
                  </a:ext>
                </a:extLst>
              </p:cNvPr>
              <p:cNvSpPr/>
              <p:nvPr/>
            </p:nvSpPr>
            <p:spPr>
              <a:xfrm>
                <a:off x="3444087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 34">
                <a:extLst>
                  <a:ext uri="{FF2B5EF4-FFF2-40B4-BE49-F238E27FC236}">
                    <a16:creationId xmlns:a16="http://schemas.microsoft.com/office/drawing/2014/main" id="{C6B0F428-5D09-472C-9BD5-F918A2E4C5A4}"/>
                  </a:ext>
                </a:extLst>
              </p:cNvPr>
              <p:cNvSpPr/>
              <p:nvPr/>
            </p:nvSpPr>
            <p:spPr>
              <a:xfrm>
                <a:off x="3545250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 35">
                <a:extLst>
                  <a:ext uri="{FF2B5EF4-FFF2-40B4-BE49-F238E27FC236}">
                    <a16:creationId xmlns:a16="http://schemas.microsoft.com/office/drawing/2014/main" id="{F51B61D4-3DC4-78B8-ACA3-192DD8538B7C}"/>
                  </a:ext>
                </a:extLst>
              </p:cNvPr>
              <p:cNvSpPr/>
              <p:nvPr/>
            </p:nvSpPr>
            <p:spPr>
              <a:xfrm>
                <a:off x="3616823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 36">
                <a:extLst>
                  <a:ext uri="{FF2B5EF4-FFF2-40B4-BE49-F238E27FC236}">
                    <a16:creationId xmlns:a16="http://schemas.microsoft.com/office/drawing/2014/main" id="{86B10F52-D55E-6FDC-AFA6-325D1FDA4CC9}"/>
                  </a:ext>
                </a:extLst>
              </p:cNvPr>
              <p:cNvSpPr/>
              <p:nvPr/>
            </p:nvSpPr>
            <p:spPr>
              <a:xfrm>
                <a:off x="3656899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21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 37">
                <a:extLst>
                  <a:ext uri="{FF2B5EF4-FFF2-40B4-BE49-F238E27FC236}">
                    <a16:creationId xmlns:a16="http://schemas.microsoft.com/office/drawing/2014/main" id="{A5068F1A-F901-621F-FC71-C67E3154CB0E}"/>
                  </a:ext>
                </a:extLst>
              </p:cNvPr>
              <p:cNvSpPr/>
              <p:nvPr/>
            </p:nvSpPr>
            <p:spPr>
              <a:xfrm>
                <a:off x="3731748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8" name="Freeform 38">
              <a:extLst>
                <a:ext uri="{FF2B5EF4-FFF2-40B4-BE49-F238E27FC236}">
                  <a16:creationId xmlns:a16="http://schemas.microsoft.com/office/drawing/2014/main" id="{EED03507-BB9D-1F1F-6F62-156812BDFADD}"/>
                </a:ext>
              </a:extLst>
            </p:cNvPr>
            <p:cNvSpPr/>
            <p:nvPr/>
          </p:nvSpPr>
          <p:spPr>
            <a:xfrm>
              <a:off x="3222300" y="2970788"/>
              <a:ext cx="522495" cy="363895"/>
            </a:xfrm>
            <a:custGeom>
              <a:avLst/>
              <a:gdLst>
                <a:gd name="connsiteX0" fmla="*/ 419764 w 522495"/>
                <a:gd name="connsiteY0" fmla="*/ 363895 h 363895"/>
                <a:gd name="connsiteX1" fmla="*/ 86904 w 522495"/>
                <a:gd name="connsiteY1" fmla="*/ 363895 h 363895"/>
                <a:gd name="connsiteX2" fmla="*/ 0 w 522495"/>
                <a:gd name="connsiteY2" fmla="*/ 277016 h 363895"/>
                <a:gd name="connsiteX3" fmla="*/ 86904 w 522495"/>
                <a:gd name="connsiteY3" fmla="*/ 190137 h 363895"/>
                <a:gd name="connsiteX4" fmla="*/ 95106 w 522495"/>
                <a:gd name="connsiteY4" fmla="*/ 190137 h 363895"/>
                <a:gd name="connsiteX5" fmla="*/ 95106 w 522495"/>
                <a:gd name="connsiteY5" fmla="*/ 166095 h 363895"/>
                <a:gd name="connsiteX6" fmla="*/ 261248 w 522495"/>
                <a:gd name="connsiteY6" fmla="*/ 0 h 363895"/>
                <a:gd name="connsiteX7" fmla="*/ 427231 w 522495"/>
                <a:gd name="connsiteY7" fmla="*/ 158729 h 363895"/>
                <a:gd name="connsiteX8" fmla="*/ 522496 w 522495"/>
                <a:gd name="connsiteY8" fmla="*/ 261173 h 363895"/>
                <a:gd name="connsiteX9" fmla="*/ 419744 w 522495"/>
                <a:gd name="connsiteY9" fmla="*/ 363895 h 363895"/>
                <a:gd name="connsiteX10" fmla="*/ 86904 w 522495"/>
                <a:gd name="connsiteY10" fmla="*/ 205444 h 363895"/>
                <a:gd name="connsiteX11" fmla="*/ 15292 w 522495"/>
                <a:gd name="connsiteY11" fmla="*/ 277036 h 363895"/>
                <a:gd name="connsiteX12" fmla="*/ 86904 w 522495"/>
                <a:gd name="connsiteY12" fmla="*/ 348628 h 363895"/>
                <a:gd name="connsiteX13" fmla="*/ 419764 w 522495"/>
                <a:gd name="connsiteY13" fmla="*/ 348628 h 363895"/>
                <a:gd name="connsiteX14" fmla="*/ 507224 w 522495"/>
                <a:gd name="connsiteY14" fmla="*/ 261193 h 363895"/>
                <a:gd name="connsiteX15" fmla="*/ 419764 w 522495"/>
                <a:gd name="connsiteY15" fmla="*/ 173758 h 363895"/>
                <a:gd name="connsiteX16" fmla="*/ 412118 w 522495"/>
                <a:gd name="connsiteY16" fmla="*/ 166115 h 363895"/>
                <a:gd name="connsiteX17" fmla="*/ 261248 w 522495"/>
                <a:gd name="connsiteY17" fmla="*/ 15287 h 363895"/>
                <a:gd name="connsiteX18" fmla="*/ 110378 w 522495"/>
                <a:gd name="connsiteY18" fmla="*/ 166115 h 363895"/>
                <a:gd name="connsiteX19" fmla="*/ 110378 w 522495"/>
                <a:gd name="connsiteY19" fmla="*/ 197801 h 363895"/>
                <a:gd name="connsiteX20" fmla="*/ 102732 w 522495"/>
                <a:gd name="connsiteY20" fmla="*/ 205444 h 363895"/>
                <a:gd name="connsiteX21" fmla="*/ 86884 w 522495"/>
                <a:gd name="connsiteY21" fmla="*/ 205444 h 363895"/>
                <a:gd name="connsiteX22" fmla="*/ 427410 w 522495"/>
                <a:gd name="connsiteY22" fmla="*/ 166095 h 363895"/>
                <a:gd name="connsiteX23" fmla="*/ 427430 w 522495"/>
                <a:gd name="connsiteY23" fmla="*/ 166095 h 363895"/>
                <a:gd name="connsiteX24" fmla="*/ 427410 w 522495"/>
                <a:gd name="connsiteY24" fmla="*/ 166095 h 36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2495" h="363895">
                  <a:moveTo>
                    <a:pt x="419764" y="363895"/>
                  </a:moveTo>
                  <a:lnTo>
                    <a:pt x="86904" y="363895"/>
                  </a:lnTo>
                  <a:cubicBezTo>
                    <a:pt x="38984" y="363895"/>
                    <a:pt x="0" y="324923"/>
                    <a:pt x="0" y="277016"/>
                  </a:cubicBezTo>
                  <a:cubicBezTo>
                    <a:pt x="0" y="229110"/>
                    <a:pt x="38984" y="190137"/>
                    <a:pt x="86904" y="190137"/>
                  </a:cubicBezTo>
                  <a:lnTo>
                    <a:pt x="95106" y="190137"/>
                  </a:lnTo>
                  <a:lnTo>
                    <a:pt x="95106" y="166095"/>
                  </a:lnTo>
                  <a:cubicBezTo>
                    <a:pt x="95106" y="74510"/>
                    <a:pt x="169637" y="0"/>
                    <a:pt x="261248" y="0"/>
                  </a:cubicBezTo>
                  <a:cubicBezTo>
                    <a:pt x="352859" y="0"/>
                    <a:pt x="423359" y="70540"/>
                    <a:pt x="427231" y="158729"/>
                  </a:cubicBezTo>
                  <a:cubicBezTo>
                    <a:pt x="480414" y="162581"/>
                    <a:pt x="522496" y="207052"/>
                    <a:pt x="522496" y="261173"/>
                  </a:cubicBezTo>
                  <a:cubicBezTo>
                    <a:pt x="522496" y="315294"/>
                    <a:pt x="476403" y="363895"/>
                    <a:pt x="419744" y="363895"/>
                  </a:cubicBezTo>
                  <a:close/>
                  <a:moveTo>
                    <a:pt x="86904" y="205444"/>
                  </a:moveTo>
                  <a:cubicBezTo>
                    <a:pt x="47424" y="205444"/>
                    <a:pt x="15292" y="237567"/>
                    <a:pt x="15292" y="277036"/>
                  </a:cubicBezTo>
                  <a:cubicBezTo>
                    <a:pt x="15292" y="316505"/>
                    <a:pt x="47424" y="348628"/>
                    <a:pt x="86904" y="348628"/>
                  </a:cubicBezTo>
                  <a:lnTo>
                    <a:pt x="419764" y="348628"/>
                  </a:lnTo>
                  <a:cubicBezTo>
                    <a:pt x="467982" y="348628"/>
                    <a:pt x="507224" y="309397"/>
                    <a:pt x="507224" y="261193"/>
                  </a:cubicBezTo>
                  <a:cubicBezTo>
                    <a:pt x="507224" y="212989"/>
                    <a:pt x="467982" y="173758"/>
                    <a:pt x="419764" y="173758"/>
                  </a:cubicBezTo>
                  <a:cubicBezTo>
                    <a:pt x="415534" y="173758"/>
                    <a:pt x="412118" y="170343"/>
                    <a:pt x="412118" y="166115"/>
                  </a:cubicBezTo>
                  <a:cubicBezTo>
                    <a:pt x="412118" y="82948"/>
                    <a:pt x="344438" y="15287"/>
                    <a:pt x="261248" y="15287"/>
                  </a:cubicBezTo>
                  <a:cubicBezTo>
                    <a:pt x="178058" y="15287"/>
                    <a:pt x="110378" y="82948"/>
                    <a:pt x="110378" y="166115"/>
                  </a:cubicBezTo>
                  <a:lnTo>
                    <a:pt x="110378" y="197801"/>
                  </a:lnTo>
                  <a:cubicBezTo>
                    <a:pt x="110378" y="202030"/>
                    <a:pt x="106962" y="205444"/>
                    <a:pt x="102732" y="205444"/>
                  </a:cubicBezTo>
                  <a:lnTo>
                    <a:pt x="86884" y="205444"/>
                  </a:lnTo>
                  <a:close/>
                  <a:moveTo>
                    <a:pt x="427410" y="166095"/>
                  </a:moveTo>
                  <a:lnTo>
                    <a:pt x="427430" y="166095"/>
                  </a:lnTo>
                  <a:lnTo>
                    <a:pt x="427410" y="166095"/>
                  </a:lnTo>
                  <a:close/>
                </a:path>
              </a:pathLst>
            </a:custGeom>
            <a:solidFill>
              <a:srgbClr val="000000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5BC7CCC-C674-5B8F-309A-676925856770}"/>
              </a:ext>
            </a:extLst>
          </p:cNvPr>
          <p:cNvGrpSpPr/>
          <p:nvPr/>
        </p:nvGrpSpPr>
        <p:grpSpPr>
          <a:xfrm>
            <a:off x="4218201" y="2328948"/>
            <a:ext cx="3745973" cy="1059548"/>
            <a:chOff x="3798277" y="1718910"/>
            <a:chExt cx="4563208" cy="1247076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7B467FF7-8C4A-6290-D074-632E308AD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3830818" y="1718910"/>
              <a:ext cx="4493788" cy="1239484"/>
            </a:xfrm>
            <a:prstGeom prst="rect">
              <a:avLst/>
            </a:prstGeom>
          </p:spPr>
        </p:pic>
        <p:sp>
          <p:nvSpPr>
            <p:cNvPr id="244" name="Freeform 192">
              <a:extLst>
                <a:ext uri="{FF2B5EF4-FFF2-40B4-BE49-F238E27FC236}">
                  <a16:creationId xmlns:a16="http://schemas.microsoft.com/office/drawing/2014/main" id="{4E3338C7-5030-E95F-25EB-682297AF8B83}"/>
                </a:ext>
              </a:extLst>
            </p:cNvPr>
            <p:cNvSpPr/>
            <p:nvPr/>
          </p:nvSpPr>
          <p:spPr>
            <a:xfrm>
              <a:off x="3798277" y="1718910"/>
              <a:ext cx="4563208" cy="1247076"/>
            </a:xfrm>
            <a:custGeom>
              <a:avLst/>
              <a:gdLst>
                <a:gd name="connsiteX0" fmla="*/ 2246579 w 4493157"/>
                <a:gd name="connsiteY0" fmla="*/ 0 h 1239346"/>
                <a:gd name="connsiteX1" fmla="*/ 4493157 w 4493157"/>
                <a:gd name="connsiteY1" fmla="*/ 242263 h 1239346"/>
                <a:gd name="connsiteX2" fmla="*/ 4493157 w 4493157"/>
                <a:gd name="connsiteY2" fmla="*/ 997083 h 1239346"/>
                <a:gd name="connsiteX3" fmla="*/ 2246579 w 4493157"/>
                <a:gd name="connsiteY3" fmla="*/ 1239346 h 1239346"/>
                <a:gd name="connsiteX4" fmla="*/ 0 w 4493157"/>
                <a:gd name="connsiteY4" fmla="*/ 997083 h 1239346"/>
                <a:gd name="connsiteX5" fmla="*/ 0 w 4493157"/>
                <a:gd name="connsiteY5" fmla="*/ 242263 h 1239346"/>
                <a:gd name="connsiteX6" fmla="*/ 2246579 w 4493157"/>
                <a:gd name="connsiteY6" fmla="*/ 0 h 123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93157" h="1239346">
                  <a:moveTo>
                    <a:pt x="2246579" y="0"/>
                  </a:moveTo>
                  <a:cubicBezTo>
                    <a:pt x="3487335" y="0"/>
                    <a:pt x="4493157" y="108470"/>
                    <a:pt x="4493157" y="242263"/>
                  </a:cubicBezTo>
                  <a:lnTo>
                    <a:pt x="4493157" y="997083"/>
                  </a:lnTo>
                  <a:cubicBezTo>
                    <a:pt x="4493157" y="1130881"/>
                    <a:pt x="3487330" y="1239346"/>
                    <a:pt x="2246579" y="1239346"/>
                  </a:cubicBezTo>
                  <a:cubicBezTo>
                    <a:pt x="1005827" y="1239346"/>
                    <a:pt x="0" y="1130881"/>
                    <a:pt x="0" y="997083"/>
                  </a:cubicBezTo>
                  <a:lnTo>
                    <a:pt x="0" y="242263"/>
                  </a:lnTo>
                  <a:cubicBezTo>
                    <a:pt x="0" y="108470"/>
                    <a:pt x="1005822" y="0"/>
                    <a:pt x="2246579" y="0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1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7AB07974-394C-94A4-BD11-6B187333A176}"/>
              </a:ext>
            </a:extLst>
          </p:cNvPr>
          <p:cNvGrpSpPr/>
          <p:nvPr/>
        </p:nvGrpSpPr>
        <p:grpSpPr>
          <a:xfrm>
            <a:off x="4600361" y="3190206"/>
            <a:ext cx="851826" cy="1217863"/>
            <a:chOff x="4263811" y="2732601"/>
            <a:chExt cx="1037663" cy="1433411"/>
          </a:xfrm>
        </p:grpSpPr>
        <p:sp>
          <p:nvSpPr>
            <p:cNvPr id="246" name="Freeform 68">
              <a:extLst>
                <a:ext uri="{FF2B5EF4-FFF2-40B4-BE49-F238E27FC236}">
                  <a16:creationId xmlns:a16="http://schemas.microsoft.com/office/drawing/2014/main" id="{7BA654DF-451F-3E5A-3EC5-5A31D211FCA4}"/>
                </a:ext>
              </a:extLst>
            </p:cNvPr>
            <p:cNvSpPr/>
            <p:nvPr/>
          </p:nvSpPr>
          <p:spPr>
            <a:xfrm>
              <a:off x="4263811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7" name="Graphic 8">
              <a:extLst>
                <a:ext uri="{FF2B5EF4-FFF2-40B4-BE49-F238E27FC236}">
                  <a16:creationId xmlns:a16="http://schemas.microsoft.com/office/drawing/2014/main" id="{9E740B31-484B-A0A8-394F-6F95C00F4CBC}"/>
                </a:ext>
              </a:extLst>
            </p:cNvPr>
            <p:cNvGrpSpPr/>
            <p:nvPr/>
          </p:nvGrpSpPr>
          <p:grpSpPr>
            <a:xfrm>
              <a:off x="4569702" y="2934933"/>
              <a:ext cx="425861" cy="425739"/>
              <a:chOff x="4569702" y="2934933"/>
              <a:chExt cx="425861" cy="425739"/>
            </a:xfrm>
            <a:solidFill>
              <a:srgbClr val="000000"/>
            </a:solidFill>
          </p:grpSpPr>
          <p:grpSp>
            <p:nvGrpSpPr>
              <p:cNvPr id="264" name="Graphic 8">
                <a:extLst>
                  <a:ext uri="{FF2B5EF4-FFF2-40B4-BE49-F238E27FC236}">
                    <a16:creationId xmlns:a16="http://schemas.microsoft.com/office/drawing/2014/main" id="{C39EBE58-C32B-D8E2-D7F4-DB5488075897}"/>
                  </a:ext>
                </a:extLst>
              </p:cNvPr>
              <p:cNvGrpSpPr/>
              <p:nvPr/>
            </p:nvGrpSpPr>
            <p:grpSpPr>
              <a:xfrm>
                <a:off x="4569702" y="2934933"/>
                <a:ext cx="425861" cy="425739"/>
                <a:chOff x="4569702" y="2934933"/>
                <a:chExt cx="425861" cy="425739"/>
              </a:xfrm>
              <a:solidFill>
                <a:srgbClr val="000000"/>
              </a:solidFill>
            </p:grpSpPr>
            <p:sp>
              <p:nvSpPr>
                <p:cNvPr id="268" name="Freeform 71">
                  <a:extLst>
                    <a:ext uri="{FF2B5EF4-FFF2-40B4-BE49-F238E27FC236}">
                      <a16:creationId xmlns:a16="http://schemas.microsoft.com/office/drawing/2014/main" id="{EA4787BC-AE89-B156-BF75-8B1794D11AE2}"/>
                    </a:ext>
                  </a:extLst>
                </p:cNvPr>
                <p:cNvSpPr/>
                <p:nvPr/>
              </p:nvSpPr>
              <p:spPr>
                <a:xfrm>
                  <a:off x="4842591" y="3074460"/>
                  <a:ext cx="30061" cy="124366"/>
                </a:xfrm>
                <a:custGeom>
                  <a:avLst/>
                  <a:gdLst>
                    <a:gd name="connsiteX0" fmla="*/ 28018 w 30061"/>
                    <a:gd name="connsiteY0" fmla="*/ 6654 h 124366"/>
                    <a:gd name="connsiteX1" fmla="*/ 19458 w 30061"/>
                    <a:gd name="connsiteY1" fmla="*/ 63 h 124366"/>
                    <a:gd name="connsiteX2" fmla="*/ 12865 w 30061"/>
                    <a:gd name="connsiteY2" fmla="*/ 8620 h 124366"/>
                    <a:gd name="connsiteX3" fmla="*/ 533 w 30061"/>
                    <a:gd name="connsiteY3" fmla="*/ 113923 h 124366"/>
                    <a:gd name="connsiteX4" fmla="*/ 4862 w 30061"/>
                    <a:gd name="connsiteY4" fmla="*/ 123830 h 124366"/>
                    <a:gd name="connsiteX5" fmla="*/ 7642 w 30061"/>
                    <a:gd name="connsiteY5" fmla="*/ 124366 h 124366"/>
                    <a:gd name="connsiteX6" fmla="*/ 14752 w 30061"/>
                    <a:gd name="connsiteY6" fmla="*/ 119502 h 124366"/>
                    <a:gd name="connsiteX7" fmla="*/ 28018 w 30061"/>
                    <a:gd name="connsiteY7" fmla="*/ 6654 h 12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061" h="124366">
                      <a:moveTo>
                        <a:pt x="28018" y="6654"/>
                      </a:moveTo>
                      <a:cubicBezTo>
                        <a:pt x="27482" y="2465"/>
                        <a:pt x="23629" y="-473"/>
                        <a:pt x="19458" y="63"/>
                      </a:cubicBezTo>
                      <a:cubicBezTo>
                        <a:pt x="15268" y="599"/>
                        <a:pt x="12309" y="4431"/>
                        <a:pt x="12865" y="8620"/>
                      </a:cubicBezTo>
                      <a:cubicBezTo>
                        <a:pt x="17651" y="45428"/>
                        <a:pt x="13501" y="80867"/>
                        <a:pt x="533" y="113923"/>
                      </a:cubicBezTo>
                      <a:cubicBezTo>
                        <a:pt x="-1016" y="117854"/>
                        <a:pt x="930" y="122281"/>
                        <a:pt x="4862" y="123830"/>
                      </a:cubicBezTo>
                      <a:cubicBezTo>
                        <a:pt x="5775" y="124187"/>
                        <a:pt x="6729" y="124366"/>
                        <a:pt x="7642" y="124366"/>
                      </a:cubicBezTo>
                      <a:cubicBezTo>
                        <a:pt x="10701" y="124366"/>
                        <a:pt x="13580" y="122520"/>
                        <a:pt x="14752" y="119502"/>
                      </a:cubicBezTo>
                      <a:cubicBezTo>
                        <a:pt x="28653" y="84024"/>
                        <a:pt x="33122" y="46044"/>
                        <a:pt x="28018" y="66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9" name="Freeform 73">
                  <a:extLst>
                    <a:ext uri="{FF2B5EF4-FFF2-40B4-BE49-F238E27FC236}">
                      <a16:creationId xmlns:a16="http://schemas.microsoft.com/office/drawing/2014/main" id="{C4322264-8E5A-8011-E835-E98DEB83B4EF}"/>
                    </a:ext>
                  </a:extLst>
                </p:cNvPr>
                <p:cNvSpPr/>
                <p:nvPr/>
              </p:nvSpPr>
              <p:spPr>
                <a:xfrm>
                  <a:off x="4716806" y="3087256"/>
                  <a:ext cx="109139" cy="112185"/>
                </a:xfrm>
                <a:custGeom>
                  <a:avLst/>
                  <a:gdLst>
                    <a:gd name="connsiteX0" fmla="*/ 12008 w 109139"/>
                    <a:gd name="connsiteY0" fmla="*/ 1363 h 112185"/>
                    <a:gd name="connsiteX1" fmla="*/ 1363 w 109139"/>
                    <a:gd name="connsiteY1" fmla="*/ 3289 h 112185"/>
                    <a:gd name="connsiteX2" fmla="*/ 3290 w 109139"/>
                    <a:gd name="connsiteY2" fmla="*/ 13930 h 112185"/>
                    <a:gd name="connsiteX3" fmla="*/ 95178 w 109139"/>
                    <a:gd name="connsiteY3" fmla="*/ 108870 h 112185"/>
                    <a:gd name="connsiteX4" fmla="*/ 101494 w 109139"/>
                    <a:gd name="connsiteY4" fmla="*/ 112185 h 112185"/>
                    <a:gd name="connsiteX5" fmla="*/ 105823 w 109139"/>
                    <a:gd name="connsiteY5" fmla="*/ 110835 h 112185"/>
                    <a:gd name="connsiteX6" fmla="*/ 107789 w 109139"/>
                    <a:gd name="connsiteY6" fmla="*/ 100214 h 112185"/>
                    <a:gd name="connsiteX7" fmla="*/ 12008 w 109139"/>
                    <a:gd name="connsiteY7" fmla="*/ 1383 h 1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9139" h="112185">
                      <a:moveTo>
                        <a:pt x="12008" y="1363"/>
                      </a:moveTo>
                      <a:cubicBezTo>
                        <a:pt x="8533" y="-1039"/>
                        <a:pt x="3766" y="-186"/>
                        <a:pt x="1363" y="3289"/>
                      </a:cubicBezTo>
                      <a:cubicBezTo>
                        <a:pt x="-1040" y="6763"/>
                        <a:pt x="-186" y="11528"/>
                        <a:pt x="3290" y="13930"/>
                      </a:cubicBezTo>
                      <a:cubicBezTo>
                        <a:pt x="54169" y="49230"/>
                        <a:pt x="81873" y="89513"/>
                        <a:pt x="95178" y="108870"/>
                      </a:cubicBezTo>
                      <a:cubicBezTo>
                        <a:pt x="96668" y="111034"/>
                        <a:pt x="99051" y="112185"/>
                        <a:pt x="101494" y="112185"/>
                      </a:cubicBezTo>
                      <a:cubicBezTo>
                        <a:pt x="102983" y="112185"/>
                        <a:pt x="104492" y="111749"/>
                        <a:pt x="105823" y="110835"/>
                      </a:cubicBezTo>
                      <a:cubicBezTo>
                        <a:pt x="109298" y="108453"/>
                        <a:pt x="110192" y="103688"/>
                        <a:pt x="107789" y="100214"/>
                      </a:cubicBezTo>
                      <a:cubicBezTo>
                        <a:pt x="95039" y="81671"/>
                        <a:pt x="65191" y="38271"/>
                        <a:pt x="12008" y="138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 75">
                  <a:extLst>
                    <a:ext uri="{FF2B5EF4-FFF2-40B4-BE49-F238E27FC236}">
                      <a16:creationId xmlns:a16="http://schemas.microsoft.com/office/drawing/2014/main" id="{A1454C59-33A3-4670-97C1-07BDCA014CBB}"/>
                    </a:ext>
                  </a:extLst>
                </p:cNvPr>
                <p:cNvSpPr/>
                <p:nvPr/>
              </p:nvSpPr>
              <p:spPr>
                <a:xfrm>
                  <a:off x="4710839" y="3040364"/>
                  <a:ext cx="126170" cy="32729"/>
                </a:xfrm>
                <a:custGeom>
                  <a:avLst/>
                  <a:gdLst>
                    <a:gd name="connsiteX0" fmla="*/ 118681 w 126170"/>
                    <a:gd name="connsiteY0" fmla="*/ 110 h 32729"/>
                    <a:gd name="connsiteX1" fmla="*/ 115404 w 126170"/>
                    <a:gd name="connsiteY1" fmla="*/ 51 h 32729"/>
                    <a:gd name="connsiteX2" fmla="*/ 4987 w 126170"/>
                    <a:gd name="connsiteY2" fmla="*/ 17919 h 32729"/>
                    <a:gd name="connsiteX3" fmla="*/ 479 w 126170"/>
                    <a:gd name="connsiteY3" fmla="*/ 27747 h 32729"/>
                    <a:gd name="connsiteX4" fmla="*/ 7648 w 126170"/>
                    <a:gd name="connsiteY4" fmla="*/ 32730 h 32729"/>
                    <a:gd name="connsiteX5" fmla="*/ 10309 w 126170"/>
                    <a:gd name="connsiteY5" fmla="*/ 32253 h 32729"/>
                    <a:gd name="connsiteX6" fmla="*/ 115226 w 126170"/>
                    <a:gd name="connsiteY6" fmla="*/ 15338 h 32729"/>
                    <a:gd name="connsiteX7" fmla="*/ 118363 w 126170"/>
                    <a:gd name="connsiteY7" fmla="*/ 15398 h 32729"/>
                    <a:gd name="connsiteX8" fmla="*/ 126168 w 126170"/>
                    <a:gd name="connsiteY8" fmla="*/ 7913 h 32729"/>
                    <a:gd name="connsiteX9" fmla="*/ 118681 w 126170"/>
                    <a:gd name="connsiteY9" fmla="*/ 110 h 3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6170" h="32729">
                      <a:moveTo>
                        <a:pt x="118681" y="110"/>
                      </a:moveTo>
                      <a:cubicBezTo>
                        <a:pt x="117589" y="91"/>
                        <a:pt x="116497" y="71"/>
                        <a:pt x="115404" y="51"/>
                      </a:cubicBezTo>
                      <a:cubicBezTo>
                        <a:pt x="98901" y="-148"/>
                        <a:pt x="55092" y="-644"/>
                        <a:pt x="4987" y="17919"/>
                      </a:cubicBezTo>
                      <a:cubicBezTo>
                        <a:pt x="1035" y="19388"/>
                        <a:pt x="-990" y="23776"/>
                        <a:pt x="479" y="27747"/>
                      </a:cubicBezTo>
                      <a:cubicBezTo>
                        <a:pt x="1631" y="30824"/>
                        <a:pt x="4550" y="32730"/>
                        <a:pt x="7648" y="32730"/>
                      </a:cubicBezTo>
                      <a:cubicBezTo>
                        <a:pt x="8522" y="32730"/>
                        <a:pt x="9436" y="32571"/>
                        <a:pt x="10309" y="32253"/>
                      </a:cubicBezTo>
                      <a:cubicBezTo>
                        <a:pt x="57753" y="14683"/>
                        <a:pt x="99517" y="15159"/>
                        <a:pt x="115226" y="15338"/>
                      </a:cubicBezTo>
                      <a:cubicBezTo>
                        <a:pt x="116278" y="15338"/>
                        <a:pt x="117311" y="15378"/>
                        <a:pt x="118363" y="15398"/>
                      </a:cubicBezTo>
                      <a:cubicBezTo>
                        <a:pt x="122554" y="15517"/>
                        <a:pt x="126089" y="12142"/>
                        <a:pt x="126168" y="7913"/>
                      </a:cubicBezTo>
                      <a:cubicBezTo>
                        <a:pt x="126267" y="3684"/>
                        <a:pt x="122911" y="190"/>
                        <a:pt x="118681" y="11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1" name="Freeform 77">
                  <a:extLst>
                    <a:ext uri="{FF2B5EF4-FFF2-40B4-BE49-F238E27FC236}">
                      <a16:creationId xmlns:a16="http://schemas.microsoft.com/office/drawing/2014/main" id="{2AB9B1F5-2812-3778-C977-B7544DEB9D07}"/>
                    </a:ext>
                  </a:extLst>
                </p:cNvPr>
                <p:cNvSpPr/>
                <p:nvPr/>
              </p:nvSpPr>
              <p:spPr>
                <a:xfrm>
                  <a:off x="4569702" y="2934933"/>
                  <a:ext cx="425861" cy="425739"/>
                </a:xfrm>
                <a:custGeom>
                  <a:avLst/>
                  <a:gdLst>
                    <a:gd name="connsiteX0" fmla="*/ 212950 w 425861"/>
                    <a:gd name="connsiteY0" fmla="*/ 0 h 425739"/>
                    <a:gd name="connsiteX1" fmla="*/ 0 w 425861"/>
                    <a:gd name="connsiteY1" fmla="*/ 212870 h 425739"/>
                    <a:gd name="connsiteX2" fmla="*/ 8857 w 425861"/>
                    <a:gd name="connsiteY2" fmla="*/ 273661 h 425739"/>
                    <a:gd name="connsiteX3" fmla="*/ 9294 w 425861"/>
                    <a:gd name="connsiteY3" fmla="*/ 275110 h 425739"/>
                    <a:gd name="connsiteX4" fmla="*/ 212950 w 425861"/>
                    <a:gd name="connsiteY4" fmla="*/ 425739 h 425739"/>
                    <a:gd name="connsiteX5" fmla="*/ 425861 w 425861"/>
                    <a:gd name="connsiteY5" fmla="*/ 212870 h 425739"/>
                    <a:gd name="connsiteX6" fmla="*/ 212950 w 425861"/>
                    <a:gd name="connsiteY6" fmla="*/ 0 h 425739"/>
                    <a:gd name="connsiteX7" fmla="*/ 315345 w 425861"/>
                    <a:gd name="connsiteY7" fmla="*/ 381803 h 425739"/>
                    <a:gd name="connsiteX8" fmla="*/ 287919 w 425861"/>
                    <a:gd name="connsiteY8" fmla="*/ 309755 h 425739"/>
                    <a:gd name="connsiteX9" fmla="*/ 277711 w 425861"/>
                    <a:gd name="connsiteY9" fmla="*/ 306201 h 425739"/>
                    <a:gd name="connsiteX10" fmla="*/ 274156 w 425861"/>
                    <a:gd name="connsiteY10" fmla="*/ 316406 h 425739"/>
                    <a:gd name="connsiteX11" fmla="*/ 301622 w 425861"/>
                    <a:gd name="connsiteY11" fmla="*/ 389407 h 425739"/>
                    <a:gd name="connsiteX12" fmla="*/ 212950 w 425861"/>
                    <a:gd name="connsiteY12" fmla="*/ 410452 h 425739"/>
                    <a:gd name="connsiteX13" fmla="*/ 137267 w 425861"/>
                    <a:gd name="connsiteY13" fmla="*/ 395383 h 425739"/>
                    <a:gd name="connsiteX14" fmla="*/ 253443 w 425861"/>
                    <a:gd name="connsiteY14" fmla="*/ 317458 h 425739"/>
                    <a:gd name="connsiteX15" fmla="*/ 252371 w 425861"/>
                    <a:gd name="connsiteY15" fmla="*/ 306697 h 425739"/>
                    <a:gd name="connsiteX16" fmla="*/ 241607 w 425861"/>
                    <a:gd name="connsiteY16" fmla="*/ 307769 h 425739"/>
                    <a:gd name="connsiteX17" fmla="*/ 116812 w 425861"/>
                    <a:gd name="connsiteY17" fmla="*/ 385436 h 425739"/>
                    <a:gd name="connsiteX18" fmla="*/ 29094 w 425861"/>
                    <a:gd name="connsiteY18" fmla="*/ 285375 h 425739"/>
                    <a:gd name="connsiteX19" fmla="*/ 164494 w 425861"/>
                    <a:gd name="connsiteY19" fmla="*/ 309735 h 425739"/>
                    <a:gd name="connsiteX20" fmla="*/ 235669 w 425861"/>
                    <a:gd name="connsiteY20" fmla="*/ 302369 h 425739"/>
                    <a:gd name="connsiteX21" fmla="*/ 241548 w 425861"/>
                    <a:gd name="connsiteY21" fmla="*/ 293296 h 425739"/>
                    <a:gd name="connsiteX22" fmla="*/ 232472 w 425861"/>
                    <a:gd name="connsiteY22" fmla="*/ 287420 h 425739"/>
                    <a:gd name="connsiteX23" fmla="*/ 22719 w 425861"/>
                    <a:gd name="connsiteY23" fmla="*/ 266554 h 425739"/>
                    <a:gd name="connsiteX24" fmla="*/ 18688 w 425861"/>
                    <a:gd name="connsiteY24" fmla="*/ 249321 h 425739"/>
                    <a:gd name="connsiteX25" fmla="*/ 19124 w 425861"/>
                    <a:gd name="connsiteY25" fmla="*/ 248685 h 425739"/>
                    <a:gd name="connsiteX26" fmla="*/ 96158 w 425861"/>
                    <a:gd name="connsiteY26" fmla="*/ 166253 h 425739"/>
                    <a:gd name="connsiteX27" fmla="*/ 98144 w 425861"/>
                    <a:gd name="connsiteY27" fmla="*/ 155632 h 425739"/>
                    <a:gd name="connsiteX28" fmla="*/ 87520 w 425861"/>
                    <a:gd name="connsiteY28" fmla="*/ 153646 h 425739"/>
                    <a:gd name="connsiteX29" fmla="*/ 15709 w 425861"/>
                    <a:gd name="connsiteY29" fmla="*/ 225675 h 425739"/>
                    <a:gd name="connsiteX30" fmla="*/ 15292 w 425861"/>
                    <a:gd name="connsiteY30" fmla="*/ 212870 h 425739"/>
                    <a:gd name="connsiteX31" fmla="*/ 40394 w 425861"/>
                    <a:gd name="connsiteY31" fmla="*/ 116580 h 425739"/>
                    <a:gd name="connsiteX32" fmla="*/ 93795 w 425861"/>
                    <a:gd name="connsiteY32" fmla="*/ 134706 h 425739"/>
                    <a:gd name="connsiteX33" fmla="*/ 96853 w 425861"/>
                    <a:gd name="connsiteY33" fmla="*/ 135342 h 425739"/>
                    <a:gd name="connsiteX34" fmla="*/ 103864 w 425861"/>
                    <a:gd name="connsiteY34" fmla="*/ 130755 h 425739"/>
                    <a:gd name="connsiteX35" fmla="*/ 99912 w 425861"/>
                    <a:gd name="connsiteY35" fmla="*/ 120690 h 425739"/>
                    <a:gd name="connsiteX36" fmla="*/ 48794 w 425861"/>
                    <a:gd name="connsiteY36" fmla="*/ 102941 h 425739"/>
                    <a:gd name="connsiteX37" fmla="*/ 212950 w 425861"/>
                    <a:gd name="connsiteY37" fmla="*/ 15267 h 425739"/>
                    <a:gd name="connsiteX38" fmla="*/ 215731 w 425861"/>
                    <a:gd name="connsiteY38" fmla="*/ 15307 h 425739"/>
                    <a:gd name="connsiteX39" fmla="*/ 216287 w 425861"/>
                    <a:gd name="connsiteY39" fmla="*/ 15923 h 425739"/>
                    <a:gd name="connsiteX40" fmla="*/ 269728 w 425861"/>
                    <a:gd name="connsiteY40" fmla="*/ 88725 h 425739"/>
                    <a:gd name="connsiteX41" fmla="*/ 271416 w 425861"/>
                    <a:gd name="connsiteY41" fmla="*/ 92676 h 425739"/>
                    <a:gd name="connsiteX42" fmla="*/ 278486 w 425861"/>
                    <a:gd name="connsiteY42" fmla="*/ 97421 h 425739"/>
                    <a:gd name="connsiteX43" fmla="*/ 281385 w 425861"/>
                    <a:gd name="connsiteY43" fmla="*/ 96846 h 425739"/>
                    <a:gd name="connsiteX44" fmla="*/ 285576 w 425861"/>
                    <a:gd name="connsiteY44" fmla="*/ 86879 h 425739"/>
                    <a:gd name="connsiteX45" fmla="*/ 283729 w 425861"/>
                    <a:gd name="connsiteY45" fmla="*/ 82511 h 425739"/>
                    <a:gd name="connsiteX46" fmla="*/ 239562 w 425861"/>
                    <a:gd name="connsiteY46" fmla="*/ 17054 h 425739"/>
                    <a:gd name="connsiteX47" fmla="*/ 397065 w 425861"/>
                    <a:gd name="connsiteY47" fmla="*/ 140920 h 425739"/>
                    <a:gd name="connsiteX48" fmla="*/ 319932 w 425861"/>
                    <a:gd name="connsiteY48" fmla="*/ 112828 h 425739"/>
                    <a:gd name="connsiteX49" fmla="*/ 310817 w 425861"/>
                    <a:gd name="connsiteY49" fmla="*/ 118625 h 425739"/>
                    <a:gd name="connsiteX50" fmla="*/ 316615 w 425861"/>
                    <a:gd name="connsiteY50" fmla="*/ 127738 h 425739"/>
                    <a:gd name="connsiteX51" fmla="*/ 402010 w 425861"/>
                    <a:gd name="connsiteY51" fmla="*/ 160992 h 425739"/>
                    <a:gd name="connsiteX52" fmla="*/ 403917 w 425861"/>
                    <a:gd name="connsiteY52" fmla="*/ 161767 h 425739"/>
                    <a:gd name="connsiteX53" fmla="*/ 408226 w 425861"/>
                    <a:gd name="connsiteY53" fmla="*/ 182077 h 425739"/>
                    <a:gd name="connsiteX54" fmla="*/ 407015 w 425861"/>
                    <a:gd name="connsiteY54" fmla="*/ 183189 h 425739"/>
                    <a:gd name="connsiteX55" fmla="*/ 293440 w 425861"/>
                    <a:gd name="connsiteY55" fmla="*/ 267685 h 425739"/>
                    <a:gd name="connsiteX56" fmla="*/ 289547 w 425861"/>
                    <a:gd name="connsiteY56" fmla="*/ 277771 h 425739"/>
                    <a:gd name="connsiteX57" fmla="*/ 296538 w 425861"/>
                    <a:gd name="connsiteY57" fmla="*/ 282317 h 425739"/>
                    <a:gd name="connsiteX58" fmla="*/ 299616 w 425861"/>
                    <a:gd name="connsiteY58" fmla="*/ 281662 h 425739"/>
                    <a:gd name="connsiteX59" fmla="*/ 410351 w 425861"/>
                    <a:gd name="connsiteY59" fmla="*/ 202288 h 425739"/>
                    <a:gd name="connsiteX60" fmla="*/ 410629 w 425861"/>
                    <a:gd name="connsiteY60" fmla="*/ 212830 h 425739"/>
                    <a:gd name="connsiteX61" fmla="*/ 315384 w 425861"/>
                    <a:gd name="connsiteY61" fmla="*/ 381764 h 425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425861" h="425739">
                      <a:moveTo>
                        <a:pt x="212950" y="0"/>
                      </a:moveTo>
                      <a:cubicBezTo>
                        <a:pt x="95543" y="0"/>
                        <a:pt x="0" y="95495"/>
                        <a:pt x="0" y="212870"/>
                      </a:cubicBezTo>
                      <a:cubicBezTo>
                        <a:pt x="0" y="233994"/>
                        <a:pt x="3098" y="254383"/>
                        <a:pt x="8857" y="273661"/>
                      </a:cubicBezTo>
                      <a:cubicBezTo>
                        <a:pt x="8956" y="274157"/>
                        <a:pt x="9096" y="274634"/>
                        <a:pt x="9294" y="275110"/>
                      </a:cubicBezTo>
                      <a:cubicBezTo>
                        <a:pt x="35985" y="362228"/>
                        <a:pt x="117169" y="425739"/>
                        <a:pt x="212950" y="425739"/>
                      </a:cubicBezTo>
                      <a:cubicBezTo>
                        <a:pt x="330358" y="425739"/>
                        <a:pt x="425861" y="330244"/>
                        <a:pt x="425861" y="212870"/>
                      </a:cubicBezTo>
                      <a:cubicBezTo>
                        <a:pt x="425861" y="95495"/>
                        <a:pt x="330338" y="0"/>
                        <a:pt x="212950" y="0"/>
                      </a:cubicBezTo>
                      <a:close/>
                      <a:moveTo>
                        <a:pt x="315345" y="381803"/>
                      </a:moveTo>
                      <a:cubicBezTo>
                        <a:pt x="308275" y="357086"/>
                        <a:pt x="299080" y="332884"/>
                        <a:pt x="287919" y="309755"/>
                      </a:cubicBezTo>
                      <a:cubicBezTo>
                        <a:pt x="286092" y="305943"/>
                        <a:pt x="281504" y="304355"/>
                        <a:pt x="277711" y="306201"/>
                      </a:cubicBezTo>
                      <a:cubicBezTo>
                        <a:pt x="273918" y="308028"/>
                        <a:pt x="272310" y="312594"/>
                        <a:pt x="274156" y="316406"/>
                      </a:cubicBezTo>
                      <a:cubicBezTo>
                        <a:pt x="285456" y="339793"/>
                        <a:pt x="294671" y="364352"/>
                        <a:pt x="301622" y="389407"/>
                      </a:cubicBezTo>
                      <a:cubicBezTo>
                        <a:pt x="274931" y="402848"/>
                        <a:pt x="244824" y="410452"/>
                        <a:pt x="212950" y="410452"/>
                      </a:cubicBezTo>
                      <a:cubicBezTo>
                        <a:pt x="186160" y="410452"/>
                        <a:pt x="160582" y="405091"/>
                        <a:pt x="137267" y="395383"/>
                      </a:cubicBezTo>
                      <a:cubicBezTo>
                        <a:pt x="164295" y="386350"/>
                        <a:pt x="215075" y="364273"/>
                        <a:pt x="253443" y="317458"/>
                      </a:cubicBezTo>
                      <a:cubicBezTo>
                        <a:pt x="256124" y="314202"/>
                        <a:pt x="255648" y="309378"/>
                        <a:pt x="252371" y="306697"/>
                      </a:cubicBezTo>
                      <a:cubicBezTo>
                        <a:pt x="249114" y="304017"/>
                        <a:pt x="244288" y="304494"/>
                        <a:pt x="241607" y="307769"/>
                      </a:cubicBezTo>
                      <a:cubicBezTo>
                        <a:pt x="194759" y="364928"/>
                        <a:pt x="128191" y="382756"/>
                        <a:pt x="116812" y="385436"/>
                      </a:cubicBezTo>
                      <a:cubicBezTo>
                        <a:pt x="77213" y="363300"/>
                        <a:pt x="45954" y="327941"/>
                        <a:pt x="29094" y="285375"/>
                      </a:cubicBezTo>
                      <a:cubicBezTo>
                        <a:pt x="58446" y="296076"/>
                        <a:pt x="107101" y="309735"/>
                        <a:pt x="164494" y="309735"/>
                      </a:cubicBezTo>
                      <a:cubicBezTo>
                        <a:pt x="187094" y="309735"/>
                        <a:pt x="211024" y="307611"/>
                        <a:pt x="235669" y="302369"/>
                      </a:cubicBezTo>
                      <a:cubicBezTo>
                        <a:pt x="239800" y="301496"/>
                        <a:pt x="242441" y="297426"/>
                        <a:pt x="241548" y="293296"/>
                      </a:cubicBezTo>
                      <a:cubicBezTo>
                        <a:pt x="240674" y="289167"/>
                        <a:pt x="236603" y="286526"/>
                        <a:pt x="232472" y="287420"/>
                      </a:cubicBezTo>
                      <a:cubicBezTo>
                        <a:pt x="139710" y="307154"/>
                        <a:pt x="57135" y="280530"/>
                        <a:pt x="22719" y="266554"/>
                      </a:cubicBezTo>
                      <a:cubicBezTo>
                        <a:pt x="21130" y="260915"/>
                        <a:pt x="19780" y="255158"/>
                        <a:pt x="18688" y="249321"/>
                      </a:cubicBezTo>
                      <a:cubicBezTo>
                        <a:pt x="18846" y="249122"/>
                        <a:pt x="18985" y="248904"/>
                        <a:pt x="19124" y="248685"/>
                      </a:cubicBezTo>
                      <a:cubicBezTo>
                        <a:pt x="38964" y="215371"/>
                        <a:pt x="64880" y="187636"/>
                        <a:pt x="96158" y="166253"/>
                      </a:cubicBezTo>
                      <a:cubicBezTo>
                        <a:pt x="99634" y="163871"/>
                        <a:pt x="100527" y="159106"/>
                        <a:pt x="98144" y="155632"/>
                      </a:cubicBezTo>
                      <a:cubicBezTo>
                        <a:pt x="95761" y="152157"/>
                        <a:pt x="90995" y="151264"/>
                        <a:pt x="87520" y="153646"/>
                      </a:cubicBezTo>
                      <a:cubicBezTo>
                        <a:pt x="59280" y="172964"/>
                        <a:pt x="35210" y="197146"/>
                        <a:pt x="15709" y="225675"/>
                      </a:cubicBezTo>
                      <a:cubicBezTo>
                        <a:pt x="15431" y="221446"/>
                        <a:pt x="15292" y="217178"/>
                        <a:pt x="15292" y="212870"/>
                      </a:cubicBezTo>
                      <a:cubicBezTo>
                        <a:pt x="15292" y="177927"/>
                        <a:pt x="24427" y="145090"/>
                        <a:pt x="40394" y="116580"/>
                      </a:cubicBezTo>
                      <a:cubicBezTo>
                        <a:pt x="58724" y="121166"/>
                        <a:pt x="76676" y="127261"/>
                        <a:pt x="93795" y="134706"/>
                      </a:cubicBezTo>
                      <a:cubicBezTo>
                        <a:pt x="94788" y="135143"/>
                        <a:pt x="95821" y="135342"/>
                        <a:pt x="96853" y="135342"/>
                      </a:cubicBezTo>
                      <a:cubicBezTo>
                        <a:pt x="99793" y="135342"/>
                        <a:pt x="102613" y="133634"/>
                        <a:pt x="103864" y="130755"/>
                      </a:cubicBezTo>
                      <a:cubicBezTo>
                        <a:pt x="105552" y="126884"/>
                        <a:pt x="103784" y="122377"/>
                        <a:pt x="99912" y="120690"/>
                      </a:cubicBezTo>
                      <a:cubicBezTo>
                        <a:pt x="83488" y="113542"/>
                        <a:pt x="66310" y="107566"/>
                        <a:pt x="48794" y="102941"/>
                      </a:cubicBezTo>
                      <a:cubicBezTo>
                        <a:pt x="84302" y="50110"/>
                        <a:pt x="144635" y="15267"/>
                        <a:pt x="212950" y="15267"/>
                      </a:cubicBezTo>
                      <a:cubicBezTo>
                        <a:pt x="213884" y="15267"/>
                        <a:pt x="214797" y="15287"/>
                        <a:pt x="215731" y="15307"/>
                      </a:cubicBezTo>
                      <a:cubicBezTo>
                        <a:pt x="215909" y="15506"/>
                        <a:pt x="216088" y="15724"/>
                        <a:pt x="216287" y="15923"/>
                      </a:cubicBezTo>
                      <a:cubicBezTo>
                        <a:pt x="239482" y="36590"/>
                        <a:pt x="257455" y="61069"/>
                        <a:pt x="269728" y="88725"/>
                      </a:cubicBezTo>
                      <a:cubicBezTo>
                        <a:pt x="270125" y="89599"/>
                        <a:pt x="270701" y="90929"/>
                        <a:pt x="271416" y="92676"/>
                      </a:cubicBezTo>
                      <a:cubicBezTo>
                        <a:pt x="272627" y="95634"/>
                        <a:pt x="275487" y="97421"/>
                        <a:pt x="278486" y="97421"/>
                      </a:cubicBezTo>
                      <a:cubicBezTo>
                        <a:pt x="279439" y="97421"/>
                        <a:pt x="280432" y="97243"/>
                        <a:pt x="281385" y="96846"/>
                      </a:cubicBezTo>
                      <a:cubicBezTo>
                        <a:pt x="285298" y="95257"/>
                        <a:pt x="287164" y="90790"/>
                        <a:pt x="285576" y="86879"/>
                      </a:cubicBezTo>
                      <a:cubicBezTo>
                        <a:pt x="284781" y="84953"/>
                        <a:pt x="284146" y="83504"/>
                        <a:pt x="283729" y="82511"/>
                      </a:cubicBezTo>
                      <a:cubicBezTo>
                        <a:pt x="272985" y="58290"/>
                        <a:pt x="258170" y="36332"/>
                        <a:pt x="239562" y="17054"/>
                      </a:cubicBezTo>
                      <a:cubicBezTo>
                        <a:pt x="311532" y="26763"/>
                        <a:pt x="371328" y="75344"/>
                        <a:pt x="397065" y="140920"/>
                      </a:cubicBezTo>
                      <a:cubicBezTo>
                        <a:pt x="372579" y="128234"/>
                        <a:pt x="346702" y="118784"/>
                        <a:pt x="319932" y="112828"/>
                      </a:cubicBezTo>
                      <a:cubicBezTo>
                        <a:pt x="315821" y="111914"/>
                        <a:pt x="311730" y="114515"/>
                        <a:pt x="310817" y="118625"/>
                      </a:cubicBezTo>
                      <a:cubicBezTo>
                        <a:pt x="309903" y="122735"/>
                        <a:pt x="312505" y="126824"/>
                        <a:pt x="316615" y="127738"/>
                      </a:cubicBezTo>
                      <a:cubicBezTo>
                        <a:pt x="346484" y="134389"/>
                        <a:pt x="375220" y="145566"/>
                        <a:pt x="402010" y="160992"/>
                      </a:cubicBezTo>
                      <a:cubicBezTo>
                        <a:pt x="402626" y="161350"/>
                        <a:pt x="403261" y="161608"/>
                        <a:pt x="403917" y="161767"/>
                      </a:cubicBezTo>
                      <a:cubicBezTo>
                        <a:pt x="405704" y="168398"/>
                        <a:pt x="407134" y="175188"/>
                        <a:pt x="408226" y="182077"/>
                      </a:cubicBezTo>
                      <a:cubicBezTo>
                        <a:pt x="407789" y="182394"/>
                        <a:pt x="407372" y="182772"/>
                        <a:pt x="407015" y="183189"/>
                      </a:cubicBezTo>
                      <a:cubicBezTo>
                        <a:pt x="374843" y="220176"/>
                        <a:pt x="336634" y="248626"/>
                        <a:pt x="293440" y="267685"/>
                      </a:cubicBezTo>
                      <a:cubicBezTo>
                        <a:pt x="289587" y="269393"/>
                        <a:pt x="287839" y="273899"/>
                        <a:pt x="289547" y="277771"/>
                      </a:cubicBezTo>
                      <a:cubicBezTo>
                        <a:pt x="290818" y="280630"/>
                        <a:pt x="293599" y="282317"/>
                        <a:pt x="296538" y="282317"/>
                      </a:cubicBezTo>
                      <a:cubicBezTo>
                        <a:pt x="297571" y="282317"/>
                        <a:pt x="298623" y="282099"/>
                        <a:pt x="299616" y="281662"/>
                      </a:cubicBezTo>
                      <a:cubicBezTo>
                        <a:pt x="341261" y="263258"/>
                        <a:pt x="378457" y="236575"/>
                        <a:pt x="410351" y="202288"/>
                      </a:cubicBezTo>
                      <a:cubicBezTo>
                        <a:pt x="410530" y="205782"/>
                        <a:pt x="410629" y="209296"/>
                        <a:pt x="410629" y="212830"/>
                      </a:cubicBezTo>
                      <a:cubicBezTo>
                        <a:pt x="410629" y="284322"/>
                        <a:pt x="372440" y="347079"/>
                        <a:pt x="315384" y="38176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65" name="Freeform 78">
                <a:extLst>
                  <a:ext uri="{FF2B5EF4-FFF2-40B4-BE49-F238E27FC236}">
                    <a16:creationId xmlns:a16="http://schemas.microsoft.com/office/drawing/2014/main" id="{D8EA1A16-E3FF-B0D4-20DC-2E7AC5562631}"/>
                  </a:ext>
                </a:extLst>
              </p:cNvPr>
              <p:cNvSpPr/>
              <p:nvPr/>
            </p:nvSpPr>
            <p:spPr>
              <a:xfrm>
                <a:off x="4797388" y="3183519"/>
                <a:ext cx="74154" cy="74133"/>
              </a:xfrm>
              <a:custGeom>
                <a:avLst/>
                <a:gdLst>
                  <a:gd name="connsiteX0" fmla="*/ 37077 w 74154"/>
                  <a:gd name="connsiteY0" fmla="*/ 74133 h 74133"/>
                  <a:gd name="connsiteX1" fmla="*/ 0 w 74154"/>
                  <a:gd name="connsiteY1" fmla="*/ 37067 h 74133"/>
                  <a:gd name="connsiteX2" fmla="*/ 37077 w 74154"/>
                  <a:gd name="connsiteY2" fmla="*/ 0 h 74133"/>
                  <a:gd name="connsiteX3" fmla="*/ 74154 w 74154"/>
                  <a:gd name="connsiteY3" fmla="*/ 37067 h 74133"/>
                  <a:gd name="connsiteX4" fmla="*/ 37077 w 74154"/>
                  <a:gd name="connsiteY4" fmla="*/ 74133 h 74133"/>
                  <a:gd name="connsiteX5" fmla="*/ 37077 w 74154"/>
                  <a:gd name="connsiteY5" fmla="*/ 15287 h 74133"/>
                  <a:gd name="connsiteX6" fmla="*/ 15292 w 74154"/>
                  <a:gd name="connsiteY6" fmla="*/ 37067 h 74133"/>
                  <a:gd name="connsiteX7" fmla="*/ 37077 w 74154"/>
                  <a:gd name="connsiteY7" fmla="*/ 58846 h 74133"/>
                  <a:gd name="connsiteX8" fmla="*/ 58863 w 74154"/>
                  <a:gd name="connsiteY8" fmla="*/ 37067 h 74133"/>
                  <a:gd name="connsiteX9" fmla="*/ 37077 w 74154"/>
                  <a:gd name="connsiteY9" fmla="*/ 15287 h 74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54" h="74133">
                    <a:moveTo>
                      <a:pt x="37077" y="74133"/>
                    </a:moveTo>
                    <a:cubicBezTo>
                      <a:pt x="16642" y="74133"/>
                      <a:pt x="0" y="57516"/>
                      <a:pt x="0" y="37067"/>
                    </a:cubicBezTo>
                    <a:cubicBezTo>
                      <a:pt x="0" y="16617"/>
                      <a:pt x="16622" y="0"/>
                      <a:pt x="37077" y="0"/>
                    </a:cubicBezTo>
                    <a:cubicBezTo>
                      <a:pt x="57532" y="0"/>
                      <a:pt x="74154" y="16617"/>
                      <a:pt x="74154" y="37067"/>
                    </a:cubicBezTo>
                    <a:cubicBezTo>
                      <a:pt x="74154" y="57516"/>
                      <a:pt x="57532" y="74133"/>
                      <a:pt x="37077" y="74133"/>
                    </a:cubicBezTo>
                    <a:close/>
                    <a:moveTo>
                      <a:pt x="37077" y="15287"/>
                    </a:moveTo>
                    <a:cubicBezTo>
                      <a:pt x="25062" y="15287"/>
                      <a:pt x="15292" y="25055"/>
                      <a:pt x="15292" y="37067"/>
                    </a:cubicBezTo>
                    <a:cubicBezTo>
                      <a:pt x="15292" y="49078"/>
                      <a:pt x="25062" y="58846"/>
                      <a:pt x="37077" y="58846"/>
                    </a:cubicBezTo>
                    <a:cubicBezTo>
                      <a:pt x="49092" y="58846"/>
                      <a:pt x="58863" y="49078"/>
                      <a:pt x="58863" y="37067"/>
                    </a:cubicBezTo>
                    <a:cubicBezTo>
                      <a:pt x="58863" y="25055"/>
                      <a:pt x="49092" y="15287"/>
                      <a:pt x="37077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 79">
                <a:extLst>
                  <a:ext uri="{FF2B5EF4-FFF2-40B4-BE49-F238E27FC236}">
                    <a16:creationId xmlns:a16="http://schemas.microsoft.com/office/drawing/2014/main" id="{B38009A1-1FF4-9267-8062-06B4620B33A4}"/>
                  </a:ext>
                </a:extLst>
              </p:cNvPr>
              <p:cNvSpPr/>
              <p:nvPr/>
            </p:nvSpPr>
            <p:spPr>
              <a:xfrm>
                <a:off x="4654481" y="3044624"/>
                <a:ext cx="74154" cy="74133"/>
              </a:xfrm>
              <a:custGeom>
                <a:avLst/>
                <a:gdLst>
                  <a:gd name="connsiteX0" fmla="*/ 37077 w 74154"/>
                  <a:gd name="connsiteY0" fmla="*/ 74133 h 74133"/>
                  <a:gd name="connsiteX1" fmla="*/ 0 w 74154"/>
                  <a:gd name="connsiteY1" fmla="*/ 37067 h 74133"/>
                  <a:gd name="connsiteX2" fmla="*/ 37077 w 74154"/>
                  <a:gd name="connsiteY2" fmla="*/ 0 h 74133"/>
                  <a:gd name="connsiteX3" fmla="*/ 74154 w 74154"/>
                  <a:gd name="connsiteY3" fmla="*/ 37067 h 74133"/>
                  <a:gd name="connsiteX4" fmla="*/ 37077 w 74154"/>
                  <a:gd name="connsiteY4" fmla="*/ 74133 h 74133"/>
                  <a:gd name="connsiteX5" fmla="*/ 37077 w 74154"/>
                  <a:gd name="connsiteY5" fmla="*/ 15287 h 74133"/>
                  <a:gd name="connsiteX6" fmla="*/ 15292 w 74154"/>
                  <a:gd name="connsiteY6" fmla="*/ 37067 h 74133"/>
                  <a:gd name="connsiteX7" fmla="*/ 37077 w 74154"/>
                  <a:gd name="connsiteY7" fmla="*/ 58846 h 74133"/>
                  <a:gd name="connsiteX8" fmla="*/ 58863 w 74154"/>
                  <a:gd name="connsiteY8" fmla="*/ 37067 h 74133"/>
                  <a:gd name="connsiteX9" fmla="*/ 37077 w 74154"/>
                  <a:gd name="connsiteY9" fmla="*/ 15287 h 74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54" h="74133">
                    <a:moveTo>
                      <a:pt x="37077" y="74133"/>
                    </a:moveTo>
                    <a:cubicBezTo>
                      <a:pt x="16642" y="74133"/>
                      <a:pt x="0" y="57516"/>
                      <a:pt x="0" y="37067"/>
                    </a:cubicBezTo>
                    <a:cubicBezTo>
                      <a:pt x="0" y="16617"/>
                      <a:pt x="16622" y="0"/>
                      <a:pt x="37077" y="0"/>
                    </a:cubicBezTo>
                    <a:cubicBezTo>
                      <a:pt x="57532" y="0"/>
                      <a:pt x="74154" y="16617"/>
                      <a:pt x="74154" y="37067"/>
                    </a:cubicBezTo>
                    <a:cubicBezTo>
                      <a:pt x="74154" y="57516"/>
                      <a:pt x="57532" y="74133"/>
                      <a:pt x="37077" y="74133"/>
                    </a:cubicBezTo>
                    <a:close/>
                    <a:moveTo>
                      <a:pt x="37077" y="15287"/>
                    </a:moveTo>
                    <a:cubicBezTo>
                      <a:pt x="25062" y="15287"/>
                      <a:pt x="15292" y="25055"/>
                      <a:pt x="15292" y="37067"/>
                    </a:cubicBezTo>
                    <a:cubicBezTo>
                      <a:pt x="15292" y="49078"/>
                      <a:pt x="25062" y="58846"/>
                      <a:pt x="37077" y="58846"/>
                    </a:cubicBezTo>
                    <a:cubicBezTo>
                      <a:pt x="49092" y="58846"/>
                      <a:pt x="58863" y="49078"/>
                      <a:pt x="58863" y="37067"/>
                    </a:cubicBezTo>
                    <a:cubicBezTo>
                      <a:pt x="58863" y="25055"/>
                      <a:pt x="49092" y="15287"/>
                      <a:pt x="37077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 80">
                <a:extLst>
                  <a:ext uri="{FF2B5EF4-FFF2-40B4-BE49-F238E27FC236}">
                    <a16:creationId xmlns:a16="http://schemas.microsoft.com/office/drawing/2014/main" id="{77829B83-D76C-CDF7-80F8-B380A8A375A8}"/>
                  </a:ext>
                </a:extLst>
              </p:cNvPr>
              <p:cNvSpPr/>
              <p:nvPr/>
            </p:nvSpPr>
            <p:spPr>
              <a:xfrm>
                <a:off x="4821418" y="3015201"/>
                <a:ext cx="74154" cy="74133"/>
              </a:xfrm>
              <a:custGeom>
                <a:avLst/>
                <a:gdLst>
                  <a:gd name="connsiteX0" fmla="*/ 37077 w 74154"/>
                  <a:gd name="connsiteY0" fmla="*/ 74133 h 74133"/>
                  <a:gd name="connsiteX1" fmla="*/ 0 w 74154"/>
                  <a:gd name="connsiteY1" fmla="*/ 37067 h 74133"/>
                  <a:gd name="connsiteX2" fmla="*/ 37077 w 74154"/>
                  <a:gd name="connsiteY2" fmla="*/ 0 h 74133"/>
                  <a:gd name="connsiteX3" fmla="*/ 74154 w 74154"/>
                  <a:gd name="connsiteY3" fmla="*/ 37067 h 74133"/>
                  <a:gd name="connsiteX4" fmla="*/ 37077 w 74154"/>
                  <a:gd name="connsiteY4" fmla="*/ 74133 h 74133"/>
                  <a:gd name="connsiteX5" fmla="*/ 37077 w 74154"/>
                  <a:gd name="connsiteY5" fmla="*/ 15287 h 74133"/>
                  <a:gd name="connsiteX6" fmla="*/ 15292 w 74154"/>
                  <a:gd name="connsiteY6" fmla="*/ 37067 h 74133"/>
                  <a:gd name="connsiteX7" fmla="*/ 37077 w 74154"/>
                  <a:gd name="connsiteY7" fmla="*/ 58846 h 74133"/>
                  <a:gd name="connsiteX8" fmla="*/ 58863 w 74154"/>
                  <a:gd name="connsiteY8" fmla="*/ 37067 h 74133"/>
                  <a:gd name="connsiteX9" fmla="*/ 37077 w 74154"/>
                  <a:gd name="connsiteY9" fmla="*/ 15287 h 74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54" h="74133">
                    <a:moveTo>
                      <a:pt x="37077" y="74133"/>
                    </a:moveTo>
                    <a:cubicBezTo>
                      <a:pt x="16642" y="74133"/>
                      <a:pt x="0" y="57516"/>
                      <a:pt x="0" y="37067"/>
                    </a:cubicBezTo>
                    <a:cubicBezTo>
                      <a:pt x="0" y="16617"/>
                      <a:pt x="16622" y="0"/>
                      <a:pt x="37077" y="0"/>
                    </a:cubicBezTo>
                    <a:cubicBezTo>
                      <a:pt x="57532" y="0"/>
                      <a:pt x="74154" y="16617"/>
                      <a:pt x="74154" y="37067"/>
                    </a:cubicBezTo>
                    <a:cubicBezTo>
                      <a:pt x="74154" y="57516"/>
                      <a:pt x="57532" y="74133"/>
                      <a:pt x="37077" y="74133"/>
                    </a:cubicBezTo>
                    <a:close/>
                    <a:moveTo>
                      <a:pt x="37077" y="15287"/>
                    </a:moveTo>
                    <a:cubicBezTo>
                      <a:pt x="25062" y="15287"/>
                      <a:pt x="15292" y="25055"/>
                      <a:pt x="15292" y="37067"/>
                    </a:cubicBezTo>
                    <a:cubicBezTo>
                      <a:pt x="15292" y="49078"/>
                      <a:pt x="25062" y="58846"/>
                      <a:pt x="37077" y="58846"/>
                    </a:cubicBezTo>
                    <a:cubicBezTo>
                      <a:pt x="49092" y="58846"/>
                      <a:pt x="58863" y="49078"/>
                      <a:pt x="58863" y="37067"/>
                    </a:cubicBezTo>
                    <a:cubicBezTo>
                      <a:pt x="58863" y="25055"/>
                      <a:pt x="49092" y="15287"/>
                      <a:pt x="37077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48" name="Graphic 8">
              <a:extLst>
                <a:ext uri="{FF2B5EF4-FFF2-40B4-BE49-F238E27FC236}">
                  <a16:creationId xmlns:a16="http://schemas.microsoft.com/office/drawing/2014/main" id="{FAD4DB37-FF1D-6A0D-3450-49325CD86C3F}"/>
                </a:ext>
              </a:extLst>
            </p:cNvPr>
            <p:cNvGrpSpPr/>
            <p:nvPr/>
          </p:nvGrpSpPr>
          <p:grpSpPr>
            <a:xfrm>
              <a:off x="4446495" y="3480051"/>
              <a:ext cx="677636" cy="346503"/>
              <a:chOff x="4446495" y="3480051"/>
              <a:chExt cx="677636" cy="346503"/>
            </a:xfrm>
            <a:solidFill>
              <a:srgbClr val="000000"/>
            </a:solidFill>
          </p:grpSpPr>
          <p:sp>
            <p:nvSpPr>
              <p:cNvPr id="249" name="Freeform 82">
                <a:extLst>
                  <a:ext uri="{FF2B5EF4-FFF2-40B4-BE49-F238E27FC236}">
                    <a16:creationId xmlns:a16="http://schemas.microsoft.com/office/drawing/2014/main" id="{3738F357-8F83-2969-2610-EACCF1A25C4F}"/>
                  </a:ext>
                </a:extLst>
              </p:cNvPr>
              <p:cNvSpPr/>
              <p:nvPr/>
            </p:nvSpPr>
            <p:spPr>
              <a:xfrm>
                <a:off x="4456723" y="3485074"/>
                <a:ext cx="97985" cy="120907"/>
              </a:xfrm>
              <a:custGeom>
                <a:avLst/>
                <a:gdLst>
                  <a:gd name="connsiteX0" fmla="*/ 76379 w 97985"/>
                  <a:gd name="connsiteY0" fmla="*/ 120908 h 120907"/>
                  <a:gd name="connsiteX1" fmla="*/ 31973 w 97985"/>
                  <a:gd name="connsiteY1" fmla="*/ 54915 h 120907"/>
                  <a:gd name="connsiteX2" fmla="*/ 23513 w 97985"/>
                  <a:gd name="connsiteY2" fmla="*/ 41275 h 120907"/>
                  <a:gd name="connsiteX3" fmla="*/ 23851 w 97985"/>
                  <a:gd name="connsiteY3" fmla="*/ 67700 h 120907"/>
                  <a:gd name="connsiteX4" fmla="*/ 23851 w 97985"/>
                  <a:gd name="connsiteY4" fmla="*/ 120908 h 120907"/>
                  <a:gd name="connsiteX5" fmla="*/ 0 w 97985"/>
                  <a:gd name="connsiteY5" fmla="*/ 120908 h 120907"/>
                  <a:gd name="connsiteX6" fmla="*/ 0 w 97985"/>
                  <a:gd name="connsiteY6" fmla="*/ 0 h 120907"/>
                  <a:gd name="connsiteX7" fmla="*/ 23156 w 97985"/>
                  <a:gd name="connsiteY7" fmla="*/ 0 h 120907"/>
                  <a:gd name="connsiteX8" fmla="*/ 66012 w 97985"/>
                  <a:gd name="connsiteY8" fmla="*/ 63909 h 120907"/>
                  <a:gd name="connsiteX9" fmla="*/ 74472 w 97985"/>
                  <a:gd name="connsiteY9" fmla="*/ 77548 h 120907"/>
                  <a:gd name="connsiteX10" fmla="*/ 74134 w 97985"/>
                  <a:gd name="connsiteY10" fmla="*/ 51123 h 120907"/>
                  <a:gd name="connsiteX11" fmla="*/ 74134 w 97985"/>
                  <a:gd name="connsiteY11" fmla="*/ 0 h 120907"/>
                  <a:gd name="connsiteX12" fmla="*/ 97985 w 97985"/>
                  <a:gd name="connsiteY12" fmla="*/ 0 h 120907"/>
                  <a:gd name="connsiteX13" fmla="*/ 97985 w 97985"/>
                  <a:gd name="connsiteY13" fmla="*/ 120908 h 120907"/>
                  <a:gd name="connsiteX14" fmla="*/ 76379 w 97985"/>
                  <a:gd name="connsiteY14" fmla="*/ 12090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985" h="120907">
                    <a:moveTo>
                      <a:pt x="76379" y="120908"/>
                    </a:moveTo>
                    <a:lnTo>
                      <a:pt x="31973" y="54915"/>
                    </a:lnTo>
                    <a:cubicBezTo>
                      <a:pt x="29034" y="50428"/>
                      <a:pt x="25062" y="44373"/>
                      <a:pt x="23513" y="41275"/>
                    </a:cubicBezTo>
                    <a:cubicBezTo>
                      <a:pt x="23513" y="45762"/>
                      <a:pt x="23851" y="60970"/>
                      <a:pt x="23851" y="67700"/>
                    </a:cubicBezTo>
                    <a:lnTo>
                      <a:pt x="23851" y="120908"/>
                    </a:lnTo>
                    <a:lnTo>
                      <a:pt x="0" y="120908"/>
                    </a:lnTo>
                    <a:lnTo>
                      <a:pt x="0" y="0"/>
                    </a:lnTo>
                    <a:lnTo>
                      <a:pt x="23156" y="0"/>
                    </a:lnTo>
                    <a:lnTo>
                      <a:pt x="66012" y="63909"/>
                    </a:lnTo>
                    <a:cubicBezTo>
                      <a:pt x="68951" y="68395"/>
                      <a:pt x="72923" y="74451"/>
                      <a:pt x="74472" y="77548"/>
                    </a:cubicBezTo>
                    <a:cubicBezTo>
                      <a:pt x="74472" y="73061"/>
                      <a:pt x="74134" y="57853"/>
                      <a:pt x="74134" y="51123"/>
                    </a:cubicBezTo>
                    <a:lnTo>
                      <a:pt x="74134" y="0"/>
                    </a:lnTo>
                    <a:lnTo>
                      <a:pt x="97985" y="0"/>
                    </a:lnTo>
                    <a:lnTo>
                      <a:pt x="97985" y="120908"/>
                    </a:lnTo>
                    <a:lnTo>
                      <a:pt x="76379" y="12090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 83">
                <a:extLst>
                  <a:ext uri="{FF2B5EF4-FFF2-40B4-BE49-F238E27FC236}">
                    <a16:creationId xmlns:a16="http://schemas.microsoft.com/office/drawing/2014/main" id="{24F50B18-0D32-2A88-5EDF-0B0F279CE123}"/>
                  </a:ext>
                </a:extLst>
              </p:cNvPr>
              <p:cNvSpPr/>
              <p:nvPr/>
            </p:nvSpPr>
            <p:spPr>
              <a:xfrm>
                <a:off x="4576117" y="3513385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8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6"/>
                      <a:pt x="58227" y="65636"/>
                    </a:cubicBezTo>
                    <a:lnTo>
                      <a:pt x="75167" y="79791"/>
                    </a:lnTo>
                    <a:cubicBezTo>
                      <a:pt x="67919" y="89123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 84">
                <a:extLst>
                  <a:ext uri="{FF2B5EF4-FFF2-40B4-BE49-F238E27FC236}">
                    <a16:creationId xmlns:a16="http://schemas.microsoft.com/office/drawing/2014/main" id="{8E326D3C-4B3B-546B-3F15-2560CC5466FF}"/>
                  </a:ext>
                </a:extLst>
              </p:cNvPr>
              <p:cNvSpPr/>
              <p:nvPr/>
            </p:nvSpPr>
            <p:spPr>
              <a:xfrm>
                <a:off x="4665423" y="3480051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21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 85">
                <a:extLst>
                  <a:ext uri="{FF2B5EF4-FFF2-40B4-BE49-F238E27FC236}">
                    <a16:creationId xmlns:a16="http://schemas.microsoft.com/office/drawing/2014/main" id="{DDF43898-BA02-F34B-110E-4C1F74CB2A66}"/>
                  </a:ext>
                </a:extLst>
              </p:cNvPr>
              <p:cNvSpPr/>
              <p:nvPr/>
            </p:nvSpPr>
            <p:spPr>
              <a:xfrm>
                <a:off x="4740253" y="3515291"/>
                <a:ext cx="119572" cy="90690"/>
              </a:xfrm>
              <a:custGeom>
                <a:avLst/>
                <a:gdLst>
                  <a:gd name="connsiteX0" fmla="*/ 93497 w 119572"/>
                  <a:gd name="connsiteY0" fmla="*/ 90691 h 90690"/>
                  <a:gd name="connsiteX1" fmla="*/ 73618 w 119572"/>
                  <a:gd name="connsiteY1" fmla="*/ 90691 h 90690"/>
                  <a:gd name="connsiteX2" fmla="*/ 64642 w 119572"/>
                  <a:gd name="connsiteY2" fmla="*/ 55113 h 90690"/>
                  <a:gd name="connsiteX3" fmla="*/ 59796 w 119572"/>
                  <a:gd name="connsiteY3" fmla="*/ 33691 h 90690"/>
                  <a:gd name="connsiteX4" fmla="*/ 54950 w 119572"/>
                  <a:gd name="connsiteY4" fmla="*/ 55113 h 90690"/>
                  <a:gd name="connsiteX5" fmla="*/ 45974 w 119572"/>
                  <a:gd name="connsiteY5" fmla="*/ 90691 h 90690"/>
                  <a:gd name="connsiteX6" fmla="*/ 26095 w 119572"/>
                  <a:gd name="connsiteY6" fmla="*/ 90691 h 90690"/>
                  <a:gd name="connsiteX7" fmla="*/ 0 w 119572"/>
                  <a:gd name="connsiteY7" fmla="*/ 0 h 90690"/>
                  <a:gd name="connsiteX8" fmla="*/ 24189 w 119572"/>
                  <a:gd name="connsiteY8" fmla="*/ 0 h 90690"/>
                  <a:gd name="connsiteX9" fmla="*/ 32132 w 119572"/>
                  <a:gd name="connsiteY9" fmla="*/ 33513 h 90690"/>
                  <a:gd name="connsiteX10" fmla="*/ 36461 w 119572"/>
                  <a:gd name="connsiteY10" fmla="*/ 54240 h 90690"/>
                  <a:gd name="connsiteX11" fmla="*/ 41307 w 119572"/>
                  <a:gd name="connsiteY11" fmla="*/ 33513 h 90690"/>
                  <a:gd name="connsiteX12" fmla="*/ 50284 w 119572"/>
                  <a:gd name="connsiteY12" fmla="*/ 0 h 90690"/>
                  <a:gd name="connsiteX13" fmla="*/ 69984 w 119572"/>
                  <a:gd name="connsiteY13" fmla="*/ 0 h 90690"/>
                  <a:gd name="connsiteX14" fmla="*/ 78960 w 119572"/>
                  <a:gd name="connsiteY14" fmla="*/ 33513 h 90690"/>
                  <a:gd name="connsiteX15" fmla="*/ 83806 w 119572"/>
                  <a:gd name="connsiteY15" fmla="*/ 54240 h 90690"/>
                  <a:gd name="connsiteX16" fmla="*/ 88135 w 119572"/>
                  <a:gd name="connsiteY16" fmla="*/ 33513 h 90690"/>
                  <a:gd name="connsiteX17" fmla="*/ 96079 w 119572"/>
                  <a:gd name="connsiteY17" fmla="*/ 0 h 90690"/>
                  <a:gd name="connsiteX18" fmla="*/ 119572 w 119572"/>
                  <a:gd name="connsiteY18" fmla="*/ 0 h 90690"/>
                  <a:gd name="connsiteX19" fmla="*/ 93477 w 119572"/>
                  <a:gd name="connsiteY19" fmla="*/ 90691 h 90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9572" h="90690">
                    <a:moveTo>
                      <a:pt x="93497" y="90691"/>
                    </a:moveTo>
                    <a:lnTo>
                      <a:pt x="73618" y="90691"/>
                    </a:lnTo>
                    <a:lnTo>
                      <a:pt x="64642" y="55113"/>
                    </a:lnTo>
                    <a:cubicBezTo>
                      <a:pt x="62914" y="48026"/>
                      <a:pt x="60491" y="38020"/>
                      <a:pt x="59796" y="33691"/>
                    </a:cubicBezTo>
                    <a:cubicBezTo>
                      <a:pt x="59101" y="38020"/>
                      <a:pt x="56678" y="48026"/>
                      <a:pt x="54950" y="55113"/>
                    </a:cubicBezTo>
                    <a:lnTo>
                      <a:pt x="45974" y="90691"/>
                    </a:lnTo>
                    <a:lnTo>
                      <a:pt x="26095" y="90691"/>
                    </a:lnTo>
                    <a:lnTo>
                      <a:pt x="0" y="0"/>
                    </a:lnTo>
                    <a:lnTo>
                      <a:pt x="24189" y="0"/>
                    </a:lnTo>
                    <a:lnTo>
                      <a:pt x="32132" y="33513"/>
                    </a:lnTo>
                    <a:cubicBezTo>
                      <a:pt x="33681" y="40422"/>
                      <a:pt x="35766" y="49932"/>
                      <a:pt x="36461" y="54240"/>
                    </a:cubicBezTo>
                    <a:cubicBezTo>
                      <a:pt x="37157" y="49753"/>
                      <a:pt x="39401" y="40600"/>
                      <a:pt x="41307" y="33513"/>
                    </a:cubicBezTo>
                    <a:lnTo>
                      <a:pt x="50284" y="0"/>
                    </a:lnTo>
                    <a:lnTo>
                      <a:pt x="69984" y="0"/>
                    </a:lnTo>
                    <a:lnTo>
                      <a:pt x="78960" y="33513"/>
                    </a:lnTo>
                    <a:cubicBezTo>
                      <a:pt x="80867" y="40600"/>
                      <a:pt x="83111" y="49753"/>
                      <a:pt x="83806" y="54240"/>
                    </a:cubicBezTo>
                    <a:cubicBezTo>
                      <a:pt x="84501" y="49932"/>
                      <a:pt x="86566" y="40422"/>
                      <a:pt x="88135" y="33513"/>
                    </a:cubicBezTo>
                    <a:lnTo>
                      <a:pt x="96079" y="0"/>
                    </a:lnTo>
                    <a:lnTo>
                      <a:pt x="119572" y="0"/>
                    </a:lnTo>
                    <a:lnTo>
                      <a:pt x="93477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 86">
                <a:extLst>
                  <a:ext uri="{FF2B5EF4-FFF2-40B4-BE49-F238E27FC236}">
                    <a16:creationId xmlns:a16="http://schemas.microsoft.com/office/drawing/2014/main" id="{2EB741BD-344A-FF9F-B7BA-BFE7DAFE8AE2}"/>
                  </a:ext>
                </a:extLst>
              </p:cNvPr>
              <p:cNvSpPr/>
              <p:nvPr/>
            </p:nvSpPr>
            <p:spPr>
              <a:xfrm>
                <a:off x="4867491" y="3513405"/>
                <a:ext cx="82078" cy="94482"/>
              </a:xfrm>
              <a:custGeom>
                <a:avLst/>
                <a:gdLst>
                  <a:gd name="connsiteX0" fmla="*/ 40950 w 82078"/>
                  <a:gd name="connsiteY0" fmla="*/ 94483 h 94482"/>
                  <a:gd name="connsiteX1" fmla="*/ 0 w 82078"/>
                  <a:gd name="connsiteY1" fmla="*/ 47331 h 94482"/>
                  <a:gd name="connsiteX2" fmla="*/ 40950 w 82078"/>
                  <a:gd name="connsiteY2" fmla="*/ 0 h 94482"/>
                  <a:gd name="connsiteX3" fmla="*/ 82078 w 82078"/>
                  <a:gd name="connsiteY3" fmla="*/ 47331 h 94482"/>
                  <a:gd name="connsiteX4" fmla="*/ 40950 w 82078"/>
                  <a:gd name="connsiteY4" fmla="*/ 94483 h 94482"/>
                  <a:gd name="connsiteX5" fmla="*/ 40950 w 82078"/>
                  <a:gd name="connsiteY5" fmla="*/ 22971 h 94482"/>
                  <a:gd name="connsiteX6" fmla="*/ 24189 w 82078"/>
                  <a:gd name="connsiteY6" fmla="*/ 47331 h 94482"/>
                  <a:gd name="connsiteX7" fmla="*/ 40950 w 82078"/>
                  <a:gd name="connsiteY7" fmla="*/ 71512 h 94482"/>
                  <a:gd name="connsiteX8" fmla="*/ 57890 w 82078"/>
                  <a:gd name="connsiteY8" fmla="*/ 47331 h 94482"/>
                  <a:gd name="connsiteX9" fmla="*/ 40950 w 82078"/>
                  <a:gd name="connsiteY9" fmla="*/ 22971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078" h="94482">
                    <a:moveTo>
                      <a:pt x="40950" y="94483"/>
                    </a:moveTo>
                    <a:cubicBezTo>
                      <a:pt x="17277" y="94483"/>
                      <a:pt x="0" y="75146"/>
                      <a:pt x="0" y="47331"/>
                    </a:cubicBezTo>
                    <a:cubicBezTo>
                      <a:pt x="0" y="19516"/>
                      <a:pt x="17277" y="0"/>
                      <a:pt x="40950" y="0"/>
                    </a:cubicBezTo>
                    <a:cubicBezTo>
                      <a:pt x="64622" y="0"/>
                      <a:pt x="82078" y="19516"/>
                      <a:pt x="82078" y="47331"/>
                    </a:cubicBezTo>
                    <a:cubicBezTo>
                      <a:pt x="82078" y="75146"/>
                      <a:pt x="64622" y="94483"/>
                      <a:pt x="40950" y="94483"/>
                    </a:cubicBezTo>
                    <a:close/>
                    <a:moveTo>
                      <a:pt x="40950" y="22971"/>
                    </a:moveTo>
                    <a:cubicBezTo>
                      <a:pt x="29550" y="22971"/>
                      <a:pt x="24189" y="33334"/>
                      <a:pt x="24189" y="47331"/>
                    </a:cubicBezTo>
                    <a:cubicBezTo>
                      <a:pt x="24189" y="61328"/>
                      <a:pt x="29550" y="71512"/>
                      <a:pt x="40950" y="71512"/>
                    </a:cubicBezTo>
                    <a:cubicBezTo>
                      <a:pt x="52349" y="71512"/>
                      <a:pt x="57890" y="59938"/>
                      <a:pt x="57890" y="47331"/>
                    </a:cubicBezTo>
                    <a:cubicBezTo>
                      <a:pt x="57890" y="33513"/>
                      <a:pt x="52369" y="22971"/>
                      <a:pt x="40950" y="229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 87">
                <a:extLst>
                  <a:ext uri="{FF2B5EF4-FFF2-40B4-BE49-F238E27FC236}">
                    <a16:creationId xmlns:a16="http://schemas.microsoft.com/office/drawing/2014/main" id="{CBC13BFB-82B6-42AD-B45D-4F513FD6E141}"/>
                  </a:ext>
                </a:extLst>
              </p:cNvPr>
              <p:cNvSpPr/>
              <p:nvPr/>
            </p:nvSpPr>
            <p:spPr>
              <a:xfrm>
                <a:off x="4967581" y="3513385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 88">
                <a:extLst>
                  <a:ext uri="{FF2B5EF4-FFF2-40B4-BE49-F238E27FC236}">
                    <a16:creationId xmlns:a16="http://schemas.microsoft.com/office/drawing/2014/main" id="{E0C0334B-9A6D-03A0-4567-3994BAB5DB49}"/>
                  </a:ext>
                </a:extLst>
              </p:cNvPr>
              <p:cNvSpPr/>
              <p:nvPr/>
            </p:nvSpPr>
            <p:spPr>
              <a:xfrm>
                <a:off x="5040465" y="3480051"/>
                <a:ext cx="78801" cy="125930"/>
              </a:xfrm>
              <a:custGeom>
                <a:avLst/>
                <a:gdLst>
                  <a:gd name="connsiteX0" fmla="*/ 52706 w 78801"/>
                  <a:gd name="connsiteY0" fmla="*/ 125931 h 125930"/>
                  <a:gd name="connsiteX1" fmla="*/ 35429 w 78801"/>
                  <a:gd name="connsiteY1" fmla="*/ 84119 h 125930"/>
                  <a:gd name="connsiteX2" fmla="*/ 23851 w 78801"/>
                  <a:gd name="connsiteY2" fmla="*/ 98454 h 125930"/>
                  <a:gd name="connsiteX3" fmla="*/ 23851 w 78801"/>
                  <a:gd name="connsiteY3" fmla="*/ 125911 h 125930"/>
                  <a:gd name="connsiteX4" fmla="*/ 0 w 78801"/>
                  <a:gd name="connsiteY4" fmla="*/ 125911 h 125930"/>
                  <a:gd name="connsiteX5" fmla="*/ 0 w 78801"/>
                  <a:gd name="connsiteY5" fmla="*/ 11912 h 125930"/>
                  <a:gd name="connsiteX6" fmla="*/ 23851 w 78801"/>
                  <a:gd name="connsiteY6" fmla="*/ 0 h 125930"/>
                  <a:gd name="connsiteX7" fmla="*/ 23851 w 78801"/>
                  <a:gd name="connsiteY7" fmla="*/ 48185 h 125930"/>
                  <a:gd name="connsiteX8" fmla="*/ 23513 w 78801"/>
                  <a:gd name="connsiteY8" fmla="*/ 67522 h 125930"/>
                  <a:gd name="connsiteX9" fmla="*/ 33185 w 78801"/>
                  <a:gd name="connsiteY9" fmla="*/ 54220 h 125930"/>
                  <a:gd name="connsiteX10" fmla="*/ 47881 w 78801"/>
                  <a:gd name="connsiteY10" fmla="*/ 35220 h 125930"/>
                  <a:gd name="connsiteX11" fmla="*/ 76041 w 78801"/>
                  <a:gd name="connsiteY11" fmla="*/ 35220 h 125930"/>
                  <a:gd name="connsiteX12" fmla="*/ 52706 w 78801"/>
                  <a:gd name="connsiteY12" fmla="*/ 64067 h 125930"/>
                  <a:gd name="connsiteX13" fmla="*/ 78801 w 78801"/>
                  <a:gd name="connsiteY13" fmla="*/ 125911 h 125930"/>
                  <a:gd name="connsiteX14" fmla="*/ 52706 w 78801"/>
                  <a:gd name="connsiteY14" fmla="*/ 125911 h 12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801" h="125930">
                    <a:moveTo>
                      <a:pt x="52706" y="125931"/>
                    </a:moveTo>
                    <a:lnTo>
                      <a:pt x="35429" y="84119"/>
                    </a:lnTo>
                    <a:lnTo>
                      <a:pt x="23851" y="98454"/>
                    </a:lnTo>
                    <a:lnTo>
                      <a:pt x="23851" y="125911"/>
                    </a:lnTo>
                    <a:lnTo>
                      <a:pt x="0" y="125911"/>
                    </a:lnTo>
                    <a:lnTo>
                      <a:pt x="0" y="11912"/>
                    </a:lnTo>
                    <a:lnTo>
                      <a:pt x="23851" y="0"/>
                    </a:lnTo>
                    <a:lnTo>
                      <a:pt x="23851" y="48185"/>
                    </a:lnTo>
                    <a:cubicBezTo>
                      <a:pt x="23851" y="53704"/>
                      <a:pt x="23672" y="63035"/>
                      <a:pt x="23513" y="67522"/>
                    </a:cubicBezTo>
                    <a:cubicBezTo>
                      <a:pt x="25936" y="63889"/>
                      <a:pt x="30087" y="58191"/>
                      <a:pt x="33185" y="54220"/>
                    </a:cubicBezTo>
                    <a:lnTo>
                      <a:pt x="47881" y="35220"/>
                    </a:lnTo>
                    <a:lnTo>
                      <a:pt x="76041" y="35220"/>
                    </a:lnTo>
                    <a:lnTo>
                      <a:pt x="52706" y="64067"/>
                    </a:lnTo>
                    <a:lnTo>
                      <a:pt x="78801" y="125911"/>
                    </a:lnTo>
                    <a:lnTo>
                      <a:pt x="52706" y="12591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 89">
                <a:extLst>
                  <a:ext uri="{FF2B5EF4-FFF2-40B4-BE49-F238E27FC236}">
                    <a16:creationId xmlns:a16="http://schemas.microsoft.com/office/drawing/2014/main" id="{D335C77D-A29F-4256-0E86-C5FFEF5F6A8A}"/>
                  </a:ext>
                </a:extLst>
              </p:cNvPr>
              <p:cNvSpPr/>
              <p:nvPr/>
            </p:nvSpPr>
            <p:spPr>
              <a:xfrm>
                <a:off x="4446495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 90">
                <a:extLst>
                  <a:ext uri="{FF2B5EF4-FFF2-40B4-BE49-F238E27FC236}">
                    <a16:creationId xmlns:a16="http://schemas.microsoft.com/office/drawing/2014/main" id="{24386FC4-D1DE-938F-8A24-0512E854BE50}"/>
                  </a:ext>
                </a:extLst>
              </p:cNvPr>
              <p:cNvSpPr/>
              <p:nvPr/>
            </p:nvSpPr>
            <p:spPr>
              <a:xfrm>
                <a:off x="4556674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8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 91">
                <a:extLst>
                  <a:ext uri="{FF2B5EF4-FFF2-40B4-BE49-F238E27FC236}">
                    <a16:creationId xmlns:a16="http://schemas.microsoft.com/office/drawing/2014/main" id="{2E548140-932C-39CC-B02E-8DFD87B4C4E9}"/>
                  </a:ext>
                </a:extLst>
              </p:cNvPr>
              <p:cNvSpPr/>
              <p:nvPr/>
            </p:nvSpPr>
            <p:spPr>
              <a:xfrm>
                <a:off x="4648861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 92">
                <a:extLst>
                  <a:ext uri="{FF2B5EF4-FFF2-40B4-BE49-F238E27FC236}">
                    <a16:creationId xmlns:a16="http://schemas.microsoft.com/office/drawing/2014/main" id="{E96F87EC-6BB0-AAAE-F4DE-458EF2D8289C}"/>
                  </a:ext>
                </a:extLst>
              </p:cNvPr>
              <p:cNvSpPr/>
              <p:nvPr/>
            </p:nvSpPr>
            <p:spPr>
              <a:xfrm>
                <a:off x="4743172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 93">
                <a:extLst>
                  <a:ext uri="{FF2B5EF4-FFF2-40B4-BE49-F238E27FC236}">
                    <a16:creationId xmlns:a16="http://schemas.microsoft.com/office/drawing/2014/main" id="{84C4DAD7-7D20-4AFD-DDB5-68A8354FD622}"/>
                  </a:ext>
                </a:extLst>
              </p:cNvPr>
              <p:cNvSpPr/>
              <p:nvPr/>
            </p:nvSpPr>
            <p:spPr>
              <a:xfrm>
                <a:off x="4844335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 94">
                <a:extLst>
                  <a:ext uri="{FF2B5EF4-FFF2-40B4-BE49-F238E27FC236}">
                    <a16:creationId xmlns:a16="http://schemas.microsoft.com/office/drawing/2014/main" id="{FC665B09-349D-D033-0B04-CCB86151A52C}"/>
                  </a:ext>
                </a:extLst>
              </p:cNvPr>
              <p:cNvSpPr/>
              <p:nvPr/>
            </p:nvSpPr>
            <p:spPr>
              <a:xfrm>
                <a:off x="4915908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 95">
                <a:extLst>
                  <a:ext uri="{FF2B5EF4-FFF2-40B4-BE49-F238E27FC236}">
                    <a16:creationId xmlns:a16="http://schemas.microsoft.com/office/drawing/2014/main" id="{6C332878-71F6-592A-A84F-82273F646DBF}"/>
                  </a:ext>
                </a:extLst>
              </p:cNvPr>
              <p:cNvSpPr/>
              <p:nvPr/>
            </p:nvSpPr>
            <p:spPr>
              <a:xfrm>
                <a:off x="4955984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21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 96">
                <a:extLst>
                  <a:ext uri="{FF2B5EF4-FFF2-40B4-BE49-F238E27FC236}">
                    <a16:creationId xmlns:a16="http://schemas.microsoft.com/office/drawing/2014/main" id="{1F8F2003-7ED0-4214-FD6C-CDE518BCBE2F}"/>
                  </a:ext>
                </a:extLst>
              </p:cNvPr>
              <p:cNvSpPr/>
              <p:nvPr/>
            </p:nvSpPr>
            <p:spPr>
              <a:xfrm>
                <a:off x="5030833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963B069-0950-E7BD-9F9D-785AAD827C7E}"/>
              </a:ext>
            </a:extLst>
          </p:cNvPr>
          <p:cNvGrpSpPr/>
          <p:nvPr/>
        </p:nvGrpSpPr>
        <p:grpSpPr>
          <a:xfrm>
            <a:off x="5666790" y="3190206"/>
            <a:ext cx="851826" cy="1217863"/>
            <a:chOff x="5562896" y="2732601"/>
            <a:chExt cx="1037663" cy="1433411"/>
          </a:xfrm>
        </p:grpSpPr>
        <p:sp>
          <p:nvSpPr>
            <p:cNvPr id="273" name="Freeform 98">
              <a:extLst>
                <a:ext uri="{FF2B5EF4-FFF2-40B4-BE49-F238E27FC236}">
                  <a16:creationId xmlns:a16="http://schemas.microsoft.com/office/drawing/2014/main" id="{310AD9FA-E455-0FFA-1596-2DC280090D14}"/>
                </a:ext>
              </a:extLst>
            </p:cNvPr>
            <p:cNvSpPr/>
            <p:nvPr/>
          </p:nvSpPr>
          <p:spPr>
            <a:xfrm>
              <a:off x="5562896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 99">
              <a:extLst>
                <a:ext uri="{FF2B5EF4-FFF2-40B4-BE49-F238E27FC236}">
                  <a16:creationId xmlns:a16="http://schemas.microsoft.com/office/drawing/2014/main" id="{CCA1B75D-B409-EFED-2884-48FC581DB614}"/>
                </a:ext>
              </a:extLst>
            </p:cNvPr>
            <p:cNvSpPr/>
            <p:nvPr/>
          </p:nvSpPr>
          <p:spPr>
            <a:xfrm>
              <a:off x="5870078" y="3008768"/>
              <a:ext cx="423319" cy="306617"/>
            </a:xfrm>
            <a:custGeom>
              <a:avLst/>
              <a:gdLst>
                <a:gd name="connsiteX0" fmla="*/ 422346 w 423319"/>
                <a:gd name="connsiteY0" fmla="*/ 302647 h 306617"/>
                <a:gd name="connsiteX1" fmla="*/ 422723 w 423319"/>
                <a:gd name="connsiteY1" fmla="*/ 301933 h 306617"/>
                <a:gd name="connsiteX2" fmla="*/ 422962 w 423319"/>
                <a:gd name="connsiteY2" fmla="*/ 301158 h 306617"/>
                <a:gd name="connsiteX3" fmla="*/ 423160 w 423319"/>
                <a:gd name="connsiteY3" fmla="*/ 300503 h 306617"/>
                <a:gd name="connsiteX4" fmla="*/ 423319 w 423319"/>
                <a:gd name="connsiteY4" fmla="*/ 299014 h 306617"/>
                <a:gd name="connsiteX5" fmla="*/ 423319 w 423319"/>
                <a:gd name="connsiteY5" fmla="*/ 299014 h 306617"/>
                <a:gd name="connsiteX6" fmla="*/ 423319 w 423319"/>
                <a:gd name="connsiteY6" fmla="*/ 7644 h 306617"/>
                <a:gd name="connsiteX7" fmla="*/ 415673 w 423319"/>
                <a:gd name="connsiteY7" fmla="*/ 0 h 306617"/>
                <a:gd name="connsiteX8" fmla="*/ 7646 w 423319"/>
                <a:gd name="connsiteY8" fmla="*/ 0 h 306617"/>
                <a:gd name="connsiteX9" fmla="*/ 0 w 423319"/>
                <a:gd name="connsiteY9" fmla="*/ 7644 h 306617"/>
                <a:gd name="connsiteX10" fmla="*/ 0 w 423319"/>
                <a:gd name="connsiteY10" fmla="*/ 299014 h 306617"/>
                <a:gd name="connsiteX11" fmla="*/ 0 w 423319"/>
                <a:gd name="connsiteY11" fmla="*/ 299014 h 306617"/>
                <a:gd name="connsiteX12" fmla="*/ 159 w 423319"/>
                <a:gd name="connsiteY12" fmla="*/ 300503 h 306617"/>
                <a:gd name="connsiteX13" fmla="*/ 357 w 423319"/>
                <a:gd name="connsiteY13" fmla="*/ 301158 h 306617"/>
                <a:gd name="connsiteX14" fmla="*/ 596 w 423319"/>
                <a:gd name="connsiteY14" fmla="*/ 301933 h 306617"/>
                <a:gd name="connsiteX15" fmla="*/ 973 w 423319"/>
                <a:gd name="connsiteY15" fmla="*/ 302647 h 306617"/>
                <a:gd name="connsiteX16" fmla="*/ 1311 w 423319"/>
                <a:gd name="connsiteY16" fmla="*/ 303243 h 306617"/>
                <a:gd name="connsiteX17" fmla="*/ 2224 w 423319"/>
                <a:gd name="connsiteY17" fmla="*/ 304355 h 306617"/>
                <a:gd name="connsiteX18" fmla="*/ 2264 w 423319"/>
                <a:gd name="connsiteY18" fmla="*/ 304394 h 306617"/>
                <a:gd name="connsiteX19" fmla="*/ 2324 w 423319"/>
                <a:gd name="connsiteY19" fmla="*/ 304434 h 306617"/>
                <a:gd name="connsiteX20" fmla="*/ 3436 w 423319"/>
                <a:gd name="connsiteY20" fmla="*/ 305327 h 306617"/>
                <a:gd name="connsiteX21" fmla="*/ 4071 w 423319"/>
                <a:gd name="connsiteY21" fmla="*/ 305665 h 306617"/>
                <a:gd name="connsiteX22" fmla="*/ 4766 w 423319"/>
                <a:gd name="connsiteY22" fmla="*/ 306022 h 306617"/>
                <a:gd name="connsiteX23" fmla="*/ 5580 w 423319"/>
                <a:gd name="connsiteY23" fmla="*/ 306280 h 306617"/>
                <a:gd name="connsiteX24" fmla="*/ 6196 w 423319"/>
                <a:gd name="connsiteY24" fmla="*/ 306459 h 306617"/>
                <a:gd name="connsiteX25" fmla="*/ 7705 w 423319"/>
                <a:gd name="connsiteY25" fmla="*/ 306618 h 306617"/>
                <a:gd name="connsiteX26" fmla="*/ 415733 w 423319"/>
                <a:gd name="connsiteY26" fmla="*/ 306618 h 306617"/>
                <a:gd name="connsiteX27" fmla="*/ 417242 w 423319"/>
                <a:gd name="connsiteY27" fmla="*/ 306459 h 306617"/>
                <a:gd name="connsiteX28" fmla="*/ 417858 w 423319"/>
                <a:gd name="connsiteY28" fmla="*/ 306280 h 306617"/>
                <a:gd name="connsiteX29" fmla="*/ 418672 w 423319"/>
                <a:gd name="connsiteY29" fmla="*/ 306022 h 306617"/>
                <a:gd name="connsiteX30" fmla="*/ 419347 w 423319"/>
                <a:gd name="connsiteY30" fmla="*/ 305665 h 306617"/>
                <a:gd name="connsiteX31" fmla="*/ 419983 w 423319"/>
                <a:gd name="connsiteY31" fmla="*/ 305327 h 306617"/>
                <a:gd name="connsiteX32" fmla="*/ 421095 w 423319"/>
                <a:gd name="connsiteY32" fmla="*/ 304414 h 306617"/>
                <a:gd name="connsiteX33" fmla="*/ 421135 w 423319"/>
                <a:gd name="connsiteY33" fmla="*/ 304375 h 306617"/>
                <a:gd name="connsiteX34" fmla="*/ 421154 w 423319"/>
                <a:gd name="connsiteY34" fmla="*/ 304335 h 306617"/>
                <a:gd name="connsiteX35" fmla="*/ 422068 w 423319"/>
                <a:gd name="connsiteY35" fmla="*/ 303203 h 306617"/>
                <a:gd name="connsiteX36" fmla="*/ 422406 w 423319"/>
                <a:gd name="connsiteY36" fmla="*/ 302608 h 306617"/>
                <a:gd name="connsiteX37" fmla="*/ 333635 w 423319"/>
                <a:gd name="connsiteY37" fmla="*/ 206199 h 306617"/>
                <a:gd name="connsiteX38" fmla="*/ 322831 w 423319"/>
                <a:gd name="connsiteY38" fmla="*/ 206199 h 306617"/>
                <a:gd name="connsiteX39" fmla="*/ 322831 w 423319"/>
                <a:gd name="connsiteY39" fmla="*/ 216999 h 306617"/>
                <a:gd name="connsiteX40" fmla="*/ 397224 w 423319"/>
                <a:gd name="connsiteY40" fmla="*/ 291370 h 306617"/>
                <a:gd name="connsiteX41" fmla="*/ 26095 w 423319"/>
                <a:gd name="connsiteY41" fmla="*/ 291370 h 306617"/>
                <a:gd name="connsiteX42" fmla="*/ 100488 w 423319"/>
                <a:gd name="connsiteY42" fmla="*/ 216999 h 306617"/>
                <a:gd name="connsiteX43" fmla="*/ 100488 w 423319"/>
                <a:gd name="connsiteY43" fmla="*/ 206199 h 306617"/>
                <a:gd name="connsiteX44" fmla="*/ 89684 w 423319"/>
                <a:gd name="connsiteY44" fmla="*/ 206199 h 306617"/>
                <a:gd name="connsiteX45" fmla="*/ 15292 w 423319"/>
                <a:gd name="connsiteY45" fmla="*/ 280570 h 306617"/>
                <a:gd name="connsiteX46" fmla="*/ 15292 w 423319"/>
                <a:gd name="connsiteY46" fmla="*/ 53406 h 306617"/>
                <a:gd name="connsiteX47" fmla="*/ 206695 w 423319"/>
                <a:gd name="connsiteY47" fmla="*/ 217416 h 306617"/>
                <a:gd name="connsiteX48" fmla="*/ 211660 w 423319"/>
                <a:gd name="connsiteY48" fmla="*/ 219262 h 306617"/>
                <a:gd name="connsiteX49" fmla="*/ 216624 w 423319"/>
                <a:gd name="connsiteY49" fmla="*/ 217416 h 306617"/>
                <a:gd name="connsiteX50" fmla="*/ 408028 w 423319"/>
                <a:gd name="connsiteY50" fmla="*/ 53406 h 306617"/>
                <a:gd name="connsiteX51" fmla="*/ 408028 w 423319"/>
                <a:gd name="connsiteY51" fmla="*/ 280570 h 306617"/>
                <a:gd name="connsiteX52" fmla="*/ 333635 w 423319"/>
                <a:gd name="connsiteY52" fmla="*/ 206199 h 306617"/>
                <a:gd name="connsiteX53" fmla="*/ 408028 w 423319"/>
                <a:gd name="connsiteY53" fmla="*/ 15287 h 306617"/>
                <a:gd name="connsiteX54" fmla="*/ 408028 w 423319"/>
                <a:gd name="connsiteY54" fmla="*/ 33275 h 306617"/>
                <a:gd name="connsiteX55" fmla="*/ 211660 w 423319"/>
                <a:gd name="connsiteY55" fmla="*/ 201553 h 306617"/>
                <a:gd name="connsiteX56" fmla="*/ 15292 w 423319"/>
                <a:gd name="connsiteY56" fmla="*/ 33275 h 306617"/>
                <a:gd name="connsiteX57" fmla="*/ 15292 w 423319"/>
                <a:gd name="connsiteY57" fmla="*/ 15287 h 306617"/>
                <a:gd name="connsiteX58" fmla="*/ 408028 w 423319"/>
                <a:gd name="connsiteY58" fmla="*/ 15287 h 30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23319" h="306617">
                  <a:moveTo>
                    <a:pt x="422346" y="302647"/>
                  </a:moveTo>
                  <a:cubicBezTo>
                    <a:pt x="422465" y="302409"/>
                    <a:pt x="422624" y="302191"/>
                    <a:pt x="422723" y="301933"/>
                  </a:cubicBezTo>
                  <a:cubicBezTo>
                    <a:pt x="422823" y="301674"/>
                    <a:pt x="422882" y="301416"/>
                    <a:pt x="422962" y="301158"/>
                  </a:cubicBezTo>
                  <a:cubicBezTo>
                    <a:pt x="423021" y="300940"/>
                    <a:pt x="423101" y="300741"/>
                    <a:pt x="423160" y="300503"/>
                  </a:cubicBezTo>
                  <a:cubicBezTo>
                    <a:pt x="423259" y="300007"/>
                    <a:pt x="423299" y="299510"/>
                    <a:pt x="423319" y="299014"/>
                  </a:cubicBezTo>
                  <a:cubicBezTo>
                    <a:pt x="423319" y="299014"/>
                    <a:pt x="423319" y="299014"/>
                    <a:pt x="423319" y="299014"/>
                  </a:cubicBezTo>
                  <a:lnTo>
                    <a:pt x="423319" y="7644"/>
                  </a:lnTo>
                  <a:cubicBezTo>
                    <a:pt x="423319" y="3415"/>
                    <a:pt x="419903" y="0"/>
                    <a:pt x="415673" y="0"/>
                  </a:cubicBezTo>
                  <a:lnTo>
                    <a:pt x="7646" y="0"/>
                  </a:lnTo>
                  <a:cubicBezTo>
                    <a:pt x="3416" y="0"/>
                    <a:pt x="0" y="3415"/>
                    <a:pt x="0" y="7644"/>
                  </a:cubicBezTo>
                  <a:lnTo>
                    <a:pt x="0" y="299014"/>
                  </a:lnTo>
                  <a:cubicBezTo>
                    <a:pt x="0" y="299014"/>
                    <a:pt x="0" y="299014"/>
                    <a:pt x="0" y="299014"/>
                  </a:cubicBezTo>
                  <a:cubicBezTo>
                    <a:pt x="0" y="299510"/>
                    <a:pt x="60" y="300007"/>
                    <a:pt x="159" y="300503"/>
                  </a:cubicBezTo>
                  <a:cubicBezTo>
                    <a:pt x="199" y="300721"/>
                    <a:pt x="278" y="300940"/>
                    <a:pt x="357" y="301158"/>
                  </a:cubicBezTo>
                  <a:cubicBezTo>
                    <a:pt x="437" y="301416"/>
                    <a:pt x="496" y="301674"/>
                    <a:pt x="596" y="301933"/>
                  </a:cubicBezTo>
                  <a:cubicBezTo>
                    <a:pt x="695" y="302191"/>
                    <a:pt x="834" y="302409"/>
                    <a:pt x="973" y="302647"/>
                  </a:cubicBezTo>
                  <a:cubicBezTo>
                    <a:pt x="1092" y="302846"/>
                    <a:pt x="1172" y="303064"/>
                    <a:pt x="1311" y="303243"/>
                  </a:cubicBezTo>
                  <a:cubicBezTo>
                    <a:pt x="1589" y="303640"/>
                    <a:pt x="1887" y="304017"/>
                    <a:pt x="2224" y="304355"/>
                  </a:cubicBezTo>
                  <a:cubicBezTo>
                    <a:pt x="2224" y="304355"/>
                    <a:pt x="2244" y="304394"/>
                    <a:pt x="2264" y="304394"/>
                  </a:cubicBezTo>
                  <a:cubicBezTo>
                    <a:pt x="2264" y="304394"/>
                    <a:pt x="2304" y="304434"/>
                    <a:pt x="2324" y="304434"/>
                  </a:cubicBezTo>
                  <a:cubicBezTo>
                    <a:pt x="2661" y="304772"/>
                    <a:pt x="3038" y="305069"/>
                    <a:pt x="3436" y="305327"/>
                  </a:cubicBezTo>
                  <a:cubicBezTo>
                    <a:pt x="3634" y="305466"/>
                    <a:pt x="3853" y="305546"/>
                    <a:pt x="4071" y="305665"/>
                  </a:cubicBezTo>
                  <a:cubicBezTo>
                    <a:pt x="4290" y="305784"/>
                    <a:pt x="4508" y="305923"/>
                    <a:pt x="4766" y="306022"/>
                  </a:cubicBezTo>
                  <a:cubicBezTo>
                    <a:pt x="5024" y="306141"/>
                    <a:pt x="5302" y="306201"/>
                    <a:pt x="5580" y="306280"/>
                  </a:cubicBezTo>
                  <a:cubicBezTo>
                    <a:pt x="5779" y="306340"/>
                    <a:pt x="5978" y="306419"/>
                    <a:pt x="6196" y="306459"/>
                  </a:cubicBezTo>
                  <a:cubicBezTo>
                    <a:pt x="6693" y="306558"/>
                    <a:pt x="7189" y="306618"/>
                    <a:pt x="7705" y="306618"/>
                  </a:cubicBezTo>
                  <a:lnTo>
                    <a:pt x="415733" y="306618"/>
                  </a:lnTo>
                  <a:cubicBezTo>
                    <a:pt x="416229" y="306618"/>
                    <a:pt x="416746" y="306558"/>
                    <a:pt x="417242" y="306459"/>
                  </a:cubicBezTo>
                  <a:cubicBezTo>
                    <a:pt x="417461" y="306419"/>
                    <a:pt x="417639" y="306340"/>
                    <a:pt x="417858" y="306280"/>
                  </a:cubicBezTo>
                  <a:cubicBezTo>
                    <a:pt x="418136" y="306201"/>
                    <a:pt x="418414" y="306141"/>
                    <a:pt x="418672" y="306022"/>
                  </a:cubicBezTo>
                  <a:cubicBezTo>
                    <a:pt x="418910" y="305923"/>
                    <a:pt x="419129" y="305784"/>
                    <a:pt x="419347" y="305665"/>
                  </a:cubicBezTo>
                  <a:cubicBezTo>
                    <a:pt x="419566" y="305546"/>
                    <a:pt x="419784" y="305466"/>
                    <a:pt x="419983" y="305327"/>
                  </a:cubicBezTo>
                  <a:cubicBezTo>
                    <a:pt x="420380" y="305069"/>
                    <a:pt x="420757" y="304752"/>
                    <a:pt x="421095" y="304414"/>
                  </a:cubicBezTo>
                  <a:cubicBezTo>
                    <a:pt x="421095" y="304414"/>
                    <a:pt x="421135" y="304394"/>
                    <a:pt x="421135" y="304375"/>
                  </a:cubicBezTo>
                  <a:cubicBezTo>
                    <a:pt x="421135" y="304375"/>
                    <a:pt x="421135" y="304355"/>
                    <a:pt x="421154" y="304335"/>
                  </a:cubicBezTo>
                  <a:cubicBezTo>
                    <a:pt x="421492" y="303997"/>
                    <a:pt x="421810" y="303620"/>
                    <a:pt x="422068" y="303203"/>
                  </a:cubicBezTo>
                  <a:cubicBezTo>
                    <a:pt x="422187" y="303005"/>
                    <a:pt x="422286" y="302806"/>
                    <a:pt x="422406" y="302608"/>
                  </a:cubicBezTo>
                  <a:close/>
                  <a:moveTo>
                    <a:pt x="333635" y="206199"/>
                  </a:moveTo>
                  <a:cubicBezTo>
                    <a:pt x="330656" y="203221"/>
                    <a:pt x="325810" y="203221"/>
                    <a:pt x="322831" y="206199"/>
                  </a:cubicBezTo>
                  <a:cubicBezTo>
                    <a:pt x="319853" y="209177"/>
                    <a:pt x="319853" y="214021"/>
                    <a:pt x="322831" y="216999"/>
                  </a:cubicBezTo>
                  <a:lnTo>
                    <a:pt x="397224" y="291370"/>
                  </a:lnTo>
                  <a:lnTo>
                    <a:pt x="26095" y="291370"/>
                  </a:lnTo>
                  <a:lnTo>
                    <a:pt x="100488" y="216999"/>
                  </a:lnTo>
                  <a:cubicBezTo>
                    <a:pt x="103467" y="214021"/>
                    <a:pt x="103467" y="209177"/>
                    <a:pt x="100488" y="206199"/>
                  </a:cubicBezTo>
                  <a:cubicBezTo>
                    <a:pt x="97509" y="203221"/>
                    <a:pt x="92663" y="203221"/>
                    <a:pt x="89684" y="206199"/>
                  </a:cubicBezTo>
                  <a:lnTo>
                    <a:pt x="15292" y="280570"/>
                  </a:lnTo>
                  <a:lnTo>
                    <a:pt x="15292" y="53406"/>
                  </a:lnTo>
                  <a:lnTo>
                    <a:pt x="206695" y="217416"/>
                  </a:lnTo>
                  <a:cubicBezTo>
                    <a:pt x="208125" y="218647"/>
                    <a:pt x="209892" y="219262"/>
                    <a:pt x="211660" y="219262"/>
                  </a:cubicBezTo>
                  <a:cubicBezTo>
                    <a:pt x="213427" y="219262"/>
                    <a:pt x="215195" y="218647"/>
                    <a:pt x="216624" y="217416"/>
                  </a:cubicBezTo>
                  <a:lnTo>
                    <a:pt x="408028" y="53406"/>
                  </a:lnTo>
                  <a:lnTo>
                    <a:pt x="408028" y="280570"/>
                  </a:lnTo>
                  <a:lnTo>
                    <a:pt x="333635" y="206199"/>
                  </a:lnTo>
                  <a:close/>
                  <a:moveTo>
                    <a:pt x="408028" y="15287"/>
                  </a:moveTo>
                  <a:lnTo>
                    <a:pt x="408028" y="33275"/>
                  </a:lnTo>
                  <a:lnTo>
                    <a:pt x="211660" y="201553"/>
                  </a:lnTo>
                  <a:lnTo>
                    <a:pt x="15292" y="33275"/>
                  </a:lnTo>
                  <a:lnTo>
                    <a:pt x="15292" y="15287"/>
                  </a:lnTo>
                  <a:lnTo>
                    <a:pt x="408028" y="15287"/>
                  </a:lnTo>
                  <a:close/>
                </a:path>
              </a:pathLst>
            </a:custGeom>
            <a:solidFill>
              <a:srgbClr val="000000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75" name="Graphic 9">
              <a:extLst>
                <a:ext uri="{FF2B5EF4-FFF2-40B4-BE49-F238E27FC236}">
                  <a16:creationId xmlns:a16="http://schemas.microsoft.com/office/drawing/2014/main" id="{FF46E48C-AC39-0E75-A405-C79011FD5616}"/>
                </a:ext>
              </a:extLst>
            </p:cNvPr>
            <p:cNvGrpSpPr/>
            <p:nvPr/>
          </p:nvGrpSpPr>
          <p:grpSpPr>
            <a:xfrm>
              <a:off x="5745580" y="3480071"/>
              <a:ext cx="677636" cy="346483"/>
              <a:chOff x="5745580" y="3480071"/>
              <a:chExt cx="677636" cy="346483"/>
            </a:xfrm>
            <a:solidFill>
              <a:srgbClr val="000000"/>
            </a:solidFill>
          </p:grpSpPr>
          <p:sp>
            <p:nvSpPr>
              <p:cNvPr id="276" name="Freeform 101">
                <a:extLst>
                  <a:ext uri="{FF2B5EF4-FFF2-40B4-BE49-F238E27FC236}">
                    <a16:creationId xmlns:a16="http://schemas.microsoft.com/office/drawing/2014/main" id="{238F3F7C-1485-F765-F763-AA221CF2E660}"/>
                  </a:ext>
                </a:extLst>
              </p:cNvPr>
              <p:cNvSpPr/>
              <p:nvPr/>
            </p:nvSpPr>
            <p:spPr>
              <a:xfrm>
                <a:off x="5871925" y="3485074"/>
                <a:ext cx="86566" cy="120907"/>
              </a:xfrm>
              <a:custGeom>
                <a:avLst/>
                <a:gdLst>
                  <a:gd name="connsiteX0" fmla="*/ 0 w 86566"/>
                  <a:gd name="connsiteY0" fmla="*/ 120908 h 120907"/>
                  <a:gd name="connsiteX1" fmla="*/ 0 w 86566"/>
                  <a:gd name="connsiteY1" fmla="*/ 0 h 120907"/>
                  <a:gd name="connsiteX2" fmla="*/ 83965 w 86566"/>
                  <a:gd name="connsiteY2" fmla="*/ 0 h 120907"/>
                  <a:gd name="connsiteX3" fmla="*/ 83965 w 86566"/>
                  <a:gd name="connsiteY3" fmla="*/ 23665 h 120907"/>
                  <a:gd name="connsiteX4" fmla="*/ 24189 w 86566"/>
                  <a:gd name="connsiteY4" fmla="*/ 23665 h 120907"/>
                  <a:gd name="connsiteX5" fmla="*/ 24189 w 86566"/>
                  <a:gd name="connsiteY5" fmla="*/ 44571 h 120907"/>
                  <a:gd name="connsiteX6" fmla="*/ 58922 w 86566"/>
                  <a:gd name="connsiteY6" fmla="*/ 44571 h 120907"/>
                  <a:gd name="connsiteX7" fmla="*/ 58922 w 86566"/>
                  <a:gd name="connsiteY7" fmla="*/ 68058 h 120907"/>
                  <a:gd name="connsiteX8" fmla="*/ 24189 w 86566"/>
                  <a:gd name="connsiteY8" fmla="*/ 68058 h 120907"/>
                  <a:gd name="connsiteX9" fmla="*/ 24189 w 86566"/>
                  <a:gd name="connsiteY9" fmla="*/ 97243 h 120907"/>
                  <a:gd name="connsiteX10" fmla="*/ 86566 w 86566"/>
                  <a:gd name="connsiteY10" fmla="*/ 97243 h 120907"/>
                  <a:gd name="connsiteX11" fmla="*/ 86566 w 86566"/>
                  <a:gd name="connsiteY11" fmla="*/ 120908 h 120907"/>
                  <a:gd name="connsiteX12" fmla="*/ 0 w 86566"/>
                  <a:gd name="connsiteY12" fmla="*/ 12090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566" h="120907">
                    <a:moveTo>
                      <a:pt x="0" y="120908"/>
                    </a:moveTo>
                    <a:lnTo>
                      <a:pt x="0" y="0"/>
                    </a:lnTo>
                    <a:lnTo>
                      <a:pt x="83965" y="0"/>
                    </a:lnTo>
                    <a:lnTo>
                      <a:pt x="83965" y="23665"/>
                    </a:lnTo>
                    <a:lnTo>
                      <a:pt x="24189" y="23665"/>
                    </a:lnTo>
                    <a:lnTo>
                      <a:pt x="24189" y="44571"/>
                    </a:lnTo>
                    <a:lnTo>
                      <a:pt x="58922" y="44571"/>
                    </a:lnTo>
                    <a:lnTo>
                      <a:pt x="58922" y="68058"/>
                    </a:lnTo>
                    <a:lnTo>
                      <a:pt x="24189" y="68058"/>
                    </a:lnTo>
                    <a:lnTo>
                      <a:pt x="24189" y="97243"/>
                    </a:lnTo>
                    <a:lnTo>
                      <a:pt x="86566" y="97243"/>
                    </a:lnTo>
                    <a:lnTo>
                      <a:pt x="86566" y="120908"/>
                    </a:lnTo>
                    <a:lnTo>
                      <a:pt x="0" y="12090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 102">
                <a:extLst>
                  <a:ext uri="{FF2B5EF4-FFF2-40B4-BE49-F238E27FC236}">
                    <a16:creationId xmlns:a16="http://schemas.microsoft.com/office/drawing/2014/main" id="{EE96577E-2588-DA77-2848-07B46E6B3244}"/>
                  </a:ext>
                </a:extLst>
              </p:cNvPr>
              <p:cNvSpPr/>
              <p:nvPr/>
            </p:nvSpPr>
            <p:spPr>
              <a:xfrm>
                <a:off x="5976980" y="3513385"/>
                <a:ext cx="129958" cy="92596"/>
              </a:xfrm>
              <a:custGeom>
                <a:avLst/>
                <a:gdLst>
                  <a:gd name="connsiteX0" fmla="*/ 106128 w 129958"/>
                  <a:gd name="connsiteY0" fmla="*/ 92597 h 92596"/>
                  <a:gd name="connsiteX1" fmla="*/ 106128 w 129958"/>
                  <a:gd name="connsiteY1" fmla="*/ 43539 h 92596"/>
                  <a:gd name="connsiteX2" fmla="*/ 91611 w 129958"/>
                  <a:gd name="connsiteY2" fmla="*/ 22474 h 92596"/>
                  <a:gd name="connsiteX3" fmla="*/ 76915 w 129958"/>
                  <a:gd name="connsiteY3" fmla="*/ 43023 h 92596"/>
                  <a:gd name="connsiteX4" fmla="*/ 76915 w 129958"/>
                  <a:gd name="connsiteY4" fmla="*/ 92597 h 92596"/>
                  <a:gd name="connsiteX5" fmla="*/ 53064 w 129958"/>
                  <a:gd name="connsiteY5" fmla="*/ 92597 h 92596"/>
                  <a:gd name="connsiteX6" fmla="*/ 53064 w 129958"/>
                  <a:gd name="connsiteY6" fmla="*/ 43539 h 92596"/>
                  <a:gd name="connsiteX7" fmla="*/ 38547 w 129958"/>
                  <a:gd name="connsiteY7" fmla="*/ 22474 h 92596"/>
                  <a:gd name="connsiteX8" fmla="*/ 23851 w 129958"/>
                  <a:gd name="connsiteY8" fmla="*/ 43023 h 92596"/>
                  <a:gd name="connsiteX9" fmla="*/ 23851 w 129958"/>
                  <a:gd name="connsiteY9" fmla="*/ 92597 h 92596"/>
                  <a:gd name="connsiteX10" fmla="*/ 0 w 129958"/>
                  <a:gd name="connsiteY10" fmla="*/ 92597 h 92596"/>
                  <a:gd name="connsiteX11" fmla="*/ 0 w 129958"/>
                  <a:gd name="connsiteY11" fmla="*/ 1906 h 92596"/>
                  <a:gd name="connsiteX12" fmla="*/ 23851 w 129958"/>
                  <a:gd name="connsiteY12" fmla="*/ 1906 h 92596"/>
                  <a:gd name="connsiteX13" fmla="*/ 23851 w 129958"/>
                  <a:gd name="connsiteY13" fmla="*/ 7941 h 92596"/>
                  <a:gd name="connsiteX14" fmla="*/ 43730 w 129958"/>
                  <a:gd name="connsiteY14" fmla="*/ 0 h 92596"/>
                  <a:gd name="connsiteX15" fmla="*/ 68792 w 129958"/>
                  <a:gd name="connsiteY15" fmla="*/ 11575 h 92596"/>
                  <a:gd name="connsiteX16" fmla="*/ 97648 w 129958"/>
                  <a:gd name="connsiteY16" fmla="*/ 0 h 92596"/>
                  <a:gd name="connsiteX17" fmla="*/ 129959 w 129958"/>
                  <a:gd name="connsiteY17" fmla="*/ 41454 h 92596"/>
                  <a:gd name="connsiteX18" fmla="*/ 129959 w 129958"/>
                  <a:gd name="connsiteY18" fmla="*/ 92577 h 92596"/>
                  <a:gd name="connsiteX19" fmla="*/ 106108 w 129958"/>
                  <a:gd name="connsiteY19" fmla="*/ 92577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958" h="92596">
                    <a:moveTo>
                      <a:pt x="106128" y="92597"/>
                    </a:moveTo>
                    <a:lnTo>
                      <a:pt x="106128" y="43539"/>
                    </a:lnTo>
                    <a:cubicBezTo>
                      <a:pt x="106128" y="27299"/>
                      <a:pt x="101461" y="22474"/>
                      <a:pt x="91611" y="22474"/>
                    </a:cubicBezTo>
                    <a:cubicBezTo>
                      <a:pt x="81760" y="22474"/>
                      <a:pt x="76915" y="27318"/>
                      <a:pt x="76915" y="43023"/>
                    </a:cubicBezTo>
                    <a:lnTo>
                      <a:pt x="76915" y="92597"/>
                    </a:lnTo>
                    <a:lnTo>
                      <a:pt x="53064" y="92597"/>
                    </a:lnTo>
                    <a:lnTo>
                      <a:pt x="53064" y="43539"/>
                    </a:lnTo>
                    <a:cubicBezTo>
                      <a:pt x="53064" y="27299"/>
                      <a:pt x="48397" y="22474"/>
                      <a:pt x="38547" y="22474"/>
                    </a:cubicBezTo>
                    <a:cubicBezTo>
                      <a:pt x="28697" y="22474"/>
                      <a:pt x="23851" y="27318"/>
                      <a:pt x="23851" y="43023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217" y="0"/>
                      <a:pt x="43730" y="0"/>
                    </a:cubicBezTo>
                    <a:cubicBezTo>
                      <a:pt x="55308" y="0"/>
                      <a:pt x="62040" y="3276"/>
                      <a:pt x="68792" y="11575"/>
                    </a:cubicBezTo>
                    <a:cubicBezTo>
                      <a:pt x="75008" y="5182"/>
                      <a:pt x="82614" y="0"/>
                      <a:pt x="97648" y="0"/>
                    </a:cubicBezTo>
                    <a:cubicBezTo>
                      <a:pt x="120804" y="0"/>
                      <a:pt x="129959" y="15883"/>
                      <a:pt x="129959" y="41454"/>
                    </a:cubicBezTo>
                    <a:lnTo>
                      <a:pt x="129959" y="92577"/>
                    </a:lnTo>
                    <a:lnTo>
                      <a:pt x="106108" y="9257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 103">
                <a:extLst>
                  <a:ext uri="{FF2B5EF4-FFF2-40B4-BE49-F238E27FC236}">
                    <a16:creationId xmlns:a16="http://schemas.microsoft.com/office/drawing/2014/main" id="{E1EA1801-380D-545A-29DB-44515A06EC22}"/>
                  </a:ext>
                </a:extLst>
              </p:cNvPr>
              <p:cNvSpPr/>
              <p:nvPr/>
            </p:nvSpPr>
            <p:spPr>
              <a:xfrm>
                <a:off x="6123561" y="3513385"/>
                <a:ext cx="78086" cy="94482"/>
              </a:xfrm>
              <a:custGeom>
                <a:avLst/>
                <a:gdLst>
                  <a:gd name="connsiteX0" fmla="*/ 54255 w 78086"/>
                  <a:gd name="connsiteY0" fmla="*/ 92597 h 94482"/>
                  <a:gd name="connsiteX1" fmla="*/ 54255 w 78086"/>
                  <a:gd name="connsiteY1" fmla="*/ 86542 h 94482"/>
                  <a:gd name="connsiteX2" fmla="*/ 33860 w 78086"/>
                  <a:gd name="connsiteY2" fmla="*/ 94483 h 94482"/>
                  <a:gd name="connsiteX3" fmla="*/ 0 w 78086"/>
                  <a:gd name="connsiteY3" fmla="*/ 62181 h 94482"/>
                  <a:gd name="connsiteX4" fmla="*/ 36799 w 78086"/>
                  <a:gd name="connsiteY4" fmla="*/ 32123 h 94482"/>
                  <a:gd name="connsiteX5" fmla="*/ 54255 w 78086"/>
                  <a:gd name="connsiteY5" fmla="*/ 35756 h 94482"/>
                  <a:gd name="connsiteX6" fmla="*/ 54255 w 78086"/>
                  <a:gd name="connsiteY6" fmla="*/ 31269 h 94482"/>
                  <a:gd name="connsiteX7" fmla="*/ 41287 w 78086"/>
                  <a:gd name="connsiteY7" fmla="*/ 19695 h 94482"/>
                  <a:gd name="connsiteX8" fmla="*/ 16404 w 78086"/>
                  <a:gd name="connsiteY8" fmla="*/ 25730 h 94482"/>
                  <a:gd name="connsiteX9" fmla="*/ 7249 w 78086"/>
                  <a:gd name="connsiteY9" fmla="*/ 9153 h 94482"/>
                  <a:gd name="connsiteX10" fmla="*/ 41287 w 78086"/>
                  <a:gd name="connsiteY10" fmla="*/ 0 h 94482"/>
                  <a:gd name="connsiteX11" fmla="*/ 78086 w 78086"/>
                  <a:gd name="connsiteY11" fmla="*/ 31786 h 94482"/>
                  <a:gd name="connsiteX12" fmla="*/ 78086 w 78086"/>
                  <a:gd name="connsiteY12" fmla="*/ 92597 h 94482"/>
                  <a:gd name="connsiteX13" fmla="*/ 54236 w 78086"/>
                  <a:gd name="connsiteY13" fmla="*/ 92597 h 94482"/>
                  <a:gd name="connsiteX14" fmla="*/ 54255 w 78086"/>
                  <a:gd name="connsiteY14" fmla="*/ 54597 h 94482"/>
                  <a:gd name="connsiteX15" fmla="*/ 37673 w 78086"/>
                  <a:gd name="connsiteY15" fmla="*/ 50805 h 94482"/>
                  <a:gd name="connsiteX16" fmla="*/ 23851 w 78086"/>
                  <a:gd name="connsiteY16" fmla="*/ 62201 h 94482"/>
                  <a:gd name="connsiteX17" fmla="*/ 37673 w 78086"/>
                  <a:gd name="connsiteY17" fmla="*/ 74292 h 94482"/>
                  <a:gd name="connsiteX18" fmla="*/ 54255 w 78086"/>
                  <a:gd name="connsiteY18" fmla="*/ 65993 h 94482"/>
                  <a:gd name="connsiteX19" fmla="*/ 54255 w 78086"/>
                  <a:gd name="connsiteY19" fmla="*/ 5459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8086" h="94482">
                    <a:moveTo>
                      <a:pt x="54255" y="92597"/>
                    </a:moveTo>
                    <a:lnTo>
                      <a:pt x="54255" y="86542"/>
                    </a:lnTo>
                    <a:cubicBezTo>
                      <a:pt x="49926" y="91028"/>
                      <a:pt x="42340" y="94483"/>
                      <a:pt x="33860" y="94483"/>
                    </a:cubicBezTo>
                    <a:cubicBezTo>
                      <a:pt x="16920" y="94483"/>
                      <a:pt x="0" y="84119"/>
                      <a:pt x="0" y="62181"/>
                    </a:cubicBezTo>
                    <a:cubicBezTo>
                      <a:pt x="0" y="42149"/>
                      <a:pt x="16245" y="32123"/>
                      <a:pt x="36799" y="32123"/>
                    </a:cubicBezTo>
                    <a:cubicBezTo>
                      <a:pt x="45100" y="32123"/>
                      <a:pt x="50442" y="33850"/>
                      <a:pt x="54255" y="35756"/>
                    </a:cubicBezTo>
                    <a:lnTo>
                      <a:pt x="54255" y="31269"/>
                    </a:lnTo>
                    <a:cubicBezTo>
                      <a:pt x="54255" y="24876"/>
                      <a:pt x="49926" y="19695"/>
                      <a:pt x="41287" y="19695"/>
                    </a:cubicBezTo>
                    <a:cubicBezTo>
                      <a:pt x="30404" y="19695"/>
                      <a:pt x="24705" y="21243"/>
                      <a:pt x="16404" y="25730"/>
                    </a:cubicBezTo>
                    <a:lnTo>
                      <a:pt x="7249" y="9153"/>
                    </a:lnTo>
                    <a:cubicBezTo>
                      <a:pt x="17794" y="3117"/>
                      <a:pt x="26591" y="0"/>
                      <a:pt x="41287" y="0"/>
                    </a:cubicBezTo>
                    <a:cubicBezTo>
                      <a:pt x="63232" y="0"/>
                      <a:pt x="78086" y="11396"/>
                      <a:pt x="78086" y="31786"/>
                    </a:cubicBezTo>
                    <a:lnTo>
                      <a:pt x="78086" y="92597"/>
                    </a:lnTo>
                    <a:lnTo>
                      <a:pt x="54236" y="92597"/>
                    </a:lnTo>
                    <a:close/>
                    <a:moveTo>
                      <a:pt x="54255" y="54597"/>
                    </a:moveTo>
                    <a:cubicBezTo>
                      <a:pt x="50105" y="51996"/>
                      <a:pt x="46133" y="50805"/>
                      <a:pt x="37673" y="50805"/>
                    </a:cubicBezTo>
                    <a:cubicBezTo>
                      <a:pt x="28697" y="50805"/>
                      <a:pt x="23851" y="54955"/>
                      <a:pt x="23851" y="62201"/>
                    </a:cubicBezTo>
                    <a:cubicBezTo>
                      <a:pt x="23851" y="68594"/>
                      <a:pt x="27485" y="74292"/>
                      <a:pt x="37673" y="74292"/>
                    </a:cubicBezTo>
                    <a:cubicBezTo>
                      <a:pt x="45458" y="74292"/>
                      <a:pt x="51674" y="70321"/>
                      <a:pt x="54255" y="65993"/>
                    </a:cubicBezTo>
                    <a:lnTo>
                      <a:pt x="54255" y="5459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 104">
                <a:extLst>
                  <a:ext uri="{FF2B5EF4-FFF2-40B4-BE49-F238E27FC236}">
                    <a16:creationId xmlns:a16="http://schemas.microsoft.com/office/drawing/2014/main" id="{F6737485-B578-2372-17E8-72229167B291}"/>
                  </a:ext>
                </a:extLst>
              </p:cNvPr>
              <p:cNvSpPr/>
              <p:nvPr/>
            </p:nvSpPr>
            <p:spPr>
              <a:xfrm>
                <a:off x="6222082" y="3480587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08 w 27286"/>
                  <a:gd name="connsiteY5" fmla="*/ 125395 h 125394"/>
                  <a:gd name="connsiteX6" fmla="*/ 1708 w 27286"/>
                  <a:gd name="connsiteY6" fmla="*/ 34704 h 125394"/>
                  <a:gd name="connsiteX7" fmla="*/ 25559 w 27286"/>
                  <a:gd name="connsiteY7" fmla="*/ 34704 h 125394"/>
                  <a:gd name="connsiteX8" fmla="*/ 25559 w 27286"/>
                  <a:gd name="connsiteY8" fmla="*/ 125395 h 125394"/>
                  <a:gd name="connsiteX9" fmla="*/ 170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08" y="125395"/>
                    </a:moveTo>
                    <a:lnTo>
                      <a:pt x="1708" y="34704"/>
                    </a:lnTo>
                    <a:lnTo>
                      <a:pt x="25559" y="34704"/>
                    </a:lnTo>
                    <a:lnTo>
                      <a:pt x="25559" y="125395"/>
                    </a:lnTo>
                    <a:lnTo>
                      <a:pt x="170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 105">
                <a:extLst>
                  <a:ext uri="{FF2B5EF4-FFF2-40B4-BE49-F238E27FC236}">
                    <a16:creationId xmlns:a16="http://schemas.microsoft.com/office/drawing/2014/main" id="{E7E872DF-DC65-C110-4A55-76900BCB1142}"/>
                  </a:ext>
                </a:extLst>
              </p:cNvPr>
              <p:cNvSpPr/>
              <p:nvPr/>
            </p:nvSpPr>
            <p:spPr>
              <a:xfrm>
                <a:off x="6270797" y="3480071"/>
                <a:ext cx="23850" cy="125930"/>
              </a:xfrm>
              <a:custGeom>
                <a:avLst/>
                <a:gdLst>
                  <a:gd name="connsiteX0" fmla="*/ 0 w 23850"/>
                  <a:gd name="connsiteY0" fmla="*/ 125911 h 125930"/>
                  <a:gd name="connsiteX1" fmla="*/ 0 w 23850"/>
                  <a:gd name="connsiteY1" fmla="*/ 11912 h 125930"/>
                  <a:gd name="connsiteX2" fmla="*/ 23851 w 23850"/>
                  <a:gd name="connsiteY2" fmla="*/ 0 h 125930"/>
                  <a:gd name="connsiteX3" fmla="*/ 23851 w 23850"/>
                  <a:gd name="connsiteY3" fmla="*/ 125931 h 125930"/>
                  <a:gd name="connsiteX4" fmla="*/ 0 w 23850"/>
                  <a:gd name="connsiteY4" fmla="*/ 125931 h 12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50" h="125930">
                    <a:moveTo>
                      <a:pt x="0" y="125911"/>
                    </a:moveTo>
                    <a:lnTo>
                      <a:pt x="0" y="11912"/>
                    </a:lnTo>
                    <a:lnTo>
                      <a:pt x="23851" y="0"/>
                    </a:lnTo>
                    <a:lnTo>
                      <a:pt x="23851" y="125931"/>
                    </a:lnTo>
                    <a:lnTo>
                      <a:pt x="0" y="12593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 106">
                <a:extLst>
                  <a:ext uri="{FF2B5EF4-FFF2-40B4-BE49-F238E27FC236}">
                    <a16:creationId xmlns:a16="http://schemas.microsoft.com/office/drawing/2014/main" id="{76A45A7A-DAF2-350E-AFAA-AC5D0DD0B60F}"/>
                  </a:ext>
                </a:extLst>
              </p:cNvPr>
              <p:cNvSpPr/>
              <p:nvPr/>
            </p:nvSpPr>
            <p:spPr>
              <a:xfrm>
                <a:off x="5745580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 107">
                <a:extLst>
                  <a:ext uri="{FF2B5EF4-FFF2-40B4-BE49-F238E27FC236}">
                    <a16:creationId xmlns:a16="http://schemas.microsoft.com/office/drawing/2014/main" id="{708F26FA-1373-AC7D-37B8-058506E86FCC}"/>
                  </a:ext>
                </a:extLst>
              </p:cNvPr>
              <p:cNvSpPr/>
              <p:nvPr/>
            </p:nvSpPr>
            <p:spPr>
              <a:xfrm>
                <a:off x="5855759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6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 108">
                <a:extLst>
                  <a:ext uri="{FF2B5EF4-FFF2-40B4-BE49-F238E27FC236}">
                    <a16:creationId xmlns:a16="http://schemas.microsoft.com/office/drawing/2014/main" id="{20E1205E-0F34-5F7C-DEB3-490C27E9A698}"/>
                  </a:ext>
                </a:extLst>
              </p:cNvPr>
              <p:cNvSpPr/>
              <p:nvPr/>
            </p:nvSpPr>
            <p:spPr>
              <a:xfrm>
                <a:off x="5947966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 109">
                <a:extLst>
                  <a:ext uri="{FF2B5EF4-FFF2-40B4-BE49-F238E27FC236}">
                    <a16:creationId xmlns:a16="http://schemas.microsoft.com/office/drawing/2014/main" id="{A66C8CC0-2AA3-6946-C2DA-9EC9BDD128E3}"/>
                  </a:ext>
                </a:extLst>
              </p:cNvPr>
              <p:cNvSpPr/>
              <p:nvPr/>
            </p:nvSpPr>
            <p:spPr>
              <a:xfrm>
                <a:off x="6042257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 110">
                <a:extLst>
                  <a:ext uri="{FF2B5EF4-FFF2-40B4-BE49-F238E27FC236}">
                    <a16:creationId xmlns:a16="http://schemas.microsoft.com/office/drawing/2014/main" id="{A517273F-FA6C-4D1D-D32A-508824314F25}"/>
                  </a:ext>
                </a:extLst>
              </p:cNvPr>
              <p:cNvSpPr/>
              <p:nvPr/>
            </p:nvSpPr>
            <p:spPr>
              <a:xfrm>
                <a:off x="6143420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 111">
                <a:extLst>
                  <a:ext uri="{FF2B5EF4-FFF2-40B4-BE49-F238E27FC236}">
                    <a16:creationId xmlns:a16="http://schemas.microsoft.com/office/drawing/2014/main" id="{C44F3734-2983-1DC8-66D4-A76C72990843}"/>
                  </a:ext>
                </a:extLst>
              </p:cNvPr>
              <p:cNvSpPr/>
              <p:nvPr/>
            </p:nvSpPr>
            <p:spPr>
              <a:xfrm>
                <a:off x="6214993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 112">
                <a:extLst>
                  <a:ext uri="{FF2B5EF4-FFF2-40B4-BE49-F238E27FC236}">
                    <a16:creationId xmlns:a16="http://schemas.microsoft.com/office/drawing/2014/main" id="{F3A65EEB-9AE0-8373-7E5E-E4A630A78C60}"/>
                  </a:ext>
                </a:extLst>
              </p:cNvPr>
              <p:cNvSpPr/>
              <p:nvPr/>
            </p:nvSpPr>
            <p:spPr>
              <a:xfrm>
                <a:off x="6255069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 113">
                <a:extLst>
                  <a:ext uri="{FF2B5EF4-FFF2-40B4-BE49-F238E27FC236}">
                    <a16:creationId xmlns:a16="http://schemas.microsoft.com/office/drawing/2014/main" id="{26138276-5CB0-7A67-9D19-28F97C57A9A4}"/>
                  </a:ext>
                </a:extLst>
              </p:cNvPr>
              <p:cNvSpPr/>
              <p:nvPr/>
            </p:nvSpPr>
            <p:spPr>
              <a:xfrm>
                <a:off x="6329918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310E9A64-7ABF-0C8D-0324-B6C946B9CBF6}"/>
              </a:ext>
            </a:extLst>
          </p:cNvPr>
          <p:cNvGrpSpPr/>
          <p:nvPr/>
        </p:nvGrpSpPr>
        <p:grpSpPr>
          <a:xfrm>
            <a:off x="6733219" y="3190206"/>
            <a:ext cx="851826" cy="1217863"/>
            <a:chOff x="6861981" y="2732601"/>
            <a:chExt cx="1037663" cy="1433411"/>
          </a:xfrm>
        </p:grpSpPr>
        <p:sp>
          <p:nvSpPr>
            <p:cNvPr id="290" name="Freeform 115">
              <a:extLst>
                <a:ext uri="{FF2B5EF4-FFF2-40B4-BE49-F238E27FC236}">
                  <a16:creationId xmlns:a16="http://schemas.microsoft.com/office/drawing/2014/main" id="{253E282F-A6B3-DF55-4E3A-B32036E55D62}"/>
                </a:ext>
              </a:extLst>
            </p:cNvPr>
            <p:cNvSpPr/>
            <p:nvPr/>
          </p:nvSpPr>
          <p:spPr>
            <a:xfrm>
              <a:off x="6861981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1" name="Graphic 10">
              <a:extLst>
                <a:ext uri="{FF2B5EF4-FFF2-40B4-BE49-F238E27FC236}">
                  <a16:creationId xmlns:a16="http://schemas.microsoft.com/office/drawing/2014/main" id="{25EC4EFE-8489-9B24-C0D8-561578F93D94}"/>
                </a:ext>
              </a:extLst>
            </p:cNvPr>
            <p:cNvGrpSpPr/>
            <p:nvPr/>
          </p:nvGrpSpPr>
          <p:grpSpPr>
            <a:xfrm>
              <a:off x="7184117" y="2965487"/>
              <a:ext cx="393331" cy="393219"/>
              <a:chOff x="7184117" y="2965487"/>
              <a:chExt cx="393331" cy="393219"/>
            </a:xfrm>
            <a:solidFill>
              <a:srgbClr val="000000"/>
            </a:solidFill>
          </p:grpSpPr>
          <p:sp>
            <p:nvSpPr>
              <p:cNvPr id="309" name="Freeform 117">
                <a:extLst>
                  <a:ext uri="{FF2B5EF4-FFF2-40B4-BE49-F238E27FC236}">
                    <a16:creationId xmlns:a16="http://schemas.microsoft.com/office/drawing/2014/main" id="{ADE41CFE-CCEB-0C26-F68C-EC2C29525721}"/>
                  </a:ext>
                </a:extLst>
              </p:cNvPr>
              <p:cNvSpPr/>
              <p:nvPr/>
            </p:nvSpPr>
            <p:spPr>
              <a:xfrm>
                <a:off x="7253604" y="3300893"/>
                <a:ext cx="15291" cy="15287"/>
              </a:xfrm>
              <a:custGeom>
                <a:avLst/>
                <a:gdLst>
                  <a:gd name="connsiteX0" fmla="*/ 7646 w 15291"/>
                  <a:gd name="connsiteY0" fmla="*/ 15287 h 15287"/>
                  <a:gd name="connsiteX1" fmla="*/ 2244 w 15291"/>
                  <a:gd name="connsiteY1" fmla="*/ 13044 h 15287"/>
                  <a:gd name="connsiteX2" fmla="*/ 0 w 15291"/>
                  <a:gd name="connsiteY2" fmla="*/ 7644 h 15287"/>
                  <a:gd name="connsiteX3" fmla="*/ 159 w 15291"/>
                  <a:gd name="connsiteY3" fmla="*/ 6155 h 15287"/>
                  <a:gd name="connsiteX4" fmla="*/ 596 w 15291"/>
                  <a:gd name="connsiteY4" fmla="*/ 4725 h 15287"/>
                  <a:gd name="connsiteX5" fmla="*/ 1291 w 15291"/>
                  <a:gd name="connsiteY5" fmla="*/ 3415 h 15287"/>
                  <a:gd name="connsiteX6" fmla="*/ 2244 w 15291"/>
                  <a:gd name="connsiteY6" fmla="*/ 2243 h 15287"/>
                  <a:gd name="connsiteX7" fmla="*/ 7646 w 15291"/>
                  <a:gd name="connsiteY7" fmla="*/ 0 h 15287"/>
                  <a:gd name="connsiteX8" fmla="*/ 13048 w 15291"/>
                  <a:gd name="connsiteY8" fmla="*/ 2243 h 15287"/>
                  <a:gd name="connsiteX9" fmla="*/ 14001 w 15291"/>
                  <a:gd name="connsiteY9" fmla="*/ 3415 h 15287"/>
                  <a:gd name="connsiteX10" fmla="*/ 14696 w 15291"/>
                  <a:gd name="connsiteY10" fmla="*/ 4725 h 15287"/>
                  <a:gd name="connsiteX11" fmla="*/ 15133 w 15291"/>
                  <a:gd name="connsiteY11" fmla="*/ 6155 h 15287"/>
                  <a:gd name="connsiteX12" fmla="*/ 15292 w 15291"/>
                  <a:gd name="connsiteY12" fmla="*/ 7644 h 15287"/>
                  <a:gd name="connsiteX13" fmla="*/ 13048 w 15291"/>
                  <a:gd name="connsiteY13" fmla="*/ 13044 h 15287"/>
                  <a:gd name="connsiteX14" fmla="*/ 7646 w 15291"/>
                  <a:gd name="connsiteY14" fmla="*/ 15287 h 1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291" h="15287">
                    <a:moveTo>
                      <a:pt x="7646" y="15287"/>
                    </a:moveTo>
                    <a:cubicBezTo>
                      <a:pt x="5640" y="15287"/>
                      <a:pt x="3654" y="14473"/>
                      <a:pt x="2244" y="13044"/>
                    </a:cubicBezTo>
                    <a:cubicBezTo>
                      <a:pt x="814" y="11614"/>
                      <a:pt x="0" y="9649"/>
                      <a:pt x="0" y="7644"/>
                    </a:cubicBezTo>
                    <a:cubicBezTo>
                      <a:pt x="0" y="7147"/>
                      <a:pt x="60" y="6651"/>
                      <a:pt x="159" y="6155"/>
                    </a:cubicBezTo>
                    <a:cubicBezTo>
                      <a:pt x="258" y="5658"/>
                      <a:pt x="397" y="5182"/>
                      <a:pt x="596" y="4725"/>
                    </a:cubicBezTo>
                    <a:cubicBezTo>
                      <a:pt x="794" y="4269"/>
                      <a:pt x="1013" y="3812"/>
                      <a:pt x="1291" y="3415"/>
                    </a:cubicBezTo>
                    <a:cubicBezTo>
                      <a:pt x="1569" y="2998"/>
                      <a:pt x="1887" y="2601"/>
                      <a:pt x="2244" y="2243"/>
                    </a:cubicBezTo>
                    <a:cubicBezTo>
                      <a:pt x="3674" y="814"/>
                      <a:pt x="5640" y="0"/>
                      <a:pt x="7646" y="0"/>
                    </a:cubicBezTo>
                    <a:cubicBezTo>
                      <a:pt x="9652" y="0"/>
                      <a:pt x="11618" y="814"/>
                      <a:pt x="13048" y="2243"/>
                    </a:cubicBezTo>
                    <a:cubicBezTo>
                      <a:pt x="13405" y="2601"/>
                      <a:pt x="13723" y="2998"/>
                      <a:pt x="14001" y="3415"/>
                    </a:cubicBezTo>
                    <a:cubicBezTo>
                      <a:pt x="14279" y="3832"/>
                      <a:pt x="14517" y="4269"/>
                      <a:pt x="14696" y="4725"/>
                    </a:cubicBezTo>
                    <a:cubicBezTo>
                      <a:pt x="14894" y="5182"/>
                      <a:pt x="15033" y="5678"/>
                      <a:pt x="15133" y="6155"/>
                    </a:cubicBezTo>
                    <a:cubicBezTo>
                      <a:pt x="15232" y="6651"/>
                      <a:pt x="15292" y="7147"/>
                      <a:pt x="15292" y="7644"/>
                    </a:cubicBezTo>
                    <a:cubicBezTo>
                      <a:pt x="15292" y="9649"/>
                      <a:pt x="14477" y="11634"/>
                      <a:pt x="13048" y="13044"/>
                    </a:cubicBezTo>
                    <a:cubicBezTo>
                      <a:pt x="11618" y="14473"/>
                      <a:pt x="9652" y="15287"/>
                      <a:pt x="7646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 118">
                <a:extLst>
                  <a:ext uri="{FF2B5EF4-FFF2-40B4-BE49-F238E27FC236}">
                    <a16:creationId xmlns:a16="http://schemas.microsoft.com/office/drawing/2014/main" id="{DB95B4DC-DBAC-C39B-4F2F-7930C12BBD95}"/>
                  </a:ext>
                </a:extLst>
              </p:cNvPr>
              <p:cNvSpPr/>
              <p:nvPr/>
            </p:nvSpPr>
            <p:spPr>
              <a:xfrm>
                <a:off x="7215018" y="3258025"/>
                <a:ext cx="15291" cy="15271"/>
              </a:xfrm>
              <a:custGeom>
                <a:avLst/>
                <a:gdLst>
                  <a:gd name="connsiteX0" fmla="*/ 7646 w 15291"/>
                  <a:gd name="connsiteY0" fmla="*/ 15272 h 15271"/>
                  <a:gd name="connsiteX1" fmla="*/ 2244 w 15291"/>
                  <a:gd name="connsiteY1" fmla="*/ 13028 h 15271"/>
                  <a:gd name="connsiteX2" fmla="*/ 0 w 15291"/>
                  <a:gd name="connsiteY2" fmla="*/ 7628 h 15271"/>
                  <a:gd name="connsiteX3" fmla="*/ 2244 w 15291"/>
                  <a:gd name="connsiteY3" fmla="*/ 2228 h 15271"/>
                  <a:gd name="connsiteX4" fmla="*/ 9135 w 15291"/>
                  <a:gd name="connsiteY4" fmla="*/ 144 h 15271"/>
                  <a:gd name="connsiteX5" fmla="*/ 10565 w 15291"/>
                  <a:gd name="connsiteY5" fmla="*/ 580 h 15271"/>
                  <a:gd name="connsiteX6" fmla="*/ 11896 w 15291"/>
                  <a:gd name="connsiteY6" fmla="*/ 1275 h 15271"/>
                  <a:gd name="connsiteX7" fmla="*/ 13047 w 15291"/>
                  <a:gd name="connsiteY7" fmla="*/ 2228 h 15271"/>
                  <a:gd name="connsiteX8" fmla="*/ 15292 w 15291"/>
                  <a:gd name="connsiteY8" fmla="*/ 7628 h 15271"/>
                  <a:gd name="connsiteX9" fmla="*/ 13047 w 15291"/>
                  <a:gd name="connsiteY9" fmla="*/ 13028 h 15271"/>
                  <a:gd name="connsiteX10" fmla="*/ 11896 w 15291"/>
                  <a:gd name="connsiteY10" fmla="*/ 13981 h 15271"/>
                  <a:gd name="connsiteX11" fmla="*/ 10565 w 15291"/>
                  <a:gd name="connsiteY11" fmla="*/ 14676 h 15271"/>
                  <a:gd name="connsiteX12" fmla="*/ 9135 w 15291"/>
                  <a:gd name="connsiteY12" fmla="*/ 15113 h 15271"/>
                  <a:gd name="connsiteX13" fmla="*/ 7646 w 15291"/>
                  <a:gd name="connsiteY13" fmla="*/ 15252 h 15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291" h="15271">
                    <a:moveTo>
                      <a:pt x="7646" y="15272"/>
                    </a:moveTo>
                    <a:cubicBezTo>
                      <a:pt x="5640" y="15272"/>
                      <a:pt x="3654" y="14458"/>
                      <a:pt x="2244" y="13028"/>
                    </a:cubicBezTo>
                    <a:cubicBezTo>
                      <a:pt x="814" y="11599"/>
                      <a:pt x="0" y="9634"/>
                      <a:pt x="0" y="7628"/>
                    </a:cubicBezTo>
                    <a:cubicBezTo>
                      <a:pt x="0" y="5623"/>
                      <a:pt x="814" y="3638"/>
                      <a:pt x="2244" y="2228"/>
                    </a:cubicBezTo>
                    <a:cubicBezTo>
                      <a:pt x="4031" y="461"/>
                      <a:pt x="6673" y="-353"/>
                      <a:pt x="9135" y="144"/>
                    </a:cubicBezTo>
                    <a:cubicBezTo>
                      <a:pt x="9632" y="243"/>
                      <a:pt x="10108" y="382"/>
                      <a:pt x="10565" y="580"/>
                    </a:cubicBezTo>
                    <a:cubicBezTo>
                      <a:pt x="11022" y="779"/>
                      <a:pt x="11479" y="997"/>
                      <a:pt x="11896" y="1275"/>
                    </a:cubicBezTo>
                    <a:cubicBezTo>
                      <a:pt x="12313" y="1553"/>
                      <a:pt x="12710" y="1871"/>
                      <a:pt x="13047" y="2228"/>
                    </a:cubicBezTo>
                    <a:cubicBezTo>
                      <a:pt x="14477" y="3658"/>
                      <a:pt x="15292" y="5623"/>
                      <a:pt x="15292" y="7628"/>
                    </a:cubicBezTo>
                    <a:cubicBezTo>
                      <a:pt x="15292" y="9634"/>
                      <a:pt x="14477" y="11599"/>
                      <a:pt x="13047" y="13028"/>
                    </a:cubicBezTo>
                    <a:cubicBezTo>
                      <a:pt x="12690" y="13386"/>
                      <a:pt x="12313" y="13703"/>
                      <a:pt x="11896" y="13981"/>
                    </a:cubicBezTo>
                    <a:cubicBezTo>
                      <a:pt x="11479" y="14259"/>
                      <a:pt x="11042" y="14498"/>
                      <a:pt x="10565" y="14676"/>
                    </a:cubicBezTo>
                    <a:cubicBezTo>
                      <a:pt x="10108" y="14875"/>
                      <a:pt x="9632" y="15014"/>
                      <a:pt x="9135" y="15113"/>
                    </a:cubicBezTo>
                    <a:cubicBezTo>
                      <a:pt x="8639" y="15212"/>
                      <a:pt x="8142" y="15252"/>
                      <a:pt x="7646" y="152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1" name="Graphic 10">
                <a:extLst>
                  <a:ext uri="{FF2B5EF4-FFF2-40B4-BE49-F238E27FC236}">
                    <a16:creationId xmlns:a16="http://schemas.microsoft.com/office/drawing/2014/main" id="{BC1D082B-8C3E-B683-6EE7-F3A74AD76041}"/>
                  </a:ext>
                </a:extLst>
              </p:cNvPr>
              <p:cNvGrpSpPr/>
              <p:nvPr/>
            </p:nvGrpSpPr>
            <p:grpSpPr>
              <a:xfrm>
                <a:off x="7184117" y="2965487"/>
                <a:ext cx="393331" cy="393219"/>
                <a:chOff x="7184117" y="2965487"/>
                <a:chExt cx="393331" cy="393219"/>
              </a:xfrm>
              <a:solidFill>
                <a:srgbClr val="000000"/>
              </a:solidFill>
            </p:grpSpPr>
            <p:sp>
              <p:nvSpPr>
                <p:cNvPr id="312" name="Freeform 120">
                  <a:extLst>
                    <a:ext uri="{FF2B5EF4-FFF2-40B4-BE49-F238E27FC236}">
                      <a16:creationId xmlns:a16="http://schemas.microsoft.com/office/drawing/2014/main" id="{39578FFB-BDE0-8C03-00FB-A988EA7E48A4}"/>
                    </a:ext>
                  </a:extLst>
                </p:cNvPr>
                <p:cNvSpPr/>
                <p:nvPr/>
              </p:nvSpPr>
              <p:spPr>
                <a:xfrm>
                  <a:off x="7184117" y="2965487"/>
                  <a:ext cx="393331" cy="301416"/>
                </a:xfrm>
                <a:custGeom>
                  <a:avLst/>
                  <a:gdLst>
                    <a:gd name="connsiteX0" fmla="*/ 358896 w 393331"/>
                    <a:gd name="connsiteY0" fmla="*/ 301416 h 301416"/>
                    <a:gd name="connsiteX1" fmla="*/ 354964 w 393331"/>
                    <a:gd name="connsiteY1" fmla="*/ 300324 h 301416"/>
                    <a:gd name="connsiteX2" fmla="*/ 352342 w 393331"/>
                    <a:gd name="connsiteY2" fmla="*/ 289842 h 301416"/>
                    <a:gd name="connsiteX3" fmla="*/ 378080 w 393331"/>
                    <a:gd name="connsiteY3" fmla="*/ 196669 h 301416"/>
                    <a:gd name="connsiteX4" fmla="*/ 196686 w 393331"/>
                    <a:gd name="connsiteY4" fmla="*/ 15287 h 301416"/>
                    <a:gd name="connsiteX5" fmla="*/ 15292 w 393331"/>
                    <a:gd name="connsiteY5" fmla="*/ 196669 h 301416"/>
                    <a:gd name="connsiteX6" fmla="*/ 7646 w 393331"/>
                    <a:gd name="connsiteY6" fmla="*/ 204313 h 301416"/>
                    <a:gd name="connsiteX7" fmla="*/ 0 w 393331"/>
                    <a:gd name="connsiteY7" fmla="*/ 196669 h 301416"/>
                    <a:gd name="connsiteX8" fmla="*/ 196666 w 393331"/>
                    <a:gd name="connsiteY8" fmla="*/ 0 h 301416"/>
                    <a:gd name="connsiteX9" fmla="*/ 393332 w 393331"/>
                    <a:gd name="connsiteY9" fmla="*/ 196669 h 301416"/>
                    <a:gd name="connsiteX10" fmla="*/ 365429 w 393331"/>
                    <a:gd name="connsiteY10" fmla="*/ 297704 h 301416"/>
                    <a:gd name="connsiteX11" fmla="*/ 358876 w 393331"/>
                    <a:gd name="connsiteY11" fmla="*/ 301416 h 301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93331" h="301416">
                      <a:moveTo>
                        <a:pt x="358896" y="301416"/>
                      </a:moveTo>
                      <a:cubicBezTo>
                        <a:pt x="357565" y="301416"/>
                        <a:pt x="356195" y="301059"/>
                        <a:pt x="354964" y="300324"/>
                      </a:cubicBezTo>
                      <a:cubicBezTo>
                        <a:pt x="351349" y="298160"/>
                        <a:pt x="350178" y="293455"/>
                        <a:pt x="352342" y="289842"/>
                      </a:cubicBezTo>
                      <a:cubicBezTo>
                        <a:pt x="369183" y="261789"/>
                        <a:pt x="378080" y="229566"/>
                        <a:pt x="378080" y="196669"/>
                      </a:cubicBezTo>
                      <a:cubicBezTo>
                        <a:pt x="378080" y="96647"/>
                        <a:pt x="296717" y="15287"/>
                        <a:pt x="196686" y="15287"/>
                      </a:cubicBezTo>
                      <a:cubicBezTo>
                        <a:pt x="96655" y="15287"/>
                        <a:pt x="15292" y="96647"/>
                        <a:pt x="15292" y="196669"/>
                      </a:cubicBezTo>
                      <a:cubicBezTo>
                        <a:pt x="15292" y="200898"/>
                        <a:pt x="11876" y="204313"/>
                        <a:pt x="7646" y="204313"/>
                      </a:cubicBezTo>
                      <a:cubicBezTo>
                        <a:pt x="3416" y="204313"/>
                        <a:pt x="0" y="200898"/>
                        <a:pt x="0" y="196669"/>
                      </a:cubicBezTo>
                      <a:cubicBezTo>
                        <a:pt x="0" y="88229"/>
                        <a:pt x="88234" y="0"/>
                        <a:pt x="196666" y="0"/>
                      </a:cubicBezTo>
                      <a:cubicBezTo>
                        <a:pt x="305097" y="0"/>
                        <a:pt x="393332" y="88229"/>
                        <a:pt x="393332" y="196669"/>
                      </a:cubicBezTo>
                      <a:cubicBezTo>
                        <a:pt x="393332" y="232346"/>
                        <a:pt x="383680" y="267268"/>
                        <a:pt x="365429" y="297704"/>
                      </a:cubicBezTo>
                      <a:cubicBezTo>
                        <a:pt x="364000" y="300086"/>
                        <a:pt x="361458" y="301416"/>
                        <a:pt x="358876" y="30141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" name="Freeform 121">
                  <a:extLst>
                    <a:ext uri="{FF2B5EF4-FFF2-40B4-BE49-F238E27FC236}">
                      <a16:creationId xmlns:a16="http://schemas.microsoft.com/office/drawing/2014/main" id="{CEA280FD-0AFE-10AE-87B1-4487293D9AEA}"/>
                    </a:ext>
                  </a:extLst>
                </p:cNvPr>
                <p:cNvSpPr/>
                <p:nvPr/>
              </p:nvSpPr>
              <p:spPr>
                <a:xfrm>
                  <a:off x="7253598" y="3267846"/>
                  <a:ext cx="61520" cy="48333"/>
                </a:xfrm>
                <a:custGeom>
                  <a:avLst/>
                  <a:gdLst>
                    <a:gd name="connsiteX0" fmla="*/ 7652 w 61520"/>
                    <a:gd name="connsiteY0" fmla="*/ 48334 h 48333"/>
                    <a:gd name="connsiteX1" fmla="*/ 741 w 61520"/>
                    <a:gd name="connsiteY1" fmla="*/ 43966 h 48333"/>
                    <a:gd name="connsiteX2" fmla="*/ 4356 w 61520"/>
                    <a:gd name="connsiteY2" fmla="*/ 33781 h 48333"/>
                    <a:gd name="connsiteX3" fmla="*/ 48423 w 61520"/>
                    <a:gd name="connsiteY3" fmla="*/ 2293 h 48333"/>
                    <a:gd name="connsiteX4" fmla="*/ 59227 w 61520"/>
                    <a:gd name="connsiteY4" fmla="*/ 2174 h 48333"/>
                    <a:gd name="connsiteX5" fmla="*/ 59346 w 61520"/>
                    <a:gd name="connsiteY5" fmla="*/ 12975 h 48333"/>
                    <a:gd name="connsiteX6" fmla="*/ 10909 w 61520"/>
                    <a:gd name="connsiteY6" fmla="*/ 47560 h 48333"/>
                    <a:gd name="connsiteX7" fmla="*/ 7632 w 61520"/>
                    <a:gd name="connsiteY7" fmla="*/ 48294 h 48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520" h="48333">
                      <a:moveTo>
                        <a:pt x="7652" y="48334"/>
                      </a:moveTo>
                      <a:cubicBezTo>
                        <a:pt x="4793" y="48334"/>
                        <a:pt x="2052" y="46726"/>
                        <a:pt x="741" y="43966"/>
                      </a:cubicBezTo>
                      <a:cubicBezTo>
                        <a:pt x="-1066" y="40154"/>
                        <a:pt x="543" y="35588"/>
                        <a:pt x="4356" y="33781"/>
                      </a:cubicBezTo>
                      <a:cubicBezTo>
                        <a:pt x="20779" y="25979"/>
                        <a:pt x="35614" y="15377"/>
                        <a:pt x="48423" y="2293"/>
                      </a:cubicBezTo>
                      <a:cubicBezTo>
                        <a:pt x="51382" y="-724"/>
                        <a:pt x="56208" y="-764"/>
                        <a:pt x="59227" y="2174"/>
                      </a:cubicBezTo>
                      <a:cubicBezTo>
                        <a:pt x="62245" y="5133"/>
                        <a:pt x="62285" y="9957"/>
                        <a:pt x="59346" y="12975"/>
                      </a:cubicBezTo>
                      <a:cubicBezTo>
                        <a:pt x="45266" y="27349"/>
                        <a:pt x="28981" y="38983"/>
                        <a:pt x="10909" y="47560"/>
                      </a:cubicBezTo>
                      <a:cubicBezTo>
                        <a:pt x="9857" y="48056"/>
                        <a:pt x="8725" y="48294"/>
                        <a:pt x="7632" y="4829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 122">
                  <a:extLst>
                    <a:ext uri="{FF2B5EF4-FFF2-40B4-BE49-F238E27FC236}">
                      <a16:creationId xmlns:a16="http://schemas.microsoft.com/office/drawing/2014/main" id="{3C1C9C25-76C4-3CE8-31E5-F68C33F6D88B}"/>
                    </a:ext>
                  </a:extLst>
                </p:cNvPr>
                <p:cNvSpPr/>
                <p:nvPr/>
              </p:nvSpPr>
              <p:spPr>
                <a:xfrm>
                  <a:off x="7307514" y="3127512"/>
                  <a:ext cx="107982" cy="219580"/>
                </a:xfrm>
                <a:custGeom>
                  <a:avLst/>
                  <a:gdLst>
                    <a:gd name="connsiteX0" fmla="*/ 7654 w 107982"/>
                    <a:gd name="connsiteY0" fmla="*/ 219580 h 219580"/>
                    <a:gd name="connsiteX1" fmla="*/ 1379 w 107982"/>
                    <a:gd name="connsiteY1" fmla="*/ 216304 h 219580"/>
                    <a:gd name="connsiteX2" fmla="*/ 3285 w 107982"/>
                    <a:gd name="connsiteY2" fmla="*/ 205663 h 219580"/>
                    <a:gd name="connsiteX3" fmla="*/ 47968 w 107982"/>
                    <a:gd name="connsiteY3" fmla="*/ 163514 h 219580"/>
                    <a:gd name="connsiteX4" fmla="*/ 77777 w 107982"/>
                    <a:gd name="connsiteY4" fmla="*/ 111974 h 219580"/>
                    <a:gd name="connsiteX5" fmla="*/ 92672 w 107982"/>
                    <a:gd name="connsiteY5" fmla="*/ 34644 h 219580"/>
                    <a:gd name="connsiteX6" fmla="*/ 73309 w 107982"/>
                    <a:gd name="connsiteY6" fmla="*/ 15287 h 219580"/>
                    <a:gd name="connsiteX7" fmla="*/ 53946 w 107982"/>
                    <a:gd name="connsiteY7" fmla="*/ 34644 h 219580"/>
                    <a:gd name="connsiteX8" fmla="*/ 37800 w 107982"/>
                    <a:gd name="connsiteY8" fmla="*/ 106911 h 219580"/>
                    <a:gd name="connsiteX9" fmla="*/ 27633 w 107982"/>
                    <a:gd name="connsiteY9" fmla="*/ 110564 h 219580"/>
                    <a:gd name="connsiteX10" fmla="*/ 23978 w 107982"/>
                    <a:gd name="connsiteY10" fmla="*/ 100399 h 219580"/>
                    <a:gd name="connsiteX11" fmla="*/ 38674 w 107982"/>
                    <a:gd name="connsiteY11" fmla="*/ 34644 h 219580"/>
                    <a:gd name="connsiteX12" fmla="*/ 73329 w 107982"/>
                    <a:gd name="connsiteY12" fmla="*/ 0 h 219580"/>
                    <a:gd name="connsiteX13" fmla="*/ 107983 w 107982"/>
                    <a:gd name="connsiteY13" fmla="*/ 34644 h 219580"/>
                    <a:gd name="connsiteX14" fmla="*/ 91996 w 107982"/>
                    <a:gd name="connsiteY14" fmla="*/ 117652 h 219580"/>
                    <a:gd name="connsiteX15" fmla="*/ 59983 w 107982"/>
                    <a:gd name="connsiteY15" fmla="*/ 172984 h 219580"/>
                    <a:gd name="connsiteX16" fmla="*/ 12043 w 107982"/>
                    <a:gd name="connsiteY16" fmla="*/ 218190 h 219580"/>
                    <a:gd name="connsiteX17" fmla="*/ 7674 w 107982"/>
                    <a:gd name="connsiteY17" fmla="*/ 219560 h 219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7982" h="219580">
                      <a:moveTo>
                        <a:pt x="7654" y="219580"/>
                      </a:moveTo>
                      <a:cubicBezTo>
                        <a:pt x="5231" y="219580"/>
                        <a:pt x="2868" y="218448"/>
                        <a:pt x="1379" y="216304"/>
                      </a:cubicBezTo>
                      <a:cubicBezTo>
                        <a:pt x="-1044" y="212850"/>
                        <a:pt x="-190" y="208085"/>
                        <a:pt x="3285" y="205663"/>
                      </a:cubicBezTo>
                      <a:cubicBezTo>
                        <a:pt x="20165" y="193890"/>
                        <a:pt x="35199" y="179714"/>
                        <a:pt x="47968" y="163514"/>
                      </a:cubicBezTo>
                      <a:cubicBezTo>
                        <a:pt x="60361" y="147810"/>
                        <a:pt x="70389" y="130458"/>
                        <a:pt x="77777" y="111974"/>
                      </a:cubicBezTo>
                      <a:cubicBezTo>
                        <a:pt x="87647" y="87276"/>
                        <a:pt x="92672" y="61268"/>
                        <a:pt x="92672" y="34644"/>
                      </a:cubicBezTo>
                      <a:cubicBezTo>
                        <a:pt x="92672" y="23963"/>
                        <a:pt x="83993" y="15287"/>
                        <a:pt x="73309" y="15287"/>
                      </a:cubicBezTo>
                      <a:cubicBezTo>
                        <a:pt x="62624" y="15287"/>
                        <a:pt x="53946" y="23983"/>
                        <a:pt x="53946" y="34644"/>
                      </a:cubicBezTo>
                      <a:cubicBezTo>
                        <a:pt x="53946" y="59878"/>
                        <a:pt x="48505" y="84199"/>
                        <a:pt x="37800" y="106911"/>
                      </a:cubicBezTo>
                      <a:cubicBezTo>
                        <a:pt x="35993" y="110723"/>
                        <a:pt x="31446" y="112371"/>
                        <a:pt x="27633" y="110564"/>
                      </a:cubicBezTo>
                      <a:cubicBezTo>
                        <a:pt x="23820" y="108758"/>
                        <a:pt x="22171" y="104211"/>
                        <a:pt x="23978" y="100399"/>
                      </a:cubicBezTo>
                      <a:cubicBezTo>
                        <a:pt x="33729" y="79732"/>
                        <a:pt x="38674" y="57595"/>
                        <a:pt x="38674" y="34644"/>
                      </a:cubicBezTo>
                      <a:cubicBezTo>
                        <a:pt x="38674" y="15545"/>
                        <a:pt x="54224" y="0"/>
                        <a:pt x="73329" y="0"/>
                      </a:cubicBezTo>
                      <a:cubicBezTo>
                        <a:pt x="92433" y="0"/>
                        <a:pt x="107983" y="15545"/>
                        <a:pt x="107983" y="34644"/>
                      </a:cubicBezTo>
                      <a:cubicBezTo>
                        <a:pt x="107983" y="63214"/>
                        <a:pt x="102601" y="91148"/>
                        <a:pt x="91996" y="117652"/>
                      </a:cubicBezTo>
                      <a:cubicBezTo>
                        <a:pt x="84053" y="137506"/>
                        <a:pt x="73289" y="156128"/>
                        <a:pt x="59983" y="172984"/>
                      </a:cubicBezTo>
                      <a:cubicBezTo>
                        <a:pt x="46280" y="190356"/>
                        <a:pt x="30155" y="205583"/>
                        <a:pt x="12043" y="218190"/>
                      </a:cubicBezTo>
                      <a:cubicBezTo>
                        <a:pt x="10713" y="219123"/>
                        <a:pt x="9183" y="219560"/>
                        <a:pt x="7674" y="21956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5" name="Freeform 123">
                  <a:extLst>
                    <a:ext uri="{FF2B5EF4-FFF2-40B4-BE49-F238E27FC236}">
                      <a16:creationId xmlns:a16="http://schemas.microsoft.com/office/drawing/2014/main" id="{662FDC82-ABFE-1225-4E21-33F52DCFD447}"/>
                    </a:ext>
                  </a:extLst>
                </p:cNvPr>
                <p:cNvSpPr/>
                <p:nvPr/>
              </p:nvSpPr>
              <p:spPr>
                <a:xfrm>
                  <a:off x="7215013" y="3073489"/>
                  <a:ext cx="254441" cy="199807"/>
                </a:xfrm>
                <a:custGeom>
                  <a:avLst/>
                  <a:gdLst>
                    <a:gd name="connsiteX0" fmla="*/ 7651 w 254441"/>
                    <a:gd name="connsiteY0" fmla="*/ 199807 h 199807"/>
                    <a:gd name="connsiteX1" fmla="*/ 323 w 254441"/>
                    <a:gd name="connsiteY1" fmla="*/ 194348 h 199807"/>
                    <a:gd name="connsiteX2" fmla="*/ 5466 w 254441"/>
                    <a:gd name="connsiteY2" fmla="*/ 184838 h 199807"/>
                    <a:gd name="connsiteX3" fmla="*/ 48442 w 254441"/>
                    <a:gd name="connsiteY3" fmla="*/ 158889 h 199807"/>
                    <a:gd name="connsiteX4" fmla="*/ 77138 w 254441"/>
                    <a:gd name="connsiteY4" fmla="*/ 88648 h 199807"/>
                    <a:gd name="connsiteX5" fmla="*/ 119359 w 254441"/>
                    <a:gd name="connsiteY5" fmla="*/ 13125 h 199807"/>
                    <a:gd name="connsiteX6" fmla="*/ 178440 w 254441"/>
                    <a:gd name="connsiteY6" fmla="*/ 915 h 199807"/>
                    <a:gd name="connsiteX7" fmla="*/ 254441 w 254441"/>
                    <a:gd name="connsiteY7" fmla="*/ 88648 h 199807"/>
                    <a:gd name="connsiteX8" fmla="*/ 248881 w 254441"/>
                    <a:gd name="connsiteY8" fmla="*/ 144118 h 199807"/>
                    <a:gd name="connsiteX9" fmla="*/ 239865 w 254441"/>
                    <a:gd name="connsiteY9" fmla="*/ 150094 h 199807"/>
                    <a:gd name="connsiteX10" fmla="*/ 233887 w 254441"/>
                    <a:gd name="connsiteY10" fmla="*/ 141081 h 199807"/>
                    <a:gd name="connsiteX11" fmla="*/ 239130 w 254441"/>
                    <a:gd name="connsiteY11" fmla="*/ 88648 h 199807"/>
                    <a:gd name="connsiteX12" fmla="*/ 176256 w 254441"/>
                    <a:gd name="connsiteY12" fmla="*/ 16043 h 199807"/>
                    <a:gd name="connsiteX13" fmla="*/ 165770 w 254441"/>
                    <a:gd name="connsiteY13" fmla="*/ 15289 h 199807"/>
                    <a:gd name="connsiteX14" fmla="*/ 127362 w 254441"/>
                    <a:gd name="connsiteY14" fmla="*/ 26149 h 199807"/>
                    <a:gd name="connsiteX15" fmla="*/ 92410 w 254441"/>
                    <a:gd name="connsiteY15" fmla="*/ 88648 h 199807"/>
                    <a:gd name="connsiteX16" fmla="*/ 59344 w 254441"/>
                    <a:gd name="connsiteY16" fmla="*/ 169590 h 199807"/>
                    <a:gd name="connsiteX17" fmla="*/ 9816 w 254441"/>
                    <a:gd name="connsiteY17" fmla="*/ 199490 h 199807"/>
                    <a:gd name="connsiteX18" fmla="*/ 7631 w 254441"/>
                    <a:gd name="connsiteY18" fmla="*/ 199807 h 199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54441" h="199807">
                      <a:moveTo>
                        <a:pt x="7651" y="199807"/>
                      </a:moveTo>
                      <a:cubicBezTo>
                        <a:pt x="4354" y="199807"/>
                        <a:pt x="1316" y="197663"/>
                        <a:pt x="323" y="194348"/>
                      </a:cubicBezTo>
                      <a:cubicBezTo>
                        <a:pt x="-889" y="190298"/>
                        <a:pt x="1415" y="186049"/>
                        <a:pt x="5466" y="184838"/>
                      </a:cubicBezTo>
                      <a:cubicBezTo>
                        <a:pt x="21671" y="180014"/>
                        <a:pt x="36526" y="171040"/>
                        <a:pt x="48442" y="158889"/>
                      </a:cubicBezTo>
                      <a:cubicBezTo>
                        <a:pt x="66950" y="140009"/>
                        <a:pt x="77138" y="115053"/>
                        <a:pt x="77138" y="88648"/>
                      </a:cubicBezTo>
                      <a:cubicBezTo>
                        <a:pt x="77138" y="57636"/>
                        <a:pt x="92926" y="29405"/>
                        <a:pt x="119359" y="13125"/>
                      </a:cubicBezTo>
                      <a:cubicBezTo>
                        <a:pt x="136835" y="2364"/>
                        <a:pt x="157528" y="-2083"/>
                        <a:pt x="178440" y="915"/>
                      </a:cubicBezTo>
                      <a:cubicBezTo>
                        <a:pt x="221773" y="7109"/>
                        <a:pt x="254441" y="44831"/>
                        <a:pt x="254441" y="88648"/>
                      </a:cubicBezTo>
                      <a:cubicBezTo>
                        <a:pt x="254441" y="107310"/>
                        <a:pt x="252575" y="125972"/>
                        <a:pt x="248881" y="144118"/>
                      </a:cubicBezTo>
                      <a:cubicBezTo>
                        <a:pt x="248047" y="148248"/>
                        <a:pt x="243995" y="150928"/>
                        <a:pt x="239865" y="150094"/>
                      </a:cubicBezTo>
                      <a:cubicBezTo>
                        <a:pt x="235734" y="149260"/>
                        <a:pt x="233053" y="145230"/>
                        <a:pt x="233887" y="141081"/>
                      </a:cubicBezTo>
                      <a:cubicBezTo>
                        <a:pt x="237362" y="123927"/>
                        <a:pt x="239130" y="106297"/>
                        <a:pt x="239130" y="88648"/>
                      </a:cubicBezTo>
                      <a:cubicBezTo>
                        <a:pt x="239130" y="52375"/>
                        <a:pt x="212102" y="21165"/>
                        <a:pt x="176256" y="16043"/>
                      </a:cubicBezTo>
                      <a:cubicBezTo>
                        <a:pt x="172741" y="15547"/>
                        <a:pt x="169206" y="15289"/>
                        <a:pt x="165770" y="15289"/>
                      </a:cubicBezTo>
                      <a:cubicBezTo>
                        <a:pt x="152166" y="15289"/>
                        <a:pt x="138881" y="19041"/>
                        <a:pt x="127362" y="26149"/>
                      </a:cubicBezTo>
                      <a:cubicBezTo>
                        <a:pt x="105477" y="39629"/>
                        <a:pt x="92410" y="62997"/>
                        <a:pt x="92410" y="88648"/>
                      </a:cubicBezTo>
                      <a:cubicBezTo>
                        <a:pt x="92410" y="119083"/>
                        <a:pt x="80673" y="147831"/>
                        <a:pt x="59344" y="169590"/>
                      </a:cubicBezTo>
                      <a:cubicBezTo>
                        <a:pt x="45622" y="183587"/>
                        <a:pt x="28503" y="193931"/>
                        <a:pt x="9816" y="199490"/>
                      </a:cubicBezTo>
                      <a:cubicBezTo>
                        <a:pt x="9081" y="199708"/>
                        <a:pt x="8346" y="199807"/>
                        <a:pt x="7631" y="1998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" name="Freeform 124">
                  <a:extLst>
                    <a:ext uri="{FF2B5EF4-FFF2-40B4-BE49-F238E27FC236}">
                      <a16:creationId xmlns:a16="http://schemas.microsoft.com/office/drawing/2014/main" id="{AEA79BC1-9EB8-6EB3-7DF0-2480EB151F6A}"/>
                    </a:ext>
                  </a:extLst>
                </p:cNvPr>
                <p:cNvSpPr/>
                <p:nvPr/>
              </p:nvSpPr>
              <p:spPr>
                <a:xfrm>
                  <a:off x="7377059" y="3263311"/>
                  <a:ext cx="69536" cy="95395"/>
                </a:xfrm>
                <a:custGeom>
                  <a:avLst/>
                  <a:gdLst>
                    <a:gd name="connsiteX0" fmla="*/ 7636 w 69536"/>
                    <a:gd name="connsiteY0" fmla="*/ 95396 h 95395"/>
                    <a:gd name="connsiteX1" fmla="*/ 2294 w 69536"/>
                    <a:gd name="connsiteY1" fmla="*/ 93212 h 95395"/>
                    <a:gd name="connsiteX2" fmla="*/ 2175 w 69536"/>
                    <a:gd name="connsiteY2" fmla="*/ 82411 h 95395"/>
                    <a:gd name="connsiteX3" fmla="*/ 47176 w 69536"/>
                    <a:gd name="connsiteY3" fmla="*/ 20607 h 95395"/>
                    <a:gd name="connsiteX4" fmla="*/ 54901 w 69536"/>
                    <a:gd name="connsiteY4" fmla="*/ 4566 h 95395"/>
                    <a:gd name="connsiteX5" fmla="*/ 64970 w 69536"/>
                    <a:gd name="connsiteY5" fmla="*/ 655 h 95395"/>
                    <a:gd name="connsiteX6" fmla="*/ 68882 w 69536"/>
                    <a:gd name="connsiteY6" fmla="*/ 10720 h 95395"/>
                    <a:gd name="connsiteX7" fmla="*/ 60700 w 69536"/>
                    <a:gd name="connsiteY7" fmla="*/ 27695 h 95395"/>
                    <a:gd name="connsiteX8" fmla="*/ 13078 w 69536"/>
                    <a:gd name="connsiteY8" fmla="*/ 93073 h 95395"/>
                    <a:gd name="connsiteX9" fmla="*/ 7616 w 69536"/>
                    <a:gd name="connsiteY9" fmla="*/ 95376 h 95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9536" h="95395">
                      <a:moveTo>
                        <a:pt x="7636" y="95396"/>
                      </a:moveTo>
                      <a:cubicBezTo>
                        <a:pt x="5710" y="95396"/>
                        <a:pt x="3784" y="94661"/>
                        <a:pt x="2294" y="93212"/>
                      </a:cubicBezTo>
                      <a:cubicBezTo>
                        <a:pt x="-724" y="90254"/>
                        <a:pt x="-764" y="85429"/>
                        <a:pt x="2175" y="82411"/>
                      </a:cubicBezTo>
                      <a:cubicBezTo>
                        <a:pt x="20148" y="64067"/>
                        <a:pt x="35280" y="43280"/>
                        <a:pt x="47176" y="20607"/>
                      </a:cubicBezTo>
                      <a:cubicBezTo>
                        <a:pt x="49936" y="15366"/>
                        <a:pt x="52538" y="9966"/>
                        <a:pt x="54901" y="4566"/>
                      </a:cubicBezTo>
                      <a:cubicBezTo>
                        <a:pt x="56609" y="694"/>
                        <a:pt x="61117" y="-1053"/>
                        <a:pt x="64970" y="655"/>
                      </a:cubicBezTo>
                      <a:cubicBezTo>
                        <a:pt x="68842" y="2362"/>
                        <a:pt x="70590" y="6869"/>
                        <a:pt x="68882" y="10720"/>
                      </a:cubicBezTo>
                      <a:cubicBezTo>
                        <a:pt x="66360" y="16438"/>
                        <a:pt x="63600" y="22156"/>
                        <a:pt x="60700" y="27695"/>
                      </a:cubicBezTo>
                      <a:cubicBezTo>
                        <a:pt x="48109" y="51678"/>
                        <a:pt x="32083" y="73676"/>
                        <a:pt x="13078" y="93073"/>
                      </a:cubicBezTo>
                      <a:cubicBezTo>
                        <a:pt x="11588" y="94601"/>
                        <a:pt x="9602" y="95376"/>
                        <a:pt x="7616" y="9537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" name="Freeform 125">
                  <a:extLst>
                    <a:ext uri="{FF2B5EF4-FFF2-40B4-BE49-F238E27FC236}">
                      <a16:creationId xmlns:a16="http://schemas.microsoft.com/office/drawing/2014/main" id="{53E50DB2-3DBE-56DB-3935-00C421D05308}"/>
                    </a:ext>
                  </a:extLst>
                </p:cNvPr>
                <p:cNvSpPr/>
                <p:nvPr/>
              </p:nvSpPr>
              <p:spPr>
                <a:xfrm>
                  <a:off x="7461959" y="3154513"/>
                  <a:ext cx="61531" cy="182156"/>
                </a:xfrm>
                <a:custGeom>
                  <a:avLst/>
                  <a:gdLst>
                    <a:gd name="connsiteX0" fmla="*/ 7634 w 61531"/>
                    <a:gd name="connsiteY0" fmla="*/ 182156 h 182156"/>
                    <a:gd name="connsiteX1" fmla="*/ 3702 w 61531"/>
                    <a:gd name="connsiteY1" fmla="*/ 181064 h 182156"/>
                    <a:gd name="connsiteX2" fmla="*/ 1100 w 61531"/>
                    <a:gd name="connsiteY2" fmla="*/ 170582 h 182156"/>
                    <a:gd name="connsiteX3" fmla="*/ 46240 w 61531"/>
                    <a:gd name="connsiteY3" fmla="*/ 7644 h 182156"/>
                    <a:gd name="connsiteX4" fmla="*/ 53886 w 61531"/>
                    <a:gd name="connsiteY4" fmla="*/ 0 h 182156"/>
                    <a:gd name="connsiteX5" fmla="*/ 61532 w 61531"/>
                    <a:gd name="connsiteY5" fmla="*/ 7644 h 182156"/>
                    <a:gd name="connsiteX6" fmla="*/ 14207 w 61531"/>
                    <a:gd name="connsiteY6" fmla="*/ 178463 h 182156"/>
                    <a:gd name="connsiteX7" fmla="*/ 7654 w 61531"/>
                    <a:gd name="connsiteY7" fmla="*/ 182156 h 18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531" h="182156">
                      <a:moveTo>
                        <a:pt x="7634" y="182156"/>
                      </a:moveTo>
                      <a:cubicBezTo>
                        <a:pt x="6283" y="182156"/>
                        <a:pt x="4933" y="181799"/>
                        <a:pt x="3702" y="181064"/>
                      </a:cubicBezTo>
                      <a:cubicBezTo>
                        <a:pt x="87" y="178880"/>
                        <a:pt x="-1084" y="174195"/>
                        <a:pt x="1100" y="170582"/>
                      </a:cubicBezTo>
                      <a:cubicBezTo>
                        <a:pt x="30631" y="121523"/>
                        <a:pt x="46240" y="65179"/>
                        <a:pt x="46240" y="7644"/>
                      </a:cubicBezTo>
                      <a:cubicBezTo>
                        <a:pt x="46240" y="3415"/>
                        <a:pt x="49656" y="0"/>
                        <a:pt x="53886" y="0"/>
                      </a:cubicBezTo>
                      <a:cubicBezTo>
                        <a:pt x="58116" y="0"/>
                        <a:pt x="61532" y="3415"/>
                        <a:pt x="61532" y="7644"/>
                      </a:cubicBezTo>
                      <a:cubicBezTo>
                        <a:pt x="61532" y="67959"/>
                        <a:pt x="45168" y="127043"/>
                        <a:pt x="14207" y="178463"/>
                      </a:cubicBezTo>
                      <a:cubicBezTo>
                        <a:pt x="12777" y="180846"/>
                        <a:pt x="10235" y="182156"/>
                        <a:pt x="7654" y="18215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" name="Freeform 126">
                  <a:extLst>
                    <a:ext uri="{FF2B5EF4-FFF2-40B4-BE49-F238E27FC236}">
                      <a16:creationId xmlns:a16="http://schemas.microsoft.com/office/drawing/2014/main" id="{C47503D9-B391-4A88-36A8-4284A00AFBA5}"/>
                    </a:ext>
                  </a:extLst>
                </p:cNvPr>
                <p:cNvSpPr/>
                <p:nvPr/>
              </p:nvSpPr>
              <p:spPr>
                <a:xfrm>
                  <a:off x="7423367" y="3029144"/>
                  <a:ext cx="89881" cy="89016"/>
                </a:xfrm>
                <a:custGeom>
                  <a:avLst/>
                  <a:gdLst>
                    <a:gd name="connsiteX0" fmla="*/ 82230 w 89881"/>
                    <a:gd name="connsiteY0" fmla="*/ 89017 h 89016"/>
                    <a:gd name="connsiteX1" fmla="*/ 75160 w 89881"/>
                    <a:gd name="connsiteY1" fmla="*/ 84291 h 89016"/>
                    <a:gd name="connsiteX2" fmla="*/ 4799 w 89881"/>
                    <a:gd name="connsiteY2" fmla="*/ 14745 h 89016"/>
                    <a:gd name="connsiteX3" fmla="*/ 549 w 89881"/>
                    <a:gd name="connsiteY3" fmla="*/ 4798 h 89016"/>
                    <a:gd name="connsiteX4" fmla="*/ 10499 w 89881"/>
                    <a:gd name="connsiteY4" fmla="*/ 549 h 89016"/>
                    <a:gd name="connsiteX5" fmla="*/ 89300 w 89881"/>
                    <a:gd name="connsiteY5" fmla="*/ 78415 h 89016"/>
                    <a:gd name="connsiteX6" fmla="*/ 85170 w 89881"/>
                    <a:gd name="connsiteY6" fmla="*/ 88401 h 89016"/>
                    <a:gd name="connsiteX7" fmla="*/ 82250 w 89881"/>
                    <a:gd name="connsiteY7" fmla="*/ 88977 h 89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9881" h="89016">
                      <a:moveTo>
                        <a:pt x="82230" y="89017"/>
                      </a:moveTo>
                      <a:cubicBezTo>
                        <a:pt x="79232" y="89017"/>
                        <a:pt x="76392" y="87250"/>
                        <a:pt x="75160" y="84291"/>
                      </a:cubicBezTo>
                      <a:cubicBezTo>
                        <a:pt x="62113" y="52784"/>
                        <a:pt x="36455" y="27451"/>
                        <a:pt x="4799" y="14745"/>
                      </a:cubicBezTo>
                      <a:cubicBezTo>
                        <a:pt x="887" y="13176"/>
                        <a:pt x="-1019" y="8729"/>
                        <a:pt x="549" y="4798"/>
                      </a:cubicBezTo>
                      <a:cubicBezTo>
                        <a:pt x="2118" y="887"/>
                        <a:pt x="6567" y="-1019"/>
                        <a:pt x="10499" y="549"/>
                      </a:cubicBezTo>
                      <a:cubicBezTo>
                        <a:pt x="45967" y="14764"/>
                        <a:pt x="74684" y="43155"/>
                        <a:pt x="89300" y="78415"/>
                      </a:cubicBezTo>
                      <a:cubicBezTo>
                        <a:pt x="90909" y="82306"/>
                        <a:pt x="89062" y="86793"/>
                        <a:pt x="85170" y="88401"/>
                      </a:cubicBezTo>
                      <a:cubicBezTo>
                        <a:pt x="84216" y="88798"/>
                        <a:pt x="83223" y="88977"/>
                        <a:pt x="82250" y="889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9" name="Freeform 127">
                  <a:extLst>
                    <a:ext uri="{FF2B5EF4-FFF2-40B4-BE49-F238E27FC236}">
                      <a16:creationId xmlns:a16="http://schemas.microsoft.com/office/drawing/2014/main" id="{BA7302C8-D7D7-56DA-66EA-CDC969523F98}"/>
                    </a:ext>
                  </a:extLst>
                </p:cNvPr>
                <p:cNvSpPr/>
                <p:nvPr/>
              </p:nvSpPr>
              <p:spPr>
                <a:xfrm>
                  <a:off x="7299853" y="3019509"/>
                  <a:ext cx="88615" cy="36947"/>
                </a:xfrm>
                <a:custGeom>
                  <a:avLst/>
                  <a:gdLst>
                    <a:gd name="connsiteX0" fmla="*/ 7649 w 88615"/>
                    <a:gd name="connsiteY0" fmla="*/ 36928 h 36947"/>
                    <a:gd name="connsiteX1" fmla="*/ 1235 w 88615"/>
                    <a:gd name="connsiteY1" fmla="*/ 33433 h 36947"/>
                    <a:gd name="connsiteX2" fmla="*/ 3499 w 88615"/>
                    <a:gd name="connsiteY2" fmla="*/ 22871 h 36947"/>
                    <a:gd name="connsiteX3" fmla="*/ 60534 w 88615"/>
                    <a:gd name="connsiteY3" fmla="*/ 1469 h 36947"/>
                    <a:gd name="connsiteX4" fmla="*/ 80969 w 88615"/>
                    <a:gd name="connsiteY4" fmla="*/ 0 h 36947"/>
                    <a:gd name="connsiteX5" fmla="*/ 88615 w 88615"/>
                    <a:gd name="connsiteY5" fmla="*/ 7644 h 36947"/>
                    <a:gd name="connsiteX6" fmla="*/ 80969 w 88615"/>
                    <a:gd name="connsiteY6" fmla="*/ 15287 h 36947"/>
                    <a:gd name="connsiteX7" fmla="*/ 62719 w 88615"/>
                    <a:gd name="connsiteY7" fmla="*/ 16617 h 36947"/>
                    <a:gd name="connsiteX8" fmla="*/ 11820 w 88615"/>
                    <a:gd name="connsiteY8" fmla="*/ 35717 h 36947"/>
                    <a:gd name="connsiteX9" fmla="*/ 7669 w 88615"/>
                    <a:gd name="connsiteY9" fmla="*/ 36947 h 3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8615" h="36947">
                      <a:moveTo>
                        <a:pt x="7649" y="36928"/>
                      </a:moveTo>
                      <a:cubicBezTo>
                        <a:pt x="5147" y="36928"/>
                        <a:pt x="2684" y="35697"/>
                        <a:pt x="1235" y="33433"/>
                      </a:cubicBezTo>
                      <a:cubicBezTo>
                        <a:pt x="-1069" y="29899"/>
                        <a:pt x="-56" y="25154"/>
                        <a:pt x="3499" y="22871"/>
                      </a:cubicBezTo>
                      <a:cubicBezTo>
                        <a:pt x="20895" y="11594"/>
                        <a:pt x="40079" y="4388"/>
                        <a:pt x="60534" y="1469"/>
                      </a:cubicBezTo>
                      <a:cubicBezTo>
                        <a:pt x="67366" y="496"/>
                        <a:pt x="74237" y="0"/>
                        <a:pt x="80969" y="0"/>
                      </a:cubicBezTo>
                      <a:cubicBezTo>
                        <a:pt x="85200" y="0"/>
                        <a:pt x="88615" y="3415"/>
                        <a:pt x="88615" y="7644"/>
                      </a:cubicBezTo>
                      <a:cubicBezTo>
                        <a:pt x="88615" y="11872"/>
                        <a:pt x="85200" y="15287"/>
                        <a:pt x="80969" y="15287"/>
                      </a:cubicBezTo>
                      <a:cubicBezTo>
                        <a:pt x="74972" y="15287"/>
                        <a:pt x="68816" y="15724"/>
                        <a:pt x="62719" y="16617"/>
                      </a:cubicBezTo>
                      <a:cubicBezTo>
                        <a:pt x="44468" y="19238"/>
                        <a:pt x="27350" y="25671"/>
                        <a:pt x="11820" y="35717"/>
                      </a:cubicBezTo>
                      <a:cubicBezTo>
                        <a:pt x="10529" y="36550"/>
                        <a:pt x="9099" y="36947"/>
                        <a:pt x="7669" y="3694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0" name="Freeform 128">
                  <a:extLst>
                    <a:ext uri="{FF2B5EF4-FFF2-40B4-BE49-F238E27FC236}">
                      <a16:creationId xmlns:a16="http://schemas.microsoft.com/office/drawing/2014/main" id="{10FB48CF-9D1B-4223-359C-9490B40C261E}"/>
                    </a:ext>
                  </a:extLst>
                </p:cNvPr>
                <p:cNvSpPr/>
                <p:nvPr/>
              </p:nvSpPr>
              <p:spPr>
                <a:xfrm>
                  <a:off x="7191824" y="3078928"/>
                  <a:ext cx="84739" cy="144257"/>
                </a:xfrm>
                <a:custGeom>
                  <a:avLst/>
                  <a:gdLst>
                    <a:gd name="connsiteX0" fmla="*/ 7644 w 84739"/>
                    <a:gd name="connsiteY0" fmla="*/ 144258 h 144257"/>
                    <a:gd name="connsiteX1" fmla="*/ 78 w 84739"/>
                    <a:gd name="connsiteY1" fmla="*/ 137706 h 144257"/>
                    <a:gd name="connsiteX2" fmla="*/ 6552 w 84739"/>
                    <a:gd name="connsiteY2" fmla="*/ 129050 h 144257"/>
                    <a:gd name="connsiteX3" fmla="*/ 46310 w 84739"/>
                    <a:gd name="connsiteY3" fmla="*/ 83228 h 144257"/>
                    <a:gd name="connsiteX4" fmla="*/ 70757 w 84739"/>
                    <a:gd name="connsiteY4" fmla="*/ 3357 h 144257"/>
                    <a:gd name="connsiteX5" fmla="*/ 81381 w 84739"/>
                    <a:gd name="connsiteY5" fmla="*/ 1313 h 144257"/>
                    <a:gd name="connsiteX6" fmla="*/ 83427 w 84739"/>
                    <a:gd name="connsiteY6" fmla="*/ 11934 h 144257"/>
                    <a:gd name="connsiteX7" fmla="*/ 61621 w 84739"/>
                    <a:gd name="connsiteY7" fmla="*/ 83228 h 144257"/>
                    <a:gd name="connsiteX8" fmla="*/ 8756 w 84739"/>
                    <a:gd name="connsiteY8" fmla="*/ 144179 h 144257"/>
                    <a:gd name="connsiteX9" fmla="*/ 7664 w 84739"/>
                    <a:gd name="connsiteY9" fmla="*/ 144258 h 14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4739" h="144257">
                      <a:moveTo>
                        <a:pt x="7644" y="144258"/>
                      </a:moveTo>
                      <a:cubicBezTo>
                        <a:pt x="3910" y="144258"/>
                        <a:pt x="634" y="141518"/>
                        <a:pt x="78" y="137706"/>
                      </a:cubicBezTo>
                      <a:cubicBezTo>
                        <a:pt x="-518" y="133537"/>
                        <a:pt x="2381" y="129666"/>
                        <a:pt x="6552" y="129050"/>
                      </a:cubicBezTo>
                      <a:cubicBezTo>
                        <a:pt x="29211" y="125814"/>
                        <a:pt x="46310" y="106099"/>
                        <a:pt x="46310" y="83228"/>
                      </a:cubicBezTo>
                      <a:cubicBezTo>
                        <a:pt x="46310" y="54599"/>
                        <a:pt x="54770" y="26983"/>
                        <a:pt x="70757" y="3357"/>
                      </a:cubicBezTo>
                      <a:cubicBezTo>
                        <a:pt x="73120" y="-137"/>
                        <a:pt x="77866" y="-1050"/>
                        <a:pt x="81381" y="1313"/>
                      </a:cubicBezTo>
                      <a:cubicBezTo>
                        <a:pt x="84876" y="3675"/>
                        <a:pt x="85790" y="8420"/>
                        <a:pt x="83427" y="11934"/>
                      </a:cubicBezTo>
                      <a:cubicBezTo>
                        <a:pt x="69148" y="33019"/>
                        <a:pt x="61621" y="57677"/>
                        <a:pt x="61621" y="83228"/>
                      </a:cubicBezTo>
                      <a:cubicBezTo>
                        <a:pt x="61621" y="113664"/>
                        <a:pt x="38882" y="139870"/>
                        <a:pt x="8756" y="144179"/>
                      </a:cubicBezTo>
                      <a:cubicBezTo>
                        <a:pt x="8399" y="144238"/>
                        <a:pt x="8021" y="144258"/>
                        <a:pt x="7664" y="14425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92" name="Graphic 10">
              <a:extLst>
                <a:ext uri="{FF2B5EF4-FFF2-40B4-BE49-F238E27FC236}">
                  <a16:creationId xmlns:a16="http://schemas.microsoft.com/office/drawing/2014/main" id="{E2225D29-AFA1-D147-2B8B-0B8E91E70D0D}"/>
                </a:ext>
              </a:extLst>
            </p:cNvPr>
            <p:cNvGrpSpPr/>
            <p:nvPr/>
          </p:nvGrpSpPr>
          <p:grpSpPr>
            <a:xfrm>
              <a:off x="7044665" y="3480051"/>
              <a:ext cx="677636" cy="346503"/>
              <a:chOff x="7044665" y="3480051"/>
              <a:chExt cx="677636" cy="346503"/>
            </a:xfrm>
            <a:solidFill>
              <a:srgbClr val="000000"/>
            </a:solidFill>
          </p:grpSpPr>
          <p:sp>
            <p:nvSpPr>
              <p:cNvPr id="293" name="Freeform 130">
                <a:extLst>
                  <a:ext uri="{FF2B5EF4-FFF2-40B4-BE49-F238E27FC236}">
                    <a16:creationId xmlns:a16="http://schemas.microsoft.com/office/drawing/2014/main" id="{792D46DA-576F-0886-EAA7-410D507233BE}"/>
                  </a:ext>
                </a:extLst>
              </p:cNvPr>
              <p:cNvSpPr/>
              <p:nvPr/>
            </p:nvSpPr>
            <p:spPr>
              <a:xfrm>
                <a:off x="7077195" y="3485074"/>
                <a:ext cx="24188" cy="120907"/>
              </a:xfrm>
              <a:custGeom>
                <a:avLst/>
                <a:gdLst>
                  <a:gd name="connsiteX0" fmla="*/ 0 w 24188"/>
                  <a:gd name="connsiteY0" fmla="*/ 120908 h 120907"/>
                  <a:gd name="connsiteX1" fmla="*/ 0 w 24188"/>
                  <a:gd name="connsiteY1" fmla="*/ 0 h 120907"/>
                  <a:gd name="connsiteX2" fmla="*/ 24189 w 24188"/>
                  <a:gd name="connsiteY2" fmla="*/ 0 h 120907"/>
                  <a:gd name="connsiteX3" fmla="*/ 24189 w 24188"/>
                  <a:gd name="connsiteY3" fmla="*/ 120908 h 120907"/>
                  <a:gd name="connsiteX4" fmla="*/ 0 w 24188"/>
                  <a:gd name="connsiteY4" fmla="*/ 12090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88" h="120907">
                    <a:moveTo>
                      <a:pt x="0" y="120908"/>
                    </a:moveTo>
                    <a:lnTo>
                      <a:pt x="0" y="0"/>
                    </a:lnTo>
                    <a:lnTo>
                      <a:pt x="24189" y="0"/>
                    </a:lnTo>
                    <a:lnTo>
                      <a:pt x="24189" y="120908"/>
                    </a:lnTo>
                    <a:lnTo>
                      <a:pt x="0" y="12090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 131">
                <a:extLst>
                  <a:ext uri="{FF2B5EF4-FFF2-40B4-BE49-F238E27FC236}">
                    <a16:creationId xmlns:a16="http://schemas.microsoft.com/office/drawing/2014/main" id="{264D5E80-A7C3-DE5E-48F2-439A47DF60F3}"/>
                  </a:ext>
                </a:extLst>
              </p:cNvPr>
              <p:cNvSpPr/>
              <p:nvPr/>
            </p:nvSpPr>
            <p:spPr>
              <a:xfrm>
                <a:off x="7124023" y="3480071"/>
                <a:ext cx="78285" cy="127817"/>
              </a:xfrm>
              <a:custGeom>
                <a:avLst/>
                <a:gdLst>
                  <a:gd name="connsiteX0" fmla="*/ 54434 w 78285"/>
                  <a:gd name="connsiteY0" fmla="*/ 125911 h 127817"/>
                  <a:gd name="connsiteX1" fmla="*/ 54434 w 78285"/>
                  <a:gd name="connsiteY1" fmla="*/ 120213 h 127817"/>
                  <a:gd name="connsiteX2" fmla="*/ 35250 w 78285"/>
                  <a:gd name="connsiteY2" fmla="*/ 127817 h 127817"/>
                  <a:gd name="connsiteX3" fmla="*/ 0 w 78285"/>
                  <a:gd name="connsiteY3" fmla="*/ 79454 h 127817"/>
                  <a:gd name="connsiteX4" fmla="*/ 35250 w 78285"/>
                  <a:gd name="connsiteY4" fmla="*/ 33334 h 127817"/>
                  <a:gd name="connsiteX5" fmla="*/ 54434 w 78285"/>
                  <a:gd name="connsiteY5" fmla="*/ 40422 h 127817"/>
                  <a:gd name="connsiteX6" fmla="*/ 54434 w 78285"/>
                  <a:gd name="connsiteY6" fmla="*/ 11912 h 127817"/>
                  <a:gd name="connsiteX7" fmla="*/ 78285 w 78285"/>
                  <a:gd name="connsiteY7" fmla="*/ 0 h 127817"/>
                  <a:gd name="connsiteX8" fmla="*/ 78285 w 78285"/>
                  <a:gd name="connsiteY8" fmla="*/ 125931 h 127817"/>
                  <a:gd name="connsiteX9" fmla="*/ 54434 w 78285"/>
                  <a:gd name="connsiteY9" fmla="*/ 125931 h 127817"/>
                  <a:gd name="connsiteX10" fmla="*/ 54434 w 78285"/>
                  <a:gd name="connsiteY10" fmla="*/ 63551 h 127817"/>
                  <a:gd name="connsiteX11" fmla="*/ 38368 w 78285"/>
                  <a:gd name="connsiteY11" fmla="*/ 55769 h 127817"/>
                  <a:gd name="connsiteX12" fmla="*/ 24208 w 78285"/>
                  <a:gd name="connsiteY12" fmla="*/ 78918 h 127817"/>
                  <a:gd name="connsiteX13" fmla="*/ 39758 w 78285"/>
                  <a:gd name="connsiteY13" fmla="*/ 105343 h 127817"/>
                  <a:gd name="connsiteX14" fmla="*/ 54454 w 78285"/>
                  <a:gd name="connsiteY14" fmla="*/ 97739 h 127817"/>
                  <a:gd name="connsiteX15" fmla="*/ 54454 w 78285"/>
                  <a:gd name="connsiteY15" fmla="*/ 63531 h 12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285" h="127817">
                    <a:moveTo>
                      <a:pt x="54434" y="125911"/>
                    </a:moveTo>
                    <a:lnTo>
                      <a:pt x="54434" y="120213"/>
                    </a:lnTo>
                    <a:cubicBezTo>
                      <a:pt x="49946" y="124184"/>
                      <a:pt x="43889" y="127817"/>
                      <a:pt x="35250" y="127817"/>
                    </a:cubicBezTo>
                    <a:cubicBezTo>
                      <a:pt x="15907" y="127817"/>
                      <a:pt x="0" y="113304"/>
                      <a:pt x="0" y="79454"/>
                    </a:cubicBezTo>
                    <a:cubicBezTo>
                      <a:pt x="0" y="52334"/>
                      <a:pt x="12789" y="33334"/>
                      <a:pt x="35250" y="33334"/>
                    </a:cubicBezTo>
                    <a:cubicBezTo>
                      <a:pt x="43194" y="33334"/>
                      <a:pt x="50105" y="36451"/>
                      <a:pt x="54434" y="40422"/>
                    </a:cubicBezTo>
                    <a:lnTo>
                      <a:pt x="54434" y="11912"/>
                    </a:lnTo>
                    <a:lnTo>
                      <a:pt x="78285" y="0"/>
                    </a:lnTo>
                    <a:lnTo>
                      <a:pt x="78285" y="125931"/>
                    </a:lnTo>
                    <a:lnTo>
                      <a:pt x="54434" y="125931"/>
                    </a:lnTo>
                    <a:close/>
                    <a:moveTo>
                      <a:pt x="54434" y="63551"/>
                    </a:moveTo>
                    <a:cubicBezTo>
                      <a:pt x="50800" y="58548"/>
                      <a:pt x="45279" y="55769"/>
                      <a:pt x="38368" y="55769"/>
                    </a:cubicBezTo>
                    <a:cubicBezTo>
                      <a:pt x="29213" y="55769"/>
                      <a:pt x="24208" y="63710"/>
                      <a:pt x="24208" y="78918"/>
                    </a:cubicBezTo>
                    <a:cubicBezTo>
                      <a:pt x="24208" y="97580"/>
                      <a:pt x="30424" y="105343"/>
                      <a:pt x="39758" y="105343"/>
                    </a:cubicBezTo>
                    <a:cubicBezTo>
                      <a:pt x="47186" y="105343"/>
                      <a:pt x="50998" y="102226"/>
                      <a:pt x="54454" y="97739"/>
                    </a:cubicBezTo>
                    <a:lnTo>
                      <a:pt x="54454" y="6353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" name="Freeform 132">
                <a:extLst>
                  <a:ext uri="{FF2B5EF4-FFF2-40B4-BE49-F238E27FC236}">
                    <a16:creationId xmlns:a16="http://schemas.microsoft.com/office/drawing/2014/main" id="{CD2DB20B-19F0-A3AE-4328-84F649EFE87A}"/>
                  </a:ext>
                </a:extLst>
              </p:cNvPr>
              <p:cNvSpPr/>
              <p:nvPr/>
            </p:nvSpPr>
            <p:spPr>
              <a:xfrm>
                <a:off x="7220499" y="3513385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02 w 78622"/>
                  <a:gd name="connsiteY10" fmla="*/ 20747 h 94482"/>
                  <a:gd name="connsiteX11" fmla="*/ 24347 w 78622"/>
                  <a:gd name="connsiteY11" fmla="*/ 36987 h 94482"/>
                  <a:gd name="connsiteX12" fmla="*/ 55447 w 78622"/>
                  <a:gd name="connsiteY12" fmla="*/ 36987 h 94482"/>
                  <a:gd name="connsiteX13" fmla="*/ 3920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8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6"/>
                      <a:pt x="58227" y="65636"/>
                    </a:cubicBezTo>
                    <a:lnTo>
                      <a:pt x="75167" y="79791"/>
                    </a:lnTo>
                    <a:cubicBezTo>
                      <a:pt x="67919" y="89123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02" y="20747"/>
                    </a:moveTo>
                    <a:cubicBezTo>
                      <a:pt x="30563" y="20747"/>
                      <a:pt x="25201" y="27835"/>
                      <a:pt x="24347" y="36987"/>
                    </a:cubicBezTo>
                    <a:lnTo>
                      <a:pt x="55447" y="36987"/>
                    </a:lnTo>
                    <a:cubicBezTo>
                      <a:pt x="54752" y="28867"/>
                      <a:pt x="49926" y="20747"/>
                      <a:pt x="3920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" name="Freeform 133">
                <a:extLst>
                  <a:ext uri="{FF2B5EF4-FFF2-40B4-BE49-F238E27FC236}">
                    <a16:creationId xmlns:a16="http://schemas.microsoft.com/office/drawing/2014/main" id="{7322349F-9BBB-8465-4A71-B393843714D8}"/>
                  </a:ext>
                </a:extLst>
              </p:cNvPr>
              <p:cNvSpPr/>
              <p:nvPr/>
            </p:nvSpPr>
            <p:spPr>
              <a:xfrm>
                <a:off x="7317372" y="3513385"/>
                <a:ext cx="78622" cy="92596"/>
              </a:xfrm>
              <a:custGeom>
                <a:avLst/>
                <a:gdLst>
                  <a:gd name="connsiteX0" fmla="*/ 54772 w 78622"/>
                  <a:gd name="connsiteY0" fmla="*/ 92597 h 92596"/>
                  <a:gd name="connsiteX1" fmla="*/ 54772 w 78622"/>
                  <a:gd name="connsiteY1" fmla="*/ 43539 h 92596"/>
                  <a:gd name="connsiteX2" fmla="*/ 39401 w 78622"/>
                  <a:gd name="connsiteY2" fmla="*/ 22474 h 92596"/>
                  <a:gd name="connsiteX3" fmla="*/ 23851 w 78622"/>
                  <a:gd name="connsiteY3" fmla="*/ 43023 h 92596"/>
                  <a:gd name="connsiteX4" fmla="*/ 23851 w 78622"/>
                  <a:gd name="connsiteY4" fmla="*/ 92597 h 92596"/>
                  <a:gd name="connsiteX5" fmla="*/ 0 w 78622"/>
                  <a:gd name="connsiteY5" fmla="*/ 92597 h 92596"/>
                  <a:gd name="connsiteX6" fmla="*/ 0 w 78622"/>
                  <a:gd name="connsiteY6" fmla="*/ 1906 h 92596"/>
                  <a:gd name="connsiteX7" fmla="*/ 23851 w 78622"/>
                  <a:gd name="connsiteY7" fmla="*/ 1906 h 92596"/>
                  <a:gd name="connsiteX8" fmla="*/ 23851 w 78622"/>
                  <a:gd name="connsiteY8" fmla="*/ 7941 h 92596"/>
                  <a:gd name="connsiteX9" fmla="*/ 45100 w 78622"/>
                  <a:gd name="connsiteY9" fmla="*/ 0 h 92596"/>
                  <a:gd name="connsiteX10" fmla="*/ 78623 w 78622"/>
                  <a:gd name="connsiteY10" fmla="*/ 41454 h 92596"/>
                  <a:gd name="connsiteX11" fmla="*/ 78623 w 78622"/>
                  <a:gd name="connsiteY11" fmla="*/ 92577 h 92596"/>
                  <a:gd name="connsiteX12" fmla="*/ 54772 w 78622"/>
                  <a:gd name="connsiteY12" fmla="*/ 92577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96">
                    <a:moveTo>
                      <a:pt x="54772" y="92597"/>
                    </a:moveTo>
                    <a:lnTo>
                      <a:pt x="54772" y="43539"/>
                    </a:lnTo>
                    <a:cubicBezTo>
                      <a:pt x="54772" y="27299"/>
                      <a:pt x="49251" y="22474"/>
                      <a:pt x="39401" y="22474"/>
                    </a:cubicBezTo>
                    <a:cubicBezTo>
                      <a:pt x="29551" y="22474"/>
                      <a:pt x="23851" y="27318"/>
                      <a:pt x="23851" y="43023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5608" y="0"/>
                      <a:pt x="45100" y="0"/>
                    </a:cubicBezTo>
                    <a:cubicBezTo>
                      <a:pt x="68256" y="0"/>
                      <a:pt x="78623" y="15883"/>
                      <a:pt x="78623" y="41454"/>
                    </a:cubicBezTo>
                    <a:lnTo>
                      <a:pt x="78623" y="92577"/>
                    </a:lnTo>
                    <a:lnTo>
                      <a:pt x="54772" y="9257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" name="Freeform 134">
                <a:extLst>
                  <a:ext uri="{FF2B5EF4-FFF2-40B4-BE49-F238E27FC236}">
                    <a16:creationId xmlns:a16="http://schemas.microsoft.com/office/drawing/2014/main" id="{0925BC73-3AEC-9DC1-F746-056201BFF31F}"/>
                  </a:ext>
                </a:extLst>
              </p:cNvPr>
              <p:cNvSpPr/>
              <p:nvPr/>
            </p:nvSpPr>
            <p:spPr>
              <a:xfrm>
                <a:off x="7409201" y="3480051"/>
                <a:ext cx="61365" cy="127836"/>
              </a:xfrm>
              <a:custGeom>
                <a:avLst/>
                <a:gdLst>
                  <a:gd name="connsiteX0" fmla="*/ 57890 w 61365"/>
                  <a:gd name="connsiteY0" fmla="*/ 122318 h 127836"/>
                  <a:gd name="connsiteX1" fmla="*/ 39401 w 61365"/>
                  <a:gd name="connsiteY1" fmla="*/ 127837 h 127836"/>
                  <a:gd name="connsiteX2" fmla="*/ 15212 w 61365"/>
                  <a:gd name="connsiteY2" fmla="*/ 100538 h 127836"/>
                  <a:gd name="connsiteX3" fmla="*/ 15212 w 61365"/>
                  <a:gd name="connsiteY3" fmla="*/ 57694 h 127836"/>
                  <a:gd name="connsiteX4" fmla="*/ 0 w 61365"/>
                  <a:gd name="connsiteY4" fmla="*/ 57694 h 127836"/>
                  <a:gd name="connsiteX5" fmla="*/ 0 w 61365"/>
                  <a:gd name="connsiteY5" fmla="*/ 35240 h 127836"/>
                  <a:gd name="connsiteX6" fmla="*/ 15212 w 61365"/>
                  <a:gd name="connsiteY6" fmla="*/ 35240 h 127836"/>
                  <a:gd name="connsiteX7" fmla="*/ 15212 w 61365"/>
                  <a:gd name="connsiteY7" fmla="*/ 11912 h 127836"/>
                  <a:gd name="connsiteX8" fmla="*/ 39063 w 61365"/>
                  <a:gd name="connsiteY8" fmla="*/ 0 h 127836"/>
                  <a:gd name="connsiteX9" fmla="*/ 39063 w 61365"/>
                  <a:gd name="connsiteY9" fmla="*/ 35240 h 127836"/>
                  <a:gd name="connsiteX10" fmla="*/ 60829 w 61365"/>
                  <a:gd name="connsiteY10" fmla="*/ 35240 h 127836"/>
                  <a:gd name="connsiteX11" fmla="*/ 60829 w 61365"/>
                  <a:gd name="connsiteY11" fmla="*/ 57694 h 127836"/>
                  <a:gd name="connsiteX12" fmla="*/ 39063 w 61365"/>
                  <a:gd name="connsiteY12" fmla="*/ 57694 h 127836"/>
                  <a:gd name="connsiteX13" fmla="*/ 39063 w 61365"/>
                  <a:gd name="connsiteY13" fmla="*/ 94145 h 127836"/>
                  <a:gd name="connsiteX14" fmla="*/ 47881 w 61365"/>
                  <a:gd name="connsiteY14" fmla="*/ 105025 h 127836"/>
                  <a:gd name="connsiteX15" fmla="*/ 61365 w 61365"/>
                  <a:gd name="connsiteY15" fmla="*/ 98116 h 127836"/>
                  <a:gd name="connsiteX16" fmla="*/ 57909 w 61365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5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Freeform 135">
                <a:extLst>
                  <a:ext uri="{FF2B5EF4-FFF2-40B4-BE49-F238E27FC236}">
                    <a16:creationId xmlns:a16="http://schemas.microsoft.com/office/drawing/2014/main" id="{A1BF6D0F-1E7B-3CE4-EC55-9EE4A69E1F13}"/>
                  </a:ext>
                </a:extLst>
              </p:cNvPr>
              <p:cNvSpPr/>
              <p:nvPr/>
            </p:nvSpPr>
            <p:spPr>
              <a:xfrm>
                <a:off x="7489174" y="3480587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reeform 136">
                <a:extLst>
                  <a:ext uri="{FF2B5EF4-FFF2-40B4-BE49-F238E27FC236}">
                    <a16:creationId xmlns:a16="http://schemas.microsoft.com/office/drawing/2014/main" id="{D31E1A7E-4169-1790-B907-2FAA7ABCD538}"/>
                  </a:ext>
                </a:extLst>
              </p:cNvPr>
              <p:cNvSpPr/>
              <p:nvPr/>
            </p:nvSpPr>
            <p:spPr>
              <a:xfrm>
                <a:off x="7529250" y="3480051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" name="Freeform 137">
                <a:extLst>
                  <a:ext uri="{FF2B5EF4-FFF2-40B4-BE49-F238E27FC236}">
                    <a16:creationId xmlns:a16="http://schemas.microsoft.com/office/drawing/2014/main" id="{079ACC35-72E2-B246-E60D-B747FE9DFAFE}"/>
                  </a:ext>
                </a:extLst>
              </p:cNvPr>
              <p:cNvSpPr/>
              <p:nvPr/>
            </p:nvSpPr>
            <p:spPr>
              <a:xfrm>
                <a:off x="7604100" y="3515291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" name="Freeform 138">
                <a:extLst>
                  <a:ext uri="{FF2B5EF4-FFF2-40B4-BE49-F238E27FC236}">
                    <a16:creationId xmlns:a16="http://schemas.microsoft.com/office/drawing/2014/main" id="{1A965772-992C-55DB-DB4B-5252361A19AF}"/>
                  </a:ext>
                </a:extLst>
              </p:cNvPr>
              <p:cNvSpPr/>
              <p:nvPr/>
            </p:nvSpPr>
            <p:spPr>
              <a:xfrm>
                <a:off x="7044665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 139">
                <a:extLst>
                  <a:ext uri="{FF2B5EF4-FFF2-40B4-BE49-F238E27FC236}">
                    <a16:creationId xmlns:a16="http://schemas.microsoft.com/office/drawing/2014/main" id="{B002A406-E026-40C0-1BB7-C512AEA67EBF}"/>
                  </a:ext>
                </a:extLst>
              </p:cNvPr>
              <p:cNvSpPr/>
              <p:nvPr/>
            </p:nvSpPr>
            <p:spPr>
              <a:xfrm>
                <a:off x="7154844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6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" name="Freeform 140">
                <a:extLst>
                  <a:ext uri="{FF2B5EF4-FFF2-40B4-BE49-F238E27FC236}">
                    <a16:creationId xmlns:a16="http://schemas.microsoft.com/office/drawing/2014/main" id="{1E44E65A-CCCF-6201-5BF3-855A2A4D1BD7}"/>
                  </a:ext>
                </a:extLst>
              </p:cNvPr>
              <p:cNvSpPr/>
              <p:nvPr/>
            </p:nvSpPr>
            <p:spPr>
              <a:xfrm>
                <a:off x="7247051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" name="Freeform 141">
                <a:extLst>
                  <a:ext uri="{FF2B5EF4-FFF2-40B4-BE49-F238E27FC236}">
                    <a16:creationId xmlns:a16="http://schemas.microsoft.com/office/drawing/2014/main" id="{3907095A-C074-1BB3-6013-642248EA8420}"/>
                  </a:ext>
                </a:extLst>
              </p:cNvPr>
              <p:cNvSpPr/>
              <p:nvPr/>
            </p:nvSpPr>
            <p:spPr>
              <a:xfrm>
                <a:off x="7341342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Freeform 142">
                <a:extLst>
                  <a:ext uri="{FF2B5EF4-FFF2-40B4-BE49-F238E27FC236}">
                    <a16:creationId xmlns:a16="http://schemas.microsoft.com/office/drawing/2014/main" id="{A4816156-F080-E326-9583-2A8B8EFB316D}"/>
                  </a:ext>
                </a:extLst>
              </p:cNvPr>
              <p:cNvSpPr/>
              <p:nvPr/>
            </p:nvSpPr>
            <p:spPr>
              <a:xfrm>
                <a:off x="7442505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Freeform 143">
                <a:extLst>
                  <a:ext uri="{FF2B5EF4-FFF2-40B4-BE49-F238E27FC236}">
                    <a16:creationId xmlns:a16="http://schemas.microsoft.com/office/drawing/2014/main" id="{85490628-1A6E-7A17-F73B-BEA1FCEB3865}"/>
                  </a:ext>
                </a:extLst>
              </p:cNvPr>
              <p:cNvSpPr/>
              <p:nvPr/>
            </p:nvSpPr>
            <p:spPr>
              <a:xfrm>
                <a:off x="7514078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Freeform 144">
                <a:extLst>
                  <a:ext uri="{FF2B5EF4-FFF2-40B4-BE49-F238E27FC236}">
                    <a16:creationId xmlns:a16="http://schemas.microsoft.com/office/drawing/2014/main" id="{07580C6B-49F7-5072-3428-83592D65185E}"/>
                  </a:ext>
                </a:extLst>
              </p:cNvPr>
              <p:cNvSpPr/>
              <p:nvPr/>
            </p:nvSpPr>
            <p:spPr>
              <a:xfrm>
                <a:off x="7554154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" name="Freeform 145">
                <a:extLst>
                  <a:ext uri="{FF2B5EF4-FFF2-40B4-BE49-F238E27FC236}">
                    <a16:creationId xmlns:a16="http://schemas.microsoft.com/office/drawing/2014/main" id="{E15DC320-FACD-334F-9386-8F02EBBB31D9}"/>
                  </a:ext>
                </a:extLst>
              </p:cNvPr>
              <p:cNvSpPr/>
              <p:nvPr/>
            </p:nvSpPr>
            <p:spPr>
              <a:xfrm>
                <a:off x="7629003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7448AD59-160F-AE14-D30D-1F8C6E6D583B}"/>
              </a:ext>
            </a:extLst>
          </p:cNvPr>
          <p:cNvGrpSpPr/>
          <p:nvPr/>
        </p:nvGrpSpPr>
        <p:grpSpPr>
          <a:xfrm>
            <a:off x="7799648" y="3190206"/>
            <a:ext cx="851826" cy="1217863"/>
            <a:chOff x="8161066" y="2732601"/>
            <a:chExt cx="1037663" cy="1433411"/>
          </a:xfrm>
        </p:grpSpPr>
        <p:sp>
          <p:nvSpPr>
            <p:cNvPr id="322" name="Freeform 147">
              <a:extLst>
                <a:ext uri="{FF2B5EF4-FFF2-40B4-BE49-F238E27FC236}">
                  <a16:creationId xmlns:a16="http://schemas.microsoft.com/office/drawing/2014/main" id="{E9CD23C7-F91D-3E33-59D2-BCE1D2EEC056}"/>
                </a:ext>
              </a:extLst>
            </p:cNvPr>
            <p:cNvSpPr/>
            <p:nvPr/>
          </p:nvSpPr>
          <p:spPr>
            <a:xfrm>
              <a:off x="8161066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3" name="Graphic 11">
              <a:extLst>
                <a:ext uri="{FF2B5EF4-FFF2-40B4-BE49-F238E27FC236}">
                  <a16:creationId xmlns:a16="http://schemas.microsoft.com/office/drawing/2014/main" id="{EAFE75C3-70BC-58A1-151A-D9FCBAC131B2}"/>
                </a:ext>
              </a:extLst>
            </p:cNvPr>
            <p:cNvGrpSpPr/>
            <p:nvPr/>
          </p:nvGrpSpPr>
          <p:grpSpPr>
            <a:xfrm>
              <a:off x="8478873" y="2972535"/>
              <a:ext cx="403479" cy="379103"/>
              <a:chOff x="8478873" y="2972535"/>
              <a:chExt cx="403479" cy="379103"/>
            </a:xfrm>
            <a:solidFill>
              <a:srgbClr val="000000"/>
            </a:solidFill>
          </p:grpSpPr>
          <p:sp>
            <p:nvSpPr>
              <p:cNvPr id="335" name="Freeform 149">
                <a:extLst>
                  <a:ext uri="{FF2B5EF4-FFF2-40B4-BE49-F238E27FC236}">
                    <a16:creationId xmlns:a16="http://schemas.microsoft.com/office/drawing/2014/main" id="{230AA886-ADE1-0321-12D9-7602E3C26468}"/>
                  </a:ext>
                </a:extLst>
              </p:cNvPr>
              <p:cNvSpPr/>
              <p:nvPr/>
            </p:nvSpPr>
            <p:spPr>
              <a:xfrm>
                <a:off x="8503121" y="2984646"/>
                <a:ext cx="354963" cy="354901"/>
              </a:xfrm>
              <a:custGeom>
                <a:avLst/>
                <a:gdLst>
                  <a:gd name="connsiteX0" fmla="*/ 347318 w 354963"/>
                  <a:gd name="connsiteY0" fmla="*/ 169807 h 354901"/>
                  <a:gd name="connsiteX1" fmla="*/ 185128 w 354963"/>
                  <a:gd name="connsiteY1" fmla="*/ 169807 h 354901"/>
                  <a:gd name="connsiteX2" fmla="*/ 185128 w 354963"/>
                  <a:gd name="connsiteY2" fmla="*/ 153190 h 354901"/>
                  <a:gd name="connsiteX3" fmla="*/ 201750 w 354963"/>
                  <a:gd name="connsiteY3" fmla="*/ 136572 h 354901"/>
                  <a:gd name="connsiteX4" fmla="*/ 226018 w 354963"/>
                  <a:gd name="connsiteY4" fmla="*/ 136572 h 354901"/>
                  <a:gd name="connsiteX5" fmla="*/ 257931 w 354963"/>
                  <a:gd name="connsiteY5" fmla="*/ 104668 h 354901"/>
                  <a:gd name="connsiteX6" fmla="*/ 274554 w 354963"/>
                  <a:gd name="connsiteY6" fmla="*/ 88050 h 354901"/>
                  <a:gd name="connsiteX7" fmla="*/ 323070 w 354963"/>
                  <a:gd name="connsiteY7" fmla="*/ 88050 h 354901"/>
                  <a:gd name="connsiteX8" fmla="*/ 330716 w 354963"/>
                  <a:gd name="connsiteY8" fmla="*/ 80407 h 354901"/>
                  <a:gd name="connsiteX9" fmla="*/ 323070 w 354963"/>
                  <a:gd name="connsiteY9" fmla="*/ 72763 h 354901"/>
                  <a:gd name="connsiteX10" fmla="*/ 274554 w 354963"/>
                  <a:gd name="connsiteY10" fmla="*/ 72763 h 354901"/>
                  <a:gd name="connsiteX11" fmla="*/ 242640 w 354963"/>
                  <a:gd name="connsiteY11" fmla="*/ 104668 h 354901"/>
                  <a:gd name="connsiteX12" fmla="*/ 226018 w 354963"/>
                  <a:gd name="connsiteY12" fmla="*/ 121285 h 354901"/>
                  <a:gd name="connsiteX13" fmla="*/ 201750 w 354963"/>
                  <a:gd name="connsiteY13" fmla="*/ 121285 h 354901"/>
                  <a:gd name="connsiteX14" fmla="*/ 185128 w 354963"/>
                  <a:gd name="connsiteY14" fmla="*/ 125971 h 354901"/>
                  <a:gd name="connsiteX15" fmla="*/ 185128 w 354963"/>
                  <a:gd name="connsiteY15" fmla="*/ 31905 h 354901"/>
                  <a:gd name="connsiteX16" fmla="*/ 201750 w 354963"/>
                  <a:gd name="connsiteY16" fmla="*/ 15287 h 354901"/>
                  <a:gd name="connsiteX17" fmla="*/ 250266 w 354963"/>
                  <a:gd name="connsiteY17" fmla="*/ 15287 h 354901"/>
                  <a:gd name="connsiteX18" fmla="*/ 257912 w 354963"/>
                  <a:gd name="connsiteY18" fmla="*/ 7644 h 354901"/>
                  <a:gd name="connsiteX19" fmla="*/ 250266 w 354963"/>
                  <a:gd name="connsiteY19" fmla="*/ 0 h 354901"/>
                  <a:gd name="connsiteX20" fmla="*/ 201750 w 354963"/>
                  <a:gd name="connsiteY20" fmla="*/ 0 h 354901"/>
                  <a:gd name="connsiteX21" fmla="*/ 177482 w 354963"/>
                  <a:gd name="connsiteY21" fmla="*/ 11197 h 354901"/>
                  <a:gd name="connsiteX22" fmla="*/ 153214 w 354963"/>
                  <a:gd name="connsiteY22" fmla="*/ 0 h 354901"/>
                  <a:gd name="connsiteX23" fmla="*/ 104698 w 354963"/>
                  <a:gd name="connsiteY23" fmla="*/ 0 h 354901"/>
                  <a:gd name="connsiteX24" fmla="*/ 97052 w 354963"/>
                  <a:gd name="connsiteY24" fmla="*/ 7644 h 354901"/>
                  <a:gd name="connsiteX25" fmla="*/ 104698 w 354963"/>
                  <a:gd name="connsiteY25" fmla="*/ 15287 h 354901"/>
                  <a:gd name="connsiteX26" fmla="*/ 153214 w 354963"/>
                  <a:gd name="connsiteY26" fmla="*/ 15287 h 354901"/>
                  <a:gd name="connsiteX27" fmla="*/ 169836 w 354963"/>
                  <a:gd name="connsiteY27" fmla="*/ 31905 h 354901"/>
                  <a:gd name="connsiteX28" fmla="*/ 169836 w 354963"/>
                  <a:gd name="connsiteY28" fmla="*/ 125971 h 354901"/>
                  <a:gd name="connsiteX29" fmla="*/ 153214 w 354963"/>
                  <a:gd name="connsiteY29" fmla="*/ 121285 h 354901"/>
                  <a:gd name="connsiteX30" fmla="*/ 128946 w 354963"/>
                  <a:gd name="connsiteY30" fmla="*/ 121285 h 354901"/>
                  <a:gd name="connsiteX31" fmla="*/ 112324 w 354963"/>
                  <a:gd name="connsiteY31" fmla="*/ 104668 h 354901"/>
                  <a:gd name="connsiteX32" fmla="*/ 80410 w 354963"/>
                  <a:gd name="connsiteY32" fmla="*/ 72763 h 354901"/>
                  <a:gd name="connsiteX33" fmla="*/ 31894 w 354963"/>
                  <a:gd name="connsiteY33" fmla="*/ 72763 h 354901"/>
                  <a:gd name="connsiteX34" fmla="*/ 24248 w 354963"/>
                  <a:gd name="connsiteY34" fmla="*/ 80407 h 354901"/>
                  <a:gd name="connsiteX35" fmla="*/ 31894 w 354963"/>
                  <a:gd name="connsiteY35" fmla="*/ 88050 h 354901"/>
                  <a:gd name="connsiteX36" fmla="*/ 80410 w 354963"/>
                  <a:gd name="connsiteY36" fmla="*/ 88050 h 354901"/>
                  <a:gd name="connsiteX37" fmla="*/ 97032 w 354963"/>
                  <a:gd name="connsiteY37" fmla="*/ 104668 h 354901"/>
                  <a:gd name="connsiteX38" fmla="*/ 128946 w 354963"/>
                  <a:gd name="connsiteY38" fmla="*/ 136572 h 354901"/>
                  <a:gd name="connsiteX39" fmla="*/ 153214 w 354963"/>
                  <a:gd name="connsiteY39" fmla="*/ 136572 h 354901"/>
                  <a:gd name="connsiteX40" fmla="*/ 169836 w 354963"/>
                  <a:gd name="connsiteY40" fmla="*/ 153190 h 354901"/>
                  <a:gd name="connsiteX41" fmla="*/ 169836 w 354963"/>
                  <a:gd name="connsiteY41" fmla="*/ 169807 h 354901"/>
                  <a:gd name="connsiteX42" fmla="*/ 7646 w 354963"/>
                  <a:gd name="connsiteY42" fmla="*/ 169807 h 354901"/>
                  <a:gd name="connsiteX43" fmla="*/ 0 w 354963"/>
                  <a:gd name="connsiteY43" fmla="*/ 177451 h 354901"/>
                  <a:gd name="connsiteX44" fmla="*/ 7646 w 354963"/>
                  <a:gd name="connsiteY44" fmla="*/ 185094 h 354901"/>
                  <a:gd name="connsiteX45" fmla="*/ 169836 w 354963"/>
                  <a:gd name="connsiteY45" fmla="*/ 185094 h 354901"/>
                  <a:gd name="connsiteX46" fmla="*/ 169836 w 354963"/>
                  <a:gd name="connsiteY46" fmla="*/ 201712 h 354901"/>
                  <a:gd name="connsiteX47" fmla="*/ 153214 w 354963"/>
                  <a:gd name="connsiteY47" fmla="*/ 218329 h 354901"/>
                  <a:gd name="connsiteX48" fmla="*/ 128946 w 354963"/>
                  <a:gd name="connsiteY48" fmla="*/ 218329 h 354901"/>
                  <a:gd name="connsiteX49" fmla="*/ 97032 w 354963"/>
                  <a:gd name="connsiteY49" fmla="*/ 250234 h 354901"/>
                  <a:gd name="connsiteX50" fmla="*/ 80410 w 354963"/>
                  <a:gd name="connsiteY50" fmla="*/ 266851 h 354901"/>
                  <a:gd name="connsiteX51" fmla="*/ 31894 w 354963"/>
                  <a:gd name="connsiteY51" fmla="*/ 266851 h 354901"/>
                  <a:gd name="connsiteX52" fmla="*/ 24248 w 354963"/>
                  <a:gd name="connsiteY52" fmla="*/ 274495 h 354901"/>
                  <a:gd name="connsiteX53" fmla="*/ 31894 w 354963"/>
                  <a:gd name="connsiteY53" fmla="*/ 282139 h 354901"/>
                  <a:gd name="connsiteX54" fmla="*/ 80410 w 354963"/>
                  <a:gd name="connsiteY54" fmla="*/ 282139 h 354901"/>
                  <a:gd name="connsiteX55" fmla="*/ 112324 w 354963"/>
                  <a:gd name="connsiteY55" fmla="*/ 250234 h 354901"/>
                  <a:gd name="connsiteX56" fmla="*/ 128946 w 354963"/>
                  <a:gd name="connsiteY56" fmla="*/ 233617 h 354901"/>
                  <a:gd name="connsiteX57" fmla="*/ 153214 w 354963"/>
                  <a:gd name="connsiteY57" fmla="*/ 233617 h 354901"/>
                  <a:gd name="connsiteX58" fmla="*/ 169836 w 354963"/>
                  <a:gd name="connsiteY58" fmla="*/ 228931 h 354901"/>
                  <a:gd name="connsiteX59" fmla="*/ 169836 w 354963"/>
                  <a:gd name="connsiteY59" fmla="*/ 322997 h 354901"/>
                  <a:gd name="connsiteX60" fmla="*/ 153214 w 354963"/>
                  <a:gd name="connsiteY60" fmla="*/ 339615 h 354901"/>
                  <a:gd name="connsiteX61" fmla="*/ 104698 w 354963"/>
                  <a:gd name="connsiteY61" fmla="*/ 339615 h 354901"/>
                  <a:gd name="connsiteX62" fmla="*/ 97052 w 354963"/>
                  <a:gd name="connsiteY62" fmla="*/ 347258 h 354901"/>
                  <a:gd name="connsiteX63" fmla="*/ 104698 w 354963"/>
                  <a:gd name="connsiteY63" fmla="*/ 354902 h 354901"/>
                  <a:gd name="connsiteX64" fmla="*/ 153214 w 354963"/>
                  <a:gd name="connsiteY64" fmla="*/ 354902 h 354901"/>
                  <a:gd name="connsiteX65" fmla="*/ 177482 w 354963"/>
                  <a:gd name="connsiteY65" fmla="*/ 343704 h 354901"/>
                  <a:gd name="connsiteX66" fmla="*/ 201750 w 354963"/>
                  <a:gd name="connsiteY66" fmla="*/ 354902 h 354901"/>
                  <a:gd name="connsiteX67" fmla="*/ 250266 w 354963"/>
                  <a:gd name="connsiteY67" fmla="*/ 354902 h 354901"/>
                  <a:gd name="connsiteX68" fmla="*/ 257912 w 354963"/>
                  <a:gd name="connsiteY68" fmla="*/ 347258 h 354901"/>
                  <a:gd name="connsiteX69" fmla="*/ 250266 w 354963"/>
                  <a:gd name="connsiteY69" fmla="*/ 339615 h 354901"/>
                  <a:gd name="connsiteX70" fmla="*/ 201750 w 354963"/>
                  <a:gd name="connsiteY70" fmla="*/ 339615 h 354901"/>
                  <a:gd name="connsiteX71" fmla="*/ 185128 w 354963"/>
                  <a:gd name="connsiteY71" fmla="*/ 322997 h 354901"/>
                  <a:gd name="connsiteX72" fmla="*/ 185128 w 354963"/>
                  <a:gd name="connsiteY72" fmla="*/ 228931 h 354901"/>
                  <a:gd name="connsiteX73" fmla="*/ 201750 w 354963"/>
                  <a:gd name="connsiteY73" fmla="*/ 233617 h 354901"/>
                  <a:gd name="connsiteX74" fmla="*/ 226018 w 354963"/>
                  <a:gd name="connsiteY74" fmla="*/ 233617 h 354901"/>
                  <a:gd name="connsiteX75" fmla="*/ 242640 w 354963"/>
                  <a:gd name="connsiteY75" fmla="*/ 250234 h 354901"/>
                  <a:gd name="connsiteX76" fmla="*/ 274554 w 354963"/>
                  <a:gd name="connsiteY76" fmla="*/ 282139 h 354901"/>
                  <a:gd name="connsiteX77" fmla="*/ 323070 w 354963"/>
                  <a:gd name="connsiteY77" fmla="*/ 282139 h 354901"/>
                  <a:gd name="connsiteX78" fmla="*/ 330716 w 354963"/>
                  <a:gd name="connsiteY78" fmla="*/ 274495 h 354901"/>
                  <a:gd name="connsiteX79" fmla="*/ 323070 w 354963"/>
                  <a:gd name="connsiteY79" fmla="*/ 266851 h 354901"/>
                  <a:gd name="connsiteX80" fmla="*/ 274554 w 354963"/>
                  <a:gd name="connsiteY80" fmla="*/ 266851 h 354901"/>
                  <a:gd name="connsiteX81" fmla="*/ 257931 w 354963"/>
                  <a:gd name="connsiteY81" fmla="*/ 250234 h 354901"/>
                  <a:gd name="connsiteX82" fmla="*/ 226018 w 354963"/>
                  <a:gd name="connsiteY82" fmla="*/ 218329 h 354901"/>
                  <a:gd name="connsiteX83" fmla="*/ 201750 w 354963"/>
                  <a:gd name="connsiteY83" fmla="*/ 218329 h 354901"/>
                  <a:gd name="connsiteX84" fmla="*/ 185128 w 354963"/>
                  <a:gd name="connsiteY84" fmla="*/ 201712 h 354901"/>
                  <a:gd name="connsiteX85" fmla="*/ 185128 w 354963"/>
                  <a:gd name="connsiteY85" fmla="*/ 185094 h 354901"/>
                  <a:gd name="connsiteX86" fmla="*/ 347318 w 354963"/>
                  <a:gd name="connsiteY86" fmla="*/ 185094 h 354901"/>
                  <a:gd name="connsiteX87" fmla="*/ 354964 w 354963"/>
                  <a:gd name="connsiteY87" fmla="*/ 177451 h 354901"/>
                  <a:gd name="connsiteX88" fmla="*/ 347318 w 354963"/>
                  <a:gd name="connsiteY88" fmla="*/ 169807 h 35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54963" h="354901">
                    <a:moveTo>
                      <a:pt x="347318" y="169807"/>
                    </a:moveTo>
                    <a:lnTo>
                      <a:pt x="185128" y="169807"/>
                    </a:lnTo>
                    <a:lnTo>
                      <a:pt x="185128" y="153190"/>
                    </a:lnTo>
                    <a:cubicBezTo>
                      <a:pt x="185128" y="144037"/>
                      <a:pt x="192575" y="136572"/>
                      <a:pt x="201750" y="136572"/>
                    </a:cubicBezTo>
                    <a:lnTo>
                      <a:pt x="226018" y="136572"/>
                    </a:lnTo>
                    <a:cubicBezTo>
                      <a:pt x="243613" y="136572"/>
                      <a:pt x="257931" y="122258"/>
                      <a:pt x="257931" y="104668"/>
                    </a:cubicBezTo>
                    <a:cubicBezTo>
                      <a:pt x="257931" y="95515"/>
                      <a:pt x="265379" y="88050"/>
                      <a:pt x="274554" y="88050"/>
                    </a:cubicBezTo>
                    <a:lnTo>
                      <a:pt x="323070" y="88050"/>
                    </a:lnTo>
                    <a:cubicBezTo>
                      <a:pt x="327300" y="88050"/>
                      <a:pt x="330716" y="84636"/>
                      <a:pt x="330716" y="80407"/>
                    </a:cubicBezTo>
                    <a:cubicBezTo>
                      <a:pt x="330716" y="76178"/>
                      <a:pt x="327300" y="72763"/>
                      <a:pt x="323070" y="72763"/>
                    </a:cubicBezTo>
                    <a:lnTo>
                      <a:pt x="274554" y="72763"/>
                    </a:lnTo>
                    <a:cubicBezTo>
                      <a:pt x="256958" y="72763"/>
                      <a:pt x="242640" y="87078"/>
                      <a:pt x="242640" y="104668"/>
                    </a:cubicBezTo>
                    <a:cubicBezTo>
                      <a:pt x="242640" y="113820"/>
                      <a:pt x="235193" y="121285"/>
                      <a:pt x="226018" y="121285"/>
                    </a:cubicBezTo>
                    <a:lnTo>
                      <a:pt x="201750" y="121285"/>
                    </a:lnTo>
                    <a:cubicBezTo>
                      <a:pt x="195673" y="121285"/>
                      <a:pt x="189973" y="122993"/>
                      <a:pt x="185128" y="125971"/>
                    </a:cubicBezTo>
                    <a:lnTo>
                      <a:pt x="185128" y="31905"/>
                    </a:lnTo>
                    <a:cubicBezTo>
                      <a:pt x="185128" y="22752"/>
                      <a:pt x="192575" y="15287"/>
                      <a:pt x="201750" y="15287"/>
                    </a:cubicBezTo>
                    <a:lnTo>
                      <a:pt x="250266" y="15287"/>
                    </a:lnTo>
                    <a:cubicBezTo>
                      <a:pt x="254496" y="15287"/>
                      <a:pt x="257912" y="11872"/>
                      <a:pt x="257912" y="7644"/>
                    </a:cubicBezTo>
                    <a:cubicBezTo>
                      <a:pt x="257912" y="3415"/>
                      <a:pt x="254496" y="0"/>
                      <a:pt x="250266" y="0"/>
                    </a:cubicBezTo>
                    <a:lnTo>
                      <a:pt x="201750" y="0"/>
                    </a:lnTo>
                    <a:cubicBezTo>
                      <a:pt x="192039" y="0"/>
                      <a:pt x="183340" y="4348"/>
                      <a:pt x="177482" y="11197"/>
                    </a:cubicBezTo>
                    <a:cubicBezTo>
                      <a:pt x="171623" y="4348"/>
                      <a:pt x="162925" y="0"/>
                      <a:pt x="153214" y="0"/>
                    </a:cubicBezTo>
                    <a:lnTo>
                      <a:pt x="104698" y="0"/>
                    </a:lnTo>
                    <a:cubicBezTo>
                      <a:pt x="100468" y="0"/>
                      <a:pt x="97052" y="3415"/>
                      <a:pt x="97052" y="7644"/>
                    </a:cubicBezTo>
                    <a:cubicBezTo>
                      <a:pt x="97052" y="11872"/>
                      <a:pt x="100468" y="15287"/>
                      <a:pt x="104698" y="15287"/>
                    </a:cubicBezTo>
                    <a:lnTo>
                      <a:pt x="153214" y="15287"/>
                    </a:lnTo>
                    <a:cubicBezTo>
                      <a:pt x="162369" y="15287"/>
                      <a:pt x="169836" y="22732"/>
                      <a:pt x="169836" y="31905"/>
                    </a:cubicBezTo>
                    <a:lnTo>
                      <a:pt x="169836" y="125971"/>
                    </a:lnTo>
                    <a:cubicBezTo>
                      <a:pt x="164990" y="123013"/>
                      <a:pt x="159311" y="121285"/>
                      <a:pt x="153214" y="121285"/>
                    </a:cubicBezTo>
                    <a:lnTo>
                      <a:pt x="128946" y="121285"/>
                    </a:lnTo>
                    <a:cubicBezTo>
                      <a:pt x="119791" y="121285"/>
                      <a:pt x="112324" y="113840"/>
                      <a:pt x="112324" y="104668"/>
                    </a:cubicBezTo>
                    <a:cubicBezTo>
                      <a:pt x="112324" y="87078"/>
                      <a:pt x="98005" y="72763"/>
                      <a:pt x="80410" y="72763"/>
                    </a:cubicBezTo>
                    <a:lnTo>
                      <a:pt x="31894" y="72763"/>
                    </a:lnTo>
                    <a:cubicBezTo>
                      <a:pt x="27664" y="72763"/>
                      <a:pt x="24248" y="76178"/>
                      <a:pt x="24248" y="80407"/>
                    </a:cubicBezTo>
                    <a:cubicBezTo>
                      <a:pt x="24248" y="84636"/>
                      <a:pt x="27664" y="88050"/>
                      <a:pt x="31894" y="88050"/>
                    </a:cubicBezTo>
                    <a:lnTo>
                      <a:pt x="80410" y="88050"/>
                    </a:lnTo>
                    <a:cubicBezTo>
                      <a:pt x="89565" y="88050"/>
                      <a:pt x="97032" y="95496"/>
                      <a:pt x="97032" y="104668"/>
                    </a:cubicBezTo>
                    <a:cubicBezTo>
                      <a:pt x="97032" y="122258"/>
                      <a:pt x="111351" y="136572"/>
                      <a:pt x="128946" y="136572"/>
                    </a:cubicBezTo>
                    <a:lnTo>
                      <a:pt x="153214" y="136572"/>
                    </a:lnTo>
                    <a:cubicBezTo>
                      <a:pt x="162369" y="136572"/>
                      <a:pt x="169836" y="144018"/>
                      <a:pt x="169836" y="153190"/>
                    </a:cubicBezTo>
                    <a:lnTo>
                      <a:pt x="169836" y="169807"/>
                    </a:lnTo>
                    <a:lnTo>
                      <a:pt x="7646" y="169807"/>
                    </a:lnTo>
                    <a:cubicBezTo>
                      <a:pt x="3416" y="169807"/>
                      <a:pt x="0" y="173222"/>
                      <a:pt x="0" y="177451"/>
                    </a:cubicBezTo>
                    <a:cubicBezTo>
                      <a:pt x="0" y="181680"/>
                      <a:pt x="3416" y="185094"/>
                      <a:pt x="7646" y="185094"/>
                    </a:cubicBezTo>
                    <a:lnTo>
                      <a:pt x="169836" y="185094"/>
                    </a:lnTo>
                    <a:lnTo>
                      <a:pt x="169836" y="201712"/>
                    </a:lnTo>
                    <a:cubicBezTo>
                      <a:pt x="169836" y="210864"/>
                      <a:pt x="162389" y="218329"/>
                      <a:pt x="153214" y="218329"/>
                    </a:cubicBezTo>
                    <a:lnTo>
                      <a:pt x="128946" y="218329"/>
                    </a:lnTo>
                    <a:cubicBezTo>
                      <a:pt x="111351" y="218329"/>
                      <a:pt x="97032" y="232644"/>
                      <a:pt x="97032" y="250234"/>
                    </a:cubicBezTo>
                    <a:cubicBezTo>
                      <a:pt x="97032" y="259386"/>
                      <a:pt x="89585" y="266851"/>
                      <a:pt x="80410" y="266851"/>
                    </a:cubicBezTo>
                    <a:lnTo>
                      <a:pt x="31894" y="266851"/>
                    </a:lnTo>
                    <a:cubicBezTo>
                      <a:pt x="27664" y="266851"/>
                      <a:pt x="24248" y="270266"/>
                      <a:pt x="24248" y="274495"/>
                    </a:cubicBezTo>
                    <a:cubicBezTo>
                      <a:pt x="24248" y="278724"/>
                      <a:pt x="27664" y="282139"/>
                      <a:pt x="31894" y="282139"/>
                    </a:cubicBezTo>
                    <a:lnTo>
                      <a:pt x="80410" y="282139"/>
                    </a:lnTo>
                    <a:cubicBezTo>
                      <a:pt x="98005" y="282139"/>
                      <a:pt x="112324" y="267824"/>
                      <a:pt x="112324" y="250234"/>
                    </a:cubicBezTo>
                    <a:cubicBezTo>
                      <a:pt x="112324" y="241081"/>
                      <a:pt x="119771" y="233617"/>
                      <a:pt x="128946" y="233617"/>
                    </a:cubicBezTo>
                    <a:lnTo>
                      <a:pt x="153214" y="233617"/>
                    </a:lnTo>
                    <a:cubicBezTo>
                      <a:pt x="159291" y="233617"/>
                      <a:pt x="164990" y="231909"/>
                      <a:pt x="169836" y="228931"/>
                    </a:cubicBezTo>
                    <a:lnTo>
                      <a:pt x="169836" y="322997"/>
                    </a:lnTo>
                    <a:cubicBezTo>
                      <a:pt x="169836" y="332150"/>
                      <a:pt x="162389" y="339615"/>
                      <a:pt x="153214" y="339615"/>
                    </a:cubicBezTo>
                    <a:lnTo>
                      <a:pt x="104698" y="339615"/>
                    </a:lnTo>
                    <a:cubicBezTo>
                      <a:pt x="100468" y="339615"/>
                      <a:pt x="97052" y="343029"/>
                      <a:pt x="97052" y="347258"/>
                    </a:cubicBezTo>
                    <a:cubicBezTo>
                      <a:pt x="97052" y="351487"/>
                      <a:pt x="100468" y="354902"/>
                      <a:pt x="104698" y="354902"/>
                    </a:cubicBezTo>
                    <a:lnTo>
                      <a:pt x="153214" y="354902"/>
                    </a:lnTo>
                    <a:cubicBezTo>
                      <a:pt x="162925" y="354902"/>
                      <a:pt x="171623" y="350554"/>
                      <a:pt x="177482" y="343704"/>
                    </a:cubicBezTo>
                    <a:cubicBezTo>
                      <a:pt x="183340" y="350554"/>
                      <a:pt x="192039" y="354902"/>
                      <a:pt x="201750" y="354902"/>
                    </a:cubicBezTo>
                    <a:lnTo>
                      <a:pt x="250266" y="354902"/>
                    </a:lnTo>
                    <a:cubicBezTo>
                      <a:pt x="254496" y="354902"/>
                      <a:pt x="257912" y="351487"/>
                      <a:pt x="257912" y="347258"/>
                    </a:cubicBezTo>
                    <a:cubicBezTo>
                      <a:pt x="257912" y="343029"/>
                      <a:pt x="254496" y="339615"/>
                      <a:pt x="250266" y="339615"/>
                    </a:cubicBezTo>
                    <a:lnTo>
                      <a:pt x="201750" y="339615"/>
                    </a:lnTo>
                    <a:cubicBezTo>
                      <a:pt x="192595" y="339615"/>
                      <a:pt x="185128" y="332169"/>
                      <a:pt x="185128" y="322997"/>
                    </a:cubicBezTo>
                    <a:lnTo>
                      <a:pt x="185128" y="228931"/>
                    </a:lnTo>
                    <a:cubicBezTo>
                      <a:pt x="189973" y="231889"/>
                      <a:pt x="195653" y="233617"/>
                      <a:pt x="201750" y="233617"/>
                    </a:cubicBezTo>
                    <a:lnTo>
                      <a:pt x="226018" y="233617"/>
                    </a:lnTo>
                    <a:cubicBezTo>
                      <a:pt x="235173" y="233617"/>
                      <a:pt x="242640" y="241062"/>
                      <a:pt x="242640" y="250234"/>
                    </a:cubicBezTo>
                    <a:cubicBezTo>
                      <a:pt x="242640" y="267824"/>
                      <a:pt x="256958" y="282139"/>
                      <a:pt x="274554" y="282139"/>
                    </a:cubicBezTo>
                    <a:lnTo>
                      <a:pt x="323070" y="282139"/>
                    </a:lnTo>
                    <a:cubicBezTo>
                      <a:pt x="327300" y="282139"/>
                      <a:pt x="330716" y="278724"/>
                      <a:pt x="330716" y="274495"/>
                    </a:cubicBezTo>
                    <a:cubicBezTo>
                      <a:pt x="330716" y="270266"/>
                      <a:pt x="327300" y="266851"/>
                      <a:pt x="323070" y="266851"/>
                    </a:cubicBezTo>
                    <a:lnTo>
                      <a:pt x="274554" y="266851"/>
                    </a:lnTo>
                    <a:cubicBezTo>
                      <a:pt x="265399" y="266851"/>
                      <a:pt x="257931" y="259406"/>
                      <a:pt x="257931" y="250234"/>
                    </a:cubicBezTo>
                    <a:cubicBezTo>
                      <a:pt x="257931" y="232644"/>
                      <a:pt x="243613" y="218329"/>
                      <a:pt x="226018" y="218329"/>
                    </a:cubicBezTo>
                    <a:lnTo>
                      <a:pt x="201750" y="218329"/>
                    </a:lnTo>
                    <a:cubicBezTo>
                      <a:pt x="192595" y="218329"/>
                      <a:pt x="185128" y="210884"/>
                      <a:pt x="185128" y="201712"/>
                    </a:cubicBezTo>
                    <a:lnTo>
                      <a:pt x="185128" y="185094"/>
                    </a:lnTo>
                    <a:lnTo>
                      <a:pt x="347318" y="185094"/>
                    </a:lnTo>
                    <a:cubicBezTo>
                      <a:pt x="351548" y="185094"/>
                      <a:pt x="354964" y="181680"/>
                      <a:pt x="354964" y="177451"/>
                    </a:cubicBezTo>
                    <a:cubicBezTo>
                      <a:pt x="354964" y="173222"/>
                      <a:pt x="351548" y="169807"/>
                      <a:pt x="347318" y="1698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 150">
                <a:extLst>
                  <a:ext uri="{FF2B5EF4-FFF2-40B4-BE49-F238E27FC236}">
                    <a16:creationId xmlns:a16="http://schemas.microsoft.com/office/drawing/2014/main" id="{1D9586A6-1C47-8875-D782-6E7DCB488D67}"/>
                  </a:ext>
                </a:extLst>
              </p:cNvPr>
              <p:cNvSpPr/>
              <p:nvPr/>
            </p:nvSpPr>
            <p:spPr>
              <a:xfrm>
                <a:off x="8818525" y="3045299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3" y="0"/>
                      <a:pt x="39560" y="8875"/>
                      <a:pt x="39560" y="19774"/>
                    </a:cubicBezTo>
                    <a:cubicBezTo>
                      <a:pt x="39560" y="30674"/>
                      <a:pt x="30683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 151">
                <a:extLst>
                  <a:ext uri="{FF2B5EF4-FFF2-40B4-BE49-F238E27FC236}">
                    <a16:creationId xmlns:a16="http://schemas.microsoft.com/office/drawing/2014/main" id="{85ED590C-F706-27FC-1A45-749B68575F2C}"/>
                  </a:ext>
                </a:extLst>
              </p:cNvPr>
              <p:cNvSpPr/>
              <p:nvPr/>
            </p:nvSpPr>
            <p:spPr>
              <a:xfrm>
                <a:off x="8842793" y="3142323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3" y="0"/>
                      <a:pt x="39560" y="8875"/>
                      <a:pt x="39560" y="19774"/>
                    </a:cubicBezTo>
                    <a:cubicBezTo>
                      <a:pt x="39560" y="30674"/>
                      <a:pt x="30683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 152">
                <a:extLst>
                  <a:ext uri="{FF2B5EF4-FFF2-40B4-BE49-F238E27FC236}">
                    <a16:creationId xmlns:a16="http://schemas.microsoft.com/office/drawing/2014/main" id="{0546E579-C629-529B-2741-F5BBC9F4C102}"/>
                  </a:ext>
                </a:extLst>
              </p:cNvPr>
              <p:cNvSpPr/>
              <p:nvPr/>
            </p:nvSpPr>
            <p:spPr>
              <a:xfrm>
                <a:off x="8503121" y="3045299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 153">
                <a:extLst>
                  <a:ext uri="{FF2B5EF4-FFF2-40B4-BE49-F238E27FC236}">
                    <a16:creationId xmlns:a16="http://schemas.microsoft.com/office/drawing/2014/main" id="{D419FEF2-FDBC-1E8B-ED0F-E7BFA5AFB9DC}"/>
                  </a:ext>
                </a:extLst>
              </p:cNvPr>
              <p:cNvSpPr/>
              <p:nvPr/>
            </p:nvSpPr>
            <p:spPr>
              <a:xfrm>
                <a:off x="8818525" y="3239327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307 h 39548"/>
                  <a:gd name="connsiteX6" fmla="*/ 15292 w 39559"/>
                  <a:gd name="connsiteY6" fmla="*/ 19794 h 39548"/>
                  <a:gd name="connsiteX7" fmla="*/ 19780 w 39559"/>
                  <a:gd name="connsiteY7" fmla="*/ 24281 h 39548"/>
                  <a:gd name="connsiteX8" fmla="*/ 24268 w 39559"/>
                  <a:gd name="connsiteY8" fmla="*/ 19794 h 39548"/>
                  <a:gd name="connsiteX9" fmla="*/ 19780 w 39559"/>
                  <a:gd name="connsiteY9" fmla="*/ 1530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3" y="0"/>
                      <a:pt x="39560" y="8875"/>
                      <a:pt x="39560" y="19774"/>
                    </a:cubicBezTo>
                    <a:cubicBezTo>
                      <a:pt x="39560" y="30674"/>
                      <a:pt x="30683" y="39548"/>
                      <a:pt x="19780" y="39548"/>
                    </a:cubicBezTo>
                    <a:close/>
                    <a:moveTo>
                      <a:pt x="19780" y="15307"/>
                    </a:moveTo>
                    <a:cubicBezTo>
                      <a:pt x="17297" y="15307"/>
                      <a:pt x="15292" y="17312"/>
                      <a:pt x="15292" y="19794"/>
                    </a:cubicBezTo>
                    <a:cubicBezTo>
                      <a:pt x="15292" y="22276"/>
                      <a:pt x="17297" y="24281"/>
                      <a:pt x="19780" y="24281"/>
                    </a:cubicBezTo>
                    <a:cubicBezTo>
                      <a:pt x="22262" y="24281"/>
                      <a:pt x="24268" y="22276"/>
                      <a:pt x="24268" y="19794"/>
                    </a:cubicBezTo>
                    <a:cubicBezTo>
                      <a:pt x="24268" y="17312"/>
                      <a:pt x="22262" y="15307"/>
                      <a:pt x="19780" y="153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 154">
                <a:extLst>
                  <a:ext uri="{FF2B5EF4-FFF2-40B4-BE49-F238E27FC236}">
                    <a16:creationId xmlns:a16="http://schemas.microsoft.com/office/drawing/2014/main" id="{D9274D06-D3AA-5E4C-3CF9-6147BDBD40AB}"/>
                  </a:ext>
                </a:extLst>
              </p:cNvPr>
              <p:cNvSpPr/>
              <p:nvPr/>
            </p:nvSpPr>
            <p:spPr>
              <a:xfrm>
                <a:off x="8503121" y="3239327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307 h 39548"/>
                  <a:gd name="connsiteX6" fmla="*/ 15292 w 39559"/>
                  <a:gd name="connsiteY6" fmla="*/ 19794 h 39548"/>
                  <a:gd name="connsiteX7" fmla="*/ 19780 w 39559"/>
                  <a:gd name="connsiteY7" fmla="*/ 24281 h 39548"/>
                  <a:gd name="connsiteX8" fmla="*/ 24268 w 39559"/>
                  <a:gd name="connsiteY8" fmla="*/ 19794 h 39548"/>
                  <a:gd name="connsiteX9" fmla="*/ 19780 w 39559"/>
                  <a:gd name="connsiteY9" fmla="*/ 1530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307"/>
                    </a:moveTo>
                    <a:cubicBezTo>
                      <a:pt x="17297" y="15307"/>
                      <a:pt x="15292" y="17312"/>
                      <a:pt x="15292" y="19794"/>
                    </a:cubicBezTo>
                    <a:cubicBezTo>
                      <a:pt x="15292" y="22276"/>
                      <a:pt x="17297" y="24281"/>
                      <a:pt x="19780" y="24281"/>
                    </a:cubicBezTo>
                    <a:cubicBezTo>
                      <a:pt x="22262" y="24281"/>
                      <a:pt x="24268" y="22276"/>
                      <a:pt x="24268" y="19794"/>
                    </a:cubicBezTo>
                    <a:cubicBezTo>
                      <a:pt x="24268" y="17312"/>
                      <a:pt x="22262" y="15307"/>
                      <a:pt x="19780" y="153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 155">
                <a:extLst>
                  <a:ext uri="{FF2B5EF4-FFF2-40B4-BE49-F238E27FC236}">
                    <a16:creationId xmlns:a16="http://schemas.microsoft.com/office/drawing/2014/main" id="{AA48B068-EF3A-D8AE-DAFC-33111765A851}"/>
                  </a:ext>
                </a:extLst>
              </p:cNvPr>
              <p:cNvSpPr/>
              <p:nvPr/>
            </p:nvSpPr>
            <p:spPr>
              <a:xfrm>
                <a:off x="8478873" y="3142323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" name="Freeform 156">
                <a:extLst>
                  <a:ext uri="{FF2B5EF4-FFF2-40B4-BE49-F238E27FC236}">
                    <a16:creationId xmlns:a16="http://schemas.microsoft.com/office/drawing/2014/main" id="{EE72D2BC-DE30-1FCE-2476-2C17ACA25C7D}"/>
                  </a:ext>
                </a:extLst>
              </p:cNvPr>
              <p:cNvSpPr/>
              <p:nvPr/>
            </p:nvSpPr>
            <p:spPr>
              <a:xfrm>
                <a:off x="8745741" y="2972535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" name="Freeform 157">
                <a:extLst>
                  <a:ext uri="{FF2B5EF4-FFF2-40B4-BE49-F238E27FC236}">
                    <a16:creationId xmlns:a16="http://schemas.microsoft.com/office/drawing/2014/main" id="{D2EB42CC-5A6E-D6C8-ECBF-20ACCF9C81CB}"/>
                  </a:ext>
                </a:extLst>
              </p:cNvPr>
              <p:cNvSpPr/>
              <p:nvPr/>
            </p:nvSpPr>
            <p:spPr>
              <a:xfrm>
                <a:off x="8575905" y="2972535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 158">
                <a:extLst>
                  <a:ext uri="{FF2B5EF4-FFF2-40B4-BE49-F238E27FC236}">
                    <a16:creationId xmlns:a16="http://schemas.microsoft.com/office/drawing/2014/main" id="{17FAFAC7-364D-D3FD-8E83-10959F95E64F}"/>
                  </a:ext>
                </a:extLst>
              </p:cNvPr>
              <p:cNvSpPr/>
              <p:nvPr/>
            </p:nvSpPr>
            <p:spPr>
              <a:xfrm>
                <a:off x="8745741" y="3312090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307 h 39548"/>
                  <a:gd name="connsiteX6" fmla="*/ 15292 w 39559"/>
                  <a:gd name="connsiteY6" fmla="*/ 19794 h 39548"/>
                  <a:gd name="connsiteX7" fmla="*/ 19780 w 39559"/>
                  <a:gd name="connsiteY7" fmla="*/ 24281 h 39548"/>
                  <a:gd name="connsiteX8" fmla="*/ 24268 w 39559"/>
                  <a:gd name="connsiteY8" fmla="*/ 19794 h 39548"/>
                  <a:gd name="connsiteX9" fmla="*/ 19780 w 39559"/>
                  <a:gd name="connsiteY9" fmla="*/ 1530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307"/>
                    </a:moveTo>
                    <a:cubicBezTo>
                      <a:pt x="17297" y="15307"/>
                      <a:pt x="15292" y="17312"/>
                      <a:pt x="15292" y="19794"/>
                    </a:cubicBezTo>
                    <a:cubicBezTo>
                      <a:pt x="15292" y="22276"/>
                      <a:pt x="17297" y="24281"/>
                      <a:pt x="19780" y="24281"/>
                    </a:cubicBezTo>
                    <a:cubicBezTo>
                      <a:pt x="22262" y="24281"/>
                      <a:pt x="24268" y="22276"/>
                      <a:pt x="24268" y="19794"/>
                    </a:cubicBezTo>
                    <a:cubicBezTo>
                      <a:pt x="24268" y="17312"/>
                      <a:pt x="22262" y="15307"/>
                      <a:pt x="19780" y="153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" name="Freeform 159">
                <a:extLst>
                  <a:ext uri="{FF2B5EF4-FFF2-40B4-BE49-F238E27FC236}">
                    <a16:creationId xmlns:a16="http://schemas.microsoft.com/office/drawing/2014/main" id="{4971FCCC-20FA-CD4D-A90E-2EFDADB53DCF}"/>
                  </a:ext>
                </a:extLst>
              </p:cNvPr>
              <p:cNvSpPr/>
              <p:nvPr/>
            </p:nvSpPr>
            <p:spPr>
              <a:xfrm>
                <a:off x="8575905" y="3312090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307 h 39548"/>
                  <a:gd name="connsiteX6" fmla="*/ 15292 w 39559"/>
                  <a:gd name="connsiteY6" fmla="*/ 19794 h 39548"/>
                  <a:gd name="connsiteX7" fmla="*/ 19780 w 39559"/>
                  <a:gd name="connsiteY7" fmla="*/ 24281 h 39548"/>
                  <a:gd name="connsiteX8" fmla="*/ 24268 w 39559"/>
                  <a:gd name="connsiteY8" fmla="*/ 19794 h 39548"/>
                  <a:gd name="connsiteX9" fmla="*/ 19780 w 39559"/>
                  <a:gd name="connsiteY9" fmla="*/ 1530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307"/>
                    </a:moveTo>
                    <a:cubicBezTo>
                      <a:pt x="17297" y="15307"/>
                      <a:pt x="15292" y="17312"/>
                      <a:pt x="15292" y="19794"/>
                    </a:cubicBezTo>
                    <a:cubicBezTo>
                      <a:pt x="15292" y="22276"/>
                      <a:pt x="17297" y="24281"/>
                      <a:pt x="19780" y="24281"/>
                    </a:cubicBezTo>
                    <a:cubicBezTo>
                      <a:pt x="22262" y="24281"/>
                      <a:pt x="24268" y="22276"/>
                      <a:pt x="24268" y="19794"/>
                    </a:cubicBezTo>
                    <a:cubicBezTo>
                      <a:pt x="24268" y="17312"/>
                      <a:pt x="22262" y="15307"/>
                      <a:pt x="19780" y="153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24" name="Graphic 11">
              <a:extLst>
                <a:ext uri="{FF2B5EF4-FFF2-40B4-BE49-F238E27FC236}">
                  <a16:creationId xmlns:a16="http://schemas.microsoft.com/office/drawing/2014/main" id="{6FACE8F2-9556-20ED-EA71-15CB8BD2E2AF}"/>
                </a:ext>
              </a:extLst>
            </p:cNvPr>
            <p:cNvGrpSpPr/>
            <p:nvPr/>
          </p:nvGrpSpPr>
          <p:grpSpPr>
            <a:xfrm>
              <a:off x="8344465" y="3485074"/>
              <a:ext cx="677636" cy="341480"/>
              <a:chOff x="8344465" y="3485074"/>
              <a:chExt cx="677636" cy="341480"/>
            </a:xfrm>
            <a:solidFill>
              <a:srgbClr val="000000"/>
            </a:solidFill>
          </p:grpSpPr>
          <p:sp>
            <p:nvSpPr>
              <p:cNvPr id="325" name="Freeform 161">
                <a:extLst>
                  <a:ext uri="{FF2B5EF4-FFF2-40B4-BE49-F238E27FC236}">
                    <a16:creationId xmlns:a16="http://schemas.microsoft.com/office/drawing/2014/main" id="{ADDB80C9-6CF0-8309-0DF8-B5D26238D4FD}"/>
                  </a:ext>
                </a:extLst>
              </p:cNvPr>
              <p:cNvSpPr/>
              <p:nvPr/>
            </p:nvSpPr>
            <p:spPr>
              <a:xfrm>
                <a:off x="8595545" y="3485074"/>
                <a:ext cx="115759" cy="120907"/>
              </a:xfrm>
              <a:custGeom>
                <a:avLst/>
                <a:gdLst>
                  <a:gd name="connsiteX0" fmla="*/ 89168 w 115759"/>
                  <a:gd name="connsiteY0" fmla="*/ 120908 h 120907"/>
                  <a:gd name="connsiteX1" fmla="*/ 79655 w 115759"/>
                  <a:gd name="connsiteY1" fmla="*/ 93967 h 120907"/>
                  <a:gd name="connsiteX2" fmla="*/ 35429 w 115759"/>
                  <a:gd name="connsiteY2" fmla="*/ 93967 h 120907"/>
                  <a:gd name="connsiteX3" fmla="*/ 25916 w 115759"/>
                  <a:gd name="connsiteY3" fmla="*/ 120908 h 120907"/>
                  <a:gd name="connsiteX4" fmla="*/ 0 w 115759"/>
                  <a:gd name="connsiteY4" fmla="*/ 120908 h 120907"/>
                  <a:gd name="connsiteX5" fmla="*/ 46312 w 115759"/>
                  <a:gd name="connsiteY5" fmla="*/ 0 h 120907"/>
                  <a:gd name="connsiteX6" fmla="*/ 69805 w 115759"/>
                  <a:gd name="connsiteY6" fmla="*/ 0 h 120907"/>
                  <a:gd name="connsiteX7" fmla="*/ 115759 w 115759"/>
                  <a:gd name="connsiteY7" fmla="*/ 120908 h 120907"/>
                  <a:gd name="connsiteX8" fmla="*/ 89148 w 115759"/>
                  <a:gd name="connsiteY8" fmla="*/ 120908 h 120907"/>
                  <a:gd name="connsiteX9" fmla="*/ 63589 w 115759"/>
                  <a:gd name="connsiteY9" fmla="*/ 49058 h 120907"/>
                  <a:gd name="connsiteX10" fmla="*/ 57552 w 115759"/>
                  <a:gd name="connsiteY10" fmla="*/ 30237 h 120907"/>
                  <a:gd name="connsiteX11" fmla="*/ 51495 w 115759"/>
                  <a:gd name="connsiteY11" fmla="*/ 49058 h 120907"/>
                  <a:gd name="connsiteX12" fmla="*/ 43710 w 115759"/>
                  <a:gd name="connsiteY12" fmla="*/ 70996 h 120907"/>
                  <a:gd name="connsiteX13" fmla="*/ 71354 w 115759"/>
                  <a:gd name="connsiteY13" fmla="*/ 70996 h 120907"/>
                  <a:gd name="connsiteX14" fmla="*/ 63569 w 115759"/>
                  <a:gd name="connsiteY14" fmla="*/ 4905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5759" h="120907">
                    <a:moveTo>
                      <a:pt x="89168" y="120908"/>
                    </a:moveTo>
                    <a:lnTo>
                      <a:pt x="79655" y="93967"/>
                    </a:lnTo>
                    <a:lnTo>
                      <a:pt x="35429" y="93967"/>
                    </a:lnTo>
                    <a:lnTo>
                      <a:pt x="25916" y="120908"/>
                    </a:lnTo>
                    <a:lnTo>
                      <a:pt x="0" y="120908"/>
                    </a:lnTo>
                    <a:lnTo>
                      <a:pt x="46312" y="0"/>
                    </a:lnTo>
                    <a:lnTo>
                      <a:pt x="69805" y="0"/>
                    </a:lnTo>
                    <a:lnTo>
                      <a:pt x="115759" y="120908"/>
                    </a:lnTo>
                    <a:lnTo>
                      <a:pt x="89148" y="120908"/>
                    </a:lnTo>
                    <a:close/>
                    <a:moveTo>
                      <a:pt x="63589" y="49058"/>
                    </a:moveTo>
                    <a:cubicBezTo>
                      <a:pt x="61166" y="41970"/>
                      <a:pt x="58744" y="34724"/>
                      <a:pt x="57552" y="30237"/>
                    </a:cubicBezTo>
                    <a:cubicBezTo>
                      <a:pt x="56341" y="34724"/>
                      <a:pt x="53918" y="41990"/>
                      <a:pt x="51495" y="49058"/>
                    </a:cubicBezTo>
                    <a:lnTo>
                      <a:pt x="43710" y="70996"/>
                    </a:lnTo>
                    <a:lnTo>
                      <a:pt x="71354" y="70996"/>
                    </a:lnTo>
                    <a:lnTo>
                      <a:pt x="63569" y="4905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 162">
                <a:extLst>
                  <a:ext uri="{FF2B5EF4-FFF2-40B4-BE49-F238E27FC236}">
                    <a16:creationId xmlns:a16="http://schemas.microsoft.com/office/drawing/2014/main" id="{6556309A-D1FB-3B6D-195C-F52B0254A4F6}"/>
                  </a:ext>
                </a:extLst>
              </p:cNvPr>
              <p:cNvSpPr/>
              <p:nvPr/>
            </p:nvSpPr>
            <p:spPr>
              <a:xfrm>
                <a:off x="8731104" y="3485074"/>
                <a:ext cx="24188" cy="120907"/>
              </a:xfrm>
              <a:custGeom>
                <a:avLst/>
                <a:gdLst>
                  <a:gd name="connsiteX0" fmla="*/ 0 w 24188"/>
                  <a:gd name="connsiteY0" fmla="*/ 120908 h 120907"/>
                  <a:gd name="connsiteX1" fmla="*/ 0 w 24188"/>
                  <a:gd name="connsiteY1" fmla="*/ 0 h 120907"/>
                  <a:gd name="connsiteX2" fmla="*/ 24189 w 24188"/>
                  <a:gd name="connsiteY2" fmla="*/ 0 h 120907"/>
                  <a:gd name="connsiteX3" fmla="*/ 24189 w 24188"/>
                  <a:gd name="connsiteY3" fmla="*/ 120908 h 120907"/>
                  <a:gd name="connsiteX4" fmla="*/ 0 w 24188"/>
                  <a:gd name="connsiteY4" fmla="*/ 12090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88" h="120907">
                    <a:moveTo>
                      <a:pt x="0" y="120908"/>
                    </a:moveTo>
                    <a:lnTo>
                      <a:pt x="0" y="0"/>
                    </a:lnTo>
                    <a:lnTo>
                      <a:pt x="24189" y="0"/>
                    </a:lnTo>
                    <a:lnTo>
                      <a:pt x="24189" y="120908"/>
                    </a:lnTo>
                    <a:lnTo>
                      <a:pt x="0" y="12090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 163">
                <a:extLst>
                  <a:ext uri="{FF2B5EF4-FFF2-40B4-BE49-F238E27FC236}">
                    <a16:creationId xmlns:a16="http://schemas.microsoft.com/office/drawing/2014/main" id="{91F6D03C-F573-C8E0-E4D5-BF36D6A29616}"/>
                  </a:ext>
                </a:extLst>
              </p:cNvPr>
              <p:cNvSpPr/>
              <p:nvPr/>
            </p:nvSpPr>
            <p:spPr>
              <a:xfrm>
                <a:off x="8344465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 164">
                <a:extLst>
                  <a:ext uri="{FF2B5EF4-FFF2-40B4-BE49-F238E27FC236}">
                    <a16:creationId xmlns:a16="http://schemas.microsoft.com/office/drawing/2014/main" id="{72A4ECC2-7926-155D-E802-D23EFCA40E18}"/>
                  </a:ext>
                </a:extLst>
              </p:cNvPr>
              <p:cNvSpPr/>
              <p:nvPr/>
            </p:nvSpPr>
            <p:spPr>
              <a:xfrm>
                <a:off x="8454644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6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 165">
                <a:extLst>
                  <a:ext uri="{FF2B5EF4-FFF2-40B4-BE49-F238E27FC236}">
                    <a16:creationId xmlns:a16="http://schemas.microsoft.com/office/drawing/2014/main" id="{A15074E8-77E4-66EE-D8FA-6F1B866AA949}"/>
                  </a:ext>
                </a:extLst>
              </p:cNvPr>
              <p:cNvSpPr/>
              <p:nvPr/>
            </p:nvSpPr>
            <p:spPr>
              <a:xfrm>
                <a:off x="8546831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Freeform 166">
                <a:extLst>
                  <a:ext uri="{FF2B5EF4-FFF2-40B4-BE49-F238E27FC236}">
                    <a16:creationId xmlns:a16="http://schemas.microsoft.com/office/drawing/2014/main" id="{2F55C1E6-7A73-512B-16D4-B22BB9982FCF}"/>
                  </a:ext>
                </a:extLst>
              </p:cNvPr>
              <p:cNvSpPr/>
              <p:nvPr/>
            </p:nvSpPr>
            <p:spPr>
              <a:xfrm>
                <a:off x="8641122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 167">
                <a:extLst>
                  <a:ext uri="{FF2B5EF4-FFF2-40B4-BE49-F238E27FC236}">
                    <a16:creationId xmlns:a16="http://schemas.microsoft.com/office/drawing/2014/main" id="{D1ED3DFA-2F7A-19BD-F00C-1C025605597A}"/>
                  </a:ext>
                </a:extLst>
              </p:cNvPr>
              <p:cNvSpPr/>
              <p:nvPr/>
            </p:nvSpPr>
            <p:spPr>
              <a:xfrm>
                <a:off x="8742305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 168">
                <a:extLst>
                  <a:ext uri="{FF2B5EF4-FFF2-40B4-BE49-F238E27FC236}">
                    <a16:creationId xmlns:a16="http://schemas.microsoft.com/office/drawing/2014/main" id="{56985E41-FA09-A4EF-333A-F2C64C739453}"/>
                  </a:ext>
                </a:extLst>
              </p:cNvPr>
              <p:cNvSpPr/>
              <p:nvPr/>
            </p:nvSpPr>
            <p:spPr>
              <a:xfrm>
                <a:off x="8813878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08 w 27286"/>
                  <a:gd name="connsiteY5" fmla="*/ 125395 h 125394"/>
                  <a:gd name="connsiteX6" fmla="*/ 1708 w 27286"/>
                  <a:gd name="connsiteY6" fmla="*/ 34704 h 125394"/>
                  <a:gd name="connsiteX7" fmla="*/ 25559 w 27286"/>
                  <a:gd name="connsiteY7" fmla="*/ 34704 h 125394"/>
                  <a:gd name="connsiteX8" fmla="*/ 25559 w 27286"/>
                  <a:gd name="connsiteY8" fmla="*/ 125395 h 125394"/>
                  <a:gd name="connsiteX9" fmla="*/ 170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08" y="125395"/>
                    </a:moveTo>
                    <a:lnTo>
                      <a:pt x="1708" y="34704"/>
                    </a:lnTo>
                    <a:lnTo>
                      <a:pt x="25559" y="34704"/>
                    </a:lnTo>
                    <a:lnTo>
                      <a:pt x="25559" y="125395"/>
                    </a:lnTo>
                    <a:lnTo>
                      <a:pt x="170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 169">
                <a:extLst>
                  <a:ext uri="{FF2B5EF4-FFF2-40B4-BE49-F238E27FC236}">
                    <a16:creationId xmlns:a16="http://schemas.microsoft.com/office/drawing/2014/main" id="{19277E45-D5AE-2B55-39F1-734866BA8381}"/>
                  </a:ext>
                </a:extLst>
              </p:cNvPr>
              <p:cNvSpPr/>
              <p:nvPr/>
            </p:nvSpPr>
            <p:spPr>
              <a:xfrm>
                <a:off x="8853954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" name="Freeform 170">
                <a:extLst>
                  <a:ext uri="{FF2B5EF4-FFF2-40B4-BE49-F238E27FC236}">
                    <a16:creationId xmlns:a16="http://schemas.microsoft.com/office/drawing/2014/main" id="{FFA83BB8-9756-69CF-ECC9-A8C84D1809C5}"/>
                  </a:ext>
                </a:extLst>
              </p:cNvPr>
              <p:cNvSpPr/>
              <p:nvPr/>
            </p:nvSpPr>
            <p:spPr>
              <a:xfrm>
                <a:off x="8928803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370AE850-653B-789A-657D-51A83FBFE2DD}"/>
              </a:ext>
            </a:extLst>
          </p:cNvPr>
          <p:cNvGrpSpPr/>
          <p:nvPr/>
        </p:nvGrpSpPr>
        <p:grpSpPr>
          <a:xfrm>
            <a:off x="8866077" y="3190206"/>
            <a:ext cx="851826" cy="1217863"/>
            <a:chOff x="9460151" y="2732601"/>
            <a:chExt cx="1037663" cy="1433411"/>
          </a:xfrm>
        </p:grpSpPr>
        <p:sp>
          <p:nvSpPr>
            <p:cNvPr id="347" name="Freeform 172">
              <a:extLst>
                <a:ext uri="{FF2B5EF4-FFF2-40B4-BE49-F238E27FC236}">
                  <a16:creationId xmlns:a16="http://schemas.microsoft.com/office/drawing/2014/main" id="{683495FD-B112-2622-D34A-C286FE5F0FBD}"/>
                </a:ext>
              </a:extLst>
            </p:cNvPr>
            <p:cNvSpPr/>
            <p:nvPr/>
          </p:nvSpPr>
          <p:spPr>
            <a:xfrm>
              <a:off x="9460151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48" name="Graphic 12">
              <a:extLst>
                <a:ext uri="{FF2B5EF4-FFF2-40B4-BE49-F238E27FC236}">
                  <a16:creationId xmlns:a16="http://schemas.microsoft.com/office/drawing/2014/main" id="{3C6D1745-083E-1CC4-A5F1-C568634273D4}"/>
                </a:ext>
              </a:extLst>
            </p:cNvPr>
            <p:cNvGrpSpPr/>
            <p:nvPr/>
          </p:nvGrpSpPr>
          <p:grpSpPr>
            <a:xfrm>
              <a:off x="9831141" y="2929910"/>
              <a:ext cx="295683" cy="435785"/>
              <a:chOff x="9831141" y="2929910"/>
              <a:chExt cx="295683" cy="435785"/>
            </a:xfrm>
            <a:solidFill>
              <a:srgbClr val="000000"/>
            </a:solidFill>
          </p:grpSpPr>
          <p:sp>
            <p:nvSpPr>
              <p:cNvPr id="362" name="Freeform 174">
                <a:extLst>
                  <a:ext uri="{FF2B5EF4-FFF2-40B4-BE49-F238E27FC236}">
                    <a16:creationId xmlns:a16="http://schemas.microsoft.com/office/drawing/2014/main" id="{C0894D9A-3DD5-8E9D-532F-E45F560F78A8}"/>
                  </a:ext>
                </a:extLst>
              </p:cNvPr>
              <p:cNvSpPr/>
              <p:nvPr/>
            </p:nvSpPr>
            <p:spPr>
              <a:xfrm>
                <a:off x="10053286" y="3125284"/>
                <a:ext cx="16939" cy="16979"/>
              </a:xfrm>
              <a:custGeom>
                <a:avLst/>
                <a:gdLst>
                  <a:gd name="connsiteX0" fmla="*/ 8480 w 16939"/>
                  <a:gd name="connsiteY0" fmla="*/ 16980 h 16979"/>
                  <a:gd name="connsiteX1" fmla="*/ 6832 w 16939"/>
                  <a:gd name="connsiteY1" fmla="*/ 16821 h 16979"/>
                  <a:gd name="connsiteX2" fmla="*/ 5243 w 16939"/>
                  <a:gd name="connsiteY2" fmla="*/ 16325 h 16979"/>
                  <a:gd name="connsiteX3" fmla="*/ 3773 w 16939"/>
                  <a:gd name="connsiteY3" fmla="*/ 15550 h 16979"/>
                  <a:gd name="connsiteX4" fmla="*/ 2482 w 16939"/>
                  <a:gd name="connsiteY4" fmla="*/ 14498 h 16979"/>
                  <a:gd name="connsiteX5" fmla="*/ 1430 w 16939"/>
                  <a:gd name="connsiteY5" fmla="*/ 13208 h 16979"/>
                  <a:gd name="connsiteX6" fmla="*/ 655 w 16939"/>
                  <a:gd name="connsiteY6" fmla="*/ 11738 h 16979"/>
                  <a:gd name="connsiteX7" fmla="*/ 179 w 16939"/>
                  <a:gd name="connsiteY7" fmla="*/ 10150 h 16979"/>
                  <a:gd name="connsiteX8" fmla="*/ 0 w 16939"/>
                  <a:gd name="connsiteY8" fmla="*/ 8482 h 16979"/>
                  <a:gd name="connsiteX9" fmla="*/ 179 w 16939"/>
                  <a:gd name="connsiteY9" fmla="*/ 6835 h 16979"/>
                  <a:gd name="connsiteX10" fmla="*/ 655 w 16939"/>
                  <a:gd name="connsiteY10" fmla="*/ 5246 h 16979"/>
                  <a:gd name="connsiteX11" fmla="*/ 1430 w 16939"/>
                  <a:gd name="connsiteY11" fmla="*/ 3777 h 16979"/>
                  <a:gd name="connsiteX12" fmla="*/ 2482 w 16939"/>
                  <a:gd name="connsiteY12" fmla="*/ 2487 h 16979"/>
                  <a:gd name="connsiteX13" fmla="*/ 3773 w 16939"/>
                  <a:gd name="connsiteY13" fmla="*/ 1434 h 16979"/>
                  <a:gd name="connsiteX14" fmla="*/ 5243 w 16939"/>
                  <a:gd name="connsiteY14" fmla="*/ 640 h 16979"/>
                  <a:gd name="connsiteX15" fmla="*/ 6832 w 16939"/>
                  <a:gd name="connsiteY15" fmla="*/ 164 h 16979"/>
                  <a:gd name="connsiteX16" fmla="*/ 10128 w 16939"/>
                  <a:gd name="connsiteY16" fmla="*/ 164 h 16979"/>
                  <a:gd name="connsiteX17" fmla="*/ 11717 w 16939"/>
                  <a:gd name="connsiteY17" fmla="*/ 640 h 16979"/>
                  <a:gd name="connsiteX18" fmla="*/ 13167 w 16939"/>
                  <a:gd name="connsiteY18" fmla="*/ 1434 h 16979"/>
                  <a:gd name="connsiteX19" fmla="*/ 14458 w 16939"/>
                  <a:gd name="connsiteY19" fmla="*/ 2487 h 16979"/>
                  <a:gd name="connsiteX20" fmla="*/ 15510 w 16939"/>
                  <a:gd name="connsiteY20" fmla="*/ 3777 h 16979"/>
                  <a:gd name="connsiteX21" fmla="*/ 16285 w 16939"/>
                  <a:gd name="connsiteY21" fmla="*/ 5246 h 16979"/>
                  <a:gd name="connsiteX22" fmla="*/ 16761 w 16939"/>
                  <a:gd name="connsiteY22" fmla="*/ 6835 h 16979"/>
                  <a:gd name="connsiteX23" fmla="*/ 16940 w 16939"/>
                  <a:gd name="connsiteY23" fmla="*/ 8482 h 16979"/>
                  <a:gd name="connsiteX24" fmla="*/ 16761 w 16939"/>
                  <a:gd name="connsiteY24" fmla="*/ 10150 h 16979"/>
                  <a:gd name="connsiteX25" fmla="*/ 16285 w 16939"/>
                  <a:gd name="connsiteY25" fmla="*/ 11738 h 16979"/>
                  <a:gd name="connsiteX26" fmla="*/ 15510 w 16939"/>
                  <a:gd name="connsiteY26" fmla="*/ 13208 h 16979"/>
                  <a:gd name="connsiteX27" fmla="*/ 14458 w 16939"/>
                  <a:gd name="connsiteY27" fmla="*/ 14498 h 16979"/>
                  <a:gd name="connsiteX28" fmla="*/ 13167 w 16939"/>
                  <a:gd name="connsiteY28" fmla="*/ 15550 h 16979"/>
                  <a:gd name="connsiteX29" fmla="*/ 11717 w 16939"/>
                  <a:gd name="connsiteY29" fmla="*/ 16325 h 16979"/>
                  <a:gd name="connsiteX30" fmla="*/ 10128 w 16939"/>
                  <a:gd name="connsiteY30" fmla="*/ 16821 h 16979"/>
                  <a:gd name="connsiteX31" fmla="*/ 8480 w 16939"/>
                  <a:gd name="connsiteY31" fmla="*/ 16980 h 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6939" h="16979">
                    <a:moveTo>
                      <a:pt x="8480" y="16980"/>
                    </a:moveTo>
                    <a:cubicBezTo>
                      <a:pt x="7924" y="16980"/>
                      <a:pt x="7368" y="16920"/>
                      <a:pt x="6832" y="16821"/>
                    </a:cubicBezTo>
                    <a:cubicBezTo>
                      <a:pt x="6295" y="16702"/>
                      <a:pt x="5759" y="16543"/>
                      <a:pt x="5243" y="16325"/>
                    </a:cubicBezTo>
                    <a:cubicBezTo>
                      <a:pt x="4726" y="16106"/>
                      <a:pt x="4230" y="15868"/>
                      <a:pt x="3773" y="15550"/>
                    </a:cubicBezTo>
                    <a:cubicBezTo>
                      <a:pt x="3316" y="15233"/>
                      <a:pt x="2880" y="14895"/>
                      <a:pt x="2482" y="14498"/>
                    </a:cubicBezTo>
                    <a:cubicBezTo>
                      <a:pt x="2085" y="14101"/>
                      <a:pt x="1728" y="13664"/>
                      <a:pt x="1430" y="13208"/>
                    </a:cubicBezTo>
                    <a:cubicBezTo>
                      <a:pt x="1132" y="12731"/>
                      <a:pt x="874" y="12255"/>
                      <a:pt x="655" y="11738"/>
                    </a:cubicBezTo>
                    <a:cubicBezTo>
                      <a:pt x="437" y="11222"/>
                      <a:pt x="278" y="10686"/>
                      <a:pt x="179" y="10150"/>
                    </a:cubicBezTo>
                    <a:cubicBezTo>
                      <a:pt x="60" y="9594"/>
                      <a:pt x="0" y="9058"/>
                      <a:pt x="0" y="8482"/>
                    </a:cubicBezTo>
                    <a:cubicBezTo>
                      <a:pt x="0" y="7907"/>
                      <a:pt x="60" y="7390"/>
                      <a:pt x="179" y="6835"/>
                    </a:cubicBezTo>
                    <a:cubicBezTo>
                      <a:pt x="278" y="6299"/>
                      <a:pt x="437" y="5763"/>
                      <a:pt x="655" y="5246"/>
                    </a:cubicBezTo>
                    <a:cubicBezTo>
                      <a:pt x="874" y="4730"/>
                      <a:pt x="1132" y="4234"/>
                      <a:pt x="1430" y="3777"/>
                    </a:cubicBezTo>
                    <a:cubicBezTo>
                      <a:pt x="1748" y="3321"/>
                      <a:pt x="2085" y="2884"/>
                      <a:pt x="2482" y="2487"/>
                    </a:cubicBezTo>
                    <a:cubicBezTo>
                      <a:pt x="2860" y="2090"/>
                      <a:pt x="3297" y="1732"/>
                      <a:pt x="3773" y="1434"/>
                    </a:cubicBezTo>
                    <a:cubicBezTo>
                      <a:pt x="4230" y="1117"/>
                      <a:pt x="4726" y="859"/>
                      <a:pt x="5243" y="640"/>
                    </a:cubicBezTo>
                    <a:cubicBezTo>
                      <a:pt x="5759" y="422"/>
                      <a:pt x="6295" y="263"/>
                      <a:pt x="6832" y="164"/>
                    </a:cubicBezTo>
                    <a:cubicBezTo>
                      <a:pt x="7924" y="-55"/>
                      <a:pt x="9056" y="-55"/>
                      <a:pt x="10128" y="164"/>
                    </a:cubicBezTo>
                    <a:cubicBezTo>
                      <a:pt x="10684" y="283"/>
                      <a:pt x="11201" y="442"/>
                      <a:pt x="11717" y="640"/>
                    </a:cubicBezTo>
                    <a:cubicBezTo>
                      <a:pt x="12233" y="859"/>
                      <a:pt x="12710" y="1117"/>
                      <a:pt x="13167" y="1434"/>
                    </a:cubicBezTo>
                    <a:cubicBezTo>
                      <a:pt x="13623" y="1732"/>
                      <a:pt x="14060" y="2090"/>
                      <a:pt x="14458" y="2487"/>
                    </a:cubicBezTo>
                    <a:cubicBezTo>
                      <a:pt x="14855" y="2884"/>
                      <a:pt x="15212" y="3301"/>
                      <a:pt x="15510" y="3777"/>
                    </a:cubicBezTo>
                    <a:cubicBezTo>
                      <a:pt x="15828" y="4234"/>
                      <a:pt x="16066" y="4730"/>
                      <a:pt x="16285" y="5246"/>
                    </a:cubicBezTo>
                    <a:cubicBezTo>
                      <a:pt x="16503" y="5763"/>
                      <a:pt x="16662" y="6299"/>
                      <a:pt x="16761" y="6835"/>
                    </a:cubicBezTo>
                    <a:cubicBezTo>
                      <a:pt x="16880" y="7390"/>
                      <a:pt x="16940" y="7946"/>
                      <a:pt x="16940" y="8482"/>
                    </a:cubicBezTo>
                    <a:cubicBezTo>
                      <a:pt x="16940" y="9018"/>
                      <a:pt x="16880" y="9594"/>
                      <a:pt x="16761" y="10150"/>
                    </a:cubicBezTo>
                    <a:cubicBezTo>
                      <a:pt x="16662" y="10686"/>
                      <a:pt x="16483" y="11222"/>
                      <a:pt x="16285" y="11738"/>
                    </a:cubicBezTo>
                    <a:cubicBezTo>
                      <a:pt x="16066" y="12255"/>
                      <a:pt x="15828" y="12751"/>
                      <a:pt x="15510" y="13208"/>
                    </a:cubicBezTo>
                    <a:cubicBezTo>
                      <a:pt x="15192" y="13664"/>
                      <a:pt x="14835" y="14101"/>
                      <a:pt x="14458" y="14498"/>
                    </a:cubicBezTo>
                    <a:cubicBezTo>
                      <a:pt x="14080" y="14875"/>
                      <a:pt x="13643" y="15233"/>
                      <a:pt x="13167" y="15550"/>
                    </a:cubicBezTo>
                    <a:cubicBezTo>
                      <a:pt x="12710" y="15868"/>
                      <a:pt x="12213" y="16106"/>
                      <a:pt x="11717" y="16325"/>
                    </a:cubicBezTo>
                    <a:cubicBezTo>
                      <a:pt x="11201" y="16543"/>
                      <a:pt x="10664" y="16702"/>
                      <a:pt x="10128" y="16821"/>
                    </a:cubicBezTo>
                    <a:cubicBezTo>
                      <a:pt x="9592" y="16920"/>
                      <a:pt x="9036" y="16980"/>
                      <a:pt x="8480" y="16980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 175">
                <a:extLst>
                  <a:ext uri="{FF2B5EF4-FFF2-40B4-BE49-F238E27FC236}">
                    <a16:creationId xmlns:a16="http://schemas.microsoft.com/office/drawing/2014/main" id="{4B347C57-8963-6620-97CF-4311989BABC4}"/>
                  </a:ext>
                </a:extLst>
              </p:cNvPr>
              <p:cNvSpPr/>
              <p:nvPr/>
            </p:nvSpPr>
            <p:spPr>
              <a:xfrm>
                <a:off x="10053286" y="3209383"/>
                <a:ext cx="16939" cy="16979"/>
              </a:xfrm>
              <a:custGeom>
                <a:avLst/>
                <a:gdLst>
                  <a:gd name="connsiteX0" fmla="*/ 8480 w 16939"/>
                  <a:gd name="connsiteY0" fmla="*/ 16980 h 16979"/>
                  <a:gd name="connsiteX1" fmla="*/ 6832 w 16939"/>
                  <a:gd name="connsiteY1" fmla="*/ 16821 h 16979"/>
                  <a:gd name="connsiteX2" fmla="*/ 5243 w 16939"/>
                  <a:gd name="connsiteY2" fmla="*/ 16325 h 16979"/>
                  <a:gd name="connsiteX3" fmla="*/ 3773 w 16939"/>
                  <a:gd name="connsiteY3" fmla="*/ 15550 h 16979"/>
                  <a:gd name="connsiteX4" fmla="*/ 2482 w 16939"/>
                  <a:gd name="connsiteY4" fmla="*/ 14498 h 16979"/>
                  <a:gd name="connsiteX5" fmla="*/ 1430 w 16939"/>
                  <a:gd name="connsiteY5" fmla="*/ 13208 h 16979"/>
                  <a:gd name="connsiteX6" fmla="*/ 655 w 16939"/>
                  <a:gd name="connsiteY6" fmla="*/ 11738 h 16979"/>
                  <a:gd name="connsiteX7" fmla="*/ 179 w 16939"/>
                  <a:gd name="connsiteY7" fmla="*/ 10150 h 16979"/>
                  <a:gd name="connsiteX8" fmla="*/ 0 w 16939"/>
                  <a:gd name="connsiteY8" fmla="*/ 8482 h 16979"/>
                  <a:gd name="connsiteX9" fmla="*/ 179 w 16939"/>
                  <a:gd name="connsiteY9" fmla="*/ 6835 h 16979"/>
                  <a:gd name="connsiteX10" fmla="*/ 655 w 16939"/>
                  <a:gd name="connsiteY10" fmla="*/ 5246 h 16979"/>
                  <a:gd name="connsiteX11" fmla="*/ 1430 w 16939"/>
                  <a:gd name="connsiteY11" fmla="*/ 3777 h 16979"/>
                  <a:gd name="connsiteX12" fmla="*/ 2482 w 16939"/>
                  <a:gd name="connsiteY12" fmla="*/ 2487 h 16979"/>
                  <a:gd name="connsiteX13" fmla="*/ 3773 w 16939"/>
                  <a:gd name="connsiteY13" fmla="*/ 1434 h 16979"/>
                  <a:gd name="connsiteX14" fmla="*/ 5243 w 16939"/>
                  <a:gd name="connsiteY14" fmla="*/ 640 h 16979"/>
                  <a:gd name="connsiteX15" fmla="*/ 6832 w 16939"/>
                  <a:gd name="connsiteY15" fmla="*/ 164 h 16979"/>
                  <a:gd name="connsiteX16" fmla="*/ 10128 w 16939"/>
                  <a:gd name="connsiteY16" fmla="*/ 164 h 16979"/>
                  <a:gd name="connsiteX17" fmla="*/ 11717 w 16939"/>
                  <a:gd name="connsiteY17" fmla="*/ 640 h 16979"/>
                  <a:gd name="connsiteX18" fmla="*/ 13167 w 16939"/>
                  <a:gd name="connsiteY18" fmla="*/ 1434 h 16979"/>
                  <a:gd name="connsiteX19" fmla="*/ 14458 w 16939"/>
                  <a:gd name="connsiteY19" fmla="*/ 2487 h 16979"/>
                  <a:gd name="connsiteX20" fmla="*/ 15510 w 16939"/>
                  <a:gd name="connsiteY20" fmla="*/ 3777 h 16979"/>
                  <a:gd name="connsiteX21" fmla="*/ 16285 w 16939"/>
                  <a:gd name="connsiteY21" fmla="*/ 5246 h 16979"/>
                  <a:gd name="connsiteX22" fmla="*/ 16761 w 16939"/>
                  <a:gd name="connsiteY22" fmla="*/ 6835 h 16979"/>
                  <a:gd name="connsiteX23" fmla="*/ 16940 w 16939"/>
                  <a:gd name="connsiteY23" fmla="*/ 8482 h 16979"/>
                  <a:gd name="connsiteX24" fmla="*/ 16761 w 16939"/>
                  <a:gd name="connsiteY24" fmla="*/ 10150 h 16979"/>
                  <a:gd name="connsiteX25" fmla="*/ 16285 w 16939"/>
                  <a:gd name="connsiteY25" fmla="*/ 11738 h 16979"/>
                  <a:gd name="connsiteX26" fmla="*/ 15510 w 16939"/>
                  <a:gd name="connsiteY26" fmla="*/ 13208 h 16979"/>
                  <a:gd name="connsiteX27" fmla="*/ 14458 w 16939"/>
                  <a:gd name="connsiteY27" fmla="*/ 14498 h 16979"/>
                  <a:gd name="connsiteX28" fmla="*/ 13167 w 16939"/>
                  <a:gd name="connsiteY28" fmla="*/ 15550 h 16979"/>
                  <a:gd name="connsiteX29" fmla="*/ 11717 w 16939"/>
                  <a:gd name="connsiteY29" fmla="*/ 16325 h 16979"/>
                  <a:gd name="connsiteX30" fmla="*/ 10128 w 16939"/>
                  <a:gd name="connsiteY30" fmla="*/ 16821 h 16979"/>
                  <a:gd name="connsiteX31" fmla="*/ 8480 w 16939"/>
                  <a:gd name="connsiteY31" fmla="*/ 16980 h 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6939" h="16979">
                    <a:moveTo>
                      <a:pt x="8480" y="16980"/>
                    </a:moveTo>
                    <a:cubicBezTo>
                      <a:pt x="7924" y="16980"/>
                      <a:pt x="7368" y="16920"/>
                      <a:pt x="6832" y="16821"/>
                    </a:cubicBezTo>
                    <a:cubicBezTo>
                      <a:pt x="6295" y="16702"/>
                      <a:pt x="5759" y="16543"/>
                      <a:pt x="5243" y="16325"/>
                    </a:cubicBezTo>
                    <a:cubicBezTo>
                      <a:pt x="4726" y="16106"/>
                      <a:pt x="4230" y="15868"/>
                      <a:pt x="3773" y="15550"/>
                    </a:cubicBezTo>
                    <a:cubicBezTo>
                      <a:pt x="3316" y="15233"/>
                      <a:pt x="2880" y="14895"/>
                      <a:pt x="2482" y="14498"/>
                    </a:cubicBezTo>
                    <a:cubicBezTo>
                      <a:pt x="2085" y="14101"/>
                      <a:pt x="1728" y="13664"/>
                      <a:pt x="1430" y="13208"/>
                    </a:cubicBezTo>
                    <a:cubicBezTo>
                      <a:pt x="1132" y="12731"/>
                      <a:pt x="874" y="12255"/>
                      <a:pt x="655" y="11738"/>
                    </a:cubicBezTo>
                    <a:cubicBezTo>
                      <a:pt x="437" y="11222"/>
                      <a:pt x="278" y="10686"/>
                      <a:pt x="179" y="10150"/>
                    </a:cubicBezTo>
                    <a:cubicBezTo>
                      <a:pt x="60" y="9594"/>
                      <a:pt x="0" y="9058"/>
                      <a:pt x="0" y="8482"/>
                    </a:cubicBezTo>
                    <a:cubicBezTo>
                      <a:pt x="0" y="7907"/>
                      <a:pt x="60" y="7390"/>
                      <a:pt x="179" y="6835"/>
                    </a:cubicBezTo>
                    <a:cubicBezTo>
                      <a:pt x="278" y="6299"/>
                      <a:pt x="437" y="5763"/>
                      <a:pt x="655" y="5246"/>
                    </a:cubicBezTo>
                    <a:cubicBezTo>
                      <a:pt x="874" y="4730"/>
                      <a:pt x="1132" y="4234"/>
                      <a:pt x="1430" y="3777"/>
                    </a:cubicBezTo>
                    <a:cubicBezTo>
                      <a:pt x="1748" y="3321"/>
                      <a:pt x="2085" y="2884"/>
                      <a:pt x="2482" y="2487"/>
                    </a:cubicBezTo>
                    <a:cubicBezTo>
                      <a:pt x="2860" y="2090"/>
                      <a:pt x="3297" y="1732"/>
                      <a:pt x="3773" y="1434"/>
                    </a:cubicBezTo>
                    <a:cubicBezTo>
                      <a:pt x="4230" y="1117"/>
                      <a:pt x="4726" y="859"/>
                      <a:pt x="5243" y="640"/>
                    </a:cubicBezTo>
                    <a:cubicBezTo>
                      <a:pt x="5759" y="422"/>
                      <a:pt x="6295" y="263"/>
                      <a:pt x="6832" y="164"/>
                    </a:cubicBezTo>
                    <a:cubicBezTo>
                      <a:pt x="7924" y="-55"/>
                      <a:pt x="9056" y="-55"/>
                      <a:pt x="10128" y="164"/>
                    </a:cubicBezTo>
                    <a:cubicBezTo>
                      <a:pt x="10684" y="283"/>
                      <a:pt x="11201" y="442"/>
                      <a:pt x="11717" y="640"/>
                    </a:cubicBezTo>
                    <a:cubicBezTo>
                      <a:pt x="12233" y="859"/>
                      <a:pt x="12710" y="1117"/>
                      <a:pt x="13167" y="1434"/>
                    </a:cubicBezTo>
                    <a:cubicBezTo>
                      <a:pt x="13623" y="1732"/>
                      <a:pt x="14060" y="2090"/>
                      <a:pt x="14458" y="2487"/>
                    </a:cubicBezTo>
                    <a:cubicBezTo>
                      <a:pt x="14855" y="2884"/>
                      <a:pt x="15212" y="3301"/>
                      <a:pt x="15510" y="3777"/>
                    </a:cubicBezTo>
                    <a:cubicBezTo>
                      <a:pt x="15828" y="4234"/>
                      <a:pt x="16066" y="4730"/>
                      <a:pt x="16285" y="5246"/>
                    </a:cubicBezTo>
                    <a:cubicBezTo>
                      <a:pt x="16503" y="5763"/>
                      <a:pt x="16662" y="6299"/>
                      <a:pt x="16761" y="6835"/>
                    </a:cubicBezTo>
                    <a:cubicBezTo>
                      <a:pt x="16880" y="7390"/>
                      <a:pt x="16940" y="7946"/>
                      <a:pt x="16940" y="8482"/>
                    </a:cubicBezTo>
                    <a:cubicBezTo>
                      <a:pt x="16940" y="9018"/>
                      <a:pt x="16880" y="9594"/>
                      <a:pt x="16761" y="10150"/>
                    </a:cubicBezTo>
                    <a:cubicBezTo>
                      <a:pt x="16662" y="10686"/>
                      <a:pt x="16483" y="11222"/>
                      <a:pt x="16285" y="11738"/>
                    </a:cubicBezTo>
                    <a:cubicBezTo>
                      <a:pt x="16066" y="12255"/>
                      <a:pt x="15828" y="12751"/>
                      <a:pt x="15510" y="13208"/>
                    </a:cubicBezTo>
                    <a:cubicBezTo>
                      <a:pt x="15192" y="13664"/>
                      <a:pt x="14835" y="14101"/>
                      <a:pt x="14458" y="14498"/>
                    </a:cubicBezTo>
                    <a:cubicBezTo>
                      <a:pt x="14080" y="14875"/>
                      <a:pt x="13643" y="15233"/>
                      <a:pt x="13167" y="15550"/>
                    </a:cubicBezTo>
                    <a:cubicBezTo>
                      <a:pt x="12710" y="15868"/>
                      <a:pt x="12213" y="16106"/>
                      <a:pt x="11717" y="16325"/>
                    </a:cubicBezTo>
                    <a:cubicBezTo>
                      <a:pt x="11201" y="16543"/>
                      <a:pt x="10664" y="16702"/>
                      <a:pt x="10128" y="16821"/>
                    </a:cubicBezTo>
                    <a:cubicBezTo>
                      <a:pt x="9592" y="16920"/>
                      <a:pt x="9036" y="16980"/>
                      <a:pt x="8480" y="16980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" name="Freeform 176">
                <a:extLst>
                  <a:ext uri="{FF2B5EF4-FFF2-40B4-BE49-F238E27FC236}">
                    <a16:creationId xmlns:a16="http://schemas.microsoft.com/office/drawing/2014/main" id="{60C0F628-39AE-7DB3-7687-5ED7624E749B}"/>
                  </a:ext>
                </a:extLst>
              </p:cNvPr>
              <p:cNvSpPr/>
              <p:nvPr/>
            </p:nvSpPr>
            <p:spPr>
              <a:xfrm>
                <a:off x="10053286" y="3293463"/>
                <a:ext cx="16939" cy="16979"/>
              </a:xfrm>
              <a:custGeom>
                <a:avLst/>
                <a:gdLst>
                  <a:gd name="connsiteX0" fmla="*/ 8480 w 16939"/>
                  <a:gd name="connsiteY0" fmla="*/ 16980 h 16979"/>
                  <a:gd name="connsiteX1" fmla="*/ 6832 w 16939"/>
                  <a:gd name="connsiteY1" fmla="*/ 16821 h 16979"/>
                  <a:gd name="connsiteX2" fmla="*/ 5243 w 16939"/>
                  <a:gd name="connsiteY2" fmla="*/ 16325 h 16979"/>
                  <a:gd name="connsiteX3" fmla="*/ 3773 w 16939"/>
                  <a:gd name="connsiteY3" fmla="*/ 15550 h 16979"/>
                  <a:gd name="connsiteX4" fmla="*/ 2482 w 16939"/>
                  <a:gd name="connsiteY4" fmla="*/ 14498 h 16979"/>
                  <a:gd name="connsiteX5" fmla="*/ 1430 w 16939"/>
                  <a:gd name="connsiteY5" fmla="*/ 13208 h 16979"/>
                  <a:gd name="connsiteX6" fmla="*/ 655 w 16939"/>
                  <a:gd name="connsiteY6" fmla="*/ 11738 h 16979"/>
                  <a:gd name="connsiteX7" fmla="*/ 179 w 16939"/>
                  <a:gd name="connsiteY7" fmla="*/ 10150 h 16979"/>
                  <a:gd name="connsiteX8" fmla="*/ 0 w 16939"/>
                  <a:gd name="connsiteY8" fmla="*/ 8482 h 16979"/>
                  <a:gd name="connsiteX9" fmla="*/ 179 w 16939"/>
                  <a:gd name="connsiteY9" fmla="*/ 6835 h 16979"/>
                  <a:gd name="connsiteX10" fmla="*/ 655 w 16939"/>
                  <a:gd name="connsiteY10" fmla="*/ 5246 h 16979"/>
                  <a:gd name="connsiteX11" fmla="*/ 1430 w 16939"/>
                  <a:gd name="connsiteY11" fmla="*/ 3777 h 16979"/>
                  <a:gd name="connsiteX12" fmla="*/ 2482 w 16939"/>
                  <a:gd name="connsiteY12" fmla="*/ 2487 h 16979"/>
                  <a:gd name="connsiteX13" fmla="*/ 3773 w 16939"/>
                  <a:gd name="connsiteY13" fmla="*/ 1434 h 16979"/>
                  <a:gd name="connsiteX14" fmla="*/ 5243 w 16939"/>
                  <a:gd name="connsiteY14" fmla="*/ 640 h 16979"/>
                  <a:gd name="connsiteX15" fmla="*/ 6832 w 16939"/>
                  <a:gd name="connsiteY15" fmla="*/ 164 h 16979"/>
                  <a:gd name="connsiteX16" fmla="*/ 10128 w 16939"/>
                  <a:gd name="connsiteY16" fmla="*/ 164 h 16979"/>
                  <a:gd name="connsiteX17" fmla="*/ 11717 w 16939"/>
                  <a:gd name="connsiteY17" fmla="*/ 640 h 16979"/>
                  <a:gd name="connsiteX18" fmla="*/ 13167 w 16939"/>
                  <a:gd name="connsiteY18" fmla="*/ 1434 h 16979"/>
                  <a:gd name="connsiteX19" fmla="*/ 14458 w 16939"/>
                  <a:gd name="connsiteY19" fmla="*/ 2487 h 16979"/>
                  <a:gd name="connsiteX20" fmla="*/ 15510 w 16939"/>
                  <a:gd name="connsiteY20" fmla="*/ 3777 h 16979"/>
                  <a:gd name="connsiteX21" fmla="*/ 16285 w 16939"/>
                  <a:gd name="connsiteY21" fmla="*/ 5246 h 16979"/>
                  <a:gd name="connsiteX22" fmla="*/ 16761 w 16939"/>
                  <a:gd name="connsiteY22" fmla="*/ 6835 h 16979"/>
                  <a:gd name="connsiteX23" fmla="*/ 16940 w 16939"/>
                  <a:gd name="connsiteY23" fmla="*/ 8482 h 16979"/>
                  <a:gd name="connsiteX24" fmla="*/ 16761 w 16939"/>
                  <a:gd name="connsiteY24" fmla="*/ 10150 h 16979"/>
                  <a:gd name="connsiteX25" fmla="*/ 16285 w 16939"/>
                  <a:gd name="connsiteY25" fmla="*/ 11738 h 16979"/>
                  <a:gd name="connsiteX26" fmla="*/ 15510 w 16939"/>
                  <a:gd name="connsiteY26" fmla="*/ 13208 h 16979"/>
                  <a:gd name="connsiteX27" fmla="*/ 14458 w 16939"/>
                  <a:gd name="connsiteY27" fmla="*/ 14498 h 16979"/>
                  <a:gd name="connsiteX28" fmla="*/ 13167 w 16939"/>
                  <a:gd name="connsiteY28" fmla="*/ 15550 h 16979"/>
                  <a:gd name="connsiteX29" fmla="*/ 11717 w 16939"/>
                  <a:gd name="connsiteY29" fmla="*/ 16325 h 16979"/>
                  <a:gd name="connsiteX30" fmla="*/ 10128 w 16939"/>
                  <a:gd name="connsiteY30" fmla="*/ 16821 h 16979"/>
                  <a:gd name="connsiteX31" fmla="*/ 8480 w 16939"/>
                  <a:gd name="connsiteY31" fmla="*/ 16980 h 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6939" h="16979">
                    <a:moveTo>
                      <a:pt x="8480" y="16980"/>
                    </a:moveTo>
                    <a:cubicBezTo>
                      <a:pt x="7924" y="16980"/>
                      <a:pt x="7368" y="16920"/>
                      <a:pt x="6832" y="16821"/>
                    </a:cubicBezTo>
                    <a:cubicBezTo>
                      <a:pt x="6295" y="16702"/>
                      <a:pt x="5759" y="16543"/>
                      <a:pt x="5243" y="16325"/>
                    </a:cubicBezTo>
                    <a:cubicBezTo>
                      <a:pt x="4726" y="16106"/>
                      <a:pt x="4230" y="15868"/>
                      <a:pt x="3773" y="15550"/>
                    </a:cubicBezTo>
                    <a:cubicBezTo>
                      <a:pt x="3316" y="15233"/>
                      <a:pt x="2880" y="14895"/>
                      <a:pt x="2482" y="14498"/>
                    </a:cubicBezTo>
                    <a:cubicBezTo>
                      <a:pt x="2085" y="14101"/>
                      <a:pt x="1728" y="13664"/>
                      <a:pt x="1430" y="13208"/>
                    </a:cubicBezTo>
                    <a:cubicBezTo>
                      <a:pt x="1132" y="12731"/>
                      <a:pt x="874" y="12255"/>
                      <a:pt x="655" y="11738"/>
                    </a:cubicBezTo>
                    <a:cubicBezTo>
                      <a:pt x="437" y="11222"/>
                      <a:pt x="278" y="10686"/>
                      <a:pt x="179" y="10150"/>
                    </a:cubicBezTo>
                    <a:cubicBezTo>
                      <a:pt x="60" y="9594"/>
                      <a:pt x="0" y="9058"/>
                      <a:pt x="0" y="8482"/>
                    </a:cubicBezTo>
                    <a:cubicBezTo>
                      <a:pt x="0" y="7907"/>
                      <a:pt x="60" y="7390"/>
                      <a:pt x="179" y="6835"/>
                    </a:cubicBezTo>
                    <a:cubicBezTo>
                      <a:pt x="278" y="6299"/>
                      <a:pt x="437" y="5762"/>
                      <a:pt x="655" y="5246"/>
                    </a:cubicBezTo>
                    <a:cubicBezTo>
                      <a:pt x="874" y="4730"/>
                      <a:pt x="1132" y="4234"/>
                      <a:pt x="1430" y="3777"/>
                    </a:cubicBezTo>
                    <a:cubicBezTo>
                      <a:pt x="1748" y="3321"/>
                      <a:pt x="2085" y="2884"/>
                      <a:pt x="2482" y="2487"/>
                    </a:cubicBezTo>
                    <a:cubicBezTo>
                      <a:pt x="2860" y="2090"/>
                      <a:pt x="3297" y="1732"/>
                      <a:pt x="3773" y="1434"/>
                    </a:cubicBezTo>
                    <a:cubicBezTo>
                      <a:pt x="4230" y="1117"/>
                      <a:pt x="4726" y="859"/>
                      <a:pt x="5243" y="640"/>
                    </a:cubicBezTo>
                    <a:cubicBezTo>
                      <a:pt x="5759" y="422"/>
                      <a:pt x="6295" y="263"/>
                      <a:pt x="6832" y="164"/>
                    </a:cubicBezTo>
                    <a:cubicBezTo>
                      <a:pt x="7924" y="-55"/>
                      <a:pt x="9056" y="-55"/>
                      <a:pt x="10128" y="164"/>
                    </a:cubicBezTo>
                    <a:cubicBezTo>
                      <a:pt x="10684" y="283"/>
                      <a:pt x="11201" y="442"/>
                      <a:pt x="11717" y="640"/>
                    </a:cubicBezTo>
                    <a:cubicBezTo>
                      <a:pt x="12233" y="859"/>
                      <a:pt x="12710" y="1117"/>
                      <a:pt x="13167" y="1434"/>
                    </a:cubicBezTo>
                    <a:cubicBezTo>
                      <a:pt x="13623" y="1732"/>
                      <a:pt x="14060" y="2090"/>
                      <a:pt x="14458" y="2487"/>
                    </a:cubicBezTo>
                    <a:cubicBezTo>
                      <a:pt x="14855" y="2884"/>
                      <a:pt x="15212" y="3301"/>
                      <a:pt x="15510" y="3777"/>
                    </a:cubicBezTo>
                    <a:cubicBezTo>
                      <a:pt x="15828" y="4234"/>
                      <a:pt x="16066" y="4730"/>
                      <a:pt x="16285" y="5246"/>
                    </a:cubicBezTo>
                    <a:cubicBezTo>
                      <a:pt x="16503" y="5762"/>
                      <a:pt x="16662" y="6299"/>
                      <a:pt x="16761" y="6835"/>
                    </a:cubicBezTo>
                    <a:cubicBezTo>
                      <a:pt x="16880" y="7390"/>
                      <a:pt x="16940" y="7946"/>
                      <a:pt x="16940" y="8482"/>
                    </a:cubicBezTo>
                    <a:cubicBezTo>
                      <a:pt x="16940" y="9018"/>
                      <a:pt x="16880" y="9594"/>
                      <a:pt x="16761" y="10150"/>
                    </a:cubicBezTo>
                    <a:cubicBezTo>
                      <a:pt x="16662" y="10686"/>
                      <a:pt x="16483" y="11222"/>
                      <a:pt x="16285" y="11738"/>
                    </a:cubicBezTo>
                    <a:cubicBezTo>
                      <a:pt x="16066" y="12255"/>
                      <a:pt x="15828" y="12751"/>
                      <a:pt x="15510" y="13208"/>
                    </a:cubicBezTo>
                    <a:cubicBezTo>
                      <a:pt x="15192" y="13664"/>
                      <a:pt x="14835" y="14101"/>
                      <a:pt x="14458" y="14498"/>
                    </a:cubicBezTo>
                    <a:cubicBezTo>
                      <a:pt x="14080" y="14875"/>
                      <a:pt x="13643" y="15233"/>
                      <a:pt x="13167" y="15550"/>
                    </a:cubicBezTo>
                    <a:cubicBezTo>
                      <a:pt x="12710" y="15868"/>
                      <a:pt x="12213" y="16106"/>
                      <a:pt x="11717" y="16325"/>
                    </a:cubicBezTo>
                    <a:cubicBezTo>
                      <a:pt x="11201" y="16543"/>
                      <a:pt x="10664" y="16702"/>
                      <a:pt x="10128" y="16821"/>
                    </a:cubicBezTo>
                    <a:cubicBezTo>
                      <a:pt x="9592" y="16920"/>
                      <a:pt x="9036" y="16980"/>
                      <a:pt x="8480" y="16980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" name="Freeform 177">
                <a:extLst>
                  <a:ext uri="{FF2B5EF4-FFF2-40B4-BE49-F238E27FC236}">
                    <a16:creationId xmlns:a16="http://schemas.microsoft.com/office/drawing/2014/main" id="{72250F48-DF14-98B2-AC6E-E27FF411FEE3}"/>
                  </a:ext>
                </a:extLst>
              </p:cNvPr>
              <p:cNvSpPr/>
              <p:nvPr/>
            </p:nvSpPr>
            <p:spPr>
              <a:xfrm>
                <a:off x="9831141" y="2929910"/>
                <a:ext cx="295683" cy="435785"/>
              </a:xfrm>
              <a:custGeom>
                <a:avLst/>
                <a:gdLst>
                  <a:gd name="connsiteX0" fmla="*/ 250901 w 295683"/>
                  <a:gd name="connsiteY0" fmla="*/ 25730 h 435785"/>
                  <a:gd name="connsiteX1" fmla="*/ 147852 w 295683"/>
                  <a:gd name="connsiteY1" fmla="*/ 0 h 435785"/>
                  <a:gd name="connsiteX2" fmla="*/ 44783 w 295683"/>
                  <a:gd name="connsiteY2" fmla="*/ 25730 h 435785"/>
                  <a:gd name="connsiteX3" fmla="*/ 0 w 295683"/>
                  <a:gd name="connsiteY3" fmla="*/ 91743 h 435785"/>
                  <a:gd name="connsiteX4" fmla="*/ 0 w 295683"/>
                  <a:gd name="connsiteY4" fmla="*/ 344042 h 435785"/>
                  <a:gd name="connsiteX5" fmla="*/ 44783 w 295683"/>
                  <a:gd name="connsiteY5" fmla="*/ 410055 h 435785"/>
                  <a:gd name="connsiteX6" fmla="*/ 147852 w 295683"/>
                  <a:gd name="connsiteY6" fmla="*/ 435785 h 435785"/>
                  <a:gd name="connsiteX7" fmla="*/ 250901 w 295683"/>
                  <a:gd name="connsiteY7" fmla="*/ 410055 h 435785"/>
                  <a:gd name="connsiteX8" fmla="*/ 295684 w 295683"/>
                  <a:gd name="connsiteY8" fmla="*/ 344042 h 435785"/>
                  <a:gd name="connsiteX9" fmla="*/ 295684 w 295683"/>
                  <a:gd name="connsiteY9" fmla="*/ 91743 h 435785"/>
                  <a:gd name="connsiteX10" fmla="*/ 250901 w 295683"/>
                  <a:gd name="connsiteY10" fmla="*/ 25730 h 435785"/>
                  <a:gd name="connsiteX11" fmla="*/ 52647 w 295683"/>
                  <a:gd name="connsiteY11" fmla="*/ 38834 h 435785"/>
                  <a:gd name="connsiteX12" fmla="*/ 147852 w 295683"/>
                  <a:gd name="connsiteY12" fmla="*/ 15287 h 435785"/>
                  <a:gd name="connsiteX13" fmla="*/ 243037 w 295683"/>
                  <a:gd name="connsiteY13" fmla="*/ 38834 h 435785"/>
                  <a:gd name="connsiteX14" fmla="*/ 280392 w 295683"/>
                  <a:gd name="connsiteY14" fmla="*/ 91743 h 435785"/>
                  <a:gd name="connsiteX15" fmla="*/ 243037 w 295683"/>
                  <a:gd name="connsiteY15" fmla="*/ 144653 h 435785"/>
                  <a:gd name="connsiteX16" fmla="*/ 147852 w 295683"/>
                  <a:gd name="connsiteY16" fmla="*/ 168199 h 435785"/>
                  <a:gd name="connsiteX17" fmla="*/ 52647 w 295683"/>
                  <a:gd name="connsiteY17" fmla="*/ 144653 h 435785"/>
                  <a:gd name="connsiteX18" fmla="*/ 15272 w 295683"/>
                  <a:gd name="connsiteY18" fmla="*/ 91743 h 435785"/>
                  <a:gd name="connsiteX19" fmla="*/ 52647 w 295683"/>
                  <a:gd name="connsiteY19" fmla="*/ 38834 h 435785"/>
                  <a:gd name="connsiteX20" fmla="*/ 280392 w 295683"/>
                  <a:gd name="connsiteY20" fmla="*/ 344042 h 435785"/>
                  <a:gd name="connsiteX21" fmla="*/ 243037 w 295683"/>
                  <a:gd name="connsiteY21" fmla="*/ 396952 h 435785"/>
                  <a:gd name="connsiteX22" fmla="*/ 147852 w 295683"/>
                  <a:gd name="connsiteY22" fmla="*/ 420498 h 435785"/>
                  <a:gd name="connsiteX23" fmla="*/ 52647 w 295683"/>
                  <a:gd name="connsiteY23" fmla="*/ 396952 h 435785"/>
                  <a:gd name="connsiteX24" fmla="*/ 15272 w 295683"/>
                  <a:gd name="connsiteY24" fmla="*/ 344042 h 435785"/>
                  <a:gd name="connsiteX25" fmla="*/ 15272 w 295683"/>
                  <a:gd name="connsiteY25" fmla="*/ 300920 h 435785"/>
                  <a:gd name="connsiteX26" fmla="*/ 44763 w 295683"/>
                  <a:gd name="connsiteY26" fmla="*/ 325955 h 435785"/>
                  <a:gd name="connsiteX27" fmla="*/ 147832 w 295683"/>
                  <a:gd name="connsiteY27" fmla="*/ 351685 h 435785"/>
                  <a:gd name="connsiteX28" fmla="*/ 250882 w 295683"/>
                  <a:gd name="connsiteY28" fmla="*/ 325955 h 435785"/>
                  <a:gd name="connsiteX29" fmla="*/ 280372 w 295683"/>
                  <a:gd name="connsiteY29" fmla="*/ 300920 h 435785"/>
                  <a:gd name="connsiteX30" fmla="*/ 280372 w 295683"/>
                  <a:gd name="connsiteY30" fmla="*/ 344022 h 435785"/>
                  <a:gd name="connsiteX31" fmla="*/ 280392 w 295683"/>
                  <a:gd name="connsiteY31" fmla="*/ 259942 h 435785"/>
                  <a:gd name="connsiteX32" fmla="*/ 243037 w 295683"/>
                  <a:gd name="connsiteY32" fmla="*/ 312852 h 435785"/>
                  <a:gd name="connsiteX33" fmla="*/ 147852 w 295683"/>
                  <a:gd name="connsiteY33" fmla="*/ 336398 h 435785"/>
                  <a:gd name="connsiteX34" fmla="*/ 52647 w 295683"/>
                  <a:gd name="connsiteY34" fmla="*/ 312852 h 435785"/>
                  <a:gd name="connsiteX35" fmla="*/ 15272 w 295683"/>
                  <a:gd name="connsiteY35" fmla="*/ 259942 h 435785"/>
                  <a:gd name="connsiteX36" fmla="*/ 15272 w 295683"/>
                  <a:gd name="connsiteY36" fmla="*/ 216820 h 435785"/>
                  <a:gd name="connsiteX37" fmla="*/ 44763 w 295683"/>
                  <a:gd name="connsiteY37" fmla="*/ 241856 h 435785"/>
                  <a:gd name="connsiteX38" fmla="*/ 147832 w 295683"/>
                  <a:gd name="connsiteY38" fmla="*/ 267586 h 435785"/>
                  <a:gd name="connsiteX39" fmla="*/ 250882 w 295683"/>
                  <a:gd name="connsiteY39" fmla="*/ 241856 h 435785"/>
                  <a:gd name="connsiteX40" fmla="*/ 280372 w 295683"/>
                  <a:gd name="connsiteY40" fmla="*/ 216820 h 435785"/>
                  <a:gd name="connsiteX41" fmla="*/ 280372 w 295683"/>
                  <a:gd name="connsiteY41" fmla="*/ 259942 h 435785"/>
                  <a:gd name="connsiteX42" fmla="*/ 280392 w 295683"/>
                  <a:gd name="connsiteY42" fmla="*/ 175843 h 435785"/>
                  <a:gd name="connsiteX43" fmla="*/ 243037 w 295683"/>
                  <a:gd name="connsiteY43" fmla="*/ 228752 h 435785"/>
                  <a:gd name="connsiteX44" fmla="*/ 147852 w 295683"/>
                  <a:gd name="connsiteY44" fmla="*/ 252299 h 435785"/>
                  <a:gd name="connsiteX45" fmla="*/ 52647 w 295683"/>
                  <a:gd name="connsiteY45" fmla="*/ 228752 h 435785"/>
                  <a:gd name="connsiteX46" fmla="*/ 15272 w 295683"/>
                  <a:gd name="connsiteY46" fmla="*/ 175843 h 435785"/>
                  <a:gd name="connsiteX47" fmla="*/ 15272 w 295683"/>
                  <a:gd name="connsiteY47" fmla="*/ 132721 h 435785"/>
                  <a:gd name="connsiteX48" fmla="*/ 44763 w 295683"/>
                  <a:gd name="connsiteY48" fmla="*/ 157756 h 435785"/>
                  <a:gd name="connsiteX49" fmla="*/ 147832 w 295683"/>
                  <a:gd name="connsiteY49" fmla="*/ 183486 h 435785"/>
                  <a:gd name="connsiteX50" fmla="*/ 250882 w 295683"/>
                  <a:gd name="connsiteY50" fmla="*/ 157756 h 435785"/>
                  <a:gd name="connsiteX51" fmla="*/ 280372 w 295683"/>
                  <a:gd name="connsiteY51" fmla="*/ 132721 h 435785"/>
                  <a:gd name="connsiteX52" fmla="*/ 280372 w 295683"/>
                  <a:gd name="connsiteY52" fmla="*/ 175823 h 435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95683" h="435785">
                    <a:moveTo>
                      <a:pt x="250901" y="25730"/>
                    </a:moveTo>
                    <a:cubicBezTo>
                      <a:pt x="223237" y="9133"/>
                      <a:pt x="186637" y="0"/>
                      <a:pt x="147852" y="0"/>
                    </a:cubicBezTo>
                    <a:cubicBezTo>
                      <a:pt x="109067" y="0"/>
                      <a:pt x="72446" y="9133"/>
                      <a:pt x="44783" y="25730"/>
                    </a:cubicBezTo>
                    <a:cubicBezTo>
                      <a:pt x="15907" y="43062"/>
                      <a:pt x="0" y="66489"/>
                      <a:pt x="0" y="91743"/>
                    </a:cubicBezTo>
                    <a:lnTo>
                      <a:pt x="0" y="344042"/>
                    </a:lnTo>
                    <a:cubicBezTo>
                      <a:pt x="0" y="369296"/>
                      <a:pt x="15907" y="392723"/>
                      <a:pt x="44783" y="410055"/>
                    </a:cubicBezTo>
                    <a:cubicBezTo>
                      <a:pt x="72446" y="426652"/>
                      <a:pt x="109047" y="435785"/>
                      <a:pt x="147852" y="435785"/>
                    </a:cubicBezTo>
                    <a:cubicBezTo>
                      <a:pt x="186657" y="435785"/>
                      <a:pt x="223257" y="426652"/>
                      <a:pt x="250901" y="410055"/>
                    </a:cubicBezTo>
                    <a:cubicBezTo>
                      <a:pt x="279777" y="392723"/>
                      <a:pt x="295684" y="369296"/>
                      <a:pt x="295684" y="344042"/>
                    </a:cubicBezTo>
                    <a:lnTo>
                      <a:pt x="295684" y="91743"/>
                    </a:lnTo>
                    <a:cubicBezTo>
                      <a:pt x="295684" y="66489"/>
                      <a:pt x="279777" y="43042"/>
                      <a:pt x="250901" y="25730"/>
                    </a:cubicBezTo>
                    <a:close/>
                    <a:moveTo>
                      <a:pt x="52647" y="38834"/>
                    </a:moveTo>
                    <a:cubicBezTo>
                      <a:pt x="77967" y="23646"/>
                      <a:pt x="111768" y="15287"/>
                      <a:pt x="147852" y="15287"/>
                    </a:cubicBezTo>
                    <a:cubicBezTo>
                      <a:pt x="183936" y="15287"/>
                      <a:pt x="217736" y="23646"/>
                      <a:pt x="243037" y="38834"/>
                    </a:cubicBezTo>
                    <a:cubicBezTo>
                      <a:pt x="267126" y="53287"/>
                      <a:pt x="280392" y="72068"/>
                      <a:pt x="280392" y="91743"/>
                    </a:cubicBezTo>
                    <a:cubicBezTo>
                      <a:pt x="280392" y="111418"/>
                      <a:pt x="267126" y="130199"/>
                      <a:pt x="243037" y="144653"/>
                    </a:cubicBezTo>
                    <a:cubicBezTo>
                      <a:pt x="217717" y="159841"/>
                      <a:pt x="183916" y="168199"/>
                      <a:pt x="147852" y="168199"/>
                    </a:cubicBezTo>
                    <a:cubicBezTo>
                      <a:pt x="111788" y="168199"/>
                      <a:pt x="77967" y="159841"/>
                      <a:pt x="52647" y="144653"/>
                    </a:cubicBezTo>
                    <a:cubicBezTo>
                      <a:pt x="28558" y="130199"/>
                      <a:pt x="15272" y="111418"/>
                      <a:pt x="15272" y="91743"/>
                    </a:cubicBezTo>
                    <a:cubicBezTo>
                      <a:pt x="15272" y="72068"/>
                      <a:pt x="28538" y="53287"/>
                      <a:pt x="52647" y="38834"/>
                    </a:cubicBezTo>
                    <a:close/>
                    <a:moveTo>
                      <a:pt x="280392" y="344042"/>
                    </a:moveTo>
                    <a:cubicBezTo>
                      <a:pt x="280392" y="363717"/>
                      <a:pt x="267126" y="382498"/>
                      <a:pt x="243037" y="396952"/>
                    </a:cubicBezTo>
                    <a:cubicBezTo>
                      <a:pt x="217717" y="412139"/>
                      <a:pt x="183916" y="420498"/>
                      <a:pt x="147852" y="420498"/>
                    </a:cubicBezTo>
                    <a:cubicBezTo>
                      <a:pt x="111788" y="420498"/>
                      <a:pt x="77967" y="412139"/>
                      <a:pt x="52647" y="396952"/>
                    </a:cubicBezTo>
                    <a:cubicBezTo>
                      <a:pt x="28558" y="382498"/>
                      <a:pt x="15272" y="363717"/>
                      <a:pt x="15272" y="344042"/>
                    </a:cubicBezTo>
                    <a:lnTo>
                      <a:pt x="15272" y="300920"/>
                    </a:lnTo>
                    <a:cubicBezTo>
                      <a:pt x="22640" y="310152"/>
                      <a:pt x="32510" y="318609"/>
                      <a:pt x="44763" y="325955"/>
                    </a:cubicBezTo>
                    <a:cubicBezTo>
                      <a:pt x="72427" y="342553"/>
                      <a:pt x="109027" y="351685"/>
                      <a:pt x="147832" y="351685"/>
                    </a:cubicBezTo>
                    <a:cubicBezTo>
                      <a:pt x="186637" y="351685"/>
                      <a:pt x="223237" y="342553"/>
                      <a:pt x="250882" y="325955"/>
                    </a:cubicBezTo>
                    <a:cubicBezTo>
                      <a:pt x="263135" y="318609"/>
                      <a:pt x="273025" y="310152"/>
                      <a:pt x="280372" y="300920"/>
                    </a:cubicBezTo>
                    <a:lnTo>
                      <a:pt x="280372" y="344022"/>
                    </a:lnTo>
                    <a:close/>
                    <a:moveTo>
                      <a:pt x="280392" y="259942"/>
                    </a:moveTo>
                    <a:cubicBezTo>
                      <a:pt x="280392" y="279617"/>
                      <a:pt x="267126" y="298399"/>
                      <a:pt x="243037" y="312852"/>
                    </a:cubicBezTo>
                    <a:cubicBezTo>
                      <a:pt x="217717" y="328040"/>
                      <a:pt x="183916" y="336398"/>
                      <a:pt x="147852" y="336398"/>
                    </a:cubicBezTo>
                    <a:cubicBezTo>
                      <a:pt x="111788" y="336398"/>
                      <a:pt x="77967" y="328040"/>
                      <a:pt x="52647" y="312852"/>
                    </a:cubicBezTo>
                    <a:cubicBezTo>
                      <a:pt x="28558" y="298399"/>
                      <a:pt x="15272" y="279617"/>
                      <a:pt x="15272" y="259942"/>
                    </a:cubicBezTo>
                    <a:lnTo>
                      <a:pt x="15272" y="216820"/>
                    </a:lnTo>
                    <a:cubicBezTo>
                      <a:pt x="22640" y="226052"/>
                      <a:pt x="32510" y="234510"/>
                      <a:pt x="44763" y="241856"/>
                    </a:cubicBezTo>
                    <a:cubicBezTo>
                      <a:pt x="72427" y="258453"/>
                      <a:pt x="109027" y="267586"/>
                      <a:pt x="147832" y="267586"/>
                    </a:cubicBezTo>
                    <a:cubicBezTo>
                      <a:pt x="186637" y="267586"/>
                      <a:pt x="223237" y="258453"/>
                      <a:pt x="250882" y="241856"/>
                    </a:cubicBezTo>
                    <a:cubicBezTo>
                      <a:pt x="263135" y="234510"/>
                      <a:pt x="273025" y="226052"/>
                      <a:pt x="280372" y="216820"/>
                    </a:cubicBezTo>
                    <a:lnTo>
                      <a:pt x="280372" y="259942"/>
                    </a:lnTo>
                    <a:close/>
                    <a:moveTo>
                      <a:pt x="280392" y="175843"/>
                    </a:moveTo>
                    <a:cubicBezTo>
                      <a:pt x="280392" y="195518"/>
                      <a:pt x="267126" y="214299"/>
                      <a:pt x="243037" y="228752"/>
                    </a:cubicBezTo>
                    <a:cubicBezTo>
                      <a:pt x="217717" y="243940"/>
                      <a:pt x="183916" y="252299"/>
                      <a:pt x="147852" y="252299"/>
                    </a:cubicBezTo>
                    <a:cubicBezTo>
                      <a:pt x="111788" y="252299"/>
                      <a:pt x="77967" y="243940"/>
                      <a:pt x="52647" y="228752"/>
                    </a:cubicBezTo>
                    <a:cubicBezTo>
                      <a:pt x="28558" y="214299"/>
                      <a:pt x="15272" y="195518"/>
                      <a:pt x="15272" y="175843"/>
                    </a:cubicBezTo>
                    <a:lnTo>
                      <a:pt x="15272" y="132721"/>
                    </a:lnTo>
                    <a:cubicBezTo>
                      <a:pt x="22640" y="141953"/>
                      <a:pt x="32510" y="150410"/>
                      <a:pt x="44763" y="157756"/>
                    </a:cubicBezTo>
                    <a:cubicBezTo>
                      <a:pt x="72427" y="174354"/>
                      <a:pt x="109027" y="183486"/>
                      <a:pt x="147832" y="183486"/>
                    </a:cubicBezTo>
                    <a:cubicBezTo>
                      <a:pt x="186637" y="183486"/>
                      <a:pt x="223237" y="174354"/>
                      <a:pt x="250882" y="157756"/>
                    </a:cubicBezTo>
                    <a:cubicBezTo>
                      <a:pt x="263135" y="150410"/>
                      <a:pt x="273025" y="141953"/>
                      <a:pt x="280372" y="132721"/>
                    </a:cubicBezTo>
                    <a:lnTo>
                      <a:pt x="280372" y="175823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49" name="Graphic 12">
              <a:extLst>
                <a:ext uri="{FF2B5EF4-FFF2-40B4-BE49-F238E27FC236}">
                  <a16:creationId xmlns:a16="http://schemas.microsoft.com/office/drawing/2014/main" id="{B2DBE70C-7C3B-E1B8-A3E9-E59A5DFD8522}"/>
                </a:ext>
              </a:extLst>
            </p:cNvPr>
            <p:cNvGrpSpPr/>
            <p:nvPr/>
          </p:nvGrpSpPr>
          <p:grpSpPr>
            <a:xfrm>
              <a:off x="9642835" y="3480051"/>
              <a:ext cx="677636" cy="346503"/>
              <a:chOff x="9642835" y="3480051"/>
              <a:chExt cx="677636" cy="346503"/>
            </a:xfrm>
            <a:solidFill>
              <a:srgbClr val="000000"/>
            </a:solidFill>
          </p:grpSpPr>
          <p:sp>
            <p:nvSpPr>
              <p:cNvPr id="350" name="Freeform 179">
                <a:extLst>
                  <a:ext uri="{FF2B5EF4-FFF2-40B4-BE49-F238E27FC236}">
                    <a16:creationId xmlns:a16="http://schemas.microsoft.com/office/drawing/2014/main" id="{B2006700-1C08-42CE-DF16-3B80523E6650}"/>
                  </a:ext>
                </a:extLst>
              </p:cNvPr>
              <p:cNvSpPr/>
              <p:nvPr/>
            </p:nvSpPr>
            <p:spPr>
              <a:xfrm>
                <a:off x="9802225" y="3485074"/>
                <a:ext cx="97965" cy="120907"/>
              </a:xfrm>
              <a:custGeom>
                <a:avLst/>
                <a:gdLst>
                  <a:gd name="connsiteX0" fmla="*/ 36104 w 97965"/>
                  <a:gd name="connsiteY0" fmla="*/ 120908 h 120907"/>
                  <a:gd name="connsiteX1" fmla="*/ 0 w 97965"/>
                  <a:gd name="connsiteY1" fmla="*/ 120908 h 120907"/>
                  <a:gd name="connsiteX2" fmla="*/ 0 w 97965"/>
                  <a:gd name="connsiteY2" fmla="*/ 0 h 120907"/>
                  <a:gd name="connsiteX3" fmla="*/ 37832 w 97965"/>
                  <a:gd name="connsiteY3" fmla="*/ 0 h 120907"/>
                  <a:gd name="connsiteX4" fmla="*/ 97966 w 97965"/>
                  <a:gd name="connsiteY4" fmla="*/ 60454 h 120907"/>
                  <a:gd name="connsiteX5" fmla="*/ 36104 w 97965"/>
                  <a:gd name="connsiteY5" fmla="*/ 120908 h 120907"/>
                  <a:gd name="connsiteX6" fmla="*/ 36958 w 97965"/>
                  <a:gd name="connsiteY6" fmla="*/ 23487 h 120907"/>
                  <a:gd name="connsiteX7" fmla="*/ 24169 w 97965"/>
                  <a:gd name="connsiteY7" fmla="*/ 23487 h 120907"/>
                  <a:gd name="connsiteX8" fmla="*/ 24169 w 97965"/>
                  <a:gd name="connsiteY8" fmla="*/ 97421 h 120907"/>
                  <a:gd name="connsiteX9" fmla="*/ 36084 w 97965"/>
                  <a:gd name="connsiteY9" fmla="*/ 97421 h 120907"/>
                  <a:gd name="connsiteX10" fmla="*/ 73062 w 97965"/>
                  <a:gd name="connsiteY10" fmla="*/ 60454 h 120907"/>
                  <a:gd name="connsiteX11" fmla="*/ 36958 w 97965"/>
                  <a:gd name="connsiteY11" fmla="*/ 23487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965" h="120907">
                    <a:moveTo>
                      <a:pt x="36104" y="120908"/>
                    </a:moveTo>
                    <a:lnTo>
                      <a:pt x="0" y="120908"/>
                    </a:lnTo>
                    <a:lnTo>
                      <a:pt x="0" y="0"/>
                    </a:lnTo>
                    <a:lnTo>
                      <a:pt x="37832" y="0"/>
                    </a:lnTo>
                    <a:cubicBezTo>
                      <a:pt x="72387" y="0"/>
                      <a:pt x="97966" y="16240"/>
                      <a:pt x="97966" y="60454"/>
                    </a:cubicBezTo>
                    <a:cubicBezTo>
                      <a:pt x="97966" y="104668"/>
                      <a:pt x="67204" y="120908"/>
                      <a:pt x="36104" y="120908"/>
                    </a:cubicBezTo>
                    <a:close/>
                    <a:moveTo>
                      <a:pt x="36958" y="23487"/>
                    </a:moveTo>
                    <a:lnTo>
                      <a:pt x="24169" y="23487"/>
                    </a:lnTo>
                    <a:lnTo>
                      <a:pt x="24169" y="97421"/>
                    </a:lnTo>
                    <a:lnTo>
                      <a:pt x="36084" y="97421"/>
                    </a:lnTo>
                    <a:cubicBezTo>
                      <a:pt x="61484" y="97421"/>
                      <a:pt x="73062" y="82571"/>
                      <a:pt x="73062" y="60454"/>
                    </a:cubicBezTo>
                    <a:cubicBezTo>
                      <a:pt x="73062" y="35756"/>
                      <a:pt x="62517" y="23487"/>
                      <a:pt x="36958" y="234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" name="Freeform 180">
                <a:extLst>
                  <a:ext uri="{FF2B5EF4-FFF2-40B4-BE49-F238E27FC236}">
                    <a16:creationId xmlns:a16="http://schemas.microsoft.com/office/drawing/2014/main" id="{1DF546E4-75F0-97A3-DA38-62700021113C}"/>
                  </a:ext>
                </a:extLst>
              </p:cNvPr>
              <p:cNvSpPr/>
              <p:nvPr/>
            </p:nvSpPr>
            <p:spPr>
              <a:xfrm>
                <a:off x="9914152" y="3513385"/>
                <a:ext cx="78086" cy="94482"/>
              </a:xfrm>
              <a:custGeom>
                <a:avLst/>
                <a:gdLst>
                  <a:gd name="connsiteX0" fmla="*/ 54255 w 78086"/>
                  <a:gd name="connsiteY0" fmla="*/ 92597 h 94482"/>
                  <a:gd name="connsiteX1" fmla="*/ 54255 w 78086"/>
                  <a:gd name="connsiteY1" fmla="*/ 86542 h 94482"/>
                  <a:gd name="connsiteX2" fmla="*/ 33860 w 78086"/>
                  <a:gd name="connsiteY2" fmla="*/ 94483 h 94482"/>
                  <a:gd name="connsiteX3" fmla="*/ 0 w 78086"/>
                  <a:gd name="connsiteY3" fmla="*/ 62181 h 94482"/>
                  <a:gd name="connsiteX4" fmla="*/ 36799 w 78086"/>
                  <a:gd name="connsiteY4" fmla="*/ 32123 h 94482"/>
                  <a:gd name="connsiteX5" fmla="*/ 54255 w 78086"/>
                  <a:gd name="connsiteY5" fmla="*/ 35756 h 94482"/>
                  <a:gd name="connsiteX6" fmla="*/ 54255 w 78086"/>
                  <a:gd name="connsiteY6" fmla="*/ 31269 h 94482"/>
                  <a:gd name="connsiteX7" fmla="*/ 41287 w 78086"/>
                  <a:gd name="connsiteY7" fmla="*/ 19695 h 94482"/>
                  <a:gd name="connsiteX8" fmla="*/ 16404 w 78086"/>
                  <a:gd name="connsiteY8" fmla="*/ 25730 h 94482"/>
                  <a:gd name="connsiteX9" fmla="*/ 7249 w 78086"/>
                  <a:gd name="connsiteY9" fmla="*/ 9153 h 94482"/>
                  <a:gd name="connsiteX10" fmla="*/ 41287 w 78086"/>
                  <a:gd name="connsiteY10" fmla="*/ 0 h 94482"/>
                  <a:gd name="connsiteX11" fmla="*/ 78086 w 78086"/>
                  <a:gd name="connsiteY11" fmla="*/ 31786 h 94482"/>
                  <a:gd name="connsiteX12" fmla="*/ 78086 w 78086"/>
                  <a:gd name="connsiteY12" fmla="*/ 92597 h 94482"/>
                  <a:gd name="connsiteX13" fmla="*/ 54236 w 78086"/>
                  <a:gd name="connsiteY13" fmla="*/ 92597 h 94482"/>
                  <a:gd name="connsiteX14" fmla="*/ 54255 w 78086"/>
                  <a:gd name="connsiteY14" fmla="*/ 54597 h 94482"/>
                  <a:gd name="connsiteX15" fmla="*/ 37673 w 78086"/>
                  <a:gd name="connsiteY15" fmla="*/ 50805 h 94482"/>
                  <a:gd name="connsiteX16" fmla="*/ 23851 w 78086"/>
                  <a:gd name="connsiteY16" fmla="*/ 62201 h 94482"/>
                  <a:gd name="connsiteX17" fmla="*/ 37673 w 78086"/>
                  <a:gd name="connsiteY17" fmla="*/ 74292 h 94482"/>
                  <a:gd name="connsiteX18" fmla="*/ 54255 w 78086"/>
                  <a:gd name="connsiteY18" fmla="*/ 65993 h 94482"/>
                  <a:gd name="connsiteX19" fmla="*/ 54255 w 78086"/>
                  <a:gd name="connsiteY19" fmla="*/ 5459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8086" h="94482">
                    <a:moveTo>
                      <a:pt x="54255" y="92597"/>
                    </a:moveTo>
                    <a:lnTo>
                      <a:pt x="54255" y="86542"/>
                    </a:lnTo>
                    <a:cubicBezTo>
                      <a:pt x="49926" y="91028"/>
                      <a:pt x="42340" y="94483"/>
                      <a:pt x="33860" y="94483"/>
                    </a:cubicBezTo>
                    <a:cubicBezTo>
                      <a:pt x="16920" y="94483"/>
                      <a:pt x="0" y="84119"/>
                      <a:pt x="0" y="62181"/>
                    </a:cubicBezTo>
                    <a:cubicBezTo>
                      <a:pt x="0" y="42149"/>
                      <a:pt x="16245" y="32123"/>
                      <a:pt x="36799" y="32123"/>
                    </a:cubicBezTo>
                    <a:cubicBezTo>
                      <a:pt x="45100" y="32123"/>
                      <a:pt x="50442" y="33850"/>
                      <a:pt x="54255" y="35756"/>
                    </a:cubicBezTo>
                    <a:lnTo>
                      <a:pt x="54255" y="31269"/>
                    </a:lnTo>
                    <a:cubicBezTo>
                      <a:pt x="54255" y="24876"/>
                      <a:pt x="49926" y="19695"/>
                      <a:pt x="41287" y="19695"/>
                    </a:cubicBezTo>
                    <a:cubicBezTo>
                      <a:pt x="30404" y="19695"/>
                      <a:pt x="24705" y="21243"/>
                      <a:pt x="16404" y="25730"/>
                    </a:cubicBezTo>
                    <a:lnTo>
                      <a:pt x="7249" y="9153"/>
                    </a:lnTo>
                    <a:cubicBezTo>
                      <a:pt x="17794" y="3117"/>
                      <a:pt x="26591" y="0"/>
                      <a:pt x="41287" y="0"/>
                    </a:cubicBezTo>
                    <a:cubicBezTo>
                      <a:pt x="63232" y="0"/>
                      <a:pt x="78086" y="11396"/>
                      <a:pt x="78086" y="31786"/>
                    </a:cubicBezTo>
                    <a:lnTo>
                      <a:pt x="78086" y="92597"/>
                    </a:lnTo>
                    <a:lnTo>
                      <a:pt x="54236" y="92597"/>
                    </a:lnTo>
                    <a:close/>
                    <a:moveTo>
                      <a:pt x="54255" y="54597"/>
                    </a:moveTo>
                    <a:cubicBezTo>
                      <a:pt x="50105" y="51996"/>
                      <a:pt x="46133" y="50805"/>
                      <a:pt x="37673" y="50805"/>
                    </a:cubicBezTo>
                    <a:cubicBezTo>
                      <a:pt x="28697" y="50805"/>
                      <a:pt x="23851" y="54955"/>
                      <a:pt x="23851" y="62201"/>
                    </a:cubicBezTo>
                    <a:cubicBezTo>
                      <a:pt x="23851" y="68594"/>
                      <a:pt x="27485" y="74292"/>
                      <a:pt x="37673" y="74292"/>
                    </a:cubicBezTo>
                    <a:cubicBezTo>
                      <a:pt x="45458" y="74292"/>
                      <a:pt x="51674" y="70321"/>
                      <a:pt x="54255" y="65993"/>
                    </a:cubicBezTo>
                    <a:lnTo>
                      <a:pt x="54255" y="5459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" name="Freeform 181">
                <a:extLst>
                  <a:ext uri="{FF2B5EF4-FFF2-40B4-BE49-F238E27FC236}">
                    <a16:creationId xmlns:a16="http://schemas.microsoft.com/office/drawing/2014/main" id="{B0B2C1A2-B579-08C7-34D7-E7D37C954230}"/>
                  </a:ext>
                </a:extLst>
              </p:cNvPr>
              <p:cNvSpPr/>
              <p:nvPr/>
            </p:nvSpPr>
            <p:spPr>
              <a:xfrm>
                <a:off x="10006041" y="3480051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" name="Freeform 182">
                <a:extLst>
                  <a:ext uri="{FF2B5EF4-FFF2-40B4-BE49-F238E27FC236}">
                    <a16:creationId xmlns:a16="http://schemas.microsoft.com/office/drawing/2014/main" id="{A2C79B70-87EE-279F-5A56-B4B25F47919D}"/>
                  </a:ext>
                </a:extLst>
              </p:cNvPr>
              <p:cNvSpPr/>
              <p:nvPr/>
            </p:nvSpPr>
            <p:spPr>
              <a:xfrm>
                <a:off x="10082499" y="3513385"/>
                <a:ext cx="78086" cy="94482"/>
              </a:xfrm>
              <a:custGeom>
                <a:avLst/>
                <a:gdLst>
                  <a:gd name="connsiteX0" fmla="*/ 54255 w 78086"/>
                  <a:gd name="connsiteY0" fmla="*/ 92597 h 94482"/>
                  <a:gd name="connsiteX1" fmla="*/ 54255 w 78086"/>
                  <a:gd name="connsiteY1" fmla="*/ 86542 h 94482"/>
                  <a:gd name="connsiteX2" fmla="*/ 33860 w 78086"/>
                  <a:gd name="connsiteY2" fmla="*/ 94483 h 94482"/>
                  <a:gd name="connsiteX3" fmla="*/ 0 w 78086"/>
                  <a:gd name="connsiteY3" fmla="*/ 62181 h 94482"/>
                  <a:gd name="connsiteX4" fmla="*/ 36799 w 78086"/>
                  <a:gd name="connsiteY4" fmla="*/ 32123 h 94482"/>
                  <a:gd name="connsiteX5" fmla="*/ 54255 w 78086"/>
                  <a:gd name="connsiteY5" fmla="*/ 35756 h 94482"/>
                  <a:gd name="connsiteX6" fmla="*/ 54255 w 78086"/>
                  <a:gd name="connsiteY6" fmla="*/ 31269 h 94482"/>
                  <a:gd name="connsiteX7" fmla="*/ 41287 w 78086"/>
                  <a:gd name="connsiteY7" fmla="*/ 19695 h 94482"/>
                  <a:gd name="connsiteX8" fmla="*/ 16404 w 78086"/>
                  <a:gd name="connsiteY8" fmla="*/ 25730 h 94482"/>
                  <a:gd name="connsiteX9" fmla="*/ 7249 w 78086"/>
                  <a:gd name="connsiteY9" fmla="*/ 9153 h 94482"/>
                  <a:gd name="connsiteX10" fmla="*/ 41287 w 78086"/>
                  <a:gd name="connsiteY10" fmla="*/ 0 h 94482"/>
                  <a:gd name="connsiteX11" fmla="*/ 78086 w 78086"/>
                  <a:gd name="connsiteY11" fmla="*/ 31786 h 94482"/>
                  <a:gd name="connsiteX12" fmla="*/ 78086 w 78086"/>
                  <a:gd name="connsiteY12" fmla="*/ 92597 h 94482"/>
                  <a:gd name="connsiteX13" fmla="*/ 54236 w 78086"/>
                  <a:gd name="connsiteY13" fmla="*/ 92597 h 94482"/>
                  <a:gd name="connsiteX14" fmla="*/ 54255 w 78086"/>
                  <a:gd name="connsiteY14" fmla="*/ 54597 h 94482"/>
                  <a:gd name="connsiteX15" fmla="*/ 37673 w 78086"/>
                  <a:gd name="connsiteY15" fmla="*/ 50805 h 94482"/>
                  <a:gd name="connsiteX16" fmla="*/ 23851 w 78086"/>
                  <a:gd name="connsiteY16" fmla="*/ 62201 h 94482"/>
                  <a:gd name="connsiteX17" fmla="*/ 37673 w 78086"/>
                  <a:gd name="connsiteY17" fmla="*/ 74292 h 94482"/>
                  <a:gd name="connsiteX18" fmla="*/ 54255 w 78086"/>
                  <a:gd name="connsiteY18" fmla="*/ 65993 h 94482"/>
                  <a:gd name="connsiteX19" fmla="*/ 54255 w 78086"/>
                  <a:gd name="connsiteY19" fmla="*/ 5459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8086" h="94482">
                    <a:moveTo>
                      <a:pt x="54255" y="92597"/>
                    </a:moveTo>
                    <a:lnTo>
                      <a:pt x="54255" y="86542"/>
                    </a:lnTo>
                    <a:cubicBezTo>
                      <a:pt x="49926" y="91028"/>
                      <a:pt x="42340" y="94483"/>
                      <a:pt x="33860" y="94483"/>
                    </a:cubicBezTo>
                    <a:cubicBezTo>
                      <a:pt x="16920" y="94483"/>
                      <a:pt x="0" y="84119"/>
                      <a:pt x="0" y="62181"/>
                    </a:cubicBezTo>
                    <a:cubicBezTo>
                      <a:pt x="0" y="42149"/>
                      <a:pt x="16245" y="32123"/>
                      <a:pt x="36799" y="32123"/>
                    </a:cubicBezTo>
                    <a:cubicBezTo>
                      <a:pt x="45100" y="32123"/>
                      <a:pt x="50442" y="33850"/>
                      <a:pt x="54255" y="35756"/>
                    </a:cubicBezTo>
                    <a:lnTo>
                      <a:pt x="54255" y="31269"/>
                    </a:lnTo>
                    <a:cubicBezTo>
                      <a:pt x="54255" y="24876"/>
                      <a:pt x="49926" y="19695"/>
                      <a:pt x="41287" y="19695"/>
                    </a:cubicBezTo>
                    <a:cubicBezTo>
                      <a:pt x="30404" y="19695"/>
                      <a:pt x="24705" y="21243"/>
                      <a:pt x="16404" y="25730"/>
                    </a:cubicBezTo>
                    <a:lnTo>
                      <a:pt x="7249" y="9153"/>
                    </a:lnTo>
                    <a:cubicBezTo>
                      <a:pt x="17794" y="3117"/>
                      <a:pt x="26591" y="0"/>
                      <a:pt x="41287" y="0"/>
                    </a:cubicBezTo>
                    <a:cubicBezTo>
                      <a:pt x="63232" y="0"/>
                      <a:pt x="78086" y="11396"/>
                      <a:pt x="78086" y="31786"/>
                    </a:cubicBezTo>
                    <a:lnTo>
                      <a:pt x="78086" y="92597"/>
                    </a:lnTo>
                    <a:lnTo>
                      <a:pt x="54236" y="92597"/>
                    </a:lnTo>
                    <a:close/>
                    <a:moveTo>
                      <a:pt x="54255" y="54597"/>
                    </a:moveTo>
                    <a:cubicBezTo>
                      <a:pt x="50105" y="51996"/>
                      <a:pt x="46133" y="50805"/>
                      <a:pt x="37673" y="50805"/>
                    </a:cubicBezTo>
                    <a:cubicBezTo>
                      <a:pt x="28697" y="50805"/>
                      <a:pt x="23851" y="54955"/>
                      <a:pt x="23851" y="62201"/>
                    </a:cubicBezTo>
                    <a:cubicBezTo>
                      <a:pt x="23851" y="68594"/>
                      <a:pt x="27485" y="74292"/>
                      <a:pt x="37673" y="74292"/>
                    </a:cubicBezTo>
                    <a:cubicBezTo>
                      <a:pt x="45458" y="74292"/>
                      <a:pt x="51674" y="70321"/>
                      <a:pt x="54255" y="65993"/>
                    </a:cubicBezTo>
                    <a:lnTo>
                      <a:pt x="54255" y="5459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" name="Freeform 183">
                <a:extLst>
                  <a:ext uri="{FF2B5EF4-FFF2-40B4-BE49-F238E27FC236}">
                    <a16:creationId xmlns:a16="http://schemas.microsoft.com/office/drawing/2014/main" id="{5599B27F-38D7-3B0E-FC79-460D158E17F9}"/>
                  </a:ext>
                </a:extLst>
              </p:cNvPr>
              <p:cNvSpPr/>
              <p:nvPr/>
            </p:nvSpPr>
            <p:spPr>
              <a:xfrm>
                <a:off x="9642835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" name="Freeform 184">
                <a:extLst>
                  <a:ext uri="{FF2B5EF4-FFF2-40B4-BE49-F238E27FC236}">
                    <a16:creationId xmlns:a16="http://schemas.microsoft.com/office/drawing/2014/main" id="{65807744-DE97-ADE2-8B5D-5B3197918106}"/>
                  </a:ext>
                </a:extLst>
              </p:cNvPr>
              <p:cNvSpPr/>
              <p:nvPr/>
            </p:nvSpPr>
            <p:spPr>
              <a:xfrm>
                <a:off x="9753014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6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" name="Freeform 185">
                <a:extLst>
                  <a:ext uri="{FF2B5EF4-FFF2-40B4-BE49-F238E27FC236}">
                    <a16:creationId xmlns:a16="http://schemas.microsoft.com/office/drawing/2014/main" id="{D895E9D0-31F1-D0F9-F1C2-5001195843C4}"/>
                  </a:ext>
                </a:extLst>
              </p:cNvPr>
              <p:cNvSpPr/>
              <p:nvPr/>
            </p:nvSpPr>
            <p:spPr>
              <a:xfrm>
                <a:off x="9845221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 186">
                <a:extLst>
                  <a:ext uri="{FF2B5EF4-FFF2-40B4-BE49-F238E27FC236}">
                    <a16:creationId xmlns:a16="http://schemas.microsoft.com/office/drawing/2014/main" id="{A0CA3737-DADE-8796-0562-C8323939B4B6}"/>
                  </a:ext>
                </a:extLst>
              </p:cNvPr>
              <p:cNvSpPr/>
              <p:nvPr/>
            </p:nvSpPr>
            <p:spPr>
              <a:xfrm>
                <a:off x="9939512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 187">
                <a:extLst>
                  <a:ext uri="{FF2B5EF4-FFF2-40B4-BE49-F238E27FC236}">
                    <a16:creationId xmlns:a16="http://schemas.microsoft.com/office/drawing/2014/main" id="{1B8EDC09-7685-6471-86C3-04A031D038A9}"/>
                  </a:ext>
                </a:extLst>
              </p:cNvPr>
              <p:cNvSpPr/>
              <p:nvPr/>
            </p:nvSpPr>
            <p:spPr>
              <a:xfrm>
                <a:off x="10040675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 188">
                <a:extLst>
                  <a:ext uri="{FF2B5EF4-FFF2-40B4-BE49-F238E27FC236}">
                    <a16:creationId xmlns:a16="http://schemas.microsoft.com/office/drawing/2014/main" id="{5B4E5C10-BBE4-3C04-9F2B-682D06B83A8E}"/>
                  </a:ext>
                </a:extLst>
              </p:cNvPr>
              <p:cNvSpPr/>
              <p:nvPr/>
            </p:nvSpPr>
            <p:spPr>
              <a:xfrm>
                <a:off x="10112248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" name="Freeform 189">
                <a:extLst>
                  <a:ext uri="{FF2B5EF4-FFF2-40B4-BE49-F238E27FC236}">
                    <a16:creationId xmlns:a16="http://schemas.microsoft.com/office/drawing/2014/main" id="{755F77B1-CF27-6503-27F3-1EB5EE8C1CEF}"/>
                  </a:ext>
                </a:extLst>
              </p:cNvPr>
              <p:cNvSpPr/>
              <p:nvPr/>
            </p:nvSpPr>
            <p:spPr>
              <a:xfrm>
                <a:off x="10152324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" name="Freeform 190">
                <a:extLst>
                  <a:ext uri="{FF2B5EF4-FFF2-40B4-BE49-F238E27FC236}">
                    <a16:creationId xmlns:a16="http://schemas.microsoft.com/office/drawing/2014/main" id="{61E2F9F8-F224-B98B-DB4D-486A44B834CA}"/>
                  </a:ext>
                </a:extLst>
              </p:cNvPr>
              <p:cNvSpPr/>
              <p:nvPr/>
            </p:nvSpPr>
            <p:spPr>
              <a:xfrm>
                <a:off x="10227173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366" name="Picture 365" descr="A paper with check marks and a shield&#10;&#10;AI-generated content may be incorrect.">
            <a:extLst>
              <a:ext uri="{FF2B5EF4-FFF2-40B4-BE49-F238E27FC236}">
                <a16:creationId xmlns:a16="http://schemas.microsoft.com/office/drawing/2014/main" id="{9FAF8C29-8785-8ADD-D969-3C864C87F0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98" y="1447200"/>
            <a:ext cx="8515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61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0C79B-A8A5-7119-194F-9523F141C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8A590E-BF91-42EA-1D31-378633E2BA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Trend Vision One</a:t>
            </a:r>
            <a:r>
              <a:rPr lang="de-DE" baseline="30000"/>
              <a:t>TM</a:t>
            </a:r>
            <a:r>
              <a:rPr lang="de-DE">
                <a:solidFill>
                  <a:schemeClr val="bg1"/>
                </a:solidFill>
              </a:rPr>
              <a:t> Risiken erkennen</a:t>
            </a:r>
            <a:endParaRPr lang="de-DE"/>
          </a:p>
        </p:txBody>
      </p:sp>
      <p:pic>
        <p:nvPicPr>
          <p:cNvPr id="186" name="Picture 185">
            <a:extLst>
              <a:ext uri="{FF2B5EF4-FFF2-40B4-BE49-F238E27FC236}">
                <a16:creationId xmlns:a16="http://schemas.microsoft.com/office/drawing/2014/main" id="{64457AF3-3D55-90B0-C31C-BCB36DCDC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765" y="1512001"/>
            <a:ext cx="9000000" cy="473684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8" name="Rectangle 187">
            <a:extLst>
              <a:ext uri="{FF2B5EF4-FFF2-40B4-BE49-F238E27FC236}">
                <a16:creationId xmlns:a16="http://schemas.microsoft.com/office/drawing/2014/main" id="{D21BEBAA-3474-7917-249D-63C830B8463A}"/>
              </a:ext>
            </a:extLst>
          </p:cNvPr>
          <p:cNvSpPr/>
          <p:nvPr/>
        </p:nvSpPr>
        <p:spPr>
          <a:xfrm>
            <a:off x="318795" y="1083547"/>
            <a:ext cx="3472155" cy="428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Enterprise Cybersecurity Platform</a:t>
            </a:r>
          </a:p>
        </p:txBody>
      </p:sp>
    </p:spTree>
    <p:extLst>
      <p:ext uri="{BB962C8B-B14F-4D97-AF65-F5344CB8AC3E}">
        <p14:creationId xmlns:p14="http://schemas.microsoft.com/office/powerpoint/2010/main" val="2513996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5B6E1-1ACF-B968-D801-7853E5321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DF613D-6858-9065-E5CA-DAC210EF47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Trend Vision One</a:t>
            </a:r>
            <a:r>
              <a:rPr lang="de-DE" baseline="30000"/>
              <a:t>TM</a:t>
            </a:r>
            <a:r>
              <a:rPr lang="de-DE">
                <a:solidFill>
                  <a:schemeClr val="bg1"/>
                </a:solidFill>
              </a:rPr>
              <a:t> Risiken verstehen</a:t>
            </a:r>
            <a:endParaRPr lang="de-DE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D891D061-7338-A261-CD0A-2EDF9B6D0B6E}"/>
              </a:ext>
            </a:extLst>
          </p:cNvPr>
          <p:cNvSpPr/>
          <p:nvPr/>
        </p:nvSpPr>
        <p:spPr>
          <a:xfrm>
            <a:off x="318795" y="1083547"/>
            <a:ext cx="3472155" cy="428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Enterprise Cybersecurity Platform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C3BDC-5D20-C930-B89B-A353CC9A6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1512001"/>
            <a:ext cx="9000000" cy="473684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78599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73393-73ED-69F8-F6E9-FDF1B0D6B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CD925C-A7D0-A753-92BA-8DD1D7F5DA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Trend Vision One</a:t>
            </a:r>
            <a:r>
              <a:rPr lang="de-DE" baseline="30000"/>
              <a:t>TM</a:t>
            </a:r>
            <a:r>
              <a:rPr lang="de-DE">
                <a:solidFill>
                  <a:schemeClr val="bg1"/>
                </a:solidFill>
              </a:rPr>
              <a:t> Risiken verringern</a:t>
            </a:r>
            <a:endParaRPr lang="de-DE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3FB1248D-9179-D860-584E-B79FA01684CA}"/>
              </a:ext>
            </a:extLst>
          </p:cNvPr>
          <p:cNvSpPr/>
          <p:nvPr/>
        </p:nvSpPr>
        <p:spPr>
          <a:xfrm>
            <a:off x="318795" y="1083547"/>
            <a:ext cx="3472155" cy="428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Enterprise Cybersecurity Platform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21E47-D89B-A32E-CA65-8F5E51D20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143" y="1512001"/>
            <a:ext cx="6643713" cy="4737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27617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B01BD61-92B3-7893-8DEF-3182F1911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4FC4C9-468B-746F-05B4-3EFF68B8C4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Trend Vision One</a:t>
            </a:r>
            <a:r>
              <a:rPr lang="de-DE" baseline="30000"/>
              <a:t>TM</a:t>
            </a:r>
            <a:r>
              <a:rPr lang="de-DE">
                <a:solidFill>
                  <a:schemeClr val="bg1"/>
                </a:solidFill>
              </a:rPr>
              <a:t> Compliance erreichen</a:t>
            </a:r>
            <a:endParaRPr lang="de-DE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DF1D066F-33DC-F670-837B-40FABEF50303}"/>
              </a:ext>
            </a:extLst>
          </p:cNvPr>
          <p:cNvSpPr/>
          <p:nvPr/>
        </p:nvSpPr>
        <p:spPr>
          <a:xfrm>
            <a:off x="318795" y="1083547"/>
            <a:ext cx="3472155" cy="428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Enterprise Cybersecurity Platform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85C5A5-6E5A-8771-7994-19E255580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448" y="1512001"/>
            <a:ext cx="7751104" cy="4737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71858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C462DE1-4AD9-0871-93A3-2028E9AC0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BAC725-233D-310B-1D5C-06BC834721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Trend Vision One</a:t>
            </a:r>
            <a:r>
              <a:rPr lang="de-DE" baseline="30000"/>
              <a:t>TM</a:t>
            </a:r>
            <a:r>
              <a:rPr lang="de-DE">
                <a:solidFill>
                  <a:schemeClr val="bg1"/>
                </a:solidFill>
              </a:rPr>
              <a:t> Compliance erhalten</a:t>
            </a:r>
            <a:endParaRPr lang="de-DE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F0EB8E65-575D-9C50-186D-1EB41CE63D36}"/>
              </a:ext>
            </a:extLst>
          </p:cNvPr>
          <p:cNvSpPr/>
          <p:nvPr/>
        </p:nvSpPr>
        <p:spPr>
          <a:xfrm>
            <a:off x="318795" y="1083547"/>
            <a:ext cx="3472155" cy="428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Enterprise Cybersecurity Platform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7FF5F-09B4-78FD-1192-5EF45803E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1512001"/>
            <a:ext cx="9000000" cy="473684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92785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93D86-8F6D-A848-55B0-225A86BD2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3904B4-6F5C-D4E1-C57D-FD887EDD63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48991"/>
            <a:ext cx="11407941" cy="908775"/>
          </a:xfrm>
        </p:spPr>
        <p:txBody>
          <a:bodyPr/>
          <a:lstStyle/>
          <a:p>
            <a:r>
              <a:rPr lang="de-DE"/>
              <a:t>Trend Vision One</a:t>
            </a:r>
            <a:r>
              <a:rPr lang="de-DE" baseline="30000"/>
              <a:t>TM</a:t>
            </a:r>
            <a:r>
              <a:rPr lang="de-DE">
                <a:solidFill>
                  <a:schemeClr val="bg1"/>
                </a:solidFill>
              </a:rPr>
              <a:t> Angriffspfade aufzeigen</a:t>
            </a:r>
            <a:endParaRPr lang="de-DE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32C7665D-640D-9C30-637F-A5C4E592576B}"/>
              </a:ext>
            </a:extLst>
          </p:cNvPr>
          <p:cNvSpPr/>
          <p:nvPr/>
        </p:nvSpPr>
        <p:spPr>
          <a:xfrm>
            <a:off x="318795" y="1083547"/>
            <a:ext cx="3472155" cy="428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Enterprise Cybersecurity Platform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A9BD05-B814-C71A-060E-DA8E70480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375" y="1512001"/>
            <a:ext cx="7829250" cy="4737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06828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787BF-AA8B-7F2B-01FB-2C16CCBFA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FD5EF7-5FE1-42A9-266D-97355643C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Trend Vision One</a:t>
            </a:r>
            <a:r>
              <a:rPr lang="de-DE" baseline="30000"/>
              <a:t>TM</a:t>
            </a:r>
            <a:r>
              <a:rPr lang="de-DE">
                <a:solidFill>
                  <a:schemeClr val="bg1"/>
                </a:solidFill>
              </a:rPr>
              <a:t> Impact erkennen</a:t>
            </a:r>
            <a:endParaRPr lang="de-DE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80309BDB-A2FB-B920-4CBF-AAF83B042B8E}"/>
              </a:ext>
            </a:extLst>
          </p:cNvPr>
          <p:cNvSpPr/>
          <p:nvPr/>
        </p:nvSpPr>
        <p:spPr>
          <a:xfrm>
            <a:off x="318795" y="1083547"/>
            <a:ext cx="3472155" cy="428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Enterprise Cybersecurity Platform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F5E9C-09FD-345B-252F-C2684C943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375" y="1512001"/>
            <a:ext cx="7829250" cy="4737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65340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67FCE-0CA3-6DFE-30A1-36C4A22F6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51C254-E889-7B94-CFF1-89D8DD767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Trend Vision One</a:t>
            </a:r>
            <a:r>
              <a:rPr lang="de-DE" baseline="30000"/>
              <a:t>TM</a:t>
            </a:r>
            <a:r>
              <a:rPr lang="de-DE">
                <a:solidFill>
                  <a:schemeClr val="bg1"/>
                </a:solidFill>
              </a:rPr>
              <a:t> Risiko kommunizieren</a:t>
            </a:r>
            <a:endParaRPr lang="de-DE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466EE594-BBA8-D80A-CA90-C61125AEDF22}"/>
              </a:ext>
            </a:extLst>
          </p:cNvPr>
          <p:cNvSpPr/>
          <p:nvPr/>
        </p:nvSpPr>
        <p:spPr>
          <a:xfrm>
            <a:off x="318795" y="1083547"/>
            <a:ext cx="3472155" cy="428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Enterprise Cybersecurity Platform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7C7C4-20ED-BABF-8B68-80E9932C4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63" y="1512001"/>
            <a:ext cx="11284674" cy="4127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6C50BA-6CE7-C681-1560-A4E6DA3386DF}"/>
              </a:ext>
            </a:extLst>
          </p:cNvPr>
          <p:cNvSpPr/>
          <p:nvPr/>
        </p:nvSpPr>
        <p:spPr>
          <a:xfrm>
            <a:off x="7981122" y="1083547"/>
            <a:ext cx="3757215" cy="428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D719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Roadmap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D719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 Änderungen vorbehalten</a:t>
            </a: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srgbClr val="D719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72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9F679-500D-F061-B690-A3C302286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432" y="1397609"/>
            <a:ext cx="9507135" cy="4806828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AA8821C-7C80-E780-C40A-878E522797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</p:spPr>
        <p:txBody>
          <a:bodyPr/>
          <a:lstStyle/>
          <a:p>
            <a:r>
              <a:rPr lang="de-DE"/>
              <a:t>Technologien </a:t>
            </a:r>
            <a:r>
              <a:rPr lang="de-DE">
                <a:solidFill>
                  <a:schemeClr val="bg1"/>
                </a:solidFill>
              </a:rPr>
              <a:t>entwickeln sich</a:t>
            </a:r>
          </a:p>
        </p:txBody>
      </p:sp>
    </p:spTree>
    <p:extLst>
      <p:ext uri="{BB962C8B-B14F-4D97-AF65-F5344CB8AC3E}">
        <p14:creationId xmlns:p14="http://schemas.microsoft.com/office/powerpoint/2010/main" val="347832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3E1CC-4465-9504-C810-5B2BD0D32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77DABB-2196-67ED-32FB-CF28DB288468}"/>
              </a:ext>
            </a:extLst>
          </p:cNvPr>
          <p:cNvSpPr txBox="1">
            <a:spLocks/>
          </p:cNvSpPr>
          <p:nvPr/>
        </p:nvSpPr>
        <p:spPr>
          <a:xfrm>
            <a:off x="0" y="2067840"/>
            <a:ext cx="12192000" cy="272232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25000">
                <a:schemeClr val="tx2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effectLst>
            <a:softEdge rad="63500"/>
          </a:effectLst>
        </p:spPr>
        <p:txBody>
          <a:bodyPr anchor="ctr"/>
          <a:lstStyle>
            <a:lvl1pPr marL="2286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System Font Regular"/>
              <a:buChar char="−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System Font Regular"/>
              <a:buChar char="−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Apple Symbols" panose="02000000000000000000" pitchFamily="2" charset="-79"/>
              <a:buChar char="≫"/>
              <a:defRPr sz="1400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IST DAS SCHON ALLES?</a:t>
            </a:r>
          </a:p>
        </p:txBody>
      </p:sp>
    </p:spTree>
    <p:extLst>
      <p:ext uri="{BB962C8B-B14F-4D97-AF65-F5344CB8AC3E}">
        <p14:creationId xmlns:p14="http://schemas.microsoft.com/office/powerpoint/2010/main" val="3151280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DE9EC-27F7-8685-9BB8-D37C1D2B4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304EB8-7033-3564-2747-6A28AE5F02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48991"/>
            <a:ext cx="11407941" cy="908775"/>
          </a:xfrm>
        </p:spPr>
        <p:txBody>
          <a:bodyPr/>
          <a:lstStyle/>
          <a:p>
            <a:r>
              <a:rPr lang="de-DE"/>
              <a:t>Trend Vision One</a:t>
            </a:r>
            <a:r>
              <a:rPr lang="de-DE" baseline="30000"/>
              <a:t>TM</a:t>
            </a:r>
            <a:r>
              <a:rPr lang="de-DE">
                <a:solidFill>
                  <a:schemeClr val="bg1"/>
                </a:solidFill>
              </a:rPr>
              <a:t> innovative KI</a:t>
            </a:r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7B5053-C4CC-D427-14E9-3E72A8A2E369}"/>
              </a:ext>
            </a:extLst>
          </p:cNvPr>
          <p:cNvSpPr/>
          <p:nvPr/>
        </p:nvSpPr>
        <p:spPr>
          <a:xfrm>
            <a:off x="318795" y="1083547"/>
            <a:ext cx="3472155" cy="428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Enterprise Cybersecurity Platform</a:t>
            </a:r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BD03A596-CD1A-E3E5-B1B9-75C33D49CD0B}"/>
              </a:ext>
            </a:extLst>
          </p:cNvPr>
          <p:cNvSpPr/>
          <p:nvPr/>
        </p:nvSpPr>
        <p:spPr>
          <a:xfrm rot="5400000">
            <a:off x="4266902" y="2145451"/>
            <a:ext cx="3658200" cy="3686478"/>
          </a:xfrm>
          <a:prstGeom prst="donut">
            <a:avLst>
              <a:gd name="adj" fmla="val 11286"/>
            </a:avLst>
          </a:prstGeom>
          <a:gradFill>
            <a:gsLst>
              <a:gs pos="0">
                <a:srgbClr val="C00000"/>
              </a:gs>
              <a:gs pos="100000">
                <a:schemeClr val="accent1">
                  <a:alpha val="33854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D3E37EBC-ADB4-3A08-C9E0-70DFF87BD031}"/>
              </a:ext>
            </a:extLst>
          </p:cNvPr>
          <p:cNvSpPr txBox="1"/>
          <p:nvPr/>
        </p:nvSpPr>
        <p:spPr>
          <a:xfrm>
            <a:off x="4571285" y="2416685"/>
            <a:ext cx="3049442" cy="2981059"/>
          </a:xfrm>
          <a:prstGeom prst="rect">
            <a:avLst/>
          </a:prstGeom>
          <a:noFill/>
        </p:spPr>
        <p:txBody>
          <a:bodyPr spcFirstLastPara="1" wrap="none" numCol="1" rtlCol="0">
            <a:prstTxWarp prst="textArchUp">
              <a:avLst>
                <a:gd name="adj" fmla="val 5551081"/>
              </a:avLst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Trend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Cybertron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Picture 17" descr="A white and red brain in a red circle&#10;&#10;Description automatically generated">
            <a:extLst>
              <a:ext uri="{FF2B5EF4-FFF2-40B4-BE49-F238E27FC236}">
                <a16:creationId xmlns:a16="http://schemas.microsoft.com/office/drawing/2014/main" id="{A45371E1-6241-35CB-B260-8D795D22A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618" y="2994353"/>
            <a:ext cx="1988676" cy="1988676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28A700F-E00E-F91B-D045-7409990F05A2}"/>
              </a:ext>
            </a:extLst>
          </p:cNvPr>
          <p:cNvSpPr txBox="1"/>
          <p:nvPr/>
        </p:nvSpPr>
        <p:spPr>
          <a:xfrm>
            <a:off x="4556008" y="2741138"/>
            <a:ext cx="3064719" cy="291780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6321014"/>
              </a:avLst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Specialized Cybersecurity LLM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EA1301-823F-2F56-F168-EB14B0AA0099}"/>
              </a:ext>
            </a:extLst>
          </p:cNvPr>
          <p:cNvGrpSpPr/>
          <p:nvPr/>
        </p:nvGrpSpPr>
        <p:grpSpPr>
          <a:xfrm>
            <a:off x="392030" y="1992322"/>
            <a:ext cx="3902048" cy="3345750"/>
            <a:chOff x="392030" y="1992322"/>
            <a:chExt cx="3902048" cy="33457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CC6DC0-72BB-5F77-D3F7-5BC028786299}"/>
                </a:ext>
              </a:extLst>
            </p:cNvPr>
            <p:cNvSpPr txBox="1"/>
            <p:nvPr/>
          </p:nvSpPr>
          <p:spPr>
            <a:xfrm>
              <a:off x="392030" y="1992322"/>
              <a:ext cx="2664000" cy="646986"/>
            </a:xfrm>
            <a:prstGeom prst="roundRect">
              <a:avLst>
                <a:gd name="adj" fmla="val 15023"/>
              </a:avLst>
            </a:prstGeom>
            <a:gradFill flip="none" rotWithShape="1">
              <a:gsLst>
                <a:gs pos="50000">
                  <a:srgbClr val="6C0D10"/>
                </a:gs>
                <a:gs pos="100000">
                  <a:schemeClr val="tx1"/>
                </a:gs>
                <a:gs pos="0">
                  <a:schemeClr val="accent1"/>
                </a:gs>
              </a:gsLst>
              <a:path path="rect">
                <a:fillToRect l="50000" t="50000" r="50000" b="50000"/>
              </a:path>
              <a:tileRect/>
            </a:gradFill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35+ Years of </a:t>
              </a:r>
              <a:b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Cybersecurity Expertise</a:t>
              </a:r>
            </a:p>
          </p:txBody>
        </p:sp>
        <p:sp>
          <p:nvSpPr>
            <p:cNvPr id="22" name="Right Brace 21">
              <a:extLst>
                <a:ext uri="{FF2B5EF4-FFF2-40B4-BE49-F238E27FC236}">
                  <a16:creationId xmlns:a16="http://schemas.microsoft.com/office/drawing/2014/main" id="{A81B84CA-C033-6A2E-B1F2-BD32C68F40D5}"/>
                </a:ext>
              </a:extLst>
            </p:cNvPr>
            <p:cNvSpPr/>
            <p:nvPr/>
          </p:nvSpPr>
          <p:spPr>
            <a:xfrm>
              <a:off x="3049828" y="2700301"/>
              <a:ext cx="746319" cy="2585169"/>
            </a:xfrm>
            <a:prstGeom prst="rightBrac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7B082FD8-F26F-BCCF-1EA4-8563474DC7AE}"/>
                </a:ext>
              </a:extLst>
            </p:cNvPr>
            <p:cNvSpPr/>
            <p:nvPr/>
          </p:nvSpPr>
          <p:spPr>
            <a:xfrm>
              <a:off x="3393579" y="3583877"/>
              <a:ext cx="900499" cy="809625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B2C630-5E43-9056-AC28-7FC89E3B06F8}"/>
                </a:ext>
              </a:extLst>
            </p:cNvPr>
            <p:cNvSpPr txBox="1"/>
            <p:nvPr/>
          </p:nvSpPr>
          <p:spPr>
            <a:xfrm>
              <a:off x="392030" y="2638690"/>
              <a:ext cx="2664000" cy="900000"/>
            </a:xfrm>
            <a:prstGeom prst="roundRect">
              <a:avLst>
                <a:gd name="adj" fmla="val 15023"/>
              </a:avLst>
            </a:prstGeom>
            <a:gradFill flip="none" rotWithShape="1">
              <a:gsLst>
                <a:gs pos="50000">
                  <a:schemeClr val="tx1">
                    <a:lumMod val="75000"/>
                    <a:lumOff val="25000"/>
                  </a:schemeClr>
                </a:gs>
                <a:gs pos="100000">
                  <a:schemeClr val="tx1"/>
                </a:gs>
                <a:gs pos="0">
                  <a:schemeClr val="tx1"/>
                </a:gs>
              </a:gsLst>
              <a:lin ang="16200000" scaled="1"/>
              <a:tileRect/>
            </a:gra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Trend Micro ZDI &amp; Vulnerability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Zero-day vulnerability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the wild vulnerabilities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OS, app, open source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ED0E18-D3A7-1BCE-D4C4-4F1AD5F52C79}"/>
                </a:ext>
              </a:extLst>
            </p:cNvPr>
            <p:cNvSpPr txBox="1"/>
            <p:nvPr/>
          </p:nvSpPr>
          <p:spPr>
            <a:xfrm>
              <a:off x="401484" y="3538690"/>
              <a:ext cx="2664000" cy="900000"/>
            </a:xfrm>
            <a:prstGeom prst="roundRect">
              <a:avLst>
                <a:gd name="adj" fmla="val 15023"/>
              </a:avLst>
            </a:prstGeom>
            <a:gradFill flip="none" rotWithShape="1">
              <a:gsLst>
                <a:gs pos="50000">
                  <a:schemeClr val="tx1">
                    <a:lumMod val="75000"/>
                    <a:lumOff val="25000"/>
                  </a:schemeClr>
                </a:gs>
                <a:gs pos="100000">
                  <a:schemeClr val="tx1"/>
                </a:gs>
                <a:gs pos="0">
                  <a:schemeClr val="tx1"/>
                </a:gs>
              </a:gsLst>
              <a:lin ang="16200000" scaled="1"/>
              <a:tileRect/>
            </a:gra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Threat Actors &amp; Campaign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APT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Cybercrime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Latest attack techniques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B6231B-5A9D-6F41-F1E0-954E60F61D3F}"/>
                </a:ext>
              </a:extLst>
            </p:cNvPr>
            <p:cNvSpPr txBox="1"/>
            <p:nvPr/>
          </p:nvSpPr>
          <p:spPr>
            <a:xfrm>
              <a:off x="409122" y="4438072"/>
              <a:ext cx="2664000" cy="900000"/>
            </a:xfrm>
            <a:prstGeom prst="roundRect">
              <a:avLst>
                <a:gd name="adj" fmla="val 15023"/>
              </a:avLst>
            </a:prstGeom>
            <a:gradFill flip="none" rotWithShape="1">
              <a:gsLst>
                <a:gs pos="50000">
                  <a:schemeClr val="tx1">
                    <a:lumMod val="75000"/>
                    <a:lumOff val="25000"/>
                  </a:schemeClr>
                </a:gs>
                <a:gs pos="100000">
                  <a:schemeClr val="tx1"/>
                </a:gs>
                <a:gs pos="0">
                  <a:schemeClr val="tx1"/>
                </a:gs>
              </a:gsLst>
              <a:lin ang="16200000" scaled="1"/>
              <a:tileRect/>
            </a:gra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Steadfast Leadership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#1 in vulnerability disclosure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Leader in ASM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Leading in Endpoint, Network, &amp; Cloud Security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2A68BA5-3152-AB3C-0A91-9641D2686024}"/>
              </a:ext>
            </a:extLst>
          </p:cNvPr>
          <p:cNvGrpSpPr/>
          <p:nvPr/>
        </p:nvGrpSpPr>
        <p:grpSpPr>
          <a:xfrm>
            <a:off x="7893521" y="1992322"/>
            <a:ext cx="3906449" cy="3345750"/>
            <a:chOff x="7893521" y="1992322"/>
            <a:chExt cx="3906449" cy="3345750"/>
          </a:xfrm>
        </p:grpSpPr>
        <p:sp>
          <p:nvSpPr>
            <p:cNvPr id="21" name="Right Brace 20">
              <a:extLst>
                <a:ext uri="{FF2B5EF4-FFF2-40B4-BE49-F238E27FC236}">
                  <a16:creationId xmlns:a16="http://schemas.microsoft.com/office/drawing/2014/main" id="{E670A1FB-AE1C-C6A8-BC47-45A1A3085173}"/>
                </a:ext>
              </a:extLst>
            </p:cNvPr>
            <p:cNvSpPr/>
            <p:nvPr/>
          </p:nvSpPr>
          <p:spPr>
            <a:xfrm rot="10800000">
              <a:off x="8393933" y="2698736"/>
              <a:ext cx="735834" cy="2586734"/>
            </a:xfrm>
            <a:prstGeom prst="rightBrac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4FD36F-01E1-43BE-A595-44F2B0BE5D5C}"/>
                </a:ext>
              </a:extLst>
            </p:cNvPr>
            <p:cNvSpPr txBox="1"/>
            <p:nvPr/>
          </p:nvSpPr>
          <p:spPr>
            <a:xfrm>
              <a:off x="9135970" y="1992322"/>
              <a:ext cx="2664000" cy="646986"/>
            </a:xfrm>
            <a:prstGeom prst="roundRect">
              <a:avLst>
                <a:gd name="adj" fmla="val 15023"/>
              </a:avLst>
            </a:prstGeom>
            <a:gradFill flip="none" rotWithShape="1">
              <a:gsLst>
                <a:gs pos="50000">
                  <a:schemeClr val="tx2"/>
                </a:gs>
                <a:gs pos="100000">
                  <a:schemeClr val="tx1"/>
                </a:gs>
                <a:gs pos="0">
                  <a:schemeClr val="accent1"/>
                </a:gs>
              </a:gsLst>
              <a:path path="rect">
                <a:fillToRect l="50000" t="50000" r="50000" b="50000"/>
              </a:path>
              <a:tileRect/>
            </a:gradFill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20+ Years of </a:t>
              </a:r>
              <a:b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AI Expertise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FD2A36-D697-9099-4F9E-E331FF152E7C}"/>
                </a:ext>
              </a:extLst>
            </p:cNvPr>
            <p:cNvSpPr txBox="1"/>
            <p:nvPr/>
          </p:nvSpPr>
          <p:spPr>
            <a:xfrm>
              <a:off x="9129768" y="2638690"/>
              <a:ext cx="2664000" cy="900000"/>
            </a:xfrm>
            <a:prstGeom prst="roundRect">
              <a:avLst>
                <a:gd name="adj" fmla="val 15023"/>
              </a:avLst>
            </a:prstGeom>
            <a:gradFill flip="none" rotWithShape="1">
              <a:gsLst>
                <a:gs pos="50000">
                  <a:schemeClr val="tx1">
                    <a:lumMod val="75000"/>
                    <a:lumOff val="25000"/>
                  </a:schemeClr>
                </a:gs>
                <a:gs pos="100000">
                  <a:schemeClr val="tx1"/>
                </a:gs>
                <a:gs pos="0">
                  <a:schemeClr val="tx1"/>
                </a:gs>
              </a:gsLst>
              <a:lin ang="16200000" scaled="1"/>
              <a:tileRect/>
            </a:gra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Generative AI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Trend Companion 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Cybersecurity LLM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Attack Path Prediction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1D6C09D-F75E-334A-976C-2FF4E3993264}"/>
                </a:ext>
              </a:extLst>
            </p:cNvPr>
            <p:cNvSpPr txBox="1"/>
            <p:nvPr/>
          </p:nvSpPr>
          <p:spPr>
            <a:xfrm>
              <a:off x="9129767" y="3538690"/>
              <a:ext cx="2664000" cy="900000"/>
            </a:xfrm>
            <a:prstGeom prst="roundRect">
              <a:avLst>
                <a:gd name="adj" fmla="val 15023"/>
              </a:avLst>
            </a:prstGeom>
            <a:gradFill flip="none" rotWithShape="1">
              <a:gsLst>
                <a:gs pos="50000">
                  <a:schemeClr val="tx1">
                    <a:lumMod val="75000"/>
                    <a:lumOff val="25000"/>
                  </a:schemeClr>
                </a:gs>
                <a:gs pos="100000">
                  <a:schemeClr val="tx1"/>
                </a:gs>
                <a:gs pos="0">
                  <a:schemeClr val="tx1"/>
                </a:gs>
              </a:gsLst>
              <a:lin ang="16200000" scaled="1"/>
              <a:tileRect/>
            </a:gra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Machine Learning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Anomaly Detection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Predicted ML detection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BEC writing style detection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2821776-6F6B-DF8C-90D8-8FCFD0B45E7F}"/>
                </a:ext>
              </a:extLst>
            </p:cNvPr>
            <p:cNvSpPr txBox="1"/>
            <p:nvPr/>
          </p:nvSpPr>
          <p:spPr>
            <a:xfrm>
              <a:off x="9129767" y="4438072"/>
              <a:ext cx="2664000" cy="900000"/>
            </a:xfrm>
            <a:prstGeom prst="roundRect">
              <a:avLst>
                <a:gd name="adj" fmla="val 15023"/>
              </a:avLst>
            </a:prstGeom>
            <a:gradFill flip="none" rotWithShape="1">
              <a:gsLst>
                <a:gs pos="50000">
                  <a:schemeClr val="tx1">
                    <a:lumMod val="75000"/>
                    <a:lumOff val="25000"/>
                  </a:schemeClr>
                </a:gs>
                <a:gs pos="100000">
                  <a:schemeClr val="tx1"/>
                </a:gs>
                <a:gs pos="0">
                  <a:schemeClr val="tx1"/>
                </a:gs>
              </a:gsLst>
              <a:lin ang="16200000" scaled="1"/>
              <a:tileRect/>
            </a:gra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Computer Vision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Deepfake detection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Phishing site detection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Scam detection</a:t>
              </a:r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ADB4F7FF-027C-67AD-4A7C-90D44B114743}"/>
                </a:ext>
              </a:extLst>
            </p:cNvPr>
            <p:cNvSpPr/>
            <p:nvPr/>
          </p:nvSpPr>
          <p:spPr>
            <a:xfrm rot="10800000">
              <a:off x="7893521" y="3583875"/>
              <a:ext cx="899287" cy="80962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7785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2D92A0-D1C6-8F6B-5F2B-EA238BD6CA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48991"/>
            <a:ext cx="11407941" cy="908775"/>
          </a:xfrm>
        </p:spPr>
        <p:txBody>
          <a:bodyPr/>
          <a:lstStyle/>
          <a:p>
            <a:r>
              <a:rPr lang="de-DE"/>
              <a:t>Trend Vision One</a:t>
            </a:r>
            <a:r>
              <a:rPr lang="de-DE" baseline="30000"/>
              <a:t>TM</a:t>
            </a:r>
            <a:r>
              <a:rPr lang="de-DE">
                <a:solidFill>
                  <a:schemeClr val="bg1"/>
                </a:solidFill>
              </a:rPr>
              <a:t> innovative KI</a:t>
            </a:r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267070-DC14-19F0-249E-CF24CF89BCD3}"/>
              </a:ext>
            </a:extLst>
          </p:cNvPr>
          <p:cNvSpPr/>
          <p:nvPr/>
        </p:nvSpPr>
        <p:spPr>
          <a:xfrm>
            <a:off x="318795" y="1083547"/>
            <a:ext cx="3472155" cy="428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Enterprise Cybersecurity Platform</a:t>
            </a:r>
          </a:p>
        </p:txBody>
      </p:sp>
      <p:sp>
        <p:nvSpPr>
          <p:cNvPr id="4" name="Right Arrow 109">
            <a:extLst>
              <a:ext uri="{FF2B5EF4-FFF2-40B4-BE49-F238E27FC236}">
                <a16:creationId xmlns:a16="http://schemas.microsoft.com/office/drawing/2014/main" id="{B459FD55-8CB1-B8B4-1FDE-935C5B29EB08}"/>
              </a:ext>
            </a:extLst>
          </p:cNvPr>
          <p:cNvSpPr/>
          <p:nvPr/>
        </p:nvSpPr>
        <p:spPr>
          <a:xfrm>
            <a:off x="3952249" y="1668558"/>
            <a:ext cx="3785844" cy="958424"/>
          </a:xfrm>
          <a:custGeom>
            <a:avLst/>
            <a:gdLst>
              <a:gd name="connsiteX0" fmla="*/ 0 w 3022077"/>
              <a:gd name="connsiteY0" fmla="*/ 142875 h 769653"/>
              <a:gd name="connsiteX1" fmla="*/ 2235299 w 3022077"/>
              <a:gd name="connsiteY1" fmla="*/ 142875 h 769653"/>
              <a:gd name="connsiteX2" fmla="*/ 2235299 w 3022077"/>
              <a:gd name="connsiteY2" fmla="*/ 0 h 769653"/>
              <a:gd name="connsiteX3" fmla="*/ 3022077 w 3022077"/>
              <a:gd name="connsiteY3" fmla="*/ 384827 h 769653"/>
              <a:gd name="connsiteX4" fmla="*/ 2235299 w 3022077"/>
              <a:gd name="connsiteY4" fmla="*/ 769653 h 769653"/>
              <a:gd name="connsiteX5" fmla="*/ 2235299 w 3022077"/>
              <a:gd name="connsiteY5" fmla="*/ 626778 h 769653"/>
              <a:gd name="connsiteX6" fmla="*/ 0 w 3022077"/>
              <a:gd name="connsiteY6" fmla="*/ 626778 h 769653"/>
              <a:gd name="connsiteX7" fmla="*/ 0 w 3022077"/>
              <a:gd name="connsiteY7" fmla="*/ 142875 h 769653"/>
              <a:gd name="connsiteX0" fmla="*/ 0 w 3022077"/>
              <a:gd name="connsiteY0" fmla="*/ 0 h 903003"/>
              <a:gd name="connsiteX1" fmla="*/ 2235299 w 3022077"/>
              <a:gd name="connsiteY1" fmla="*/ 276225 h 903003"/>
              <a:gd name="connsiteX2" fmla="*/ 2235299 w 3022077"/>
              <a:gd name="connsiteY2" fmla="*/ 133350 h 903003"/>
              <a:gd name="connsiteX3" fmla="*/ 3022077 w 3022077"/>
              <a:gd name="connsiteY3" fmla="*/ 518177 h 903003"/>
              <a:gd name="connsiteX4" fmla="*/ 2235299 w 3022077"/>
              <a:gd name="connsiteY4" fmla="*/ 903003 h 903003"/>
              <a:gd name="connsiteX5" fmla="*/ 2235299 w 3022077"/>
              <a:gd name="connsiteY5" fmla="*/ 760128 h 903003"/>
              <a:gd name="connsiteX6" fmla="*/ 0 w 3022077"/>
              <a:gd name="connsiteY6" fmla="*/ 760128 h 903003"/>
              <a:gd name="connsiteX7" fmla="*/ 0 w 3022077"/>
              <a:gd name="connsiteY7" fmla="*/ 0 h 903003"/>
              <a:gd name="connsiteX0" fmla="*/ 0 w 3022077"/>
              <a:gd name="connsiteY0" fmla="*/ 0 h 941103"/>
              <a:gd name="connsiteX1" fmla="*/ 2235299 w 3022077"/>
              <a:gd name="connsiteY1" fmla="*/ 276225 h 941103"/>
              <a:gd name="connsiteX2" fmla="*/ 2235299 w 3022077"/>
              <a:gd name="connsiteY2" fmla="*/ 133350 h 941103"/>
              <a:gd name="connsiteX3" fmla="*/ 3022077 w 3022077"/>
              <a:gd name="connsiteY3" fmla="*/ 518177 h 941103"/>
              <a:gd name="connsiteX4" fmla="*/ 2235299 w 3022077"/>
              <a:gd name="connsiteY4" fmla="*/ 903003 h 941103"/>
              <a:gd name="connsiteX5" fmla="*/ 2235299 w 3022077"/>
              <a:gd name="connsiteY5" fmla="*/ 760128 h 941103"/>
              <a:gd name="connsiteX6" fmla="*/ 0 w 3022077"/>
              <a:gd name="connsiteY6" fmla="*/ 941103 h 941103"/>
              <a:gd name="connsiteX7" fmla="*/ 0 w 3022077"/>
              <a:gd name="connsiteY7" fmla="*/ 0 h 941103"/>
              <a:gd name="connsiteX0" fmla="*/ 0 w 3022077"/>
              <a:gd name="connsiteY0" fmla="*/ 0 h 1015287"/>
              <a:gd name="connsiteX1" fmla="*/ 2235299 w 3022077"/>
              <a:gd name="connsiteY1" fmla="*/ 350409 h 1015287"/>
              <a:gd name="connsiteX2" fmla="*/ 2235299 w 3022077"/>
              <a:gd name="connsiteY2" fmla="*/ 207534 h 1015287"/>
              <a:gd name="connsiteX3" fmla="*/ 3022077 w 3022077"/>
              <a:gd name="connsiteY3" fmla="*/ 592361 h 1015287"/>
              <a:gd name="connsiteX4" fmla="*/ 2235299 w 3022077"/>
              <a:gd name="connsiteY4" fmla="*/ 977187 h 1015287"/>
              <a:gd name="connsiteX5" fmla="*/ 2235299 w 3022077"/>
              <a:gd name="connsiteY5" fmla="*/ 834312 h 1015287"/>
              <a:gd name="connsiteX6" fmla="*/ 0 w 3022077"/>
              <a:gd name="connsiteY6" fmla="*/ 1015287 h 1015287"/>
              <a:gd name="connsiteX7" fmla="*/ 0 w 3022077"/>
              <a:gd name="connsiteY7" fmla="*/ 0 h 1015287"/>
              <a:gd name="connsiteX0" fmla="*/ 0 w 3022077"/>
              <a:gd name="connsiteY0" fmla="*/ 0 h 1061652"/>
              <a:gd name="connsiteX1" fmla="*/ 2235299 w 3022077"/>
              <a:gd name="connsiteY1" fmla="*/ 350409 h 1061652"/>
              <a:gd name="connsiteX2" fmla="*/ 2235299 w 3022077"/>
              <a:gd name="connsiteY2" fmla="*/ 207534 h 1061652"/>
              <a:gd name="connsiteX3" fmla="*/ 3022077 w 3022077"/>
              <a:gd name="connsiteY3" fmla="*/ 592361 h 1061652"/>
              <a:gd name="connsiteX4" fmla="*/ 2235299 w 3022077"/>
              <a:gd name="connsiteY4" fmla="*/ 977187 h 1061652"/>
              <a:gd name="connsiteX5" fmla="*/ 2235299 w 3022077"/>
              <a:gd name="connsiteY5" fmla="*/ 834312 h 1061652"/>
              <a:gd name="connsiteX6" fmla="*/ 0 w 3022077"/>
              <a:gd name="connsiteY6" fmla="*/ 1061652 h 1061652"/>
              <a:gd name="connsiteX7" fmla="*/ 0 w 3022077"/>
              <a:gd name="connsiteY7" fmla="*/ 0 h 1061652"/>
              <a:gd name="connsiteX0" fmla="*/ 0 w 2743887"/>
              <a:gd name="connsiteY0" fmla="*/ 0 h 1061652"/>
              <a:gd name="connsiteX1" fmla="*/ 2235299 w 2743887"/>
              <a:gd name="connsiteY1" fmla="*/ 350409 h 1061652"/>
              <a:gd name="connsiteX2" fmla="*/ 2235299 w 2743887"/>
              <a:gd name="connsiteY2" fmla="*/ 207534 h 1061652"/>
              <a:gd name="connsiteX3" fmla="*/ 2743887 w 2743887"/>
              <a:gd name="connsiteY3" fmla="*/ 610907 h 1061652"/>
              <a:gd name="connsiteX4" fmla="*/ 2235299 w 2743887"/>
              <a:gd name="connsiteY4" fmla="*/ 977187 h 1061652"/>
              <a:gd name="connsiteX5" fmla="*/ 2235299 w 2743887"/>
              <a:gd name="connsiteY5" fmla="*/ 834312 h 1061652"/>
              <a:gd name="connsiteX6" fmla="*/ 0 w 2743887"/>
              <a:gd name="connsiteY6" fmla="*/ 1061652 h 1061652"/>
              <a:gd name="connsiteX7" fmla="*/ 0 w 2743887"/>
              <a:gd name="connsiteY7" fmla="*/ 0 h 106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3887" h="1061652">
                <a:moveTo>
                  <a:pt x="0" y="0"/>
                </a:moveTo>
                <a:lnTo>
                  <a:pt x="2235299" y="350409"/>
                </a:lnTo>
                <a:lnTo>
                  <a:pt x="2235299" y="207534"/>
                </a:lnTo>
                <a:lnTo>
                  <a:pt x="2743887" y="610907"/>
                </a:lnTo>
                <a:lnTo>
                  <a:pt x="2235299" y="977187"/>
                </a:lnTo>
                <a:lnTo>
                  <a:pt x="2235299" y="834312"/>
                </a:lnTo>
                <a:lnTo>
                  <a:pt x="0" y="106165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2500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white and red brain in a red circle&#10;&#10;Description automatically generated">
            <a:extLst>
              <a:ext uri="{FF2B5EF4-FFF2-40B4-BE49-F238E27FC236}">
                <a16:creationId xmlns:a16="http://schemas.microsoft.com/office/drawing/2014/main" id="{7B8C44F7-4284-5A72-D381-A5D0770F2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15" y="1512001"/>
            <a:ext cx="1260000" cy="1260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2354C03-78AE-65A3-6850-D0D33367A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9289" y="1512001"/>
            <a:ext cx="1260000" cy="126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9B042A-35B6-87C8-D1C6-8FCE359D0031}"/>
              </a:ext>
            </a:extLst>
          </p:cNvPr>
          <p:cNvGrpSpPr>
            <a:grpSpLocks noChangeAspect="1"/>
          </p:cNvGrpSpPr>
          <p:nvPr/>
        </p:nvGrpSpPr>
        <p:grpSpPr>
          <a:xfrm>
            <a:off x="1269432" y="3627323"/>
            <a:ext cx="9653137" cy="2421248"/>
            <a:chOff x="657676" y="3286711"/>
            <a:chExt cx="10972349" cy="2752139"/>
          </a:xfrm>
        </p:grpSpPr>
        <p:sp>
          <p:nvSpPr>
            <p:cNvPr id="8" name="Rounded Rectangle 104">
              <a:extLst>
                <a:ext uri="{FF2B5EF4-FFF2-40B4-BE49-F238E27FC236}">
                  <a16:creationId xmlns:a16="http://schemas.microsoft.com/office/drawing/2014/main" id="{335B0B9D-4334-3475-7E4C-DBA6B2065B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676" y="3286711"/>
              <a:ext cx="10972349" cy="2752139"/>
            </a:xfrm>
            <a:prstGeom prst="roundRect">
              <a:avLst>
                <a:gd name="adj" fmla="val 6901"/>
              </a:avLst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Placeholder 1">
              <a:extLst>
                <a:ext uri="{FF2B5EF4-FFF2-40B4-BE49-F238E27FC236}">
                  <a16:creationId xmlns:a16="http://schemas.microsoft.com/office/drawing/2014/main" id="{0648A1D3-54B6-4B78-DB6C-E85DA9AA0E41}"/>
                </a:ext>
              </a:extLst>
            </p:cNvPr>
            <p:cNvSpPr txBox="1">
              <a:spLocks/>
            </p:cNvSpPr>
            <p:nvPr/>
          </p:nvSpPr>
          <p:spPr>
            <a:xfrm>
              <a:off x="819150" y="3298398"/>
              <a:ext cx="7972425" cy="61183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marL="0" indent="0" algn="l" defTabSz="914400" rtl="0" eaLnBrk="1" latinLnBrk="0" hangingPunct="1">
                <a:lnSpc>
                  <a:spcPct val="130000"/>
                </a:lnSpc>
                <a:spcBef>
                  <a:spcPts val="599"/>
                </a:spcBef>
                <a:buFont typeface="Arial" panose="020B0604020202020204" pitchFamily="34" charset="0"/>
                <a:buNone/>
                <a:defRPr sz="3600" b="1" i="0" kern="1200">
                  <a:solidFill>
                    <a:schemeClr val="accent1"/>
                  </a:solidFill>
                  <a:latin typeface="Aptos" panose="020B000402020202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342000" algn="l" defTabSz="914400" rtl="0" eaLnBrk="1" latinLnBrk="0" hangingPunct="1">
                <a:lnSpc>
                  <a:spcPct val="130000"/>
                </a:lnSpc>
                <a:spcBef>
                  <a:spcPts val="599"/>
                </a:spcBef>
                <a:buFont typeface="System Font Regular"/>
                <a:buChar char="−"/>
                <a:defRPr sz="3997" kern="120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342000" algn="l" defTabSz="914400" rtl="0" eaLnBrk="1" latinLnBrk="0" hangingPunct="1">
                <a:lnSpc>
                  <a:spcPct val="130000"/>
                </a:lnSpc>
                <a:spcBef>
                  <a:spcPts val="599"/>
                </a:spcBef>
                <a:buFont typeface="Arial" panose="020B0604020202020204" pitchFamily="34" charset="0"/>
                <a:buChar char="•"/>
                <a:defRPr sz="3997" kern="120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342000" algn="l" defTabSz="914400" rtl="0" eaLnBrk="1" latinLnBrk="0" hangingPunct="1">
                <a:lnSpc>
                  <a:spcPct val="130000"/>
                </a:lnSpc>
                <a:spcBef>
                  <a:spcPts val="599"/>
                </a:spcBef>
                <a:buFont typeface="System Font Regular"/>
                <a:buChar char="−"/>
                <a:defRPr sz="3997" kern="120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342000" algn="l" defTabSz="914400" rtl="0" eaLnBrk="1" latinLnBrk="0" hangingPunct="1">
                <a:lnSpc>
                  <a:spcPct val="130000"/>
                </a:lnSpc>
                <a:spcBef>
                  <a:spcPts val="599"/>
                </a:spcBef>
                <a:buFont typeface="Apple Symbols" panose="02000000000000000000" pitchFamily="2" charset="-79"/>
                <a:buChar char="≫"/>
                <a:defRPr sz="3997" kern="1200" baseline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599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Calibri" panose="020F0502020204030204" pitchFamily="34" charset="0"/>
                </a:rPr>
                <a:t>Industry's First Proactive Cybersecurity AI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842345-5775-1E16-357C-5FFB33D9969F}"/>
                </a:ext>
              </a:extLst>
            </p:cNvPr>
            <p:cNvSpPr txBox="1"/>
            <p:nvPr/>
          </p:nvSpPr>
          <p:spPr>
            <a:xfrm>
              <a:off x="819150" y="3990557"/>
              <a:ext cx="10715174" cy="839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Trend </a:t>
              </a:r>
              <a:r>
                <a:rPr kumimoji="0" lang="en-CA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Cybertron</a:t>
              </a:r>
              <a:r>
                <a:rPr kumimoji="0" lang="en-CA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 </a:t>
              </a: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combines the reasoning capabilities of </a:t>
              </a:r>
              <a:r>
                <a:rPr kumimoji="0" lang="en-CA" sz="1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Agentic AI </a:t>
              </a: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with 35 years of data, threat intelligence, and human expertise to build a vastly capable cybersecurity agent. Integrated with the </a:t>
              </a:r>
              <a:r>
                <a:rPr kumimoji="0" lang="en-CA" sz="1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Trend Vision One™ platform</a:t>
              </a: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, it uses precise risk assessments and global threat intelligence to predict and prevent threats across your entire attack surface.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ounded Rectangle 105">
              <a:extLst>
                <a:ext uri="{FF2B5EF4-FFF2-40B4-BE49-F238E27FC236}">
                  <a16:creationId xmlns:a16="http://schemas.microsoft.com/office/drawing/2014/main" id="{395E77C7-8907-C21C-424C-D982CD152539}"/>
                </a:ext>
              </a:extLst>
            </p:cNvPr>
            <p:cNvSpPr/>
            <p:nvPr/>
          </p:nvSpPr>
          <p:spPr>
            <a:xfrm>
              <a:off x="909896" y="5109025"/>
              <a:ext cx="3367450" cy="69532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Predict &amp; Prevent Threats</a:t>
              </a:r>
            </a:p>
          </p:txBody>
        </p:sp>
        <p:sp>
          <p:nvSpPr>
            <p:cNvPr id="12" name="Rounded Rectangle 106">
              <a:extLst>
                <a:ext uri="{FF2B5EF4-FFF2-40B4-BE49-F238E27FC236}">
                  <a16:creationId xmlns:a16="http://schemas.microsoft.com/office/drawing/2014/main" id="{D82EDDBC-05E3-594D-C8BB-D95D69D511D0}"/>
                </a:ext>
              </a:extLst>
            </p:cNvPr>
            <p:cNvSpPr/>
            <p:nvPr/>
          </p:nvSpPr>
          <p:spPr>
            <a:xfrm>
              <a:off x="4460125" y="5109025"/>
              <a:ext cx="3367449" cy="69532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Optimize Threat Response</a:t>
              </a:r>
            </a:p>
          </p:txBody>
        </p:sp>
        <p:sp>
          <p:nvSpPr>
            <p:cNvPr id="13" name="Rounded Rectangle 107">
              <a:extLst>
                <a:ext uri="{FF2B5EF4-FFF2-40B4-BE49-F238E27FC236}">
                  <a16:creationId xmlns:a16="http://schemas.microsoft.com/office/drawing/2014/main" id="{0CE21715-3B70-8D18-F89D-2FDE8598FD74}"/>
                </a:ext>
              </a:extLst>
            </p:cNvPr>
            <p:cNvSpPr/>
            <p:nvPr/>
          </p:nvSpPr>
          <p:spPr>
            <a:xfrm>
              <a:off x="8010357" y="5109025"/>
              <a:ext cx="3367449" cy="69532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Drive Innovation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BD08590-5F79-5831-20E3-864F44FFDCBC}"/>
              </a:ext>
            </a:extLst>
          </p:cNvPr>
          <p:cNvSpPr/>
          <p:nvPr/>
        </p:nvSpPr>
        <p:spPr>
          <a:xfrm>
            <a:off x="1269431" y="2833288"/>
            <a:ext cx="4826569" cy="732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Trend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D719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Cybertron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EB52BE-1550-6968-F7A9-25F8BDE48B20}"/>
              </a:ext>
            </a:extLst>
          </p:cNvPr>
          <p:cNvSpPr/>
          <p:nvPr/>
        </p:nvSpPr>
        <p:spPr>
          <a:xfrm>
            <a:off x="6096000" y="2835121"/>
            <a:ext cx="4826569" cy="732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Trend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D719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Vision One</a:t>
            </a:r>
            <a:r>
              <a:rPr kumimoji="0" lang="de-DE" sz="2400" b="1" i="0" u="none" strike="noStrike" kern="1200" cap="none" spc="0" normalizeH="0" baseline="30000" noProof="0">
                <a:ln>
                  <a:noFill/>
                </a:ln>
                <a:solidFill>
                  <a:srgbClr val="D719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2368713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B64CCD-1274-AB8F-571E-7311F6B06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Trend Vision One</a:t>
            </a:r>
            <a:r>
              <a:rPr lang="de-DE" baseline="30000"/>
              <a:t>TM</a:t>
            </a:r>
            <a:r>
              <a:rPr lang="de-DE">
                <a:solidFill>
                  <a:schemeClr val="bg1"/>
                </a:solidFill>
              </a:rPr>
              <a:t> vernetzte KI</a:t>
            </a:r>
            <a:endParaRPr lang="de-DE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59D41F6C-5ECA-D56B-3B94-57A76354B77F}"/>
              </a:ext>
            </a:extLst>
          </p:cNvPr>
          <p:cNvSpPr/>
          <p:nvPr/>
        </p:nvSpPr>
        <p:spPr>
          <a:xfrm>
            <a:off x="318795" y="1083547"/>
            <a:ext cx="3472155" cy="428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Enterprise Cybersecurity Platform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573A77-9D43-2ECC-EA8C-D8C0F6FC345A}"/>
              </a:ext>
            </a:extLst>
          </p:cNvPr>
          <p:cNvSpPr/>
          <p:nvPr/>
        </p:nvSpPr>
        <p:spPr>
          <a:xfrm>
            <a:off x="1257300" y="1394600"/>
            <a:ext cx="8591550" cy="4787742"/>
          </a:xfrm>
          <a:prstGeom prst="roundRect">
            <a:avLst>
              <a:gd name="adj" fmla="val 12509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3" descr="A white and red brain in a red circle&#10;&#10;Description automatically generated">
            <a:extLst>
              <a:ext uri="{FF2B5EF4-FFF2-40B4-BE49-F238E27FC236}">
                <a16:creationId xmlns:a16="http://schemas.microsoft.com/office/drawing/2014/main" id="{1E0AE84A-8B1C-B342-58C9-C69856144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02" y="3122873"/>
            <a:ext cx="1331196" cy="133119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FD7DA39-8439-AA49-6532-84A26307A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44914" y="1492350"/>
            <a:ext cx="3688986" cy="105309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738F8C1-E93B-D48F-5B58-B162D69D8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244913" y="5028183"/>
            <a:ext cx="3688985" cy="105309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3A2527F-55C1-2126-23D9-6B071768C259}"/>
              </a:ext>
            </a:extLst>
          </p:cNvPr>
          <p:cNvGrpSpPr/>
          <p:nvPr/>
        </p:nvGrpSpPr>
        <p:grpSpPr>
          <a:xfrm>
            <a:off x="4244913" y="4180368"/>
            <a:ext cx="3688986" cy="1053097"/>
            <a:chOff x="3830818" y="3898012"/>
            <a:chExt cx="4493788" cy="123948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30D65D-AFB9-B95A-5DAD-42843686C9CD}"/>
                </a:ext>
              </a:extLst>
            </p:cNvPr>
            <p:cNvSpPr/>
            <p:nvPr/>
          </p:nvSpPr>
          <p:spPr>
            <a:xfrm>
              <a:off x="7899644" y="4562573"/>
              <a:ext cx="261422" cy="2614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566C836-EF37-2419-5ED6-3C27080E4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830818" y="3898012"/>
              <a:ext cx="4493788" cy="123948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568830-506F-081E-8904-CE0D46DFAA4E}"/>
              </a:ext>
            </a:extLst>
          </p:cNvPr>
          <p:cNvGrpSpPr/>
          <p:nvPr/>
        </p:nvGrpSpPr>
        <p:grpSpPr>
          <a:xfrm>
            <a:off x="2467503" y="3190206"/>
            <a:ext cx="851826" cy="1217863"/>
            <a:chOff x="1665641" y="2732601"/>
            <a:chExt cx="1037663" cy="1433411"/>
          </a:xfrm>
        </p:grpSpPr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94D50564-0205-33A5-6B88-F3724B0E5508}"/>
                </a:ext>
              </a:extLst>
            </p:cNvPr>
            <p:cNvSpPr/>
            <p:nvPr/>
          </p:nvSpPr>
          <p:spPr>
            <a:xfrm>
              <a:off x="1665641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rgbClr val="E6E7E8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" name="Graphic 6">
              <a:extLst>
                <a:ext uri="{FF2B5EF4-FFF2-40B4-BE49-F238E27FC236}">
                  <a16:creationId xmlns:a16="http://schemas.microsoft.com/office/drawing/2014/main" id="{0E907B65-D201-F747-B42E-3CFAA5250EB6}"/>
                </a:ext>
              </a:extLst>
            </p:cNvPr>
            <p:cNvGrpSpPr/>
            <p:nvPr/>
          </p:nvGrpSpPr>
          <p:grpSpPr>
            <a:xfrm>
              <a:off x="1944464" y="2970808"/>
              <a:ext cx="422822" cy="408287"/>
              <a:chOff x="1944464" y="2970808"/>
              <a:chExt cx="422822" cy="408287"/>
            </a:xfrm>
            <a:solidFill>
              <a:srgbClr val="000000"/>
            </a:solidFill>
          </p:grpSpPr>
          <p:sp>
            <p:nvSpPr>
              <p:cNvPr id="30" name="Freeform 42">
                <a:extLst>
                  <a:ext uri="{FF2B5EF4-FFF2-40B4-BE49-F238E27FC236}">
                    <a16:creationId xmlns:a16="http://schemas.microsoft.com/office/drawing/2014/main" id="{91CC3228-34FF-EEB6-F8C2-5E670ACC7AC2}"/>
                  </a:ext>
                </a:extLst>
              </p:cNvPr>
              <p:cNvSpPr/>
              <p:nvPr/>
            </p:nvSpPr>
            <p:spPr>
              <a:xfrm>
                <a:off x="2300699" y="3271973"/>
                <a:ext cx="9770" cy="9780"/>
              </a:xfrm>
              <a:custGeom>
                <a:avLst/>
                <a:gdLst>
                  <a:gd name="connsiteX0" fmla="*/ 4885 w 9770"/>
                  <a:gd name="connsiteY0" fmla="*/ 9781 h 9780"/>
                  <a:gd name="connsiteX1" fmla="*/ 1430 w 9770"/>
                  <a:gd name="connsiteY1" fmla="*/ 8351 h 9780"/>
                  <a:gd name="connsiteX2" fmla="*/ 0 w 9770"/>
                  <a:gd name="connsiteY2" fmla="*/ 4897 h 9780"/>
                  <a:gd name="connsiteX3" fmla="*/ 1430 w 9770"/>
                  <a:gd name="connsiteY3" fmla="*/ 1442 h 9780"/>
                  <a:gd name="connsiteX4" fmla="*/ 2165 w 9770"/>
                  <a:gd name="connsiteY4" fmla="*/ 827 h 9780"/>
                  <a:gd name="connsiteX5" fmla="*/ 3019 w 9770"/>
                  <a:gd name="connsiteY5" fmla="*/ 370 h 9780"/>
                  <a:gd name="connsiteX6" fmla="*/ 3932 w 9770"/>
                  <a:gd name="connsiteY6" fmla="*/ 92 h 9780"/>
                  <a:gd name="connsiteX7" fmla="*/ 8341 w 9770"/>
                  <a:gd name="connsiteY7" fmla="*/ 1423 h 9780"/>
                  <a:gd name="connsiteX8" fmla="*/ 9771 w 9770"/>
                  <a:gd name="connsiteY8" fmla="*/ 4877 h 9780"/>
                  <a:gd name="connsiteX9" fmla="*/ 8341 w 9770"/>
                  <a:gd name="connsiteY9" fmla="*/ 8332 h 9780"/>
                  <a:gd name="connsiteX10" fmla="*/ 4885 w 9770"/>
                  <a:gd name="connsiteY10" fmla="*/ 9761 h 9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70" h="9780">
                    <a:moveTo>
                      <a:pt x="4885" y="9781"/>
                    </a:moveTo>
                    <a:cubicBezTo>
                      <a:pt x="3595" y="9781"/>
                      <a:pt x="2343" y="9265"/>
                      <a:pt x="1430" y="8351"/>
                    </a:cubicBezTo>
                    <a:cubicBezTo>
                      <a:pt x="516" y="7438"/>
                      <a:pt x="0" y="6187"/>
                      <a:pt x="0" y="4897"/>
                    </a:cubicBezTo>
                    <a:cubicBezTo>
                      <a:pt x="0" y="3606"/>
                      <a:pt x="516" y="2356"/>
                      <a:pt x="1430" y="1442"/>
                    </a:cubicBezTo>
                    <a:cubicBezTo>
                      <a:pt x="1648" y="1224"/>
                      <a:pt x="1906" y="1006"/>
                      <a:pt x="2165" y="827"/>
                    </a:cubicBezTo>
                    <a:cubicBezTo>
                      <a:pt x="2443" y="648"/>
                      <a:pt x="2721" y="509"/>
                      <a:pt x="3019" y="370"/>
                    </a:cubicBezTo>
                    <a:cubicBezTo>
                      <a:pt x="3317" y="251"/>
                      <a:pt x="3614" y="152"/>
                      <a:pt x="3932" y="92"/>
                    </a:cubicBezTo>
                    <a:cubicBezTo>
                      <a:pt x="5521" y="-225"/>
                      <a:pt x="7209" y="291"/>
                      <a:pt x="8341" y="1423"/>
                    </a:cubicBezTo>
                    <a:cubicBezTo>
                      <a:pt x="9254" y="2336"/>
                      <a:pt x="9771" y="3587"/>
                      <a:pt x="9771" y="4877"/>
                    </a:cubicBezTo>
                    <a:cubicBezTo>
                      <a:pt x="9771" y="6168"/>
                      <a:pt x="9235" y="7418"/>
                      <a:pt x="8341" y="8332"/>
                    </a:cubicBezTo>
                    <a:cubicBezTo>
                      <a:pt x="7427" y="9245"/>
                      <a:pt x="6156" y="9761"/>
                      <a:pt x="4885" y="9761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43">
                <a:extLst>
                  <a:ext uri="{FF2B5EF4-FFF2-40B4-BE49-F238E27FC236}">
                    <a16:creationId xmlns:a16="http://schemas.microsoft.com/office/drawing/2014/main" id="{94E675D3-730F-79B0-C69E-7AF81FDDC1C2}"/>
                  </a:ext>
                </a:extLst>
              </p:cNvPr>
              <p:cNvSpPr/>
              <p:nvPr/>
            </p:nvSpPr>
            <p:spPr>
              <a:xfrm>
                <a:off x="2081691" y="3363809"/>
                <a:ext cx="177481" cy="15287"/>
              </a:xfrm>
              <a:custGeom>
                <a:avLst/>
                <a:gdLst>
                  <a:gd name="connsiteX0" fmla="*/ 169836 w 177481"/>
                  <a:gd name="connsiteY0" fmla="*/ 15287 h 15287"/>
                  <a:gd name="connsiteX1" fmla="*/ 7646 w 177481"/>
                  <a:gd name="connsiteY1" fmla="*/ 15287 h 15287"/>
                  <a:gd name="connsiteX2" fmla="*/ 0 w 177481"/>
                  <a:gd name="connsiteY2" fmla="*/ 7644 h 15287"/>
                  <a:gd name="connsiteX3" fmla="*/ 7646 w 177481"/>
                  <a:gd name="connsiteY3" fmla="*/ 0 h 15287"/>
                  <a:gd name="connsiteX4" fmla="*/ 169836 w 177481"/>
                  <a:gd name="connsiteY4" fmla="*/ 0 h 15287"/>
                  <a:gd name="connsiteX5" fmla="*/ 177482 w 177481"/>
                  <a:gd name="connsiteY5" fmla="*/ 7644 h 15287"/>
                  <a:gd name="connsiteX6" fmla="*/ 169836 w 177481"/>
                  <a:gd name="connsiteY6" fmla="*/ 15287 h 1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481" h="15287">
                    <a:moveTo>
                      <a:pt x="169836" y="15287"/>
                    </a:moveTo>
                    <a:lnTo>
                      <a:pt x="7646" y="15287"/>
                    </a:lnTo>
                    <a:cubicBezTo>
                      <a:pt x="3416" y="15287"/>
                      <a:pt x="0" y="11872"/>
                      <a:pt x="0" y="7644"/>
                    </a:cubicBezTo>
                    <a:cubicBezTo>
                      <a:pt x="0" y="3415"/>
                      <a:pt x="3416" y="0"/>
                      <a:pt x="7646" y="0"/>
                    </a:cubicBezTo>
                    <a:lnTo>
                      <a:pt x="169836" y="0"/>
                    </a:lnTo>
                    <a:cubicBezTo>
                      <a:pt x="174066" y="0"/>
                      <a:pt x="177482" y="3415"/>
                      <a:pt x="177482" y="7644"/>
                    </a:cubicBezTo>
                    <a:cubicBezTo>
                      <a:pt x="177482" y="11872"/>
                      <a:pt x="174066" y="15287"/>
                      <a:pt x="169836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44">
                <a:extLst>
                  <a:ext uri="{FF2B5EF4-FFF2-40B4-BE49-F238E27FC236}">
                    <a16:creationId xmlns:a16="http://schemas.microsoft.com/office/drawing/2014/main" id="{A738D951-D315-00A9-DA51-BFFA60DC4CDC}"/>
                  </a:ext>
                </a:extLst>
              </p:cNvPr>
              <p:cNvSpPr/>
              <p:nvPr/>
            </p:nvSpPr>
            <p:spPr>
              <a:xfrm>
                <a:off x="1973558" y="3012501"/>
                <a:ext cx="393728" cy="312534"/>
              </a:xfrm>
              <a:custGeom>
                <a:avLst/>
                <a:gdLst>
                  <a:gd name="connsiteX0" fmla="*/ 393729 w 393728"/>
                  <a:gd name="connsiteY0" fmla="*/ 223829 h 312534"/>
                  <a:gd name="connsiteX1" fmla="*/ 393729 w 393728"/>
                  <a:gd name="connsiteY1" fmla="*/ 223829 h 312534"/>
                  <a:gd name="connsiteX2" fmla="*/ 393729 w 393728"/>
                  <a:gd name="connsiteY2" fmla="*/ 34664 h 312534"/>
                  <a:gd name="connsiteX3" fmla="*/ 359055 w 393728"/>
                  <a:gd name="connsiteY3" fmla="*/ 0 h 312534"/>
                  <a:gd name="connsiteX4" fmla="*/ 120446 w 393728"/>
                  <a:gd name="connsiteY4" fmla="*/ 0 h 312534"/>
                  <a:gd name="connsiteX5" fmla="*/ 112800 w 393728"/>
                  <a:gd name="connsiteY5" fmla="*/ 7644 h 312534"/>
                  <a:gd name="connsiteX6" fmla="*/ 120446 w 393728"/>
                  <a:gd name="connsiteY6" fmla="*/ 15287 h 312534"/>
                  <a:gd name="connsiteX7" fmla="*/ 359055 w 393728"/>
                  <a:gd name="connsiteY7" fmla="*/ 15287 h 312534"/>
                  <a:gd name="connsiteX8" fmla="*/ 378437 w 393728"/>
                  <a:gd name="connsiteY8" fmla="*/ 34664 h 312534"/>
                  <a:gd name="connsiteX9" fmla="*/ 378437 w 393728"/>
                  <a:gd name="connsiteY9" fmla="*/ 216185 h 312534"/>
                  <a:gd name="connsiteX10" fmla="*/ 15292 w 393728"/>
                  <a:gd name="connsiteY10" fmla="*/ 216185 h 312534"/>
                  <a:gd name="connsiteX11" fmla="*/ 15292 w 393728"/>
                  <a:gd name="connsiteY11" fmla="*/ 196193 h 312534"/>
                  <a:gd name="connsiteX12" fmla="*/ 7646 w 393728"/>
                  <a:gd name="connsiteY12" fmla="*/ 188549 h 312534"/>
                  <a:gd name="connsiteX13" fmla="*/ 0 w 393728"/>
                  <a:gd name="connsiteY13" fmla="*/ 196193 h 312534"/>
                  <a:gd name="connsiteX14" fmla="*/ 0 w 393728"/>
                  <a:gd name="connsiteY14" fmla="*/ 223829 h 312534"/>
                  <a:gd name="connsiteX15" fmla="*/ 0 w 393728"/>
                  <a:gd name="connsiteY15" fmla="*/ 223829 h 312534"/>
                  <a:gd name="connsiteX16" fmla="*/ 0 w 393728"/>
                  <a:gd name="connsiteY16" fmla="*/ 277870 h 312534"/>
                  <a:gd name="connsiteX17" fmla="*/ 34674 w 393728"/>
                  <a:gd name="connsiteY17" fmla="*/ 312534 h 312534"/>
                  <a:gd name="connsiteX18" fmla="*/ 359055 w 393728"/>
                  <a:gd name="connsiteY18" fmla="*/ 312534 h 312534"/>
                  <a:gd name="connsiteX19" fmla="*/ 393729 w 393728"/>
                  <a:gd name="connsiteY19" fmla="*/ 277870 h 312534"/>
                  <a:gd name="connsiteX20" fmla="*/ 393729 w 393728"/>
                  <a:gd name="connsiteY20" fmla="*/ 223829 h 312534"/>
                  <a:gd name="connsiteX21" fmla="*/ 393729 w 393728"/>
                  <a:gd name="connsiteY21" fmla="*/ 223829 h 312534"/>
                  <a:gd name="connsiteX22" fmla="*/ 359055 w 393728"/>
                  <a:gd name="connsiteY22" fmla="*/ 297267 h 312534"/>
                  <a:gd name="connsiteX23" fmla="*/ 34674 w 393728"/>
                  <a:gd name="connsiteY23" fmla="*/ 297267 h 312534"/>
                  <a:gd name="connsiteX24" fmla="*/ 15292 w 393728"/>
                  <a:gd name="connsiteY24" fmla="*/ 277890 h 312534"/>
                  <a:gd name="connsiteX25" fmla="*/ 15292 w 393728"/>
                  <a:gd name="connsiteY25" fmla="*/ 231492 h 312534"/>
                  <a:gd name="connsiteX26" fmla="*/ 378437 w 393728"/>
                  <a:gd name="connsiteY26" fmla="*/ 231492 h 312534"/>
                  <a:gd name="connsiteX27" fmla="*/ 378437 w 393728"/>
                  <a:gd name="connsiteY27" fmla="*/ 277890 h 312534"/>
                  <a:gd name="connsiteX28" fmla="*/ 359055 w 393728"/>
                  <a:gd name="connsiteY28" fmla="*/ 297267 h 31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93728" h="312534">
                    <a:moveTo>
                      <a:pt x="393729" y="223829"/>
                    </a:moveTo>
                    <a:cubicBezTo>
                      <a:pt x="393729" y="223829"/>
                      <a:pt x="393729" y="223829"/>
                      <a:pt x="393729" y="223829"/>
                    </a:cubicBezTo>
                    <a:lnTo>
                      <a:pt x="393729" y="34664"/>
                    </a:lnTo>
                    <a:cubicBezTo>
                      <a:pt x="393729" y="15545"/>
                      <a:pt x="378179" y="0"/>
                      <a:pt x="359055" y="0"/>
                    </a:cubicBezTo>
                    <a:lnTo>
                      <a:pt x="120446" y="0"/>
                    </a:lnTo>
                    <a:cubicBezTo>
                      <a:pt x="116216" y="0"/>
                      <a:pt x="112800" y="3415"/>
                      <a:pt x="112800" y="7644"/>
                    </a:cubicBezTo>
                    <a:cubicBezTo>
                      <a:pt x="112800" y="11872"/>
                      <a:pt x="116216" y="15287"/>
                      <a:pt x="120446" y="15287"/>
                    </a:cubicBezTo>
                    <a:lnTo>
                      <a:pt x="359055" y="15287"/>
                    </a:lnTo>
                    <a:cubicBezTo>
                      <a:pt x="369739" y="15287"/>
                      <a:pt x="378437" y="23983"/>
                      <a:pt x="378437" y="34664"/>
                    </a:cubicBezTo>
                    <a:lnTo>
                      <a:pt x="378437" y="216185"/>
                    </a:lnTo>
                    <a:lnTo>
                      <a:pt x="15292" y="216185"/>
                    </a:lnTo>
                    <a:lnTo>
                      <a:pt x="15292" y="196193"/>
                    </a:lnTo>
                    <a:cubicBezTo>
                      <a:pt x="15292" y="191964"/>
                      <a:pt x="11876" y="188549"/>
                      <a:pt x="7646" y="188549"/>
                    </a:cubicBezTo>
                    <a:cubicBezTo>
                      <a:pt x="3416" y="188549"/>
                      <a:pt x="0" y="191964"/>
                      <a:pt x="0" y="196193"/>
                    </a:cubicBezTo>
                    <a:lnTo>
                      <a:pt x="0" y="223829"/>
                    </a:lnTo>
                    <a:lnTo>
                      <a:pt x="0" y="223829"/>
                    </a:lnTo>
                    <a:lnTo>
                      <a:pt x="0" y="277870"/>
                    </a:lnTo>
                    <a:cubicBezTo>
                      <a:pt x="0" y="296989"/>
                      <a:pt x="15550" y="312534"/>
                      <a:pt x="34674" y="312534"/>
                    </a:cubicBezTo>
                    <a:lnTo>
                      <a:pt x="359055" y="312534"/>
                    </a:lnTo>
                    <a:cubicBezTo>
                      <a:pt x="378179" y="312534"/>
                      <a:pt x="393729" y="296989"/>
                      <a:pt x="393729" y="277870"/>
                    </a:cubicBezTo>
                    <a:lnTo>
                      <a:pt x="393729" y="223829"/>
                    </a:lnTo>
                    <a:cubicBezTo>
                      <a:pt x="393729" y="223829"/>
                      <a:pt x="393729" y="223829"/>
                      <a:pt x="393729" y="223829"/>
                    </a:cubicBezTo>
                    <a:close/>
                    <a:moveTo>
                      <a:pt x="359055" y="297267"/>
                    </a:moveTo>
                    <a:lnTo>
                      <a:pt x="34674" y="297267"/>
                    </a:lnTo>
                    <a:cubicBezTo>
                      <a:pt x="23990" y="297267"/>
                      <a:pt x="15292" y="288571"/>
                      <a:pt x="15292" y="277890"/>
                    </a:cubicBezTo>
                    <a:lnTo>
                      <a:pt x="15292" y="231492"/>
                    </a:lnTo>
                    <a:lnTo>
                      <a:pt x="378437" y="231492"/>
                    </a:lnTo>
                    <a:lnTo>
                      <a:pt x="378437" y="277890"/>
                    </a:lnTo>
                    <a:cubicBezTo>
                      <a:pt x="378437" y="288571"/>
                      <a:pt x="369739" y="297267"/>
                      <a:pt x="359055" y="2972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45">
                <a:extLst>
                  <a:ext uri="{FF2B5EF4-FFF2-40B4-BE49-F238E27FC236}">
                    <a16:creationId xmlns:a16="http://schemas.microsoft.com/office/drawing/2014/main" id="{B5DADF78-919F-2593-A669-2A0041356659}"/>
                  </a:ext>
                </a:extLst>
              </p:cNvPr>
              <p:cNvSpPr/>
              <p:nvPr/>
            </p:nvSpPr>
            <p:spPr>
              <a:xfrm>
                <a:off x="1944464" y="2970808"/>
                <a:ext cx="134784" cy="224364"/>
              </a:xfrm>
              <a:custGeom>
                <a:avLst/>
                <a:gdLst>
                  <a:gd name="connsiteX0" fmla="*/ 112205 w 134784"/>
                  <a:gd name="connsiteY0" fmla="*/ 20 h 224364"/>
                  <a:gd name="connsiteX1" fmla="*/ 22580 w 134784"/>
                  <a:gd name="connsiteY1" fmla="*/ 20 h 224364"/>
                  <a:gd name="connsiteX2" fmla="*/ 0 w 134784"/>
                  <a:gd name="connsiteY2" fmla="*/ 22593 h 224364"/>
                  <a:gd name="connsiteX3" fmla="*/ 0 w 134784"/>
                  <a:gd name="connsiteY3" fmla="*/ 37523 h 224364"/>
                  <a:gd name="connsiteX4" fmla="*/ 0 w 134784"/>
                  <a:gd name="connsiteY4" fmla="*/ 37523 h 224364"/>
                  <a:gd name="connsiteX5" fmla="*/ 0 w 134784"/>
                  <a:gd name="connsiteY5" fmla="*/ 37523 h 224364"/>
                  <a:gd name="connsiteX6" fmla="*/ 0 w 134784"/>
                  <a:gd name="connsiteY6" fmla="*/ 186861 h 224364"/>
                  <a:gd name="connsiteX7" fmla="*/ 0 w 134784"/>
                  <a:gd name="connsiteY7" fmla="*/ 186861 h 224364"/>
                  <a:gd name="connsiteX8" fmla="*/ 0 w 134784"/>
                  <a:gd name="connsiteY8" fmla="*/ 186861 h 224364"/>
                  <a:gd name="connsiteX9" fmla="*/ 0 w 134784"/>
                  <a:gd name="connsiteY9" fmla="*/ 201791 h 224364"/>
                  <a:gd name="connsiteX10" fmla="*/ 22580 w 134784"/>
                  <a:gd name="connsiteY10" fmla="*/ 224365 h 224364"/>
                  <a:gd name="connsiteX11" fmla="*/ 112205 w 134784"/>
                  <a:gd name="connsiteY11" fmla="*/ 224365 h 224364"/>
                  <a:gd name="connsiteX12" fmla="*/ 134785 w 134784"/>
                  <a:gd name="connsiteY12" fmla="*/ 201791 h 224364"/>
                  <a:gd name="connsiteX13" fmla="*/ 134785 w 134784"/>
                  <a:gd name="connsiteY13" fmla="*/ 22573 h 224364"/>
                  <a:gd name="connsiteX14" fmla="*/ 112205 w 134784"/>
                  <a:gd name="connsiteY14" fmla="*/ 0 h 224364"/>
                  <a:gd name="connsiteX15" fmla="*/ 15292 w 134784"/>
                  <a:gd name="connsiteY15" fmla="*/ 45187 h 224364"/>
                  <a:gd name="connsiteX16" fmla="*/ 119513 w 134784"/>
                  <a:gd name="connsiteY16" fmla="*/ 45187 h 224364"/>
                  <a:gd name="connsiteX17" fmla="*/ 119513 w 134784"/>
                  <a:gd name="connsiteY17" fmla="*/ 179238 h 224364"/>
                  <a:gd name="connsiteX18" fmla="*/ 15292 w 134784"/>
                  <a:gd name="connsiteY18" fmla="*/ 179238 h 224364"/>
                  <a:gd name="connsiteX19" fmla="*/ 15292 w 134784"/>
                  <a:gd name="connsiteY19" fmla="*/ 45187 h 224364"/>
                  <a:gd name="connsiteX20" fmla="*/ 22580 w 134784"/>
                  <a:gd name="connsiteY20" fmla="*/ 15307 h 224364"/>
                  <a:gd name="connsiteX21" fmla="*/ 112205 w 134784"/>
                  <a:gd name="connsiteY21" fmla="*/ 15307 h 224364"/>
                  <a:gd name="connsiteX22" fmla="*/ 119493 w 134784"/>
                  <a:gd name="connsiteY22" fmla="*/ 22593 h 224364"/>
                  <a:gd name="connsiteX23" fmla="*/ 119493 w 134784"/>
                  <a:gd name="connsiteY23" fmla="*/ 29880 h 224364"/>
                  <a:gd name="connsiteX24" fmla="*/ 15272 w 134784"/>
                  <a:gd name="connsiteY24" fmla="*/ 29880 h 224364"/>
                  <a:gd name="connsiteX25" fmla="*/ 15272 w 134784"/>
                  <a:gd name="connsiteY25" fmla="*/ 22593 h 224364"/>
                  <a:gd name="connsiteX26" fmla="*/ 22560 w 134784"/>
                  <a:gd name="connsiteY26" fmla="*/ 15307 h 224364"/>
                  <a:gd name="connsiteX27" fmla="*/ 112205 w 134784"/>
                  <a:gd name="connsiteY27" fmla="*/ 209097 h 224364"/>
                  <a:gd name="connsiteX28" fmla="*/ 22580 w 134784"/>
                  <a:gd name="connsiteY28" fmla="*/ 209097 h 224364"/>
                  <a:gd name="connsiteX29" fmla="*/ 15292 w 134784"/>
                  <a:gd name="connsiteY29" fmla="*/ 201811 h 224364"/>
                  <a:gd name="connsiteX30" fmla="*/ 15292 w 134784"/>
                  <a:gd name="connsiteY30" fmla="*/ 194525 h 224364"/>
                  <a:gd name="connsiteX31" fmla="*/ 119513 w 134784"/>
                  <a:gd name="connsiteY31" fmla="*/ 194525 h 224364"/>
                  <a:gd name="connsiteX32" fmla="*/ 119513 w 134784"/>
                  <a:gd name="connsiteY32" fmla="*/ 201811 h 224364"/>
                  <a:gd name="connsiteX33" fmla="*/ 112224 w 134784"/>
                  <a:gd name="connsiteY33" fmla="*/ 209097 h 22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34784" h="224364">
                    <a:moveTo>
                      <a:pt x="112205" y="20"/>
                    </a:moveTo>
                    <a:lnTo>
                      <a:pt x="22580" y="20"/>
                    </a:lnTo>
                    <a:cubicBezTo>
                      <a:pt x="10128" y="20"/>
                      <a:pt x="0" y="10145"/>
                      <a:pt x="0" y="22593"/>
                    </a:cubicBezTo>
                    <a:lnTo>
                      <a:pt x="0" y="37523"/>
                    </a:lnTo>
                    <a:cubicBezTo>
                      <a:pt x="0" y="37523"/>
                      <a:pt x="0" y="37523"/>
                      <a:pt x="0" y="37523"/>
                    </a:cubicBezTo>
                    <a:cubicBezTo>
                      <a:pt x="0" y="37523"/>
                      <a:pt x="0" y="37523"/>
                      <a:pt x="0" y="37523"/>
                    </a:cubicBezTo>
                    <a:lnTo>
                      <a:pt x="0" y="186861"/>
                    </a:lnTo>
                    <a:cubicBezTo>
                      <a:pt x="0" y="186861"/>
                      <a:pt x="0" y="186861"/>
                      <a:pt x="0" y="186861"/>
                    </a:cubicBezTo>
                    <a:cubicBezTo>
                      <a:pt x="0" y="186861"/>
                      <a:pt x="0" y="186861"/>
                      <a:pt x="0" y="186861"/>
                    </a:cubicBezTo>
                    <a:lnTo>
                      <a:pt x="0" y="201791"/>
                    </a:lnTo>
                    <a:cubicBezTo>
                      <a:pt x="0" y="214239"/>
                      <a:pt x="10128" y="224365"/>
                      <a:pt x="22580" y="224365"/>
                    </a:cubicBezTo>
                    <a:lnTo>
                      <a:pt x="112205" y="224365"/>
                    </a:lnTo>
                    <a:cubicBezTo>
                      <a:pt x="124656" y="224365"/>
                      <a:pt x="134785" y="214239"/>
                      <a:pt x="134785" y="201791"/>
                    </a:cubicBezTo>
                    <a:lnTo>
                      <a:pt x="134785" y="22573"/>
                    </a:lnTo>
                    <a:cubicBezTo>
                      <a:pt x="134785" y="10125"/>
                      <a:pt x="124656" y="0"/>
                      <a:pt x="112205" y="0"/>
                    </a:cubicBezTo>
                    <a:close/>
                    <a:moveTo>
                      <a:pt x="15292" y="45187"/>
                    </a:moveTo>
                    <a:lnTo>
                      <a:pt x="119513" y="45187"/>
                    </a:lnTo>
                    <a:lnTo>
                      <a:pt x="119513" y="179238"/>
                    </a:lnTo>
                    <a:lnTo>
                      <a:pt x="15292" y="179238"/>
                    </a:lnTo>
                    <a:lnTo>
                      <a:pt x="15292" y="45187"/>
                    </a:lnTo>
                    <a:close/>
                    <a:moveTo>
                      <a:pt x="22580" y="15307"/>
                    </a:moveTo>
                    <a:lnTo>
                      <a:pt x="112205" y="15307"/>
                    </a:lnTo>
                    <a:cubicBezTo>
                      <a:pt x="116236" y="15307"/>
                      <a:pt x="119493" y="18583"/>
                      <a:pt x="119493" y="22593"/>
                    </a:cubicBezTo>
                    <a:lnTo>
                      <a:pt x="119493" y="29880"/>
                    </a:lnTo>
                    <a:lnTo>
                      <a:pt x="15272" y="29880"/>
                    </a:lnTo>
                    <a:lnTo>
                      <a:pt x="15272" y="22593"/>
                    </a:lnTo>
                    <a:cubicBezTo>
                      <a:pt x="15272" y="18563"/>
                      <a:pt x="18549" y="15307"/>
                      <a:pt x="22560" y="15307"/>
                    </a:cubicBezTo>
                    <a:close/>
                    <a:moveTo>
                      <a:pt x="112205" y="209097"/>
                    </a:moveTo>
                    <a:lnTo>
                      <a:pt x="22580" y="209097"/>
                    </a:lnTo>
                    <a:cubicBezTo>
                      <a:pt x="18549" y="209097"/>
                      <a:pt x="15292" y="205822"/>
                      <a:pt x="15292" y="201811"/>
                    </a:cubicBezTo>
                    <a:lnTo>
                      <a:pt x="15292" y="194525"/>
                    </a:lnTo>
                    <a:lnTo>
                      <a:pt x="119513" y="194525"/>
                    </a:lnTo>
                    <a:lnTo>
                      <a:pt x="119513" y="201811"/>
                    </a:lnTo>
                    <a:cubicBezTo>
                      <a:pt x="119513" y="205822"/>
                      <a:pt x="116236" y="209097"/>
                      <a:pt x="112224" y="2090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46">
                <a:extLst>
                  <a:ext uri="{FF2B5EF4-FFF2-40B4-BE49-F238E27FC236}">
                    <a16:creationId xmlns:a16="http://schemas.microsoft.com/office/drawing/2014/main" id="{8A3C9F47-91DF-0750-26FD-1A4F57B5CA3A}"/>
                  </a:ext>
                </a:extLst>
              </p:cNvPr>
              <p:cNvSpPr/>
              <p:nvPr/>
            </p:nvSpPr>
            <p:spPr>
              <a:xfrm>
                <a:off x="1990537" y="2987028"/>
                <a:ext cx="27683" cy="12745"/>
              </a:xfrm>
              <a:custGeom>
                <a:avLst/>
                <a:gdLst>
                  <a:gd name="connsiteX0" fmla="*/ 21309 w 27683"/>
                  <a:gd name="connsiteY0" fmla="*/ 12746 h 12745"/>
                  <a:gd name="connsiteX1" fmla="*/ 6375 w 27683"/>
                  <a:gd name="connsiteY1" fmla="*/ 12746 h 12745"/>
                  <a:gd name="connsiteX2" fmla="*/ 0 w 27683"/>
                  <a:gd name="connsiteY2" fmla="*/ 6373 h 12745"/>
                  <a:gd name="connsiteX3" fmla="*/ 6375 w 27683"/>
                  <a:gd name="connsiteY3" fmla="*/ 0 h 12745"/>
                  <a:gd name="connsiteX4" fmla="*/ 21309 w 27683"/>
                  <a:gd name="connsiteY4" fmla="*/ 0 h 12745"/>
                  <a:gd name="connsiteX5" fmla="*/ 27684 w 27683"/>
                  <a:gd name="connsiteY5" fmla="*/ 6373 h 12745"/>
                  <a:gd name="connsiteX6" fmla="*/ 21309 w 27683"/>
                  <a:gd name="connsiteY6" fmla="*/ 12746 h 12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83" h="12745">
                    <a:moveTo>
                      <a:pt x="21309" y="12746"/>
                    </a:moveTo>
                    <a:lnTo>
                      <a:pt x="6375" y="12746"/>
                    </a:lnTo>
                    <a:cubicBezTo>
                      <a:pt x="2860" y="12746"/>
                      <a:pt x="0" y="9887"/>
                      <a:pt x="0" y="6373"/>
                    </a:cubicBezTo>
                    <a:cubicBezTo>
                      <a:pt x="0" y="2859"/>
                      <a:pt x="2860" y="0"/>
                      <a:pt x="6375" y="0"/>
                    </a:cubicBezTo>
                    <a:lnTo>
                      <a:pt x="21309" y="0"/>
                    </a:lnTo>
                    <a:cubicBezTo>
                      <a:pt x="24824" y="0"/>
                      <a:pt x="27684" y="2859"/>
                      <a:pt x="27684" y="6373"/>
                    </a:cubicBezTo>
                    <a:cubicBezTo>
                      <a:pt x="27684" y="9887"/>
                      <a:pt x="24824" y="12746"/>
                      <a:pt x="21309" y="127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47">
                <a:extLst>
                  <a:ext uri="{FF2B5EF4-FFF2-40B4-BE49-F238E27FC236}">
                    <a16:creationId xmlns:a16="http://schemas.microsoft.com/office/drawing/2014/main" id="{35874D21-A6E3-0418-4F67-27C460E2B9BD}"/>
                  </a:ext>
                </a:extLst>
              </p:cNvPr>
              <p:cNvSpPr/>
              <p:nvPr/>
            </p:nvSpPr>
            <p:spPr>
              <a:xfrm>
                <a:off x="2022729" y="2989356"/>
                <a:ext cx="8122" cy="8135"/>
              </a:xfrm>
              <a:custGeom>
                <a:avLst/>
                <a:gdLst>
                  <a:gd name="connsiteX0" fmla="*/ 4071 w 8122"/>
                  <a:gd name="connsiteY0" fmla="*/ 8136 h 8135"/>
                  <a:gd name="connsiteX1" fmla="*/ 1192 w 8122"/>
                  <a:gd name="connsiteY1" fmla="*/ 6944 h 8135"/>
                  <a:gd name="connsiteX2" fmla="*/ 0 w 8122"/>
                  <a:gd name="connsiteY2" fmla="*/ 4066 h 8135"/>
                  <a:gd name="connsiteX3" fmla="*/ 79 w 8122"/>
                  <a:gd name="connsiteY3" fmla="*/ 3271 h 8135"/>
                  <a:gd name="connsiteX4" fmla="*/ 298 w 8122"/>
                  <a:gd name="connsiteY4" fmla="*/ 2517 h 8135"/>
                  <a:gd name="connsiteX5" fmla="*/ 675 w 8122"/>
                  <a:gd name="connsiteY5" fmla="*/ 1802 h 8135"/>
                  <a:gd name="connsiteX6" fmla="*/ 1172 w 8122"/>
                  <a:gd name="connsiteY6" fmla="*/ 1187 h 8135"/>
                  <a:gd name="connsiteX7" fmla="*/ 4846 w 8122"/>
                  <a:gd name="connsiteY7" fmla="*/ 75 h 8135"/>
                  <a:gd name="connsiteX8" fmla="*/ 5620 w 8122"/>
                  <a:gd name="connsiteY8" fmla="*/ 293 h 8135"/>
                  <a:gd name="connsiteX9" fmla="*/ 6315 w 8122"/>
                  <a:gd name="connsiteY9" fmla="*/ 671 h 8135"/>
                  <a:gd name="connsiteX10" fmla="*/ 6931 w 8122"/>
                  <a:gd name="connsiteY10" fmla="*/ 1167 h 8135"/>
                  <a:gd name="connsiteX11" fmla="*/ 7427 w 8122"/>
                  <a:gd name="connsiteY11" fmla="*/ 1782 h 8135"/>
                  <a:gd name="connsiteX12" fmla="*/ 7805 w 8122"/>
                  <a:gd name="connsiteY12" fmla="*/ 2497 h 8135"/>
                  <a:gd name="connsiteX13" fmla="*/ 8043 w 8122"/>
                  <a:gd name="connsiteY13" fmla="*/ 3252 h 8135"/>
                  <a:gd name="connsiteX14" fmla="*/ 8122 w 8122"/>
                  <a:gd name="connsiteY14" fmla="*/ 4046 h 8135"/>
                  <a:gd name="connsiteX15" fmla="*/ 6931 w 8122"/>
                  <a:gd name="connsiteY15" fmla="*/ 6924 h 8135"/>
                  <a:gd name="connsiteX16" fmla="*/ 4051 w 8122"/>
                  <a:gd name="connsiteY16" fmla="*/ 8116 h 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22" h="8135">
                    <a:moveTo>
                      <a:pt x="4071" y="8136"/>
                    </a:moveTo>
                    <a:cubicBezTo>
                      <a:pt x="2999" y="8136"/>
                      <a:pt x="1946" y="7699"/>
                      <a:pt x="1192" y="6944"/>
                    </a:cubicBezTo>
                    <a:cubicBezTo>
                      <a:pt x="437" y="6190"/>
                      <a:pt x="0" y="5138"/>
                      <a:pt x="0" y="4066"/>
                    </a:cubicBezTo>
                    <a:cubicBezTo>
                      <a:pt x="0" y="3788"/>
                      <a:pt x="20" y="3530"/>
                      <a:pt x="79" y="3271"/>
                    </a:cubicBezTo>
                    <a:cubicBezTo>
                      <a:pt x="119" y="3013"/>
                      <a:pt x="218" y="2755"/>
                      <a:pt x="298" y="2517"/>
                    </a:cubicBezTo>
                    <a:cubicBezTo>
                      <a:pt x="397" y="2279"/>
                      <a:pt x="516" y="2021"/>
                      <a:pt x="675" y="1802"/>
                    </a:cubicBezTo>
                    <a:cubicBezTo>
                      <a:pt x="814" y="1584"/>
                      <a:pt x="993" y="1365"/>
                      <a:pt x="1172" y="1187"/>
                    </a:cubicBezTo>
                    <a:cubicBezTo>
                      <a:pt x="2125" y="234"/>
                      <a:pt x="3535" y="-183"/>
                      <a:pt x="4846" y="75"/>
                    </a:cubicBezTo>
                    <a:cubicBezTo>
                      <a:pt x="5104" y="115"/>
                      <a:pt x="5362" y="214"/>
                      <a:pt x="5620" y="293"/>
                    </a:cubicBezTo>
                    <a:cubicBezTo>
                      <a:pt x="5858" y="393"/>
                      <a:pt x="6097" y="512"/>
                      <a:pt x="6315" y="671"/>
                    </a:cubicBezTo>
                    <a:cubicBezTo>
                      <a:pt x="6534" y="810"/>
                      <a:pt x="6752" y="988"/>
                      <a:pt x="6931" y="1167"/>
                    </a:cubicBezTo>
                    <a:cubicBezTo>
                      <a:pt x="7110" y="1346"/>
                      <a:pt x="7288" y="1564"/>
                      <a:pt x="7427" y="1782"/>
                    </a:cubicBezTo>
                    <a:cubicBezTo>
                      <a:pt x="7586" y="2001"/>
                      <a:pt x="7705" y="2239"/>
                      <a:pt x="7805" y="2497"/>
                    </a:cubicBezTo>
                    <a:cubicBezTo>
                      <a:pt x="7904" y="2735"/>
                      <a:pt x="7983" y="2993"/>
                      <a:pt x="8043" y="3252"/>
                    </a:cubicBezTo>
                    <a:cubicBezTo>
                      <a:pt x="8083" y="3510"/>
                      <a:pt x="8122" y="3788"/>
                      <a:pt x="8122" y="4046"/>
                    </a:cubicBezTo>
                    <a:cubicBezTo>
                      <a:pt x="8122" y="5118"/>
                      <a:pt x="7686" y="6170"/>
                      <a:pt x="6931" y="6924"/>
                    </a:cubicBezTo>
                    <a:cubicBezTo>
                      <a:pt x="6176" y="7699"/>
                      <a:pt x="5124" y="8116"/>
                      <a:pt x="4051" y="8116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48">
                <a:extLst>
                  <a:ext uri="{FF2B5EF4-FFF2-40B4-BE49-F238E27FC236}">
                    <a16:creationId xmlns:a16="http://schemas.microsoft.com/office/drawing/2014/main" id="{2D3588BC-02D1-3440-4007-FEEBCFB067C9}"/>
                  </a:ext>
                </a:extLst>
              </p:cNvPr>
              <p:cNvSpPr/>
              <p:nvPr/>
            </p:nvSpPr>
            <p:spPr>
              <a:xfrm>
                <a:off x="2006941" y="3167711"/>
                <a:ext cx="9790" cy="9812"/>
              </a:xfrm>
              <a:custGeom>
                <a:avLst/>
                <a:gdLst>
                  <a:gd name="connsiteX0" fmla="*/ 4905 w 9790"/>
                  <a:gd name="connsiteY0" fmla="*/ 9793 h 9812"/>
                  <a:gd name="connsiteX1" fmla="*/ 3952 w 9790"/>
                  <a:gd name="connsiteY1" fmla="*/ 9693 h 9812"/>
                  <a:gd name="connsiteX2" fmla="*/ 3038 w 9790"/>
                  <a:gd name="connsiteY2" fmla="*/ 9416 h 9812"/>
                  <a:gd name="connsiteX3" fmla="*/ 2185 w 9790"/>
                  <a:gd name="connsiteY3" fmla="*/ 8959 h 9812"/>
                  <a:gd name="connsiteX4" fmla="*/ 1450 w 9790"/>
                  <a:gd name="connsiteY4" fmla="*/ 8343 h 9812"/>
                  <a:gd name="connsiteX5" fmla="*/ 834 w 9790"/>
                  <a:gd name="connsiteY5" fmla="*/ 7609 h 9812"/>
                  <a:gd name="connsiteX6" fmla="*/ 377 w 9790"/>
                  <a:gd name="connsiteY6" fmla="*/ 6755 h 9812"/>
                  <a:gd name="connsiteX7" fmla="*/ 99 w 9790"/>
                  <a:gd name="connsiteY7" fmla="*/ 5842 h 9812"/>
                  <a:gd name="connsiteX8" fmla="*/ 0 w 9790"/>
                  <a:gd name="connsiteY8" fmla="*/ 4889 h 9812"/>
                  <a:gd name="connsiteX9" fmla="*/ 99 w 9790"/>
                  <a:gd name="connsiteY9" fmla="*/ 3936 h 9812"/>
                  <a:gd name="connsiteX10" fmla="*/ 377 w 9790"/>
                  <a:gd name="connsiteY10" fmla="*/ 3023 h 9812"/>
                  <a:gd name="connsiteX11" fmla="*/ 834 w 9790"/>
                  <a:gd name="connsiteY11" fmla="*/ 2189 h 9812"/>
                  <a:gd name="connsiteX12" fmla="*/ 1450 w 9790"/>
                  <a:gd name="connsiteY12" fmla="*/ 1454 h 9812"/>
                  <a:gd name="connsiteX13" fmla="*/ 2185 w 9790"/>
                  <a:gd name="connsiteY13" fmla="*/ 839 h 9812"/>
                  <a:gd name="connsiteX14" fmla="*/ 3038 w 9790"/>
                  <a:gd name="connsiteY14" fmla="*/ 382 h 9812"/>
                  <a:gd name="connsiteX15" fmla="*/ 3952 w 9790"/>
                  <a:gd name="connsiteY15" fmla="*/ 104 h 9812"/>
                  <a:gd name="connsiteX16" fmla="*/ 5858 w 9790"/>
                  <a:gd name="connsiteY16" fmla="*/ 104 h 9812"/>
                  <a:gd name="connsiteX17" fmla="*/ 6772 w 9790"/>
                  <a:gd name="connsiteY17" fmla="*/ 382 h 9812"/>
                  <a:gd name="connsiteX18" fmla="*/ 7626 w 9790"/>
                  <a:gd name="connsiteY18" fmla="*/ 839 h 9812"/>
                  <a:gd name="connsiteX19" fmla="*/ 8361 w 9790"/>
                  <a:gd name="connsiteY19" fmla="*/ 1454 h 9812"/>
                  <a:gd name="connsiteX20" fmla="*/ 9791 w 9790"/>
                  <a:gd name="connsiteY20" fmla="*/ 4909 h 9812"/>
                  <a:gd name="connsiteX21" fmla="*/ 9691 w 9790"/>
                  <a:gd name="connsiteY21" fmla="*/ 5862 h 9812"/>
                  <a:gd name="connsiteX22" fmla="*/ 9413 w 9790"/>
                  <a:gd name="connsiteY22" fmla="*/ 6775 h 9812"/>
                  <a:gd name="connsiteX23" fmla="*/ 8956 w 9790"/>
                  <a:gd name="connsiteY23" fmla="*/ 7629 h 9812"/>
                  <a:gd name="connsiteX24" fmla="*/ 8341 w 9790"/>
                  <a:gd name="connsiteY24" fmla="*/ 8363 h 9812"/>
                  <a:gd name="connsiteX25" fmla="*/ 7606 w 9790"/>
                  <a:gd name="connsiteY25" fmla="*/ 8979 h 9812"/>
                  <a:gd name="connsiteX26" fmla="*/ 6752 w 9790"/>
                  <a:gd name="connsiteY26" fmla="*/ 9435 h 9812"/>
                  <a:gd name="connsiteX27" fmla="*/ 5839 w 9790"/>
                  <a:gd name="connsiteY27" fmla="*/ 9713 h 9812"/>
                  <a:gd name="connsiteX28" fmla="*/ 4885 w 9790"/>
                  <a:gd name="connsiteY28" fmla="*/ 9813 h 9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90" h="9812">
                    <a:moveTo>
                      <a:pt x="4905" y="9793"/>
                    </a:moveTo>
                    <a:cubicBezTo>
                      <a:pt x="4587" y="9793"/>
                      <a:pt x="4270" y="9753"/>
                      <a:pt x="3952" y="9693"/>
                    </a:cubicBezTo>
                    <a:cubicBezTo>
                      <a:pt x="3634" y="9634"/>
                      <a:pt x="3336" y="9535"/>
                      <a:pt x="3038" y="9416"/>
                    </a:cubicBezTo>
                    <a:cubicBezTo>
                      <a:pt x="2741" y="9296"/>
                      <a:pt x="2443" y="9138"/>
                      <a:pt x="2185" y="8959"/>
                    </a:cubicBezTo>
                    <a:cubicBezTo>
                      <a:pt x="1906" y="8780"/>
                      <a:pt x="1668" y="8582"/>
                      <a:pt x="1450" y="8343"/>
                    </a:cubicBezTo>
                    <a:cubicBezTo>
                      <a:pt x="1231" y="8125"/>
                      <a:pt x="1013" y="7867"/>
                      <a:pt x="834" y="7609"/>
                    </a:cubicBezTo>
                    <a:cubicBezTo>
                      <a:pt x="655" y="7351"/>
                      <a:pt x="516" y="7053"/>
                      <a:pt x="377" y="6755"/>
                    </a:cubicBezTo>
                    <a:cubicBezTo>
                      <a:pt x="258" y="6457"/>
                      <a:pt x="159" y="6160"/>
                      <a:pt x="99" y="5842"/>
                    </a:cubicBezTo>
                    <a:cubicBezTo>
                      <a:pt x="40" y="5524"/>
                      <a:pt x="0" y="5207"/>
                      <a:pt x="0" y="4889"/>
                    </a:cubicBezTo>
                    <a:cubicBezTo>
                      <a:pt x="0" y="4571"/>
                      <a:pt x="40" y="4254"/>
                      <a:pt x="99" y="3936"/>
                    </a:cubicBezTo>
                    <a:cubicBezTo>
                      <a:pt x="159" y="3618"/>
                      <a:pt x="258" y="3321"/>
                      <a:pt x="377" y="3023"/>
                    </a:cubicBezTo>
                    <a:cubicBezTo>
                      <a:pt x="496" y="2725"/>
                      <a:pt x="655" y="2447"/>
                      <a:pt x="834" y="2189"/>
                    </a:cubicBezTo>
                    <a:cubicBezTo>
                      <a:pt x="1013" y="1911"/>
                      <a:pt x="1211" y="1673"/>
                      <a:pt x="1450" y="1454"/>
                    </a:cubicBezTo>
                    <a:cubicBezTo>
                      <a:pt x="1668" y="1236"/>
                      <a:pt x="1926" y="1017"/>
                      <a:pt x="2185" y="839"/>
                    </a:cubicBezTo>
                    <a:cubicBezTo>
                      <a:pt x="2443" y="660"/>
                      <a:pt x="2721" y="521"/>
                      <a:pt x="3038" y="382"/>
                    </a:cubicBezTo>
                    <a:cubicBezTo>
                      <a:pt x="3336" y="263"/>
                      <a:pt x="3634" y="164"/>
                      <a:pt x="3952" y="104"/>
                    </a:cubicBezTo>
                    <a:cubicBezTo>
                      <a:pt x="4587" y="-35"/>
                      <a:pt x="5223" y="-35"/>
                      <a:pt x="5858" y="104"/>
                    </a:cubicBezTo>
                    <a:cubicBezTo>
                      <a:pt x="6176" y="164"/>
                      <a:pt x="6474" y="263"/>
                      <a:pt x="6772" y="382"/>
                    </a:cubicBezTo>
                    <a:cubicBezTo>
                      <a:pt x="7070" y="501"/>
                      <a:pt x="7368" y="660"/>
                      <a:pt x="7626" y="839"/>
                    </a:cubicBezTo>
                    <a:cubicBezTo>
                      <a:pt x="7904" y="1017"/>
                      <a:pt x="8142" y="1216"/>
                      <a:pt x="8361" y="1454"/>
                    </a:cubicBezTo>
                    <a:cubicBezTo>
                      <a:pt x="9274" y="2368"/>
                      <a:pt x="9791" y="3618"/>
                      <a:pt x="9791" y="4909"/>
                    </a:cubicBezTo>
                    <a:cubicBezTo>
                      <a:pt x="9791" y="5226"/>
                      <a:pt x="9751" y="5544"/>
                      <a:pt x="9691" y="5862"/>
                    </a:cubicBezTo>
                    <a:cubicBezTo>
                      <a:pt x="9632" y="6179"/>
                      <a:pt x="9532" y="6477"/>
                      <a:pt x="9413" y="6775"/>
                    </a:cubicBezTo>
                    <a:cubicBezTo>
                      <a:pt x="9294" y="7073"/>
                      <a:pt x="9135" y="7351"/>
                      <a:pt x="8956" y="7629"/>
                    </a:cubicBezTo>
                    <a:cubicBezTo>
                      <a:pt x="8778" y="7907"/>
                      <a:pt x="8579" y="8145"/>
                      <a:pt x="8341" y="8363"/>
                    </a:cubicBezTo>
                    <a:cubicBezTo>
                      <a:pt x="8122" y="8582"/>
                      <a:pt x="7864" y="8800"/>
                      <a:pt x="7606" y="8979"/>
                    </a:cubicBezTo>
                    <a:cubicBezTo>
                      <a:pt x="7348" y="9157"/>
                      <a:pt x="7070" y="9296"/>
                      <a:pt x="6752" y="9435"/>
                    </a:cubicBezTo>
                    <a:cubicBezTo>
                      <a:pt x="6454" y="9555"/>
                      <a:pt x="6156" y="9654"/>
                      <a:pt x="5839" y="9713"/>
                    </a:cubicBezTo>
                    <a:cubicBezTo>
                      <a:pt x="5521" y="9773"/>
                      <a:pt x="5203" y="9813"/>
                      <a:pt x="4885" y="9813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49">
                <a:extLst>
                  <a:ext uri="{FF2B5EF4-FFF2-40B4-BE49-F238E27FC236}">
                    <a16:creationId xmlns:a16="http://schemas.microsoft.com/office/drawing/2014/main" id="{0B27F5A2-B0F8-A886-578F-4C4305BC0AEF}"/>
                  </a:ext>
                </a:extLst>
              </p:cNvPr>
              <p:cNvSpPr/>
              <p:nvPr/>
            </p:nvSpPr>
            <p:spPr>
              <a:xfrm>
                <a:off x="1980310" y="3043710"/>
                <a:ext cx="63053" cy="83166"/>
              </a:xfrm>
              <a:custGeom>
                <a:avLst/>
                <a:gdLst>
                  <a:gd name="connsiteX0" fmla="*/ 31536 w 63053"/>
                  <a:gd name="connsiteY0" fmla="*/ 83166 h 83166"/>
                  <a:gd name="connsiteX1" fmla="*/ 28836 w 63053"/>
                  <a:gd name="connsiteY1" fmla="*/ 82571 h 83166"/>
                  <a:gd name="connsiteX2" fmla="*/ 0 w 63053"/>
                  <a:gd name="connsiteY2" fmla="*/ 53327 h 83166"/>
                  <a:gd name="connsiteX3" fmla="*/ 0 w 63053"/>
                  <a:gd name="connsiteY3" fmla="*/ 18106 h 83166"/>
                  <a:gd name="connsiteX4" fmla="*/ 3674 w 63053"/>
                  <a:gd name="connsiteY4" fmla="*/ 12329 h 83166"/>
                  <a:gd name="connsiteX5" fmla="*/ 28836 w 63053"/>
                  <a:gd name="connsiteY5" fmla="*/ 596 h 83166"/>
                  <a:gd name="connsiteX6" fmla="*/ 34217 w 63053"/>
                  <a:gd name="connsiteY6" fmla="*/ 596 h 83166"/>
                  <a:gd name="connsiteX7" fmla="*/ 59379 w 63053"/>
                  <a:gd name="connsiteY7" fmla="*/ 12329 h 83166"/>
                  <a:gd name="connsiteX8" fmla="*/ 63053 w 63053"/>
                  <a:gd name="connsiteY8" fmla="*/ 18106 h 83166"/>
                  <a:gd name="connsiteX9" fmla="*/ 63053 w 63053"/>
                  <a:gd name="connsiteY9" fmla="*/ 53327 h 83166"/>
                  <a:gd name="connsiteX10" fmla="*/ 34217 w 63053"/>
                  <a:gd name="connsiteY10" fmla="*/ 82571 h 83166"/>
                  <a:gd name="connsiteX11" fmla="*/ 31517 w 63053"/>
                  <a:gd name="connsiteY11" fmla="*/ 83166 h 83166"/>
                  <a:gd name="connsiteX12" fmla="*/ 12750 w 63053"/>
                  <a:gd name="connsiteY12" fmla="*/ 22157 h 83166"/>
                  <a:gd name="connsiteX13" fmla="*/ 12750 w 63053"/>
                  <a:gd name="connsiteY13" fmla="*/ 53307 h 83166"/>
                  <a:gd name="connsiteX14" fmla="*/ 31536 w 63053"/>
                  <a:gd name="connsiteY14" fmla="*/ 69686 h 83166"/>
                  <a:gd name="connsiteX15" fmla="*/ 50323 w 63053"/>
                  <a:gd name="connsiteY15" fmla="*/ 53307 h 83166"/>
                  <a:gd name="connsiteX16" fmla="*/ 50323 w 63053"/>
                  <a:gd name="connsiteY16" fmla="*/ 22157 h 83166"/>
                  <a:gd name="connsiteX17" fmla="*/ 31536 w 63053"/>
                  <a:gd name="connsiteY17" fmla="*/ 13381 h 83166"/>
                  <a:gd name="connsiteX18" fmla="*/ 12750 w 63053"/>
                  <a:gd name="connsiteY18" fmla="*/ 22157 h 83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3053" h="83166">
                    <a:moveTo>
                      <a:pt x="31536" y="83166"/>
                    </a:moveTo>
                    <a:cubicBezTo>
                      <a:pt x="30623" y="83166"/>
                      <a:pt x="29690" y="82968"/>
                      <a:pt x="28836" y="82571"/>
                    </a:cubicBezTo>
                    <a:cubicBezTo>
                      <a:pt x="24030" y="80327"/>
                      <a:pt x="0" y="68356"/>
                      <a:pt x="0" y="53327"/>
                    </a:cubicBezTo>
                    <a:lnTo>
                      <a:pt x="0" y="18106"/>
                    </a:lnTo>
                    <a:cubicBezTo>
                      <a:pt x="0" y="15625"/>
                      <a:pt x="1430" y="13381"/>
                      <a:pt x="3674" y="12329"/>
                    </a:cubicBezTo>
                    <a:lnTo>
                      <a:pt x="28836" y="596"/>
                    </a:lnTo>
                    <a:cubicBezTo>
                      <a:pt x="30543" y="-199"/>
                      <a:pt x="32510" y="-199"/>
                      <a:pt x="34217" y="596"/>
                    </a:cubicBezTo>
                    <a:lnTo>
                      <a:pt x="59379" y="12329"/>
                    </a:lnTo>
                    <a:cubicBezTo>
                      <a:pt x="61623" y="13381"/>
                      <a:pt x="63053" y="15625"/>
                      <a:pt x="63053" y="18106"/>
                    </a:cubicBezTo>
                    <a:lnTo>
                      <a:pt x="63053" y="53327"/>
                    </a:lnTo>
                    <a:cubicBezTo>
                      <a:pt x="63053" y="68356"/>
                      <a:pt x="39023" y="80327"/>
                      <a:pt x="34217" y="82571"/>
                    </a:cubicBezTo>
                    <a:cubicBezTo>
                      <a:pt x="33363" y="82968"/>
                      <a:pt x="32450" y="83166"/>
                      <a:pt x="31517" y="83166"/>
                    </a:cubicBezTo>
                    <a:close/>
                    <a:moveTo>
                      <a:pt x="12750" y="22157"/>
                    </a:moveTo>
                    <a:lnTo>
                      <a:pt x="12750" y="53307"/>
                    </a:lnTo>
                    <a:cubicBezTo>
                      <a:pt x="12750" y="56662"/>
                      <a:pt x="20336" y="63928"/>
                      <a:pt x="31536" y="69686"/>
                    </a:cubicBezTo>
                    <a:cubicBezTo>
                      <a:pt x="42737" y="63928"/>
                      <a:pt x="50323" y="56662"/>
                      <a:pt x="50323" y="53307"/>
                    </a:cubicBezTo>
                    <a:lnTo>
                      <a:pt x="50323" y="22157"/>
                    </a:lnTo>
                    <a:lnTo>
                      <a:pt x="31536" y="13381"/>
                    </a:lnTo>
                    <a:lnTo>
                      <a:pt x="12750" y="2215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" name="Graphic 6">
              <a:extLst>
                <a:ext uri="{FF2B5EF4-FFF2-40B4-BE49-F238E27FC236}">
                  <a16:creationId xmlns:a16="http://schemas.microsoft.com/office/drawing/2014/main" id="{DD85FC4E-F86D-6BC5-6183-E8B88B19A430}"/>
                </a:ext>
              </a:extLst>
            </p:cNvPr>
            <p:cNvGrpSpPr/>
            <p:nvPr/>
          </p:nvGrpSpPr>
          <p:grpSpPr>
            <a:xfrm>
              <a:off x="1839508" y="3480051"/>
              <a:ext cx="694794" cy="346503"/>
              <a:chOff x="1839508" y="3480051"/>
              <a:chExt cx="694794" cy="346503"/>
            </a:xfrm>
            <a:solidFill>
              <a:srgbClr val="000000"/>
            </a:solidFill>
          </p:grpSpPr>
          <p:sp>
            <p:nvSpPr>
              <p:cNvPr id="14" name="Freeform 51">
                <a:extLst>
                  <a:ext uri="{FF2B5EF4-FFF2-40B4-BE49-F238E27FC236}">
                    <a16:creationId xmlns:a16="http://schemas.microsoft.com/office/drawing/2014/main" id="{A03A8F83-FE12-4B62-7551-28132138140E}"/>
                  </a:ext>
                </a:extLst>
              </p:cNvPr>
              <p:cNvSpPr/>
              <p:nvPr/>
            </p:nvSpPr>
            <p:spPr>
              <a:xfrm>
                <a:off x="1839508" y="3485074"/>
                <a:ext cx="86566" cy="120907"/>
              </a:xfrm>
              <a:custGeom>
                <a:avLst/>
                <a:gdLst>
                  <a:gd name="connsiteX0" fmla="*/ 0 w 86566"/>
                  <a:gd name="connsiteY0" fmla="*/ 120908 h 120907"/>
                  <a:gd name="connsiteX1" fmla="*/ 0 w 86566"/>
                  <a:gd name="connsiteY1" fmla="*/ 0 h 120907"/>
                  <a:gd name="connsiteX2" fmla="*/ 83965 w 86566"/>
                  <a:gd name="connsiteY2" fmla="*/ 0 h 120907"/>
                  <a:gd name="connsiteX3" fmla="*/ 83965 w 86566"/>
                  <a:gd name="connsiteY3" fmla="*/ 23665 h 120907"/>
                  <a:gd name="connsiteX4" fmla="*/ 24189 w 86566"/>
                  <a:gd name="connsiteY4" fmla="*/ 23665 h 120907"/>
                  <a:gd name="connsiteX5" fmla="*/ 24189 w 86566"/>
                  <a:gd name="connsiteY5" fmla="*/ 44571 h 120907"/>
                  <a:gd name="connsiteX6" fmla="*/ 58922 w 86566"/>
                  <a:gd name="connsiteY6" fmla="*/ 44571 h 120907"/>
                  <a:gd name="connsiteX7" fmla="*/ 58922 w 86566"/>
                  <a:gd name="connsiteY7" fmla="*/ 68058 h 120907"/>
                  <a:gd name="connsiteX8" fmla="*/ 24189 w 86566"/>
                  <a:gd name="connsiteY8" fmla="*/ 68058 h 120907"/>
                  <a:gd name="connsiteX9" fmla="*/ 24189 w 86566"/>
                  <a:gd name="connsiteY9" fmla="*/ 97243 h 120907"/>
                  <a:gd name="connsiteX10" fmla="*/ 86566 w 86566"/>
                  <a:gd name="connsiteY10" fmla="*/ 97243 h 120907"/>
                  <a:gd name="connsiteX11" fmla="*/ 86566 w 86566"/>
                  <a:gd name="connsiteY11" fmla="*/ 120908 h 120907"/>
                  <a:gd name="connsiteX12" fmla="*/ 0 w 86566"/>
                  <a:gd name="connsiteY12" fmla="*/ 12090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566" h="120907">
                    <a:moveTo>
                      <a:pt x="0" y="120908"/>
                    </a:moveTo>
                    <a:lnTo>
                      <a:pt x="0" y="0"/>
                    </a:lnTo>
                    <a:lnTo>
                      <a:pt x="83965" y="0"/>
                    </a:lnTo>
                    <a:lnTo>
                      <a:pt x="83965" y="23665"/>
                    </a:lnTo>
                    <a:lnTo>
                      <a:pt x="24189" y="23665"/>
                    </a:lnTo>
                    <a:lnTo>
                      <a:pt x="24189" y="44571"/>
                    </a:lnTo>
                    <a:lnTo>
                      <a:pt x="58922" y="44571"/>
                    </a:lnTo>
                    <a:lnTo>
                      <a:pt x="58922" y="68058"/>
                    </a:lnTo>
                    <a:lnTo>
                      <a:pt x="24189" y="68058"/>
                    </a:lnTo>
                    <a:lnTo>
                      <a:pt x="24189" y="97243"/>
                    </a:lnTo>
                    <a:lnTo>
                      <a:pt x="86566" y="97243"/>
                    </a:lnTo>
                    <a:lnTo>
                      <a:pt x="86566" y="120908"/>
                    </a:lnTo>
                    <a:lnTo>
                      <a:pt x="0" y="12090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2">
                <a:extLst>
                  <a:ext uri="{FF2B5EF4-FFF2-40B4-BE49-F238E27FC236}">
                    <a16:creationId xmlns:a16="http://schemas.microsoft.com/office/drawing/2014/main" id="{E5C38660-3CD5-5C8A-1D10-5340EBAA306D}"/>
                  </a:ext>
                </a:extLst>
              </p:cNvPr>
              <p:cNvSpPr/>
              <p:nvPr/>
            </p:nvSpPr>
            <p:spPr>
              <a:xfrm>
                <a:off x="1944583" y="3513385"/>
                <a:ext cx="78622" cy="92596"/>
              </a:xfrm>
              <a:custGeom>
                <a:avLst/>
                <a:gdLst>
                  <a:gd name="connsiteX0" fmla="*/ 54772 w 78622"/>
                  <a:gd name="connsiteY0" fmla="*/ 92597 h 92596"/>
                  <a:gd name="connsiteX1" fmla="*/ 54772 w 78622"/>
                  <a:gd name="connsiteY1" fmla="*/ 43539 h 92596"/>
                  <a:gd name="connsiteX2" fmla="*/ 39401 w 78622"/>
                  <a:gd name="connsiteY2" fmla="*/ 22474 h 92596"/>
                  <a:gd name="connsiteX3" fmla="*/ 23851 w 78622"/>
                  <a:gd name="connsiteY3" fmla="*/ 43023 h 92596"/>
                  <a:gd name="connsiteX4" fmla="*/ 23851 w 78622"/>
                  <a:gd name="connsiteY4" fmla="*/ 92597 h 92596"/>
                  <a:gd name="connsiteX5" fmla="*/ 0 w 78622"/>
                  <a:gd name="connsiteY5" fmla="*/ 92597 h 92596"/>
                  <a:gd name="connsiteX6" fmla="*/ 0 w 78622"/>
                  <a:gd name="connsiteY6" fmla="*/ 1906 h 92596"/>
                  <a:gd name="connsiteX7" fmla="*/ 23851 w 78622"/>
                  <a:gd name="connsiteY7" fmla="*/ 1906 h 92596"/>
                  <a:gd name="connsiteX8" fmla="*/ 23851 w 78622"/>
                  <a:gd name="connsiteY8" fmla="*/ 7941 h 92596"/>
                  <a:gd name="connsiteX9" fmla="*/ 45100 w 78622"/>
                  <a:gd name="connsiteY9" fmla="*/ 0 h 92596"/>
                  <a:gd name="connsiteX10" fmla="*/ 78623 w 78622"/>
                  <a:gd name="connsiteY10" fmla="*/ 41454 h 92596"/>
                  <a:gd name="connsiteX11" fmla="*/ 78623 w 78622"/>
                  <a:gd name="connsiteY11" fmla="*/ 92577 h 92596"/>
                  <a:gd name="connsiteX12" fmla="*/ 54772 w 78622"/>
                  <a:gd name="connsiteY12" fmla="*/ 92577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96">
                    <a:moveTo>
                      <a:pt x="54772" y="92597"/>
                    </a:moveTo>
                    <a:lnTo>
                      <a:pt x="54772" y="43539"/>
                    </a:lnTo>
                    <a:cubicBezTo>
                      <a:pt x="54772" y="27299"/>
                      <a:pt x="49251" y="22474"/>
                      <a:pt x="39401" y="22474"/>
                    </a:cubicBezTo>
                    <a:cubicBezTo>
                      <a:pt x="29550" y="22474"/>
                      <a:pt x="23851" y="27318"/>
                      <a:pt x="23851" y="43023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1" y="3613"/>
                      <a:pt x="35608" y="0"/>
                      <a:pt x="45100" y="0"/>
                    </a:cubicBezTo>
                    <a:cubicBezTo>
                      <a:pt x="68256" y="0"/>
                      <a:pt x="78623" y="15883"/>
                      <a:pt x="78623" y="41454"/>
                    </a:cubicBezTo>
                    <a:lnTo>
                      <a:pt x="78623" y="92577"/>
                    </a:lnTo>
                    <a:lnTo>
                      <a:pt x="54772" y="9257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3">
                <a:extLst>
                  <a:ext uri="{FF2B5EF4-FFF2-40B4-BE49-F238E27FC236}">
                    <a16:creationId xmlns:a16="http://schemas.microsoft.com/office/drawing/2014/main" id="{054B6000-F05F-2F51-165B-170C2AAFCA39}"/>
                  </a:ext>
                </a:extLst>
              </p:cNvPr>
              <p:cNvSpPr/>
              <p:nvPr/>
            </p:nvSpPr>
            <p:spPr>
              <a:xfrm>
                <a:off x="2040821" y="3480071"/>
                <a:ext cx="78285" cy="127817"/>
              </a:xfrm>
              <a:custGeom>
                <a:avLst/>
                <a:gdLst>
                  <a:gd name="connsiteX0" fmla="*/ 54434 w 78285"/>
                  <a:gd name="connsiteY0" fmla="*/ 125911 h 127817"/>
                  <a:gd name="connsiteX1" fmla="*/ 54434 w 78285"/>
                  <a:gd name="connsiteY1" fmla="*/ 120213 h 127817"/>
                  <a:gd name="connsiteX2" fmla="*/ 35250 w 78285"/>
                  <a:gd name="connsiteY2" fmla="*/ 127817 h 127817"/>
                  <a:gd name="connsiteX3" fmla="*/ 0 w 78285"/>
                  <a:gd name="connsiteY3" fmla="*/ 79454 h 127817"/>
                  <a:gd name="connsiteX4" fmla="*/ 35250 w 78285"/>
                  <a:gd name="connsiteY4" fmla="*/ 33334 h 127817"/>
                  <a:gd name="connsiteX5" fmla="*/ 54434 w 78285"/>
                  <a:gd name="connsiteY5" fmla="*/ 40422 h 127817"/>
                  <a:gd name="connsiteX6" fmla="*/ 54434 w 78285"/>
                  <a:gd name="connsiteY6" fmla="*/ 11912 h 127817"/>
                  <a:gd name="connsiteX7" fmla="*/ 78285 w 78285"/>
                  <a:gd name="connsiteY7" fmla="*/ 0 h 127817"/>
                  <a:gd name="connsiteX8" fmla="*/ 78285 w 78285"/>
                  <a:gd name="connsiteY8" fmla="*/ 125931 h 127817"/>
                  <a:gd name="connsiteX9" fmla="*/ 54434 w 78285"/>
                  <a:gd name="connsiteY9" fmla="*/ 125931 h 127817"/>
                  <a:gd name="connsiteX10" fmla="*/ 54434 w 78285"/>
                  <a:gd name="connsiteY10" fmla="*/ 63551 h 127817"/>
                  <a:gd name="connsiteX11" fmla="*/ 38368 w 78285"/>
                  <a:gd name="connsiteY11" fmla="*/ 55769 h 127817"/>
                  <a:gd name="connsiteX12" fmla="*/ 24208 w 78285"/>
                  <a:gd name="connsiteY12" fmla="*/ 78918 h 127817"/>
                  <a:gd name="connsiteX13" fmla="*/ 39758 w 78285"/>
                  <a:gd name="connsiteY13" fmla="*/ 105343 h 127817"/>
                  <a:gd name="connsiteX14" fmla="*/ 54454 w 78285"/>
                  <a:gd name="connsiteY14" fmla="*/ 97739 h 127817"/>
                  <a:gd name="connsiteX15" fmla="*/ 54454 w 78285"/>
                  <a:gd name="connsiteY15" fmla="*/ 63531 h 12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285" h="127817">
                    <a:moveTo>
                      <a:pt x="54434" y="125911"/>
                    </a:moveTo>
                    <a:lnTo>
                      <a:pt x="54434" y="120213"/>
                    </a:lnTo>
                    <a:cubicBezTo>
                      <a:pt x="49946" y="124184"/>
                      <a:pt x="43889" y="127817"/>
                      <a:pt x="35250" y="127817"/>
                    </a:cubicBezTo>
                    <a:cubicBezTo>
                      <a:pt x="15907" y="127817"/>
                      <a:pt x="0" y="113304"/>
                      <a:pt x="0" y="79454"/>
                    </a:cubicBezTo>
                    <a:cubicBezTo>
                      <a:pt x="0" y="52334"/>
                      <a:pt x="12789" y="33334"/>
                      <a:pt x="35250" y="33334"/>
                    </a:cubicBezTo>
                    <a:cubicBezTo>
                      <a:pt x="43194" y="33334"/>
                      <a:pt x="50105" y="36451"/>
                      <a:pt x="54434" y="40422"/>
                    </a:cubicBezTo>
                    <a:lnTo>
                      <a:pt x="54434" y="11912"/>
                    </a:lnTo>
                    <a:lnTo>
                      <a:pt x="78285" y="0"/>
                    </a:lnTo>
                    <a:lnTo>
                      <a:pt x="78285" y="125931"/>
                    </a:lnTo>
                    <a:lnTo>
                      <a:pt x="54434" y="125931"/>
                    </a:lnTo>
                    <a:close/>
                    <a:moveTo>
                      <a:pt x="54434" y="63551"/>
                    </a:moveTo>
                    <a:cubicBezTo>
                      <a:pt x="50800" y="58548"/>
                      <a:pt x="45279" y="55769"/>
                      <a:pt x="38368" y="55769"/>
                    </a:cubicBezTo>
                    <a:cubicBezTo>
                      <a:pt x="29213" y="55769"/>
                      <a:pt x="24208" y="63710"/>
                      <a:pt x="24208" y="78918"/>
                    </a:cubicBezTo>
                    <a:cubicBezTo>
                      <a:pt x="24208" y="97580"/>
                      <a:pt x="30424" y="105343"/>
                      <a:pt x="39758" y="105343"/>
                    </a:cubicBezTo>
                    <a:cubicBezTo>
                      <a:pt x="47185" y="105343"/>
                      <a:pt x="50998" y="102226"/>
                      <a:pt x="54454" y="97739"/>
                    </a:cubicBezTo>
                    <a:lnTo>
                      <a:pt x="54454" y="6353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4">
                <a:extLst>
                  <a:ext uri="{FF2B5EF4-FFF2-40B4-BE49-F238E27FC236}">
                    <a16:creationId xmlns:a16="http://schemas.microsoft.com/office/drawing/2014/main" id="{BCFCED7C-1FA6-19A6-308A-30E341555019}"/>
                  </a:ext>
                </a:extLst>
              </p:cNvPr>
              <p:cNvSpPr/>
              <p:nvPr/>
            </p:nvSpPr>
            <p:spPr>
              <a:xfrm>
                <a:off x="2141805" y="3513385"/>
                <a:ext cx="78285" cy="125930"/>
              </a:xfrm>
              <a:custGeom>
                <a:avLst/>
                <a:gdLst>
                  <a:gd name="connsiteX0" fmla="*/ 43035 w 78285"/>
                  <a:gd name="connsiteY0" fmla="*/ 94503 h 125930"/>
                  <a:gd name="connsiteX1" fmla="*/ 23851 w 78285"/>
                  <a:gd name="connsiteY1" fmla="*/ 87415 h 125930"/>
                  <a:gd name="connsiteX2" fmla="*/ 23851 w 78285"/>
                  <a:gd name="connsiteY2" fmla="*/ 114019 h 125930"/>
                  <a:gd name="connsiteX3" fmla="*/ 0 w 78285"/>
                  <a:gd name="connsiteY3" fmla="*/ 125931 h 125930"/>
                  <a:gd name="connsiteX4" fmla="*/ 0 w 78285"/>
                  <a:gd name="connsiteY4" fmla="*/ 1906 h 125930"/>
                  <a:gd name="connsiteX5" fmla="*/ 23851 w 78285"/>
                  <a:gd name="connsiteY5" fmla="*/ 1906 h 125930"/>
                  <a:gd name="connsiteX6" fmla="*/ 23851 w 78285"/>
                  <a:gd name="connsiteY6" fmla="*/ 7604 h 125930"/>
                  <a:gd name="connsiteX7" fmla="*/ 43035 w 78285"/>
                  <a:gd name="connsiteY7" fmla="*/ 0 h 125930"/>
                  <a:gd name="connsiteX8" fmla="*/ 78285 w 78285"/>
                  <a:gd name="connsiteY8" fmla="*/ 48363 h 125930"/>
                  <a:gd name="connsiteX9" fmla="*/ 43035 w 78285"/>
                  <a:gd name="connsiteY9" fmla="*/ 94483 h 125930"/>
                  <a:gd name="connsiteX10" fmla="*/ 38547 w 78285"/>
                  <a:gd name="connsiteY10" fmla="*/ 22474 h 125930"/>
                  <a:gd name="connsiteX11" fmla="*/ 23851 w 78285"/>
                  <a:gd name="connsiteY11" fmla="*/ 30078 h 125930"/>
                  <a:gd name="connsiteX12" fmla="*/ 23851 w 78285"/>
                  <a:gd name="connsiteY12" fmla="*/ 64286 h 125930"/>
                  <a:gd name="connsiteX13" fmla="*/ 39917 w 78285"/>
                  <a:gd name="connsiteY13" fmla="*/ 72068 h 125930"/>
                  <a:gd name="connsiteX14" fmla="*/ 54077 w 78285"/>
                  <a:gd name="connsiteY14" fmla="*/ 48919 h 125930"/>
                  <a:gd name="connsiteX15" fmla="*/ 38527 w 78285"/>
                  <a:gd name="connsiteY15" fmla="*/ 22494 h 12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285" h="125930">
                    <a:moveTo>
                      <a:pt x="43035" y="94503"/>
                    </a:moveTo>
                    <a:cubicBezTo>
                      <a:pt x="35091" y="94503"/>
                      <a:pt x="28180" y="91386"/>
                      <a:pt x="23851" y="87415"/>
                    </a:cubicBezTo>
                    <a:lnTo>
                      <a:pt x="23851" y="114019"/>
                    </a:lnTo>
                    <a:lnTo>
                      <a:pt x="0" y="125931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604"/>
                    </a:lnTo>
                    <a:cubicBezTo>
                      <a:pt x="28339" y="3633"/>
                      <a:pt x="34396" y="0"/>
                      <a:pt x="43035" y="0"/>
                    </a:cubicBezTo>
                    <a:cubicBezTo>
                      <a:pt x="62378" y="0"/>
                      <a:pt x="78285" y="14513"/>
                      <a:pt x="78285" y="48363"/>
                    </a:cubicBezTo>
                    <a:cubicBezTo>
                      <a:pt x="78285" y="75483"/>
                      <a:pt x="65496" y="94483"/>
                      <a:pt x="43035" y="94483"/>
                    </a:cubicBezTo>
                    <a:close/>
                    <a:moveTo>
                      <a:pt x="38547" y="22474"/>
                    </a:moveTo>
                    <a:cubicBezTo>
                      <a:pt x="31119" y="22474"/>
                      <a:pt x="27306" y="25591"/>
                      <a:pt x="23851" y="30078"/>
                    </a:cubicBezTo>
                    <a:lnTo>
                      <a:pt x="23851" y="64286"/>
                    </a:lnTo>
                    <a:cubicBezTo>
                      <a:pt x="27485" y="69289"/>
                      <a:pt x="33006" y="72068"/>
                      <a:pt x="39917" y="72068"/>
                    </a:cubicBezTo>
                    <a:cubicBezTo>
                      <a:pt x="49072" y="72068"/>
                      <a:pt x="54077" y="64127"/>
                      <a:pt x="54077" y="48919"/>
                    </a:cubicBezTo>
                    <a:cubicBezTo>
                      <a:pt x="54077" y="30257"/>
                      <a:pt x="47861" y="22494"/>
                      <a:pt x="38527" y="224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55">
                <a:extLst>
                  <a:ext uri="{FF2B5EF4-FFF2-40B4-BE49-F238E27FC236}">
                    <a16:creationId xmlns:a16="http://schemas.microsoft.com/office/drawing/2014/main" id="{CC149B11-A178-383C-486B-A471C8414A14}"/>
                  </a:ext>
                </a:extLst>
              </p:cNvPr>
              <p:cNvSpPr/>
              <p:nvPr/>
            </p:nvSpPr>
            <p:spPr>
              <a:xfrm>
                <a:off x="2234408" y="3513405"/>
                <a:ext cx="82078" cy="94482"/>
              </a:xfrm>
              <a:custGeom>
                <a:avLst/>
                <a:gdLst>
                  <a:gd name="connsiteX0" fmla="*/ 40950 w 82078"/>
                  <a:gd name="connsiteY0" fmla="*/ 94483 h 94482"/>
                  <a:gd name="connsiteX1" fmla="*/ 0 w 82078"/>
                  <a:gd name="connsiteY1" fmla="*/ 47331 h 94482"/>
                  <a:gd name="connsiteX2" fmla="*/ 40950 w 82078"/>
                  <a:gd name="connsiteY2" fmla="*/ 0 h 94482"/>
                  <a:gd name="connsiteX3" fmla="*/ 82078 w 82078"/>
                  <a:gd name="connsiteY3" fmla="*/ 47331 h 94482"/>
                  <a:gd name="connsiteX4" fmla="*/ 40950 w 82078"/>
                  <a:gd name="connsiteY4" fmla="*/ 94483 h 94482"/>
                  <a:gd name="connsiteX5" fmla="*/ 40950 w 82078"/>
                  <a:gd name="connsiteY5" fmla="*/ 22971 h 94482"/>
                  <a:gd name="connsiteX6" fmla="*/ 24189 w 82078"/>
                  <a:gd name="connsiteY6" fmla="*/ 47331 h 94482"/>
                  <a:gd name="connsiteX7" fmla="*/ 40950 w 82078"/>
                  <a:gd name="connsiteY7" fmla="*/ 71512 h 94482"/>
                  <a:gd name="connsiteX8" fmla="*/ 57890 w 82078"/>
                  <a:gd name="connsiteY8" fmla="*/ 47331 h 94482"/>
                  <a:gd name="connsiteX9" fmla="*/ 40950 w 82078"/>
                  <a:gd name="connsiteY9" fmla="*/ 22971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078" h="94482">
                    <a:moveTo>
                      <a:pt x="40950" y="94483"/>
                    </a:moveTo>
                    <a:cubicBezTo>
                      <a:pt x="17278" y="94483"/>
                      <a:pt x="0" y="75146"/>
                      <a:pt x="0" y="47331"/>
                    </a:cubicBezTo>
                    <a:cubicBezTo>
                      <a:pt x="0" y="19516"/>
                      <a:pt x="17278" y="0"/>
                      <a:pt x="40950" y="0"/>
                    </a:cubicBezTo>
                    <a:cubicBezTo>
                      <a:pt x="64622" y="0"/>
                      <a:pt x="82078" y="19516"/>
                      <a:pt x="82078" y="47331"/>
                    </a:cubicBezTo>
                    <a:cubicBezTo>
                      <a:pt x="82078" y="75146"/>
                      <a:pt x="64622" y="94483"/>
                      <a:pt x="40950" y="94483"/>
                    </a:cubicBezTo>
                    <a:close/>
                    <a:moveTo>
                      <a:pt x="40950" y="22971"/>
                    </a:moveTo>
                    <a:cubicBezTo>
                      <a:pt x="29551" y="22971"/>
                      <a:pt x="24189" y="33334"/>
                      <a:pt x="24189" y="47331"/>
                    </a:cubicBezTo>
                    <a:cubicBezTo>
                      <a:pt x="24189" y="61328"/>
                      <a:pt x="29551" y="71512"/>
                      <a:pt x="40950" y="71512"/>
                    </a:cubicBezTo>
                    <a:cubicBezTo>
                      <a:pt x="52349" y="71512"/>
                      <a:pt x="57890" y="59938"/>
                      <a:pt x="57890" y="47331"/>
                    </a:cubicBezTo>
                    <a:cubicBezTo>
                      <a:pt x="57890" y="33513"/>
                      <a:pt x="52369" y="22971"/>
                      <a:pt x="40950" y="229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56">
                <a:extLst>
                  <a:ext uri="{FF2B5EF4-FFF2-40B4-BE49-F238E27FC236}">
                    <a16:creationId xmlns:a16="http://schemas.microsoft.com/office/drawing/2014/main" id="{0DF58CEA-AD01-C0A4-A841-61671CB45032}"/>
                  </a:ext>
                </a:extLst>
              </p:cNvPr>
              <p:cNvSpPr/>
              <p:nvPr/>
            </p:nvSpPr>
            <p:spPr>
              <a:xfrm>
                <a:off x="2332771" y="3480587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08 w 27286"/>
                  <a:gd name="connsiteY5" fmla="*/ 125395 h 125394"/>
                  <a:gd name="connsiteX6" fmla="*/ 1708 w 27286"/>
                  <a:gd name="connsiteY6" fmla="*/ 34704 h 125394"/>
                  <a:gd name="connsiteX7" fmla="*/ 25559 w 27286"/>
                  <a:gd name="connsiteY7" fmla="*/ 34704 h 125394"/>
                  <a:gd name="connsiteX8" fmla="*/ 25559 w 27286"/>
                  <a:gd name="connsiteY8" fmla="*/ 125395 h 125394"/>
                  <a:gd name="connsiteX9" fmla="*/ 170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08" y="125395"/>
                    </a:moveTo>
                    <a:lnTo>
                      <a:pt x="1708" y="34704"/>
                    </a:lnTo>
                    <a:lnTo>
                      <a:pt x="25559" y="34704"/>
                    </a:lnTo>
                    <a:lnTo>
                      <a:pt x="25559" y="125395"/>
                    </a:lnTo>
                    <a:lnTo>
                      <a:pt x="170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57">
                <a:extLst>
                  <a:ext uri="{FF2B5EF4-FFF2-40B4-BE49-F238E27FC236}">
                    <a16:creationId xmlns:a16="http://schemas.microsoft.com/office/drawing/2014/main" id="{6FEA3A17-C64B-1F69-A2A2-8D4A35F8AAB3}"/>
                  </a:ext>
                </a:extLst>
              </p:cNvPr>
              <p:cNvSpPr/>
              <p:nvPr/>
            </p:nvSpPr>
            <p:spPr>
              <a:xfrm>
                <a:off x="2381108" y="3513385"/>
                <a:ext cx="78622" cy="92596"/>
              </a:xfrm>
              <a:custGeom>
                <a:avLst/>
                <a:gdLst>
                  <a:gd name="connsiteX0" fmla="*/ 54772 w 78622"/>
                  <a:gd name="connsiteY0" fmla="*/ 92597 h 92596"/>
                  <a:gd name="connsiteX1" fmla="*/ 54772 w 78622"/>
                  <a:gd name="connsiteY1" fmla="*/ 43539 h 92596"/>
                  <a:gd name="connsiteX2" fmla="*/ 39401 w 78622"/>
                  <a:gd name="connsiteY2" fmla="*/ 22474 h 92596"/>
                  <a:gd name="connsiteX3" fmla="*/ 23851 w 78622"/>
                  <a:gd name="connsiteY3" fmla="*/ 43023 h 92596"/>
                  <a:gd name="connsiteX4" fmla="*/ 23851 w 78622"/>
                  <a:gd name="connsiteY4" fmla="*/ 92597 h 92596"/>
                  <a:gd name="connsiteX5" fmla="*/ 0 w 78622"/>
                  <a:gd name="connsiteY5" fmla="*/ 92597 h 92596"/>
                  <a:gd name="connsiteX6" fmla="*/ 0 w 78622"/>
                  <a:gd name="connsiteY6" fmla="*/ 1906 h 92596"/>
                  <a:gd name="connsiteX7" fmla="*/ 23851 w 78622"/>
                  <a:gd name="connsiteY7" fmla="*/ 1906 h 92596"/>
                  <a:gd name="connsiteX8" fmla="*/ 23851 w 78622"/>
                  <a:gd name="connsiteY8" fmla="*/ 7941 h 92596"/>
                  <a:gd name="connsiteX9" fmla="*/ 45100 w 78622"/>
                  <a:gd name="connsiteY9" fmla="*/ 0 h 92596"/>
                  <a:gd name="connsiteX10" fmla="*/ 78623 w 78622"/>
                  <a:gd name="connsiteY10" fmla="*/ 41454 h 92596"/>
                  <a:gd name="connsiteX11" fmla="*/ 78623 w 78622"/>
                  <a:gd name="connsiteY11" fmla="*/ 92577 h 92596"/>
                  <a:gd name="connsiteX12" fmla="*/ 54772 w 78622"/>
                  <a:gd name="connsiteY12" fmla="*/ 92577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96">
                    <a:moveTo>
                      <a:pt x="54772" y="92597"/>
                    </a:moveTo>
                    <a:lnTo>
                      <a:pt x="54772" y="43539"/>
                    </a:lnTo>
                    <a:cubicBezTo>
                      <a:pt x="54772" y="27299"/>
                      <a:pt x="49251" y="22474"/>
                      <a:pt x="39401" y="22474"/>
                    </a:cubicBezTo>
                    <a:cubicBezTo>
                      <a:pt x="29551" y="22474"/>
                      <a:pt x="23851" y="27318"/>
                      <a:pt x="23851" y="43023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5608" y="0"/>
                      <a:pt x="45100" y="0"/>
                    </a:cubicBezTo>
                    <a:cubicBezTo>
                      <a:pt x="68256" y="0"/>
                      <a:pt x="78623" y="15883"/>
                      <a:pt x="78623" y="41454"/>
                    </a:cubicBezTo>
                    <a:lnTo>
                      <a:pt x="78623" y="92577"/>
                    </a:lnTo>
                    <a:lnTo>
                      <a:pt x="54772" y="9257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58">
                <a:extLst>
                  <a:ext uri="{FF2B5EF4-FFF2-40B4-BE49-F238E27FC236}">
                    <a16:creationId xmlns:a16="http://schemas.microsoft.com/office/drawing/2014/main" id="{4738AB86-4673-889B-08A4-AB44930EE649}"/>
                  </a:ext>
                </a:extLst>
              </p:cNvPr>
              <p:cNvSpPr/>
              <p:nvPr/>
            </p:nvSpPr>
            <p:spPr>
              <a:xfrm>
                <a:off x="2472938" y="3480051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21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59">
                <a:extLst>
                  <a:ext uri="{FF2B5EF4-FFF2-40B4-BE49-F238E27FC236}">
                    <a16:creationId xmlns:a16="http://schemas.microsoft.com/office/drawing/2014/main" id="{CF1C7740-4388-9251-0FD2-BF6A692EF1B6}"/>
                  </a:ext>
                </a:extLst>
              </p:cNvPr>
              <p:cNvSpPr/>
              <p:nvPr/>
            </p:nvSpPr>
            <p:spPr>
              <a:xfrm>
                <a:off x="1848325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60">
                <a:extLst>
                  <a:ext uri="{FF2B5EF4-FFF2-40B4-BE49-F238E27FC236}">
                    <a16:creationId xmlns:a16="http://schemas.microsoft.com/office/drawing/2014/main" id="{4FEB570E-B2C1-985D-409C-0B86DD9FD302}"/>
                  </a:ext>
                </a:extLst>
              </p:cNvPr>
              <p:cNvSpPr/>
              <p:nvPr/>
            </p:nvSpPr>
            <p:spPr>
              <a:xfrm>
                <a:off x="1958504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8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61">
                <a:extLst>
                  <a:ext uri="{FF2B5EF4-FFF2-40B4-BE49-F238E27FC236}">
                    <a16:creationId xmlns:a16="http://schemas.microsoft.com/office/drawing/2014/main" id="{5A84B17A-CAFD-80F0-87CA-8E1EFDBA1921}"/>
                  </a:ext>
                </a:extLst>
              </p:cNvPr>
              <p:cNvSpPr/>
              <p:nvPr/>
            </p:nvSpPr>
            <p:spPr>
              <a:xfrm>
                <a:off x="2050691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62">
                <a:extLst>
                  <a:ext uri="{FF2B5EF4-FFF2-40B4-BE49-F238E27FC236}">
                    <a16:creationId xmlns:a16="http://schemas.microsoft.com/office/drawing/2014/main" id="{1004699B-51FC-567A-068B-131F28D25D1B}"/>
                  </a:ext>
                </a:extLst>
              </p:cNvPr>
              <p:cNvSpPr/>
              <p:nvPr/>
            </p:nvSpPr>
            <p:spPr>
              <a:xfrm>
                <a:off x="2145002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63">
                <a:extLst>
                  <a:ext uri="{FF2B5EF4-FFF2-40B4-BE49-F238E27FC236}">
                    <a16:creationId xmlns:a16="http://schemas.microsoft.com/office/drawing/2014/main" id="{28B1D654-48F7-F31F-E82A-A0B9D87A8E25}"/>
                  </a:ext>
                </a:extLst>
              </p:cNvPr>
              <p:cNvSpPr/>
              <p:nvPr/>
            </p:nvSpPr>
            <p:spPr>
              <a:xfrm>
                <a:off x="2246165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64">
                <a:extLst>
                  <a:ext uri="{FF2B5EF4-FFF2-40B4-BE49-F238E27FC236}">
                    <a16:creationId xmlns:a16="http://schemas.microsoft.com/office/drawing/2014/main" id="{7EA3D5C2-429E-02FD-C25A-ABDFC9CBAC89}"/>
                  </a:ext>
                </a:extLst>
              </p:cNvPr>
              <p:cNvSpPr/>
              <p:nvPr/>
            </p:nvSpPr>
            <p:spPr>
              <a:xfrm>
                <a:off x="2317738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65">
                <a:extLst>
                  <a:ext uri="{FF2B5EF4-FFF2-40B4-BE49-F238E27FC236}">
                    <a16:creationId xmlns:a16="http://schemas.microsoft.com/office/drawing/2014/main" id="{0A738910-0EE5-0753-C36F-2BC84C613E22}"/>
                  </a:ext>
                </a:extLst>
              </p:cNvPr>
              <p:cNvSpPr/>
              <p:nvPr/>
            </p:nvSpPr>
            <p:spPr>
              <a:xfrm>
                <a:off x="2357814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21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66">
                <a:extLst>
                  <a:ext uri="{FF2B5EF4-FFF2-40B4-BE49-F238E27FC236}">
                    <a16:creationId xmlns:a16="http://schemas.microsoft.com/office/drawing/2014/main" id="{A686126C-8203-8AC0-FEB5-CC0332A1EC4D}"/>
                  </a:ext>
                </a:extLst>
              </p:cNvPr>
              <p:cNvSpPr/>
              <p:nvPr/>
            </p:nvSpPr>
            <p:spPr>
              <a:xfrm>
                <a:off x="2432663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CCD403B-0469-987A-D909-4AFC56CB83FB}"/>
              </a:ext>
            </a:extLst>
          </p:cNvPr>
          <p:cNvGrpSpPr/>
          <p:nvPr/>
        </p:nvGrpSpPr>
        <p:grpSpPr>
          <a:xfrm>
            <a:off x="3533932" y="3190206"/>
            <a:ext cx="851826" cy="1217863"/>
            <a:chOff x="2964726" y="2732601"/>
            <a:chExt cx="1037663" cy="1433411"/>
          </a:xfrm>
        </p:grpSpPr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DBFC404E-B32E-5FA0-EB03-C85DF24CAF1F}"/>
                </a:ext>
              </a:extLst>
            </p:cNvPr>
            <p:cNvSpPr/>
            <p:nvPr/>
          </p:nvSpPr>
          <p:spPr>
            <a:xfrm>
              <a:off x="2964726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rgbClr val="E6E7E8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0" name="Graphic 7">
              <a:extLst>
                <a:ext uri="{FF2B5EF4-FFF2-40B4-BE49-F238E27FC236}">
                  <a16:creationId xmlns:a16="http://schemas.microsoft.com/office/drawing/2014/main" id="{B93ED106-0C36-5984-5AA5-408E13E85551}"/>
                </a:ext>
              </a:extLst>
            </p:cNvPr>
            <p:cNvGrpSpPr/>
            <p:nvPr/>
          </p:nvGrpSpPr>
          <p:grpSpPr>
            <a:xfrm>
              <a:off x="3147410" y="3480071"/>
              <a:ext cx="677636" cy="346483"/>
              <a:chOff x="3147410" y="3480071"/>
              <a:chExt cx="677636" cy="346483"/>
            </a:xfrm>
            <a:solidFill>
              <a:srgbClr val="000000"/>
            </a:solidFill>
          </p:grpSpPr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id="{80B3197E-092B-199B-0B03-1F9D9FE91323}"/>
                  </a:ext>
                </a:extLst>
              </p:cNvPr>
              <p:cNvSpPr/>
              <p:nvPr/>
            </p:nvSpPr>
            <p:spPr>
              <a:xfrm>
                <a:off x="3266129" y="3483188"/>
                <a:ext cx="97965" cy="124719"/>
              </a:xfrm>
              <a:custGeom>
                <a:avLst/>
                <a:gdLst>
                  <a:gd name="connsiteX0" fmla="*/ 75505 w 97965"/>
                  <a:gd name="connsiteY0" fmla="*/ 37126 h 124719"/>
                  <a:gd name="connsiteX1" fmla="*/ 53382 w 97965"/>
                  <a:gd name="connsiteY1" fmla="*/ 24003 h 124719"/>
                  <a:gd name="connsiteX2" fmla="*/ 24864 w 97965"/>
                  <a:gd name="connsiteY2" fmla="*/ 62340 h 124719"/>
                  <a:gd name="connsiteX3" fmla="*/ 53540 w 97965"/>
                  <a:gd name="connsiteY3" fmla="*/ 100697 h 124719"/>
                  <a:gd name="connsiteX4" fmla="*/ 77213 w 97965"/>
                  <a:gd name="connsiteY4" fmla="*/ 85331 h 124719"/>
                  <a:gd name="connsiteX5" fmla="*/ 97608 w 97965"/>
                  <a:gd name="connsiteY5" fmla="*/ 97421 h 124719"/>
                  <a:gd name="connsiteX6" fmla="*/ 52865 w 97965"/>
                  <a:gd name="connsiteY6" fmla="*/ 124720 h 124719"/>
                  <a:gd name="connsiteX7" fmla="*/ 0 w 97965"/>
                  <a:gd name="connsiteY7" fmla="*/ 62360 h 124719"/>
                  <a:gd name="connsiteX8" fmla="*/ 53739 w 97965"/>
                  <a:gd name="connsiteY8" fmla="*/ 0 h 124719"/>
                  <a:gd name="connsiteX9" fmla="*/ 97966 w 97965"/>
                  <a:gd name="connsiteY9" fmla="*/ 26782 h 124719"/>
                  <a:gd name="connsiteX10" fmla="*/ 75505 w 97965"/>
                  <a:gd name="connsiteY10" fmla="*/ 37146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965" h="124719">
                    <a:moveTo>
                      <a:pt x="75505" y="37126"/>
                    </a:moveTo>
                    <a:cubicBezTo>
                      <a:pt x="71175" y="28827"/>
                      <a:pt x="64264" y="24003"/>
                      <a:pt x="53382" y="24003"/>
                    </a:cubicBezTo>
                    <a:cubicBezTo>
                      <a:pt x="35230" y="24003"/>
                      <a:pt x="24864" y="39886"/>
                      <a:pt x="24864" y="62340"/>
                    </a:cubicBezTo>
                    <a:cubicBezTo>
                      <a:pt x="24864" y="84794"/>
                      <a:pt x="35409" y="100697"/>
                      <a:pt x="53540" y="100697"/>
                    </a:cubicBezTo>
                    <a:cubicBezTo>
                      <a:pt x="64423" y="100697"/>
                      <a:pt x="70818" y="96032"/>
                      <a:pt x="77213" y="85331"/>
                    </a:cubicBezTo>
                    <a:lnTo>
                      <a:pt x="97608" y="97421"/>
                    </a:lnTo>
                    <a:cubicBezTo>
                      <a:pt x="89307" y="114515"/>
                      <a:pt x="74810" y="124720"/>
                      <a:pt x="52865" y="124720"/>
                    </a:cubicBezTo>
                    <a:cubicBezTo>
                      <a:pt x="21249" y="124720"/>
                      <a:pt x="0" y="100538"/>
                      <a:pt x="0" y="62360"/>
                    </a:cubicBezTo>
                    <a:cubicBezTo>
                      <a:pt x="0" y="24182"/>
                      <a:pt x="22123" y="0"/>
                      <a:pt x="53739" y="0"/>
                    </a:cubicBezTo>
                    <a:cubicBezTo>
                      <a:pt x="76537" y="0"/>
                      <a:pt x="90379" y="11058"/>
                      <a:pt x="97966" y="26782"/>
                    </a:cubicBezTo>
                    <a:lnTo>
                      <a:pt x="75505" y="37146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id="{D152F4B3-2183-EF1E-D0B2-471FF5A33A96}"/>
                  </a:ext>
                </a:extLst>
              </p:cNvPr>
              <p:cNvSpPr/>
              <p:nvPr/>
            </p:nvSpPr>
            <p:spPr>
              <a:xfrm>
                <a:off x="3381610" y="3480071"/>
                <a:ext cx="23850" cy="125930"/>
              </a:xfrm>
              <a:custGeom>
                <a:avLst/>
                <a:gdLst>
                  <a:gd name="connsiteX0" fmla="*/ 0 w 23850"/>
                  <a:gd name="connsiteY0" fmla="*/ 125911 h 125930"/>
                  <a:gd name="connsiteX1" fmla="*/ 0 w 23850"/>
                  <a:gd name="connsiteY1" fmla="*/ 11912 h 125930"/>
                  <a:gd name="connsiteX2" fmla="*/ 23851 w 23850"/>
                  <a:gd name="connsiteY2" fmla="*/ 0 h 125930"/>
                  <a:gd name="connsiteX3" fmla="*/ 23851 w 23850"/>
                  <a:gd name="connsiteY3" fmla="*/ 125931 h 125930"/>
                  <a:gd name="connsiteX4" fmla="*/ 0 w 23850"/>
                  <a:gd name="connsiteY4" fmla="*/ 125931 h 12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50" h="125930">
                    <a:moveTo>
                      <a:pt x="0" y="125911"/>
                    </a:moveTo>
                    <a:lnTo>
                      <a:pt x="0" y="11912"/>
                    </a:lnTo>
                    <a:lnTo>
                      <a:pt x="23851" y="0"/>
                    </a:lnTo>
                    <a:lnTo>
                      <a:pt x="23851" y="125931"/>
                    </a:lnTo>
                    <a:lnTo>
                      <a:pt x="0" y="12593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27">
                <a:extLst>
                  <a:ext uri="{FF2B5EF4-FFF2-40B4-BE49-F238E27FC236}">
                    <a16:creationId xmlns:a16="http://schemas.microsoft.com/office/drawing/2014/main" id="{5386D5C4-6DC8-2CFD-C0D2-2898845FB291}"/>
                  </a:ext>
                </a:extLst>
              </p:cNvPr>
              <p:cNvSpPr/>
              <p:nvPr/>
            </p:nvSpPr>
            <p:spPr>
              <a:xfrm>
                <a:off x="3423672" y="3513405"/>
                <a:ext cx="82078" cy="94482"/>
              </a:xfrm>
              <a:custGeom>
                <a:avLst/>
                <a:gdLst>
                  <a:gd name="connsiteX0" fmla="*/ 40950 w 82078"/>
                  <a:gd name="connsiteY0" fmla="*/ 94483 h 94482"/>
                  <a:gd name="connsiteX1" fmla="*/ 0 w 82078"/>
                  <a:gd name="connsiteY1" fmla="*/ 47331 h 94482"/>
                  <a:gd name="connsiteX2" fmla="*/ 40950 w 82078"/>
                  <a:gd name="connsiteY2" fmla="*/ 0 h 94482"/>
                  <a:gd name="connsiteX3" fmla="*/ 82078 w 82078"/>
                  <a:gd name="connsiteY3" fmla="*/ 47331 h 94482"/>
                  <a:gd name="connsiteX4" fmla="*/ 40950 w 82078"/>
                  <a:gd name="connsiteY4" fmla="*/ 94483 h 94482"/>
                  <a:gd name="connsiteX5" fmla="*/ 40950 w 82078"/>
                  <a:gd name="connsiteY5" fmla="*/ 22971 h 94482"/>
                  <a:gd name="connsiteX6" fmla="*/ 24189 w 82078"/>
                  <a:gd name="connsiteY6" fmla="*/ 47331 h 94482"/>
                  <a:gd name="connsiteX7" fmla="*/ 40950 w 82078"/>
                  <a:gd name="connsiteY7" fmla="*/ 71512 h 94482"/>
                  <a:gd name="connsiteX8" fmla="*/ 57890 w 82078"/>
                  <a:gd name="connsiteY8" fmla="*/ 47331 h 94482"/>
                  <a:gd name="connsiteX9" fmla="*/ 40950 w 82078"/>
                  <a:gd name="connsiteY9" fmla="*/ 22971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078" h="94482">
                    <a:moveTo>
                      <a:pt x="40950" y="94483"/>
                    </a:moveTo>
                    <a:cubicBezTo>
                      <a:pt x="17278" y="94483"/>
                      <a:pt x="0" y="75146"/>
                      <a:pt x="0" y="47331"/>
                    </a:cubicBezTo>
                    <a:cubicBezTo>
                      <a:pt x="0" y="19516"/>
                      <a:pt x="17278" y="0"/>
                      <a:pt x="40950" y="0"/>
                    </a:cubicBezTo>
                    <a:cubicBezTo>
                      <a:pt x="64622" y="0"/>
                      <a:pt x="82078" y="19516"/>
                      <a:pt x="82078" y="47331"/>
                    </a:cubicBezTo>
                    <a:cubicBezTo>
                      <a:pt x="82078" y="75146"/>
                      <a:pt x="64622" y="94483"/>
                      <a:pt x="40950" y="94483"/>
                    </a:cubicBezTo>
                    <a:close/>
                    <a:moveTo>
                      <a:pt x="40950" y="22971"/>
                    </a:moveTo>
                    <a:cubicBezTo>
                      <a:pt x="29550" y="22971"/>
                      <a:pt x="24189" y="33334"/>
                      <a:pt x="24189" y="47331"/>
                    </a:cubicBezTo>
                    <a:cubicBezTo>
                      <a:pt x="24189" y="61328"/>
                      <a:pt x="29550" y="71512"/>
                      <a:pt x="40950" y="71512"/>
                    </a:cubicBezTo>
                    <a:cubicBezTo>
                      <a:pt x="52349" y="71512"/>
                      <a:pt x="57890" y="59938"/>
                      <a:pt x="57890" y="47331"/>
                    </a:cubicBezTo>
                    <a:cubicBezTo>
                      <a:pt x="57890" y="33513"/>
                      <a:pt x="52369" y="22971"/>
                      <a:pt x="40950" y="229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28">
                <a:extLst>
                  <a:ext uri="{FF2B5EF4-FFF2-40B4-BE49-F238E27FC236}">
                    <a16:creationId xmlns:a16="http://schemas.microsoft.com/office/drawing/2014/main" id="{DBF6EE58-9FBF-F19C-FB4D-FE071E3AFF0B}"/>
                  </a:ext>
                </a:extLst>
              </p:cNvPr>
              <p:cNvSpPr/>
              <p:nvPr/>
            </p:nvSpPr>
            <p:spPr>
              <a:xfrm>
                <a:off x="3522750" y="3515291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id="{5CA01DDF-1E24-B551-CA7C-573CCC4BEF78}"/>
                  </a:ext>
                </a:extLst>
              </p:cNvPr>
              <p:cNvSpPr/>
              <p:nvPr/>
            </p:nvSpPr>
            <p:spPr>
              <a:xfrm>
                <a:off x="3619960" y="3480071"/>
                <a:ext cx="78284" cy="127817"/>
              </a:xfrm>
              <a:custGeom>
                <a:avLst/>
                <a:gdLst>
                  <a:gd name="connsiteX0" fmla="*/ 54434 w 78284"/>
                  <a:gd name="connsiteY0" fmla="*/ 125911 h 127817"/>
                  <a:gd name="connsiteX1" fmla="*/ 54434 w 78284"/>
                  <a:gd name="connsiteY1" fmla="*/ 120213 h 127817"/>
                  <a:gd name="connsiteX2" fmla="*/ 35250 w 78284"/>
                  <a:gd name="connsiteY2" fmla="*/ 127817 h 127817"/>
                  <a:gd name="connsiteX3" fmla="*/ 0 w 78284"/>
                  <a:gd name="connsiteY3" fmla="*/ 79454 h 127817"/>
                  <a:gd name="connsiteX4" fmla="*/ 35250 w 78284"/>
                  <a:gd name="connsiteY4" fmla="*/ 33334 h 127817"/>
                  <a:gd name="connsiteX5" fmla="*/ 54434 w 78284"/>
                  <a:gd name="connsiteY5" fmla="*/ 40422 h 127817"/>
                  <a:gd name="connsiteX6" fmla="*/ 54434 w 78284"/>
                  <a:gd name="connsiteY6" fmla="*/ 11912 h 127817"/>
                  <a:gd name="connsiteX7" fmla="*/ 78285 w 78284"/>
                  <a:gd name="connsiteY7" fmla="*/ 0 h 127817"/>
                  <a:gd name="connsiteX8" fmla="*/ 78285 w 78284"/>
                  <a:gd name="connsiteY8" fmla="*/ 125931 h 127817"/>
                  <a:gd name="connsiteX9" fmla="*/ 54434 w 78284"/>
                  <a:gd name="connsiteY9" fmla="*/ 125931 h 127817"/>
                  <a:gd name="connsiteX10" fmla="*/ 54434 w 78284"/>
                  <a:gd name="connsiteY10" fmla="*/ 63551 h 127817"/>
                  <a:gd name="connsiteX11" fmla="*/ 38368 w 78284"/>
                  <a:gd name="connsiteY11" fmla="*/ 55769 h 127817"/>
                  <a:gd name="connsiteX12" fmla="*/ 24208 w 78284"/>
                  <a:gd name="connsiteY12" fmla="*/ 78918 h 127817"/>
                  <a:gd name="connsiteX13" fmla="*/ 39758 w 78284"/>
                  <a:gd name="connsiteY13" fmla="*/ 105343 h 127817"/>
                  <a:gd name="connsiteX14" fmla="*/ 54454 w 78284"/>
                  <a:gd name="connsiteY14" fmla="*/ 97739 h 127817"/>
                  <a:gd name="connsiteX15" fmla="*/ 54454 w 78284"/>
                  <a:gd name="connsiteY15" fmla="*/ 63531 h 12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284" h="127817">
                    <a:moveTo>
                      <a:pt x="54434" y="125911"/>
                    </a:moveTo>
                    <a:lnTo>
                      <a:pt x="54434" y="120213"/>
                    </a:lnTo>
                    <a:cubicBezTo>
                      <a:pt x="49946" y="124184"/>
                      <a:pt x="43889" y="127817"/>
                      <a:pt x="35250" y="127817"/>
                    </a:cubicBezTo>
                    <a:cubicBezTo>
                      <a:pt x="15907" y="127817"/>
                      <a:pt x="0" y="113304"/>
                      <a:pt x="0" y="79454"/>
                    </a:cubicBezTo>
                    <a:cubicBezTo>
                      <a:pt x="0" y="52334"/>
                      <a:pt x="12789" y="33334"/>
                      <a:pt x="35250" y="33334"/>
                    </a:cubicBezTo>
                    <a:cubicBezTo>
                      <a:pt x="43194" y="33334"/>
                      <a:pt x="50105" y="36451"/>
                      <a:pt x="54434" y="40422"/>
                    </a:cubicBezTo>
                    <a:lnTo>
                      <a:pt x="54434" y="11912"/>
                    </a:lnTo>
                    <a:lnTo>
                      <a:pt x="78285" y="0"/>
                    </a:lnTo>
                    <a:lnTo>
                      <a:pt x="78285" y="125931"/>
                    </a:lnTo>
                    <a:lnTo>
                      <a:pt x="54434" y="125931"/>
                    </a:lnTo>
                    <a:close/>
                    <a:moveTo>
                      <a:pt x="54434" y="63551"/>
                    </a:moveTo>
                    <a:cubicBezTo>
                      <a:pt x="50800" y="58548"/>
                      <a:pt x="45279" y="55769"/>
                      <a:pt x="38368" y="55769"/>
                    </a:cubicBezTo>
                    <a:cubicBezTo>
                      <a:pt x="29213" y="55769"/>
                      <a:pt x="24208" y="63710"/>
                      <a:pt x="24208" y="78918"/>
                    </a:cubicBezTo>
                    <a:cubicBezTo>
                      <a:pt x="24208" y="97580"/>
                      <a:pt x="30424" y="105343"/>
                      <a:pt x="39758" y="105343"/>
                    </a:cubicBezTo>
                    <a:cubicBezTo>
                      <a:pt x="47186" y="105343"/>
                      <a:pt x="50998" y="102226"/>
                      <a:pt x="54454" y="97739"/>
                    </a:cubicBezTo>
                    <a:lnTo>
                      <a:pt x="54454" y="6353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id="{68238E67-89F9-5AD2-DA69-C68C602661C3}"/>
                  </a:ext>
                </a:extLst>
              </p:cNvPr>
              <p:cNvSpPr/>
              <p:nvPr/>
            </p:nvSpPr>
            <p:spPr>
              <a:xfrm>
                <a:off x="3147410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31">
                <a:extLst>
                  <a:ext uri="{FF2B5EF4-FFF2-40B4-BE49-F238E27FC236}">
                    <a16:creationId xmlns:a16="http://schemas.microsoft.com/office/drawing/2014/main" id="{3F1DEA6D-D3D1-EB58-4C73-9AC48A63F093}"/>
                  </a:ext>
                </a:extLst>
              </p:cNvPr>
              <p:cNvSpPr/>
              <p:nvPr/>
            </p:nvSpPr>
            <p:spPr>
              <a:xfrm>
                <a:off x="3257589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8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32">
                <a:extLst>
                  <a:ext uri="{FF2B5EF4-FFF2-40B4-BE49-F238E27FC236}">
                    <a16:creationId xmlns:a16="http://schemas.microsoft.com/office/drawing/2014/main" id="{998ECD86-CB87-23DC-4494-85D66042650B}"/>
                  </a:ext>
                </a:extLst>
              </p:cNvPr>
              <p:cNvSpPr/>
              <p:nvPr/>
            </p:nvSpPr>
            <p:spPr>
              <a:xfrm>
                <a:off x="3349776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33">
                <a:extLst>
                  <a:ext uri="{FF2B5EF4-FFF2-40B4-BE49-F238E27FC236}">
                    <a16:creationId xmlns:a16="http://schemas.microsoft.com/office/drawing/2014/main" id="{1A4A017A-9988-7BCC-7D72-EFF40B7150DF}"/>
                  </a:ext>
                </a:extLst>
              </p:cNvPr>
              <p:cNvSpPr/>
              <p:nvPr/>
            </p:nvSpPr>
            <p:spPr>
              <a:xfrm>
                <a:off x="3444087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34">
                <a:extLst>
                  <a:ext uri="{FF2B5EF4-FFF2-40B4-BE49-F238E27FC236}">
                    <a16:creationId xmlns:a16="http://schemas.microsoft.com/office/drawing/2014/main" id="{DB150ED5-5510-7548-31DC-6DB1A7EBC6AD}"/>
                  </a:ext>
                </a:extLst>
              </p:cNvPr>
              <p:cNvSpPr/>
              <p:nvPr/>
            </p:nvSpPr>
            <p:spPr>
              <a:xfrm>
                <a:off x="3545250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35">
                <a:extLst>
                  <a:ext uri="{FF2B5EF4-FFF2-40B4-BE49-F238E27FC236}">
                    <a16:creationId xmlns:a16="http://schemas.microsoft.com/office/drawing/2014/main" id="{F4881DAB-CB52-6970-A780-4F70C6517384}"/>
                  </a:ext>
                </a:extLst>
              </p:cNvPr>
              <p:cNvSpPr/>
              <p:nvPr/>
            </p:nvSpPr>
            <p:spPr>
              <a:xfrm>
                <a:off x="3616823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36">
                <a:extLst>
                  <a:ext uri="{FF2B5EF4-FFF2-40B4-BE49-F238E27FC236}">
                    <a16:creationId xmlns:a16="http://schemas.microsoft.com/office/drawing/2014/main" id="{175414D0-7DD8-C98F-E250-6F50E3D68B03}"/>
                  </a:ext>
                </a:extLst>
              </p:cNvPr>
              <p:cNvSpPr/>
              <p:nvPr/>
            </p:nvSpPr>
            <p:spPr>
              <a:xfrm>
                <a:off x="3656899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21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37">
                <a:extLst>
                  <a:ext uri="{FF2B5EF4-FFF2-40B4-BE49-F238E27FC236}">
                    <a16:creationId xmlns:a16="http://schemas.microsoft.com/office/drawing/2014/main" id="{E7234BA0-5AED-35EC-876D-1F8F2C39E328}"/>
                  </a:ext>
                </a:extLst>
              </p:cNvPr>
              <p:cNvSpPr/>
              <p:nvPr/>
            </p:nvSpPr>
            <p:spPr>
              <a:xfrm>
                <a:off x="3731748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1390DB57-1A88-9C34-8C4C-A191D755B1D5}"/>
                </a:ext>
              </a:extLst>
            </p:cNvPr>
            <p:cNvSpPr/>
            <p:nvPr/>
          </p:nvSpPr>
          <p:spPr>
            <a:xfrm>
              <a:off x="3222300" y="2970788"/>
              <a:ext cx="522495" cy="363895"/>
            </a:xfrm>
            <a:custGeom>
              <a:avLst/>
              <a:gdLst>
                <a:gd name="connsiteX0" fmla="*/ 419764 w 522495"/>
                <a:gd name="connsiteY0" fmla="*/ 363895 h 363895"/>
                <a:gd name="connsiteX1" fmla="*/ 86904 w 522495"/>
                <a:gd name="connsiteY1" fmla="*/ 363895 h 363895"/>
                <a:gd name="connsiteX2" fmla="*/ 0 w 522495"/>
                <a:gd name="connsiteY2" fmla="*/ 277016 h 363895"/>
                <a:gd name="connsiteX3" fmla="*/ 86904 w 522495"/>
                <a:gd name="connsiteY3" fmla="*/ 190137 h 363895"/>
                <a:gd name="connsiteX4" fmla="*/ 95106 w 522495"/>
                <a:gd name="connsiteY4" fmla="*/ 190137 h 363895"/>
                <a:gd name="connsiteX5" fmla="*/ 95106 w 522495"/>
                <a:gd name="connsiteY5" fmla="*/ 166095 h 363895"/>
                <a:gd name="connsiteX6" fmla="*/ 261248 w 522495"/>
                <a:gd name="connsiteY6" fmla="*/ 0 h 363895"/>
                <a:gd name="connsiteX7" fmla="*/ 427231 w 522495"/>
                <a:gd name="connsiteY7" fmla="*/ 158729 h 363895"/>
                <a:gd name="connsiteX8" fmla="*/ 522496 w 522495"/>
                <a:gd name="connsiteY8" fmla="*/ 261173 h 363895"/>
                <a:gd name="connsiteX9" fmla="*/ 419744 w 522495"/>
                <a:gd name="connsiteY9" fmla="*/ 363895 h 363895"/>
                <a:gd name="connsiteX10" fmla="*/ 86904 w 522495"/>
                <a:gd name="connsiteY10" fmla="*/ 205444 h 363895"/>
                <a:gd name="connsiteX11" fmla="*/ 15292 w 522495"/>
                <a:gd name="connsiteY11" fmla="*/ 277036 h 363895"/>
                <a:gd name="connsiteX12" fmla="*/ 86904 w 522495"/>
                <a:gd name="connsiteY12" fmla="*/ 348628 h 363895"/>
                <a:gd name="connsiteX13" fmla="*/ 419764 w 522495"/>
                <a:gd name="connsiteY13" fmla="*/ 348628 h 363895"/>
                <a:gd name="connsiteX14" fmla="*/ 507224 w 522495"/>
                <a:gd name="connsiteY14" fmla="*/ 261193 h 363895"/>
                <a:gd name="connsiteX15" fmla="*/ 419764 w 522495"/>
                <a:gd name="connsiteY15" fmla="*/ 173758 h 363895"/>
                <a:gd name="connsiteX16" fmla="*/ 412118 w 522495"/>
                <a:gd name="connsiteY16" fmla="*/ 166115 h 363895"/>
                <a:gd name="connsiteX17" fmla="*/ 261248 w 522495"/>
                <a:gd name="connsiteY17" fmla="*/ 15287 h 363895"/>
                <a:gd name="connsiteX18" fmla="*/ 110378 w 522495"/>
                <a:gd name="connsiteY18" fmla="*/ 166115 h 363895"/>
                <a:gd name="connsiteX19" fmla="*/ 110378 w 522495"/>
                <a:gd name="connsiteY19" fmla="*/ 197801 h 363895"/>
                <a:gd name="connsiteX20" fmla="*/ 102732 w 522495"/>
                <a:gd name="connsiteY20" fmla="*/ 205444 h 363895"/>
                <a:gd name="connsiteX21" fmla="*/ 86884 w 522495"/>
                <a:gd name="connsiteY21" fmla="*/ 205444 h 363895"/>
                <a:gd name="connsiteX22" fmla="*/ 427410 w 522495"/>
                <a:gd name="connsiteY22" fmla="*/ 166095 h 363895"/>
                <a:gd name="connsiteX23" fmla="*/ 427430 w 522495"/>
                <a:gd name="connsiteY23" fmla="*/ 166095 h 363895"/>
                <a:gd name="connsiteX24" fmla="*/ 427410 w 522495"/>
                <a:gd name="connsiteY24" fmla="*/ 166095 h 36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2495" h="363895">
                  <a:moveTo>
                    <a:pt x="419764" y="363895"/>
                  </a:moveTo>
                  <a:lnTo>
                    <a:pt x="86904" y="363895"/>
                  </a:lnTo>
                  <a:cubicBezTo>
                    <a:pt x="38984" y="363895"/>
                    <a:pt x="0" y="324923"/>
                    <a:pt x="0" y="277016"/>
                  </a:cubicBezTo>
                  <a:cubicBezTo>
                    <a:pt x="0" y="229110"/>
                    <a:pt x="38984" y="190137"/>
                    <a:pt x="86904" y="190137"/>
                  </a:cubicBezTo>
                  <a:lnTo>
                    <a:pt x="95106" y="190137"/>
                  </a:lnTo>
                  <a:lnTo>
                    <a:pt x="95106" y="166095"/>
                  </a:lnTo>
                  <a:cubicBezTo>
                    <a:pt x="95106" y="74510"/>
                    <a:pt x="169637" y="0"/>
                    <a:pt x="261248" y="0"/>
                  </a:cubicBezTo>
                  <a:cubicBezTo>
                    <a:pt x="352859" y="0"/>
                    <a:pt x="423359" y="70540"/>
                    <a:pt x="427231" y="158729"/>
                  </a:cubicBezTo>
                  <a:cubicBezTo>
                    <a:pt x="480414" y="162581"/>
                    <a:pt x="522496" y="207052"/>
                    <a:pt x="522496" y="261173"/>
                  </a:cubicBezTo>
                  <a:cubicBezTo>
                    <a:pt x="522496" y="315294"/>
                    <a:pt x="476403" y="363895"/>
                    <a:pt x="419744" y="363895"/>
                  </a:cubicBezTo>
                  <a:close/>
                  <a:moveTo>
                    <a:pt x="86904" y="205444"/>
                  </a:moveTo>
                  <a:cubicBezTo>
                    <a:pt x="47424" y="205444"/>
                    <a:pt x="15292" y="237567"/>
                    <a:pt x="15292" y="277036"/>
                  </a:cubicBezTo>
                  <a:cubicBezTo>
                    <a:pt x="15292" y="316505"/>
                    <a:pt x="47424" y="348628"/>
                    <a:pt x="86904" y="348628"/>
                  </a:cubicBezTo>
                  <a:lnTo>
                    <a:pt x="419764" y="348628"/>
                  </a:lnTo>
                  <a:cubicBezTo>
                    <a:pt x="467982" y="348628"/>
                    <a:pt x="507224" y="309397"/>
                    <a:pt x="507224" y="261193"/>
                  </a:cubicBezTo>
                  <a:cubicBezTo>
                    <a:pt x="507224" y="212989"/>
                    <a:pt x="467982" y="173758"/>
                    <a:pt x="419764" y="173758"/>
                  </a:cubicBezTo>
                  <a:cubicBezTo>
                    <a:pt x="415534" y="173758"/>
                    <a:pt x="412118" y="170343"/>
                    <a:pt x="412118" y="166115"/>
                  </a:cubicBezTo>
                  <a:cubicBezTo>
                    <a:pt x="412118" y="82948"/>
                    <a:pt x="344438" y="15287"/>
                    <a:pt x="261248" y="15287"/>
                  </a:cubicBezTo>
                  <a:cubicBezTo>
                    <a:pt x="178058" y="15287"/>
                    <a:pt x="110378" y="82948"/>
                    <a:pt x="110378" y="166115"/>
                  </a:cubicBezTo>
                  <a:lnTo>
                    <a:pt x="110378" y="197801"/>
                  </a:lnTo>
                  <a:cubicBezTo>
                    <a:pt x="110378" y="202030"/>
                    <a:pt x="106962" y="205444"/>
                    <a:pt x="102732" y="205444"/>
                  </a:cubicBezTo>
                  <a:lnTo>
                    <a:pt x="86884" y="205444"/>
                  </a:lnTo>
                  <a:close/>
                  <a:moveTo>
                    <a:pt x="427410" y="166095"/>
                  </a:moveTo>
                  <a:lnTo>
                    <a:pt x="427430" y="166095"/>
                  </a:lnTo>
                  <a:lnTo>
                    <a:pt x="427410" y="166095"/>
                  </a:lnTo>
                  <a:close/>
                </a:path>
              </a:pathLst>
            </a:custGeom>
            <a:solidFill>
              <a:srgbClr val="000000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5" name="Graphic 54">
            <a:extLst>
              <a:ext uri="{FF2B5EF4-FFF2-40B4-BE49-F238E27FC236}">
                <a16:creationId xmlns:a16="http://schemas.microsoft.com/office/drawing/2014/main" id="{43F1EFE1-CAB5-E414-9FE9-3087E95AAA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244914" y="2328948"/>
            <a:ext cx="3688986" cy="1053098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7F7A11C8-B79C-6B70-D684-B0C58EFA0EB1}"/>
              </a:ext>
            </a:extLst>
          </p:cNvPr>
          <p:cNvGrpSpPr/>
          <p:nvPr/>
        </p:nvGrpSpPr>
        <p:grpSpPr>
          <a:xfrm>
            <a:off x="4600361" y="3190206"/>
            <a:ext cx="851826" cy="1217863"/>
            <a:chOff x="4263811" y="2732601"/>
            <a:chExt cx="1037663" cy="1433411"/>
          </a:xfrm>
        </p:grpSpPr>
        <p:sp>
          <p:nvSpPr>
            <p:cNvPr id="57" name="Freeform 68">
              <a:extLst>
                <a:ext uri="{FF2B5EF4-FFF2-40B4-BE49-F238E27FC236}">
                  <a16:creationId xmlns:a16="http://schemas.microsoft.com/office/drawing/2014/main" id="{ED20DD1F-A99A-3E7E-ED25-3B4B1CF2370C}"/>
                </a:ext>
              </a:extLst>
            </p:cNvPr>
            <p:cNvSpPr/>
            <p:nvPr/>
          </p:nvSpPr>
          <p:spPr>
            <a:xfrm>
              <a:off x="4263811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rgbClr val="E6E7E8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8" name="Graphic 8">
              <a:extLst>
                <a:ext uri="{FF2B5EF4-FFF2-40B4-BE49-F238E27FC236}">
                  <a16:creationId xmlns:a16="http://schemas.microsoft.com/office/drawing/2014/main" id="{25D1BF37-2DC6-B87F-E7AE-069AFC00556D}"/>
                </a:ext>
              </a:extLst>
            </p:cNvPr>
            <p:cNvGrpSpPr/>
            <p:nvPr/>
          </p:nvGrpSpPr>
          <p:grpSpPr>
            <a:xfrm>
              <a:off x="4569702" y="2934933"/>
              <a:ext cx="425861" cy="425739"/>
              <a:chOff x="4569702" y="2934933"/>
              <a:chExt cx="425861" cy="425739"/>
            </a:xfrm>
            <a:solidFill>
              <a:srgbClr val="000000"/>
            </a:solidFill>
          </p:grpSpPr>
          <p:grpSp>
            <p:nvGrpSpPr>
              <p:cNvPr id="139" name="Graphic 8">
                <a:extLst>
                  <a:ext uri="{FF2B5EF4-FFF2-40B4-BE49-F238E27FC236}">
                    <a16:creationId xmlns:a16="http://schemas.microsoft.com/office/drawing/2014/main" id="{C983C006-8BB7-F39D-DE53-58092FAB70B6}"/>
                  </a:ext>
                </a:extLst>
              </p:cNvPr>
              <p:cNvGrpSpPr/>
              <p:nvPr/>
            </p:nvGrpSpPr>
            <p:grpSpPr>
              <a:xfrm>
                <a:off x="4569702" y="2934933"/>
                <a:ext cx="425861" cy="425739"/>
                <a:chOff x="4569702" y="2934933"/>
                <a:chExt cx="425861" cy="425739"/>
              </a:xfrm>
              <a:solidFill>
                <a:srgbClr val="000000"/>
              </a:solidFill>
            </p:grpSpPr>
            <p:sp>
              <p:nvSpPr>
                <p:cNvPr id="143" name="Freeform 71">
                  <a:extLst>
                    <a:ext uri="{FF2B5EF4-FFF2-40B4-BE49-F238E27FC236}">
                      <a16:creationId xmlns:a16="http://schemas.microsoft.com/office/drawing/2014/main" id="{4A655C55-368A-C564-E18C-CB4D5D549964}"/>
                    </a:ext>
                  </a:extLst>
                </p:cNvPr>
                <p:cNvSpPr/>
                <p:nvPr/>
              </p:nvSpPr>
              <p:spPr>
                <a:xfrm>
                  <a:off x="4842591" y="3074460"/>
                  <a:ext cx="30061" cy="124366"/>
                </a:xfrm>
                <a:custGeom>
                  <a:avLst/>
                  <a:gdLst>
                    <a:gd name="connsiteX0" fmla="*/ 28018 w 30061"/>
                    <a:gd name="connsiteY0" fmla="*/ 6654 h 124366"/>
                    <a:gd name="connsiteX1" fmla="*/ 19458 w 30061"/>
                    <a:gd name="connsiteY1" fmla="*/ 63 h 124366"/>
                    <a:gd name="connsiteX2" fmla="*/ 12865 w 30061"/>
                    <a:gd name="connsiteY2" fmla="*/ 8620 h 124366"/>
                    <a:gd name="connsiteX3" fmla="*/ 533 w 30061"/>
                    <a:gd name="connsiteY3" fmla="*/ 113923 h 124366"/>
                    <a:gd name="connsiteX4" fmla="*/ 4862 w 30061"/>
                    <a:gd name="connsiteY4" fmla="*/ 123830 h 124366"/>
                    <a:gd name="connsiteX5" fmla="*/ 7642 w 30061"/>
                    <a:gd name="connsiteY5" fmla="*/ 124366 h 124366"/>
                    <a:gd name="connsiteX6" fmla="*/ 14752 w 30061"/>
                    <a:gd name="connsiteY6" fmla="*/ 119502 h 124366"/>
                    <a:gd name="connsiteX7" fmla="*/ 28018 w 30061"/>
                    <a:gd name="connsiteY7" fmla="*/ 6654 h 12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061" h="124366">
                      <a:moveTo>
                        <a:pt x="28018" y="6654"/>
                      </a:moveTo>
                      <a:cubicBezTo>
                        <a:pt x="27482" y="2465"/>
                        <a:pt x="23629" y="-473"/>
                        <a:pt x="19458" y="63"/>
                      </a:cubicBezTo>
                      <a:cubicBezTo>
                        <a:pt x="15268" y="599"/>
                        <a:pt x="12309" y="4431"/>
                        <a:pt x="12865" y="8620"/>
                      </a:cubicBezTo>
                      <a:cubicBezTo>
                        <a:pt x="17651" y="45428"/>
                        <a:pt x="13501" y="80867"/>
                        <a:pt x="533" y="113923"/>
                      </a:cubicBezTo>
                      <a:cubicBezTo>
                        <a:pt x="-1016" y="117854"/>
                        <a:pt x="930" y="122281"/>
                        <a:pt x="4862" y="123830"/>
                      </a:cubicBezTo>
                      <a:cubicBezTo>
                        <a:pt x="5775" y="124187"/>
                        <a:pt x="6729" y="124366"/>
                        <a:pt x="7642" y="124366"/>
                      </a:cubicBezTo>
                      <a:cubicBezTo>
                        <a:pt x="10701" y="124366"/>
                        <a:pt x="13580" y="122520"/>
                        <a:pt x="14752" y="119502"/>
                      </a:cubicBezTo>
                      <a:cubicBezTo>
                        <a:pt x="28653" y="84024"/>
                        <a:pt x="33122" y="46044"/>
                        <a:pt x="28018" y="66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 73">
                  <a:extLst>
                    <a:ext uri="{FF2B5EF4-FFF2-40B4-BE49-F238E27FC236}">
                      <a16:creationId xmlns:a16="http://schemas.microsoft.com/office/drawing/2014/main" id="{F18B7836-CD92-E5DE-D0DC-401097949ADB}"/>
                    </a:ext>
                  </a:extLst>
                </p:cNvPr>
                <p:cNvSpPr/>
                <p:nvPr/>
              </p:nvSpPr>
              <p:spPr>
                <a:xfrm>
                  <a:off x="4716806" y="3087256"/>
                  <a:ext cx="109139" cy="112185"/>
                </a:xfrm>
                <a:custGeom>
                  <a:avLst/>
                  <a:gdLst>
                    <a:gd name="connsiteX0" fmla="*/ 12008 w 109139"/>
                    <a:gd name="connsiteY0" fmla="*/ 1363 h 112185"/>
                    <a:gd name="connsiteX1" fmla="*/ 1363 w 109139"/>
                    <a:gd name="connsiteY1" fmla="*/ 3289 h 112185"/>
                    <a:gd name="connsiteX2" fmla="*/ 3290 w 109139"/>
                    <a:gd name="connsiteY2" fmla="*/ 13930 h 112185"/>
                    <a:gd name="connsiteX3" fmla="*/ 95178 w 109139"/>
                    <a:gd name="connsiteY3" fmla="*/ 108870 h 112185"/>
                    <a:gd name="connsiteX4" fmla="*/ 101494 w 109139"/>
                    <a:gd name="connsiteY4" fmla="*/ 112185 h 112185"/>
                    <a:gd name="connsiteX5" fmla="*/ 105823 w 109139"/>
                    <a:gd name="connsiteY5" fmla="*/ 110835 h 112185"/>
                    <a:gd name="connsiteX6" fmla="*/ 107789 w 109139"/>
                    <a:gd name="connsiteY6" fmla="*/ 100214 h 112185"/>
                    <a:gd name="connsiteX7" fmla="*/ 12008 w 109139"/>
                    <a:gd name="connsiteY7" fmla="*/ 1383 h 1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9139" h="112185">
                      <a:moveTo>
                        <a:pt x="12008" y="1363"/>
                      </a:moveTo>
                      <a:cubicBezTo>
                        <a:pt x="8533" y="-1039"/>
                        <a:pt x="3766" y="-186"/>
                        <a:pt x="1363" y="3289"/>
                      </a:cubicBezTo>
                      <a:cubicBezTo>
                        <a:pt x="-1040" y="6763"/>
                        <a:pt x="-186" y="11528"/>
                        <a:pt x="3290" y="13930"/>
                      </a:cubicBezTo>
                      <a:cubicBezTo>
                        <a:pt x="54169" y="49230"/>
                        <a:pt x="81873" y="89513"/>
                        <a:pt x="95178" y="108870"/>
                      </a:cubicBezTo>
                      <a:cubicBezTo>
                        <a:pt x="96668" y="111034"/>
                        <a:pt x="99051" y="112185"/>
                        <a:pt x="101494" y="112185"/>
                      </a:cubicBezTo>
                      <a:cubicBezTo>
                        <a:pt x="102983" y="112185"/>
                        <a:pt x="104492" y="111749"/>
                        <a:pt x="105823" y="110835"/>
                      </a:cubicBezTo>
                      <a:cubicBezTo>
                        <a:pt x="109298" y="108453"/>
                        <a:pt x="110192" y="103688"/>
                        <a:pt x="107789" y="100214"/>
                      </a:cubicBezTo>
                      <a:cubicBezTo>
                        <a:pt x="95039" y="81671"/>
                        <a:pt x="65191" y="38271"/>
                        <a:pt x="12008" y="138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5" name="Freeform 75">
                  <a:extLst>
                    <a:ext uri="{FF2B5EF4-FFF2-40B4-BE49-F238E27FC236}">
                      <a16:creationId xmlns:a16="http://schemas.microsoft.com/office/drawing/2014/main" id="{7E171D07-FDA4-BE0B-3EA7-5583F3205BF0}"/>
                    </a:ext>
                  </a:extLst>
                </p:cNvPr>
                <p:cNvSpPr/>
                <p:nvPr/>
              </p:nvSpPr>
              <p:spPr>
                <a:xfrm>
                  <a:off x="4710839" y="3040364"/>
                  <a:ext cx="126170" cy="32729"/>
                </a:xfrm>
                <a:custGeom>
                  <a:avLst/>
                  <a:gdLst>
                    <a:gd name="connsiteX0" fmla="*/ 118681 w 126170"/>
                    <a:gd name="connsiteY0" fmla="*/ 110 h 32729"/>
                    <a:gd name="connsiteX1" fmla="*/ 115404 w 126170"/>
                    <a:gd name="connsiteY1" fmla="*/ 51 h 32729"/>
                    <a:gd name="connsiteX2" fmla="*/ 4987 w 126170"/>
                    <a:gd name="connsiteY2" fmla="*/ 17919 h 32729"/>
                    <a:gd name="connsiteX3" fmla="*/ 479 w 126170"/>
                    <a:gd name="connsiteY3" fmla="*/ 27747 h 32729"/>
                    <a:gd name="connsiteX4" fmla="*/ 7648 w 126170"/>
                    <a:gd name="connsiteY4" fmla="*/ 32730 h 32729"/>
                    <a:gd name="connsiteX5" fmla="*/ 10309 w 126170"/>
                    <a:gd name="connsiteY5" fmla="*/ 32253 h 32729"/>
                    <a:gd name="connsiteX6" fmla="*/ 115226 w 126170"/>
                    <a:gd name="connsiteY6" fmla="*/ 15338 h 32729"/>
                    <a:gd name="connsiteX7" fmla="*/ 118363 w 126170"/>
                    <a:gd name="connsiteY7" fmla="*/ 15398 h 32729"/>
                    <a:gd name="connsiteX8" fmla="*/ 126168 w 126170"/>
                    <a:gd name="connsiteY8" fmla="*/ 7913 h 32729"/>
                    <a:gd name="connsiteX9" fmla="*/ 118681 w 126170"/>
                    <a:gd name="connsiteY9" fmla="*/ 110 h 3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6170" h="32729">
                      <a:moveTo>
                        <a:pt x="118681" y="110"/>
                      </a:moveTo>
                      <a:cubicBezTo>
                        <a:pt x="117589" y="91"/>
                        <a:pt x="116497" y="71"/>
                        <a:pt x="115404" y="51"/>
                      </a:cubicBezTo>
                      <a:cubicBezTo>
                        <a:pt x="98901" y="-148"/>
                        <a:pt x="55092" y="-644"/>
                        <a:pt x="4987" y="17919"/>
                      </a:cubicBezTo>
                      <a:cubicBezTo>
                        <a:pt x="1035" y="19388"/>
                        <a:pt x="-990" y="23776"/>
                        <a:pt x="479" y="27747"/>
                      </a:cubicBezTo>
                      <a:cubicBezTo>
                        <a:pt x="1631" y="30824"/>
                        <a:pt x="4550" y="32730"/>
                        <a:pt x="7648" y="32730"/>
                      </a:cubicBezTo>
                      <a:cubicBezTo>
                        <a:pt x="8522" y="32730"/>
                        <a:pt x="9436" y="32571"/>
                        <a:pt x="10309" y="32253"/>
                      </a:cubicBezTo>
                      <a:cubicBezTo>
                        <a:pt x="57753" y="14683"/>
                        <a:pt x="99517" y="15159"/>
                        <a:pt x="115226" y="15338"/>
                      </a:cubicBezTo>
                      <a:cubicBezTo>
                        <a:pt x="116278" y="15338"/>
                        <a:pt x="117311" y="15378"/>
                        <a:pt x="118363" y="15398"/>
                      </a:cubicBezTo>
                      <a:cubicBezTo>
                        <a:pt x="122554" y="15517"/>
                        <a:pt x="126089" y="12142"/>
                        <a:pt x="126168" y="7913"/>
                      </a:cubicBezTo>
                      <a:cubicBezTo>
                        <a:pt x="126267" y="3684"/>
                        <a:pt x="122911" y="190"/>
                        <a:pt x="118681" y="11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 77">
                  <a:extLst>
                    <a:ext uri="{FF2B5EF4-FFF2-40B4-BE49-F238E27FC236}">
                      <a16:creationId xmlns:a16="http://schemas.microsoft.com/office/drawing/2014/main" id="{73C107EF-7835-1BA1-BD80-12272E85C4A4}"/>
                    </a:ext>
                  </a:extLst>
                </p:cNvPr>
                <p:cNvSpPr/>
                <p:nvPr/>
              </p:nvSpPr>
              <p:spPr>
                <a:xfrm>
                  <a:off x="4569702" y="2934933"/>
                  <a:ext cx="425861" cy="425739"/>
                </a:xfrm>
                <a:custGeom>
                  <a:avLst/>
                  <a:gdLst>
                    <a:gd name="connsiteX0" fmla="*/ 212950 w 425861"/>
                    <a:gd name="connsiteY0" fmla="*/ 0 h 425739"/>
                    <a:gd name="connsiteX1" fmla="*/ 0 w 425861"/>
                    <a:gd name="connsiteY1" fmla="*/ 212870 h 425739"/>
                    <a:gd name="connsiteX2" fmla="*/ 8857 w 425861"/>
                    <a:gd name="connsiteY2" fmla="*/ 273661 h 425739"/>
                    <a:gd name="connsiteX3" fmla="*/ 9294 w 425861"/>
                    <a:gd name="connsiteY3" fmla="*/ 275110 h 425739"/>
                    <a:gd name="connsiteX4" fmla="*/ 212950 w 425861"/>
                    <a:gd name="connsiteY4" fmla="*/ 425739 h 425739"/>
                    <a:gd name="connsiteX5" fmla="*/ 425861 w 425861"/>
                    <a:gd name="connsiteY5" fmla="*/ 212870 h 425739"/>
                    <a:gd name="connsiteX6" fmla="*/ 212950 w 425861"/>
                    <a:gd name="connsiteY6" fmla="*/ 0 h 425739"/>
                    <a:gd name="connsiteX7" fmla="*/ 315345 w 425861"/>
                    <a:gd name="connsiteY7" fmla="*/ 381803 h 425739"/>
                    <a:gd name="connsiteX8" fmla="*/ 287919 w 425861"/>
                    <a:gd name="connsiteY8" fmla="*/ 309755 h 425739"/>
                    <a:gd name="connsiteX9" fmla="*/ 277711 w 425861"/>
                    <a:gd name="connsiteY9" fmla="*/ 306201 h 425739"/>
                    <a:gd name="connsiteX10" fmla="*/ 274156 w 425861"/>
                    <a:gd name="connsiteY10" fmla="*/ 316406 h 425739"/>
                    <a:gd name="connsiteX11" fmla="*/ 301622 w 425861"/>
                    <a:gd name="connsiteY11" fmla="*/ 389407 h 425739"/>
                    <a:gd name="connsiteX12" fmla="*/ 212950 w 425861"/>
                    <a:gd name="connsiteY12" fmla="*/ 410452 h 425739"/>
                    <a:gd name="connsiteX13" fmla="*/ 137267 w 425861"/>
                    <a:gd name="connsiteY13" fmla="*/ 395383 h 425739"/>
                    <a:gd name="connsiteX14" fmla="*/ 253443 w 425861"/>
                    <a:gd name="connsiteY14" fmla="*/ 317458 h 425739"/>
                    <a:gd name="connsiteX15" fmla="*/ 252371 w 425861"/>
                    <a:gd name="connsiteY15" fmla="*/ 306697 h 425739"/>
                    <a:gd name="connsiteX16" fmla="*/ 241607 w 425861"/>
                    <a:gd name="connsiteY16" fmla="*/ 307769 h 425739"/>
                    <a:gd name="connsiteX17" fmla="*/ 116812 w 425861"/>
                    <a:gd name="connsiteY17" fmla="*/ 385436 h 425739"/>
                    <a:gd name="connsiteX18" fmla="*/ 29094 w 425861"/>
                    <a:gd name="connsiteY18" fmla="*/ 285375 h 425739"/>
                    <a:gd name="connsiteX19" fmla="*/ 164494 w 425861"/>
                    <a:gd name="connsiteY19" fmla="*/ 309735 h 425739"/>
                    <a:gd name="connsiteX20" fmla="*/ 235669 w 425861"/>
                    <a:gd name="connsiteY20" fmla="*/ 302369 h 425739"/>
                    <a:gd name="connsiteX21" fmla="*/ 241548 w 425861"/>
                    <a:gd name="connsiteY21" fmla="*/ 293296 h 425739"/>
                    <a:gd name="connsiteX22" fmla="*/ 232472 w 425861"/>
                    <a:gd name="connsiteY22" fmla="*/ 287420 h 425739"/>
                    <a:gd name="connsiteX23" fmla="*/ 22719 w 425861"/>
                    <a:gd name="connsiteY23" fmla="*/ 266554 h 425739"/>
                    <a:gd name="connsiteX24" fmla="*/ 18688 w 425861"/>
                    <a:gd name="connsiteY24" fmla="*/ 249321 h 425739"/>
                    <a:gd name="connsiteX25" fmla="*/ 19124 w 425861"/>
                    <a:gd name="connsiteY25" fmla="*/ 248685 h 425739"/>
                    <a:gd name="connsiteX26" fmla="*/ 96158 w 425861"/>
                    <a:gd name="connsiteY26" fmla="*/ 166253 h 425739"/>
                    <a:gd name="connsiteX27" fmla="*/ 98144 w 425861"/>
                    <a:gd name="connsiteY27" fmla="*/ 155632 h 425739"/>
                    <a:gd name="connsiteX28" fmla="*/ 87520 w 425861"/>
                    <a:gd name="connsiteY28" fmla="*/ 153646 h 425739"/>
                    <a:gd name="connsiteX29" fmla="*/ 15709 w 425861"/>
                    <a:gd name="connsiteY29" fmla="*/ 225675 h 425739"/>
                    <a:gd name="connsiteX30" fmla="*/ 15292 w 425861"/>
                    <a:gd name="connsiteY30" fmla="*/ 212870 h 425739"/>
                    <a:gd name="connsiteX31" fmla="*/ 40394 w 425861"/>
                    <a:gd name="connsiteY31" fmla="*/ 116580 h 425739"/>
                    <a:gd name="connsiteX32" fmla="*/ 93795 w 425861"/>
                    <a:gd name="connsiteY32" fmla="*/ 134706 h 425739"/>
                    <a:gd name="connsiteX33" fmla="*/ 96853 w 425861"/>
                    <a:gd name="connsiteY33" fmla="*/ 135342 h 425739"/>
                    <a:gd name="connsiteX34" fmla="*/ 103864 w 425861"/>
                    <a:gd name="connsiteY34" fmla="*/ 130755 h 425739"/>
                    <a:gd name="connsiteX35" fmla="*/ 99912 w 425861"/>
                    <a:gd name="connsiteY35" fmla="*/ 120690 h 425739"/>
                    <a:gd name="connsiteX36" fmla="*/ 48794 w 425861"/>
                    <a:gd name="connsiteY36" fmla="*/ 102941 h 425739"/>
                    <a:gd name="connsiteX37" fmla="*/ 212950 w 425861"/>
                    <a:gd name="connsiteY37" fmla="*/ 15267 h 425739"/>
                    <a:gd name="connsiteX38" fmla="*/ 215731 w 425861"/>
                    <a:gd name="connsiteY38" fmla="*/ 15307 h 425739"/>
                    <a:gd name="connsiteX39" fmla="*/ 216287 w 425861"/>
                    <a:gd name="connsiteY39" fmla="*/ 15923 h 425739"/>
                    <a:gd name="connsiteX40" fmla="*/ 269728 w 425861"/>
                    <a:gd name="connsiteY40" fmla="*/ 88725 h 425739"/>
                    <a:gd name="connsiteX41" fmla="*/ 271416 w 425861"/>
                    <a:gd name="connsiteY41" fmla="*/ 92676 h 425739"/>
                    <a:gd name="connsiteX42" fmla="*/ 278486 w 425861"/>
                    <a:gd name="connsiteY42" fmla="*/ 97421 h 425739"/>
                    <a:gd name="connsiteX43" fmla="*/ 281385 w 425861"/>
                    <a:gd name="connsiteY43" fmla="*/ 96846 h 425739"/>
                    <a:gd name="connsiteX44" fmla="*/ 285576 w 425861"/>
                    <a:gd name="connsiteY44" fmla="*/ 86879 h 425739"/>
                    <a:gd name="connsiteX45" fmla="*/ 283729 w 425861"/>
                    <a:gd name="connsiteY45" fmla="*/ 82511 h 425739"/>
                    <a:gd name="connsiteX46" fmla="*/ 239562 w 425861"/>
                    <a:gd name="connsiteY46" fmla="*/ 17054 h 425739"/>
                    <a:gd name="connsiteX47" fmla="*/ 397065 w 425861"/>
                    <a:gd name="connsiteY47" fmla="*/ 140920 h 425739"/>
                    <a:gd name="connsiteX48" fmla="*/ 319932 w 425861"/>
                    <a:gd name="connsiteY48" fmla="*/ 112828 h 425739"/>
                    <a:gd name="connsiteX49" fmla="*/ 310817 w 425861"/>
                    <a:gd name="connsiteY49" fmla="*/ 118625 h 425739"/>
                    <a:gd name="connsiteX50" fmla="*/ 316615 w 425861"/>
                    <a:gd name="connsiteY50" fmla="*/ 127738 h 425739"/>
                    <a:gd name="connsiteX51" fmla="*/ 402010 w 425861"/>
                    <a:gd name="connsiteY51" fmla="*/ 160992 h 425739"/>
                    <a:gd name="connsiteX52" fmla="*/ 403917 w 425861"/>
                    <a:gd name="connsiteY52" fmla="*/ 161767 h 425739"/>
                    <a:gd name="connsiteX53" fmla="*/ 408226 w 425861"/>
                    <a:gd name="connsiteY53" fmla="*/ 182077 h 425739"/>
                    <a:gd name="connsiteX54" fmla="*/ 407015 w 425861"/>
                    <a:gd name="connsiteY54" fmla="*/ 183189 h 425739"/>
                    <a:gd name="connsiteX55" fmla="*/ 293440 w 425861"/>
                    <a:gd name="connsiteY55" fmla="*/ 267685 h 425739"/>
                    <a:gd name="connsiteX56" fmla="*/ 289547 w 425861"/>
                    <a:gd name="connsiteY56" fmla="*/ 277771 h 425739"/>
                    <a:gd name="connsiteX57" fmla="*/ 296538 w 425861"/>
                    <a:gd name="connsiteY57" fmla="*/ 282317 h 425739"/>
                    <a:gd name="connsiteX58" fmla="*/ 299616 w 425861"/>
                    <a:gd name="connsiteY58" fmla="*/ 281662 h 425739"/>
                    <a:gd name="connsiteX59" fmla="*/ 410351 w 425861"/>
                    <a:gd name="connsiteY59" fmla="*/ 202288 h 425739"/>
                    <a:gd name="connsiteX60" fmla="*/ 410629 w 425861"/>
                    <a:gd name="connsiteY60" fmla="*/ 212830 h 425739"/>
                    <a:gd name="connsiteX61" fmla="*/ 315384 w 425861"/>
                    <a:gd name="connsiteY61" fmla="*/ 381764 h 425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425861" h="425739">
                      <a:moveTo>
                        <a:pt x="212950" y="0"/>
                      </a:moveTo>
                      <a:cubicBezTo>
                        <a:pt x="95543" y="0"/>
                        <a:pt x="0" y="95495"/>
                        <a:pt x="0" y="212870"/>
                      </a:cubicBezTo>
                      <a:cubicBezTo>
                        <a:pt x="0" y="233994"/>
                        <a:pt x="3098" y="254383"/>
                        <a:pt x="8857" y="273661"/>
                      </a:cubicBezTo>
                      <a:cubicBezTo>
                        <a:pt x="8956" y="274157"/>
                        <a:pt x="9096" y="274634"/>
                        <a:pt x="9294" y="275110"/>
                      </a:cubicBezTo>
                      <a:cubicBezTo>
                        <a:pt x="35985" y="362228"/>
                        <a:pt x="117169" y="425739"/>
                        <a:pt x="212950" y="425739"/>
                      </a:cubicBezTo>
                      <a:cubicBezTo>
                        <a:pt x="330358" y="425739"/>
                        <a:pt x="425861" y="330244"/>
                        <a:pt x="425861" y="212870"/>
                      </a:cubicBezTo>
                      <a:cubicBezTo>
                        <a:pt x="425861" y="95495"/>
                        <a:pt x="330338" y="0"/>
                        <a:pt x="212950" y="0"/>
                      </a:cubicBezTo>
                      <a:close/>
                      <a:moveTo>
                        <a:pt x="315345" y="381803"/>
                      </a:moveTo>
                      <a:cubicBezTo>
                        <a:pt x="308275" y="357086"/>
                        <a:pt x="299080" y="332884"/>
                        <a:pt x="287919" y="309755"/>
                      </a:cubicBezTo>
                      <a:cubicBezTo>
                        <a:pt x="286092" y="305943"/>
                        <a:pt x="281504" y="304355"/>
                        <a:pt x="277711" y="306201"/>
                      </a:cubicBezTo>
                      <a:cubicBezTo>
                        <a:pt x="273918" y="308028"/>
                        <a:pt x="272310" y="312594"/>
                        <a:pt x="274156" y="316406"/>
                      </a:cubicBezTo>
                      <a:cubicBezTo>
                        <a:pt x="285456" y="339793"/>
                        <a:pt x="294671" y="364352"/>
                        <a:pt x="301622" y="389407"/>
                      </a:cubicBezTo>
                      <a:cubicBezTo>
                        <a:pt x="274931" y="402848"/>
                        <a:pt x="244824" y="410452"/>
                        <a:pt x="212950" y="410452"/>
                      </a:cubicBezTo>
                      <a:cubicBezTo>
                        <a:pt x="186160" y="410452"/>
                        <a:pt x="160582" y="405091"/>
                        <a:pt x="137267" y="395383"/>
                      </a:cubicBezTo>
                      <a:cubicBezTo>
                        <a:pt x="164295" y="386350"/>
                        <a:pt x="215075" y="364273"/>
                        <a:pt x="253443" y="317458"/>
                      </a:cubicBezTo>
                      <a:cubicBezTo>
                        <a:pt x="256124" y="314202"/>
                        <a:pt x="255648" y="309378"/>
                        <a:pt x="252371" y="306697"/>
                      </a:cubicBezTo>
                      <a:cubicBezTo>
                        <a:pt x="249114" y="304017"/>
                        <a:pt x="244288" y="304494"/>
                        <a:pt x="241607" y="307769"/>
                      </a:cubicBezTo>
                      <a:cubicBezTo>
                        <a:pt x="194759" y="364928"/>
                        <a:pt x="128191" y="382756"/>
                        <a:pt x="116812" y="385436"/>
                      </a:cubicBezTo>
                      <a:cubicBezTo>
                        <a:pt x="77213" y="363300"/>
                        <a:pt x="45954" y="327941"/>
                        <a:pt x="29094" y="285375"/>
                      </a:cubicBezTo>
                      <a:cubicBezTo>
                        <a:pt x="58446" y="296076"/>
                        <a:pt x="107101" y="309735"/>
                        <a:pt x="164494" y="309735"/>
                      </a:cubicBezTo>
                      <a:cubicBezTo>
                        <a:pt x="187094" y="309735"/>
                        <a:pt x="211024" y="307611"/>
                        <a:pt x="235669" y="302369"/>
                      </a:cubicBezTo>
                      <a:cubicBezTo>
                        <a:pt x="239800" y="301496"/>
                        <a:pt x="242441" y="297426"/>
                        <a:pt x="241548" y="293296"/>
                      </a:cubicBezTo>
                      <a:cubicBezTo>
                        <a:pt x="240674" y="289167"/>
                        <a:pt x="236603" y="286526"/>
                        <a:pt x="232472" y="287420"/>
                      </a:cubicBezTo>
                      <a:cubicBezTo>
                        <a:pt x="139710" y="307154"/>
                        <a:pt x="57135" y="280530"/>
                        <a:pt x="22719" y="266554"/>
                      </a:cubicBezTo>
                      <a:cubicBezTo>
                        <a:pt x="21130" y="260915"/>
                        <a:pt x="19780" y="255158"/>
                        <a:pt x="18688" y="249321"/>
                      </a:cubicBezTo>
                      <a:cubicBezTo>
                        <a:pt x="18846" y="249122"/>
                        <a:pt x="18985" y="248904"/>
                        <a:pt x="19124" y="248685"/>
                      </a:cubicBezTo>
                      <a:cubicBezTo>
                        <a:pt x="38964" y="215371"/>
                        <a:pt x="64880" y="187636"/>
                        <a:pt x="96158" y="166253"/>
                      </a:cubicBezTo>
                      <a:cubicBezTo>
                        <a:pt x="99634" y="163871"/>
                        <a:pt x="100527" y="159106"/>
                        <a:pt x="98144" y="155632"/>
                      </a:cubicBezTo>
                      <a:cubicBezTo>
                        <a:pt x="95761" y="152157"/>
                        <a:pt x="90995" y="151264"/>
                        <a:pt x="87520" y="153646"/>
                      </a:cubicBezTo>
                      <a:cubicBezTo>
                        <a:pt x="59280" y="172964"/>
                        <a:pt x="35210" y="197146"/>
                        <a:pt x="15709" y="225675"/>
                      </a:cubicBezTo>
                      <a:cubicBezTo>
                        <a:pt x="15431" y="221446"/>
                        <a:pt x="15292" y="217178"/>
                        <a:pt x="15292" y="212870"/>
                      </a:cubicBezTo>
                      <a:cubicBezTo>
                        <a:pt x="15292" y="177927"/>
                        <a:pt x="24427" y="145090"/>
                        <a:pt x="40394" y="116580"/>
                      </a:cubicBezTo>
                      <a:cubicBezTo>
                        <a:pt x="58724" y="121166"/>
                        <a:pt x="76676" y="127261"/>
                        <a:pt x="93795" y="134706"/>
                      </a:cubicBezTo>
                      <a:cubicBezTo>
                        <a:pt x="94788" y="135143"/>
                        <a:pt x="95821" y="135342"/>
                        <a:pt x="96853" y="135342"/>
                      </a:cubicBezTo>
                      <a:cubicBezTo>
                        <a:pt x="99793" y="135342"/>
                        <a:pt x="102613" y="133634"/>
                        <a:pt x="103864" y="130755"/>
                      </a:cubicBezTo>
                      <a:cubicBezTo>
                        <a:pt x="105552" y="126884"/>
                        <a:pt x="103784" y="122377"/>
                        <a:pt x="99912" y="120690"/>
                      </a:cubicBezTo>
                      <a:cubicBezTo>
                        <a:pt x="83488" y="113542"/>
                        <a:pt x="66310" y="107566"/>
                        <a:pt x="48794" y="102941"/>
                      </a:cubicBezTo>
                      <a:cubicBezTo>
                        <a:pt x="84302" y="50110"/>
                        <a:pt x="144635" y="15267"/>
                        <a:pt x="212950" y="15267"/>
                      </a:cubicBezTo>
                      <a:cubicBezTo>
                        <a:pt x="213884" y="15267"/>
                        <a:pt x="214797" y="15287"/>
                        <a:pt x="215731" y="15307"/>
                      </a:cubicBezTo>
                      <a:cubicBezTo>
                        <a:pt x="215909" y="15506"/>
                        <a:pt x="216088" y="15724"/>
                        <a:pt x="216287" y="15923"/>
                      </a:cubicBezTo>
                      <a:cubicBezTo>
                        <a:pt x="239482" y="36590"/>
                        <a:pt x="257455" y="61069"/>
                        <a:pt x="269728" y="88725"/>
                      </a:cubicBezTo>
                      <a:cubicBezTo>
                        <a:pt x="270125" y="89599"/>
                        <a:pt x="270701" y="90929"/>
                        <a:pt x="271416" y="92676"/>
                      </a:cubicBezTo>
                      <a:cubicBezTo>
                        <a:pt x="272627" y="95634"/>
                        <a:pt x="275487" y="97421"/>
                        <a:pt x="278486" y="97421"/>
                      </a:cubicBezTo>
                      <a:cubicBezTo>
                        <a:pt x="279439" y="97421"/>
                        <a:pt x="280432" y="97243"/>
                        <a:pt x="281385" y="96846"/>
                      </a:cubicBezTo>
                      <a:cubicBezTo>
                        <a:pt x="285298" y="95257"/>
                        <a:pt x="287164" y="90790"/>
                        <a:pt x="285576" y="86879"/>
                      </a:cubicBezTo>
                      <a:cubicBezTo>
                        <a:pt x="284781" y="84953"/>
                        <a:pt x="284146" y="83504"/>
                        <a:pt x="283729" y="82511"/>
                      </a:cubicBezTo>
                      <a:cubicBezTo>
                        <a:pt x="272985" y="58290"/>
                        <a:pt x="258170" y="36332"/>
                        <a:pt x="239562" y="17054"/>
                      </a:cubicBezTo>
                      <a:cubicBezTo>
                        <a:pt x="311532" y="26763"/>
                        <a:pt x="371328" y="75344"/>
                        <a:pt x="397065" y="140920"/>
                      </a:cubicBezTo>
                      <a:cubicBezTo>
                        <a:pt x="372579" y="128234"/>
                        <a:pt x="346702" y="118784"/>
                        <a:pt x="319932" y="112828"/>
                      </a:cubicBezTo>
                      <a:cubicBezTo>
                        <a:pt x="315821" y="111914"/>
                        <a:pt x="311730" y="114515"/>
                        <a:pt x="310817" y="118625"/>
                      </a:cubicBezTo>
                      <a:cubicBezTo>
                        <a:pt x="309903" y="122735"/>
                        <a:pt x="312505" y="126824"/>
                        <a:pt x="316615" y="127738"/>
                      </a:cubicBezTo>
                      <a:cubicBezTo>
                        <a:pt x="346484" y="134389"/>
                        <a:pt x="375220" y="145566"/>
                        <a:pt x="402010" y="160992"/>
                      </a:cubicBezTo>
                      <a:cubicBezTo>
                        <a:pt x="402626" y="161350"/>
                        <a:pt x="403261" y="161608"/>
                        <a:pt x="403917" y="161767"/>
                      </a:cubicBezTo>
                      <a:cubicBezTo>
                        <a:pt x="405704" y="168398"/>
                        <a:pt x="407134" y="175188"/>
                        <a:pt x="408226" y="182077"/>
                      </a:cubicBezTo>
                      <a:cubicBezTo>
                        <a:pt x="407789" y="182394"/>
                        <a:pt x="407372" y="182772"/>
                        <a:pt x="407015" y="183189"/>
                      </a:cubicBezTo>
                      <a:cubicBezTo>
                        <a:pt x="374843" y="220176"/>
                        <a:pt x="336634" y="248626"/>
                        <a:pt x="293440" y="267685"/>
                      </a:cubicBezTo>
                      <a:cubicBezTo>
                        <a:pt x="289587" y="269393"/>
                        <a:pt x="287839" y="273899"/>
                        <a:pt x="289547" y="277771"/>
                      </a:cubicBezTo>
                      <a:cubicBezTo>
                        <a:pt x="290818" y="280630"/>
                        <a:pt x="293599" y="282317"/>
                        <a:pt x="296538" y="282317"/>
                      </a:cubicBezTo>
                      <a:cubicBezTo>
                        <a:pt x="297571" y="282317"/>
                        <a:pt x="298623" y="282099"/>
                        <a:pt x="299616" y="281662"/>
                      </a:cubicBezTo>
                      <a:cubicBezTo>
                        <a:pt x="341261" y="263258"/>
                        <a:pt x="378457" y="236575"/>
                        <a:pt x="410351" y="202288"/>
                      </a:cubicBezTo>
                      <a:cubicBezTo>
                        <a:pt x="410530" y="205782"/>
                        <a:pt x="410629" y="209296"/>
                        <a:pt x="410629" y="212830"/>
                      </a:cubicBezTo>
                      <a:cubicBezTo>
                        <a:pt x="410629" y="284322"/>
                        <a:pt x="372440" y="347079"/>
                        <a:pt x="315384" y="38176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40" name="Freeform 78">
                <a:extLst>
                  <a:ext uri="{FF2B5EF4-FFF2-40B4-BE49-F238E27FC236}">
                    <a16:creationId xmlns:a16="http://schemas.microsoft.com/office/drawing/2014/main" id="{FAF74923-5688-9E1E-4FDD-97AE1735E4EC}"/>
                  </a:ext>
                </a:extLst>
              </p:cNvPr>
              <p:cNvSpPr/>
              <p:nvPr/>
            </p:nvSpPr>
            <p:spPr>
              <a:xfrm>
                <a:off x="4797388" y="3183519"/>
                <a:ext cx="74154" cy="74133"/>
              </a:xfrm>
              <a:custGeom>
                <a:avLst/>
                <a:gdLst>
                  <a:gd name="connsiteX0" fmla="*/ 37077 w 74154"/>
                  <a:gd name="connsiteY0" fmla="*/ 74133 h 74133"/>
                  <a:gd name="connsiteX1" fmla="*/ 0 w 74154"/>
                  <a:gd name="connsiteY1" fmla="*/ 37067 h 74133"/>
                  <a:gd name="connsiteX2" fmla="*/ 37077 w 74154"/>
                  <a:gd name="connsiteY2" fmla="*/ 0 h 74133"/>
                  <a:gd name="connsiteX3" fmla="*/ 74154 w 74154"/>
                  <a:gd name="connsiteY3" fmla="*/ 37067 h 74133"/>
                  <a:gd name="connsiteX4" fmla="*/ 37077 w 74154"/>
                  <a:gd name="connsiteY4" fmla="*/ 74133 h 74133"/>
                  <a:gd name="connsiteX5" fmla="*/ 37077 w 74154"/>
                  <a:gd name="connsiteY5" fmla="*/ 15287 h 74133"/>
                  <a:gd name="connsiteX6" fmla="*/ 15292 w 74154"/>
                  <a:gd name="connsiteY6" fmla="*/ 37067 h 74133"/>
                  <a:gd name="connsiteX7" fmla="*/ 37077 w 74154"/>
                  <a:gd name="connsiteY7" fmla="*/ 58846 h 74133"/>
                  <a:gd name="connsiteX8" fmla="*/ 58863 w 74154"/>
                  <a:gd name="connsiteY8" fmla="*/ 37067 h 74133"/>
                  <a:gd name="connsiteX9" fmla="*/ 37077 w 74154"/>
                  <a:gd name="connsiteY9" fmla="*/ 15287 h 74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54" h="74133">
                    <a:moveTo>
                      <a:pt x="37077" y="74133"/>
                    </a:moveTo>
                    <a:cubicBezTo>
                      <a:pt x="16642" y="74133"/>
                      <a:pt x="0" y="57516"/>
                      <a:pt x="0" y="37067"/>
                    </a:cubicBezTo>
                    <a:cubicBezTo>
                      <a:pt x="0" y="16617"/>
                      <a:pt x="16622" y="0"/>
                      <a:pt x="37077" y="0"/>
                    </a:cubicBezTo>
                    <a:cubicBezTo>
                      <a:pt x="57532" y="0"/>
                      <a:pt x="74154" y="16617"/>
                      <a:pt x="74154" y="37067"/>
                    </a:cubicBezTo>
                    <a:cubicBezTo>
                      <a:pt x="74154" y="57516"/>
                      <a:pt x="57532" y="74133"/>
                      <a:pt x="37077" y="74133"/>
                    </a:cubicBezTo>
                    <a:close/>
                    <a:moveTo>
                      <a:pt x="37077" y="15287"/>
                    </a:moveTo>
                    <a:cubicBezTo>
                      <a:pt x="25062" y="15287"/>
                      <a:pt x="15292" y="25055"/>
                      <a:pt x="15292" y="37067"/>
                    </a:cubicBezTo>
                    <a:cubicBezTo>
                      <a:pt x="15292" y="49078"/>
                      <a:pt x="25062" y="58846"/>
                      <a:pt x="37077" y="58846"/>
                    </a:cubicBezTo>
                    <a:cubicBezTo>
                      <a:pt x="49092" y="58846"/>
                      <a:pt x="58863" y="49078"/>
                      <a:pt x="58863" y="37067"/>
                    </a:cubicBezTo>
                    <a:cubicBezTo>
                      <a:pt x="58863" y="25055"/>
                      <a:pt x="49092" y="15287"/>
                      <a:pt x="37077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 79">
                <a:extLst>
                  <a:ext uri="{FF2B5EF4-FFF2-40B4-BE49-F238E27FC236}">
                    <a16:creationId xmlns:a16="http://schemas.microsoft.com/office/drawing/2014/main" id="{5B62097E-8BD9-D4CB-E11E-D06E9EE2F6D5}"/>
                  </a:ext>
                </a:extLst>
              </p:cNvPr>
              <p:cNvSpPr/>
              <p:nvPr/>
            </p:nvSpPr>
            <p:spPr>
              <a:xfrm>
                <a:off x="4654481" y="3044624"/>
                <a:ext cx="74154" cy="74133"/>
              </a:xfrm>
              <a:custGeom>
                <a:avLst/>
                <a:gdLst>
                  <a:gd name="connsiteX0" fmla="*/ 37077 w 74154"/>
                  <a:gd name="connsiteY0" fmla="*/ 74133 h 74133"/>
                  <a:gd name="connsiteX1" fmla="*/ 0 w 74154"/>
                  <a:gd name="connsiteY1" fmla="*/ 37067 h 74133"/>
                  <a:gd name="connsiteX2" fmla="*/ 37077 w 74154"/>
                  <a:gd name="connsiteY2" fmla="*/ 0 h 74133"/>
                  <a:gd name="connsiteX3" fmla="*/ 74154 w 74154"/>
                  <a:gd name="connsiteY3" fmla="*/ 37067 h 74133"/>
                  <a:gd name="connsiteX4" fmla="*/ 37077 w 74154"/>
                  <a:gd name="connsiteY4" fmla="*/ 74133 h 74133"/>
                  <a:gd name="connsiteX5" fmla="*/ 37077 w 74154"/>
                  <a:gd name="connsiteY5" fmla="*/ 15287 h 74133"/>
                  <a:gd name="connsiteX6" fmla="*/ 15292 w 74154"/>
                  <a:gd name="connsiteY6" fmla="*/ 37067 h 74133"/>
                  <a:gd name="connsiteX7" fmla="*/ 37077 w 74154"/>
                  <a:gd name="connsiteY7" fmla="*/ 58846 h 74133"/>
                  <a:gd name="connsiteX8" fmla="*/ 58863 w 74154"/>
                  <a:gd name="connsiteY8" fmla="*/ 37067 h 74133"/>
                  <a:gd name="connsiteX9" fmla="*/ 37077 w 74154"/>
                  <a:gd name="connsiteY9" fmla="*/ 15287 h 74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54" h="74133">
                    <a:moveTo>
                      <a:pt x="37077" y="74133"/>
                    </a:moveTo>
                    <a:cubicBezTo>
                      <a:pt x="16642" y="74133"/>
                      <a:pt x="0" y="57516"/>
                      <a:pt x="0" y="37067"/>
                    </a:cubicBezTo>
                    <a:cubicBezTo>
                      <a:pt x="0" y="16617"/>
                      <a:pt x="16622" y="0"/>
                      <a:pt x="37077" y="0"/>
                    </a:cubicBezTo>
                    <a:cubicBezTo>
                      <a:pt x="57532" y="0"/>
                      <a:pt x="74154" y="16617"/>
                      <a:pt x="74154" y="37067"/>
                    </a:cubicBezTo>
                    <a:cubicBezTo>
                      <a:pt x="74154" y="57516"/>
                      <a:pt x="57532" y="74133"/>
                      <a:pt x="37077" y="74133"/>
                    </a:cubicBezTo>
                    <a:close/>
                    <a:moveTo>
                      <a:pt x="37077" y="15287"/>
                    </a:moveTo>
                    <a:cubicBezTo>
                      <a:pt x="25062" y="15287"/>
                      <a:pt x="15292" y="25055"/>
                      <a:pt x="15292" y="37067"/>
                    </a:cubicBezTo>
                    <a:cubicBezTo>
                      <a:pt x="15292" y="49078"/>
                      <a:pt x="25062" y="58846"/>
                      <a:pt x="37077" y="58846"/>
                    </a:cubicBezTo>
                    <a:cubicBezTo>
                      <a:pt x="49092" y="58846"/>
                      <a:pt x="58863" y="49078"/>
                      <a:pt x="58863" y="37067"/>
                    </a:cubicBezTo>
                    <a:cubicBezTo>
                      <a:pt x="58863" y="25055"/>
                      <a:pt x="49092" y="15287"/>
                      <a:pt x="37077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 80">
                <a:extLst>
                  <a:ext uri="{FF2B5EF4-FFF2-40B4-BE49-F238E27FC236}">
                    <a16:creationId xmlns:a16="http://schemas.microsoft.com/office/drawing/2014/main" id="{BA5A6423-53C5-20FF-8E81-5D0F63EF9567}"/>
                  </a:ext>
                </a:extLst>
              </p:cNvPr>
              <p:cNvSpPr/>
              <p:nvPr/>
            </p:nvSpPr>
            <p:spPr>
              <a:xfrm>
                <a:off x="4821418" y="3015201"/>
                <a:ext cx="74154" cy="74133"/>
              </a:xfrm>
              <a:custGeom>
                <a:avLst/>
                <a:gdLst>
                  <a:gd name="connsiteX0" fmla="*/ 37077 w 74154"/>
                  <a:gd name="connsiteY0" fmla="*/ 74133 h 74133"/>
                  <a:gd name="connsiteX1" fmla="*/ 0 w 74154"/>
                  <a:gd name="connsiteY1" fmla="*/ 37067 h 74133"/>
                  <a:gd name="connsiteX2" fmla="*/ 37077 w 74154"/>
                  <a:gd name="connsiteY2" fmla="*/ 0 h 74133"/>
                  <a:gd name="connsiteX3" fmla="*/ 74154 w 74154"/>
                  <a:gd name="connsiteY3" fmla="*/ 37067 h 74133"/>
                  <a:gd name="connsiteX4" fmla="*/ 37077 w 74154"/>
                  <a:gd name="connsiteY4" fmla="*/ 74133 h 74133"/>
                  <a:gd name="connsiteX5" fmla="*/ 37077 w 74154"/>
                  <a:gd name="connsiteY5" fmla="*/ 15287 h 74133"/>
                  <a:gd name="connsiteX6" fmla="*/ 15292 w 74154"/>
                  <a:gd name="connsiteY6" fmla="*/ 37067 h 74133"/>
                  <a:gd name="connsiteX7" fmla="*/ 37077 w 74154"/>
                  <a:gd name="connsiteY7" fmla="*/ 58846 h 74133"/>
                  <a:gd name="connsiteX8" fmla="*/ 58863 w 74154"/>
                  <a:gd name="connsiteY8" fmla="*/ 37067 h 74133"/>
                  <a:gd name="connsiteX9" fmla="*/ 37077 w 74154"/>
                  <a:gd name="connsiteY9" fmla="*/ 15287 h 74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54" h="74133">
                    <a:moveTo>
                      <a:pt x="37077" y="74133"/>
                    </a:moveTo>
                    <a:cubicBezTo>
                      <a:pt x="16642" y="74133"/>
                      <a:pt x="0" y="57516"/>
                      <a:pt x="0" y="37067"/>
                    </a:cubicBezTo>
                    <a:cubicBezTo>
                      <a:pt x="0" y="16617"/>
                      <a:pt x="16622" y="0"/>
                      <a:pt x="37077" y="0"/>
                    </a:cubicBezTo>
                    <a:cubicBezTo>
                      <a:pt x="57532" y="0"/>
                      <a:pt x="74154" y="16617"/>
                      <a:pt x="74154" y="37067"/>
                    </a:cubicBezTo>
                    <a:cubicBezTo>
                      <a:pt x="74154" y="57516"/>
                      <a:pt x="57532" y="74133"/>
                      <a:pt x="37077" y="74133"/>
                    </a:cubicBezTo>
                    <a:close/>
                    <a:moveTo>
                      <a:pt x="37077" y="15287"/>
                    </a:moveTo>
                    <a:cubicBezTo>
                      <a:pt x="25062" y="15287"/>
                      <a:pt x="15292" y="25055"/>
                      <a:pt x="15292" y="37067"/>
                    </a:cubicBezTo>
                    <a:cubicBezTo>
                      <a:pt x="15292" y="49078"/>
                      <a:pt x="25062" y="58846"/>
                      <a:pt x="37077" y="58846"/>
                    </a:cubicBezTo>
                    <a:cubicBezTo>
                      <a:pt x="49092" y="58846"/>
                      <a:pt x="58863" y="49078"/>
                      <a:pt x="58863" y="37067"/>
                    </a:cubicBezTo>
                    <a:cubicBezTo>
                      <a:pt x="58863" y="25055"/>
                      <a:pt x="49092" y="15287"/>
                      <a:pt x="37077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9" name="Graphic 8">
              <a:extLst>
                <a:ext uri="{FF2B5EF4-FFF2-40B4-BE49-F238E27FC236}">
                  <a16:creationId xmlns:a16="http://schemas.microsoft.com/office/drawing/2014/main" id="{9AB9C02A-BAB7-77FA-21A2-FD982EC7DB7B}"/>
                </a:ext>
              </a:extLst>
            </p:cNvPr>
            <p:cNvGrpSpPr/>
            <p:nvPr/>
          </p:nvGrpSpPr>
          <p:grpSpPr>
            <a:xfrm>
              <a:off x="4446495" y="3480051"/>
              <a:ext cx="677636" cy="346503"/>
              <a:chOff x="4446495" y="3480051"/>
              <a:chExt cx="677636" cy="346503"/>
            </a:xfrm>
            <a:solidFill>
              <a:srgbClr val="000000"/>
            </a:solidFill>
          </p:grpSpPr>
          <p:sp>
            <p:nvSpPr>
              <p:cNvPr id="60" name="Freeform 82">
                <a:extLst>
                  <a:ext uri="{FF2B5EF4-FFF2-40B4-BE49-F238E27FC236}">
                    <a16:creationId xmlns:a16="http://schemas.microsoft.com/office/drawing/2014/main" id="{892091F4-8FB1-B3F3-9117-35279A38F99D}"/>
                  </a:ext>
                </a:extLst>
              </p:cNvPr>
              <p:cNvSpPr/>
              <p:nvPr/>
            </p:nvSpPr>
            <p:spPr>
              <a:xfrm>
                <a:off x="4456723" y="3485074"/>
                <a:ext cx="97985" cy="120907"/>
              </a:xfrm>
              <a:custGeom>
                <a:avLst/>
                <a:gdLst>
                  <a:gd name="connsiteX0" fmla="*/ 76379 w 97985"/>
                  <a:gd name="connsiteY0" fmla="*/ 120908 h 120907"/>
                  <a:gd name="connsiteX1" fmla="*/ 31973 w 97985"/>
                  <a:gd name="connsiteY1" fmla="*/ 54915 h 120907"/>
                  <a:gd name="connsiteX2" fmla="*/ 23513 w 97985"/>
                  <a:gd name="connsiteY2" fmla="*/ 41275 h 120907"/>
                  <a:gd name="connsiteX3" fmla="*/ 23851 w 97985"/>
                  <a:gd name="connsiteY3" fmla="*/ 67700 h 120907"/>
                  <a:gd name="connsiteX4" fmla="*/ 23851 w 97985"/>
                  <a:gd name="connsiteY4" fmla="*/ 120908 h 120907"/>
                  <a:gd name="connsiteX5" fmla="*/ 0 w 97985"/>
                  <a:gd name="connsiteY5" fmla="*/ 120908 h 120907"/>
                  <a:gd name="connsiteX6" fmla="*/ 0 w 97985"/>
                  <a:gd name="connsiteY6" fmla="*/ 0 h 120907"/>
                  <a:gd name="connsiteX7" fmla="*/ 23156 w 97985"/>
                  <a:gd name="connsiteY7" fmla="*/ 0 h 120907"/>
                  <a:gd name="connsiteX8" fmla="*/ 66012 w 97985"/>
                  <a:gd name="connsiteY8" fmla="*/ 63909 h 120907"/>
                  <a:gd name="connsiteX9" fmla="*/ 74472 w 97985"/>
                  <a:gd name="connsiteY9" fmla="*/ 77548 h 120907"/>
                  <a:gd name="connsiteX10" fmla="*/ 74134 w 97985"/>
                  <a:gd name="connsiteY10" fmla="*/ 51123 h 120907"/>
                  <a:gd name="connsiteX11" fmla="*/ 74134 w 97985"/>
                  <a:gd name="connsiteY11" fmla="*/ 0 h 120907"/>
                  <a:gd name="connsiteX12" fmla="*/ 97985 w 97985"/>
                  <a:gd name="connsiteY12" fmla="*/ 0 h 120907"/>
                  <a:gd name="connsiteX13" fmla="*/ 97985 w 97985"/>
                  <a:gd name="connsiteY13" fmla="*/ 120908 h 120907"/>
                  <a:gd name="connsiteX14" fmla="*/ 76379 w 97985"/>
                  <a:gd name="connsiteY14" fmla="*/ 12090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985" h="120907">
                    <a:moveTo>
                      <a:pt x="76379" y="120908"/>
                    </a:moveTo>
                    <a:lnTo>
                      <a:pt x="31973" y="54915"/>
                    </a:lnTo>
                    <a:cubicBezTo>
                      <a:pt x="29034" y="50428"/>
                      <a:pt x="25062" y="44373"/>
                      <a:pt x="23513" y="41275"/>
                    </a:cubicBezTo>
                    <a:cubicBezTo>
                      <a:pt x="23513" y="45762"/>
                      <a:pt x="23851" y="60970"/>
                      <a:pt x="23851" y="67700"/>
                    </a:cubicBezTo>
                    <a:lnTo>
                      <a:pt x="23851" y="120908"/>
                    </a:lnTo>
                    <a:lnTo>
                      <a:pt x="0" y="120908"/>
                    </a:lnTo>
                    <a:lnTo>
                      <a:pt x="0" y="0"/>
                    </a:lnTo>
                    <a:lnTo>
                      <a:pt x="23156" y="0"/>
                    </a:lnTo>
                    <a:lnTo>
                      <a:pt x="66012" y="63909"/>
                    </a:lnTo>
                    <a:cubicBezTo>
                      <a:pt x="68951" y="68395"/>
                      <a:pt x="72923" y="74451"/>
                      <a:pt x="74472" y="77548"/>
                    </a:cubicBezTo>
                    <a:cubicBezTo>
                      <a:pt x="74472" y="73061"/>
                      <a:pt x="74134" y="57853"/>
                      <a:pt x="74134" y="51123"/>
                    </a:cubicBezTo>
                    <a:lnTo>
                      <a:pt x="74134" y="0"/>
                    </a:lnTo>
                    <a:lnTo>
                      <a:pt x="97985" y="0"/>
                    </a:lnTo>
                    <a:lnTo>
                      <a:pt x="97985" y="120908"/>
                    </a:lnTo>
                    <a:lnTo>
                      <a:pt x="76379" y="12090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83">
                <a:extLst>
                  <a:ext uri="{FF2B5EF4-FFF2-40B4-BE49-F238E27FC236}">
                    <a16:creationId xmlns:a16="http://schemas.microsoft.com/office/drawing/2014/main" id="{0324F926-22F0-7B26-F3C7-F80ADEEF12F4}"/>
                  </a:ext>
                </a:extLst>
              </p:cNvPr>
              <p:cNvSpPr/>
              <p:nvPr/>
            </p:nvSpPr>
            <p:spPr>
              <a:xfrm>
                <a:off x="4576117" y="3513385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8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6"/>
                      <a:pt x="58227" y="65636"/>
                    </a:cubicBezTo>
                    <a:lnTo>
                      <a:pt x="75167" y="79791"/>
                    </a:lnTo>
                    <a:cubicBezTo>
                      <a:pt x="67919" y="89123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84">
                <a:extLst>
                  <a:ext uri="{FF2B5EF4-FFF2-40B4-BE49-F238E27FC236}">
                    <a16:creationId xmlns:a16="http://schemas.microsoft.com/office/drawing/2014/main" id="{2F3567DC-80F2-FF03-5187-474B5D2ECB3B}"/>
                  </a:ext>
                </a:extLst>
              </p:cNvPr>
              <p:cNvSpPr/>
              <p:nvPr/>
            </p:nvSpPr>
            <p:spPr>
              <a:xfrm>
                <a:off x="4665423" y="3480051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21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85">
                <a:extLst>
                  <a:ext uri="{FF2B5EF4-FFF2-40B4-BE49-F238E27FC236}">
                    <a16:creationId xmlns:a16="http://schemas.microsoft.com/office/drawing/2014/main" id="{BEC75307-E94D-2300-DE66-55F76378FA21}"/>
                  </a:ext>
                </a:extLst>
              </p:cNvPr>
              <p:cNvSpPr/>
              <p:nvPr/>
            </p:nvSpPr>
            <p:spPr>
              <a:xfrm>
                <a:off x="4740253" y="3515291"/>
                <a:ext cx="119572" cy="90690"/>
              </a:xfrm>
              <a:custGeom>
                <a:avLst/>
                <a:gdLst>
                  <a:gd name="connsiteX0" fmla="*/ 93497 w 119572"/>
                  <a:gd name="connsiteY0" fmla="*/ 90691 h 90690"/>
                  <a:gd name="connsiteX1" fmla="*/ 73618 w 119572"/>
                  <a:gd name="connsiteY1" fmla="*/ 90691 h 90690"/>
                  <a:gd name="connsiteX2" fmla="*/ 64642 w 119572"/>
                  <a:gd name="connsiteY2" fmla="*/ 55113 h 90690"/>
                  <a:gd name="connsiteX3" fmla="*/ 59796 w 119572"/>
                  <a:gd name="connsiteY3" fmla="*/ 33691 h 90690"/>
                  <a:gd name="connsiteX4" fmla="*/ 54950 w 119572"/>
                  <a:gd name="connsiteY4" fmla="*/ 55113 h 90690"/>
                  <a:gd name="connsiteX5" fmla="*/ 45974 w 119572"/>
                  <a:gd name="connsiteY5" fmla="*/ 90691 h 90690"/>
                  <a:gd name="connsiteX6" fmla="*/ 26095 w 119572"/>
                  <a:gd name="connsiteY6" fmla="*/ 90691 h 90690"/>
                  <a:gd name="connsiteX7" fmla="*/ 0 w 119572"/>
                  <a:gd name="connsiteY7" fmla="*/ 0 h 90690"/>
                  <a:gd name="connsiteX8" fmla="*/ 24189 w 119572"/>
                  <a:gd name="connsiteY8" fmla="*/ 0 h 90690"/>
                  <a:gd name="connsiteX9" fmla="*/ 32132 w 119572"/>
                  <a:gd name="connsiteY9" fmla="*/ 33513 h 90690"/>
                  <a:gd name="connsiteX10" fmla="*/ 36461 w 119572"/>
                  <a:gd name="connsiteY10" fmla="*/ 54240 h 90690"/>
                  <a:gd name="connsiteX11" fmla="*/ 41307 w 119572"/>
                  <a:gd name="connsiteY11" fmla="*/ 33513 h 90690"/>
                  <a:gd name="connsiteX12" fmla="*/ 50284 w 119572"/>
                  <a:gd name="connsiteY12" fmla="*/ 0 h 90690"/>
                  <a:gd name="connsiteX13" fmla="*/ 69984 w 119572"/>
                  <a:gd name="connsiteY13" fmla="*/ 0 h 90690"/>
                  <a:gd name="connsiteX14" fmla="*/ 78960 w 119572"/>
                  <a:gd name="connsiteY14" fmla="*/ 33513 h 90690"/>
                  <a:gd name="connsiteX15" fmla="*/ 83806 w 119572"/>
                  <a:gd name="connsiteY15" fmla="*/ 54240 h 90690"/>
                  <a:gd name="connsiteX16" fmla="*/ 88135 w 119572"/>
                  <a:gd name="connsiteY16" fmla="*/ 33513 h 90690"/>
                  <a:gd name="connsiteX17" fmla="*/ 96079 w 119572"/>
                  <a:gd name="connsiteY17" fmla="*/ 0 h 90690"/>
                  <a:gd name="connsiteX18" fmla="*/ 119572 w 119572"/>
                  <a:gd name="connsiteY18" fmla="*/ 0 h 90690"/>
                  <a:gd name="connsiteX19" fmla="*/ 93477 w 119572"/>
                  <a:gd name="connsiteY19" fmla="*/ 90691 h 90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9572" h="90690">
                    <a:moveTo>
                      <a:pt x="93497" y="90691"/>
                    </a:moveTo>
                    <a:lnTo>
                      <a:pt x="73618" y="90691"/>
                    </a:lnTo>
                    <a:lnTo>
                      <a:pt x="64642" y="55113"/>
                    </a:lnTo>
                    <a:cubicBezTo>
                      <a:pt x="62914" y="48026"/>
                      <a:pt x="60491" y="38020"/>
                      <a:pt x="59796" y="33691"/>
                    </a:cubicBezTo>
                    <a:cubicBezTo>
                      <a:pt x="59101" y="38020"/>
                      <a:pt x="56678" y="48026"/>
                      <a:pt x="54950" y="55113"/>
                    </a:cubicBezTo>
                    <a:lnTo>
                      <a:pt x="45974" y="90691"/>
                    </a:lnTo>
                    <a:lnTo>
                      <a:pt x="26095" y="90691"/>
                    </a:lnTo>
                    <a:lnTo>
                      <a:pt x="0" y="0"/>
                    </a:lnTo>
                    <a:lnTo>
                      <a:pt x="24189" y="0"/>
                    </a:lnTo>
                    <a:lnTo>
                      <a:pt x="32132" y="33513"/>
                    </a:lnTo>
                    <a:cubicBezTo>
                      <a:pt x="33681" y="40422"/>
                      <a:pt x="35766" y="49932"/>
                      <a:pt x="36461" y="54240"/>
                    </a:cubicBezTo>
                    <a:cubicBezTo>
                      <a:pt x="37157" y="49753"/>
                      <a:pt x="39401" y="40600"/>
                      <a:pt x="41307" y="33513"/>
                    </a:cubicBezTo>
                    <a:lnTo>
                      <a:pt x="50284" y="0"/>
                    </a:lnTo>
                    <a:lnTo>
                      <a:pt x="69984" y="0"/>
                    </a:lnTo>
                    <a:lnTo>
                      <a:pt x="78960" y="33513"/>
                    </a:lnTo>
                    <a:cubicBezTo>
                      <a:pt x="80867" y="40600"/>
                      <a:pt x="83111" y="49753"/>
                      <a:pt x="83806" y="54240"/>
                    </a:cubicBezTo>
                    <a:cubicBezTo>
                      <a:pt x="84501" y="49932"/>
                      <a:pt x="86566" y="40422"/>
                      <a:pt x="88135" y="33513"/>
                    </a:cubicBezTo>
                    <a:lnTo>
                      <a:pt x="96079" y="0"/>
                    </a:lnTo>
                    <a:lnTo>
                      <a:pt x="119572" y="0"/>
                    </a:lnTo>
                    <a:lnTo>
                      <a:pt x="93477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 86">
                <a:extLst>
                  <a:ext uri="{FF2B5EF4-FFF2-40B4-BE49-F238E27FC236}">
                    <a16:creationId xmlns:a16="http://schemas.microsoft.com/office/drawing/2014/main" id="{F49E7C6E-24CB-F016-2809-0FD7D08F577D}"/>
                  </a:ext>
                </a:extLst>
              </p:cNvPr>
              <p:cNvSpPr/>
              <p:nvPr/>
            </p:nvSpPr>
            <p:spPr>
              <a:xfrm>
                <a:off x="4867491" y="3513405"/>
                <a:ext cx="82078" cy="94482"/>
              </a:xfrm>
              <a:custGeom>
                <a:avLst/>
                <a:gdLst>
                  <a:gd name="connsiteX0" fmla="*/ 40950 w 82078"/>
                  <a:gd name="connsiteY0" fmla="*/ 94483 h 94482"/>
                  <a:gd name="connsiteX1" fmla="*/ 0 w 82078"/>
                  <a:gd name="connsiteY1" fmla="*/ 47331 h 94482"/>
                  <a:gd name="connsiteX2" fmla="*/ 40950 w 82078"/>
                  <a:gd name="connsiteY2" fmla="*/ 0 h 94482"/>
                  <a:gd name="connsiteX3" fmla="*/ 82078 w 82078"/>
                  <a:gd name="connsiteY3" fmla="*/ 47331 h 94482"/>
                  <a:gd name="connsiteX4" fmla="*/ 40950 w 82078"/>
                  <a:gd name="connsiteY4" fmla="*/ 94483 h 94482"/>
                  <a:gd name="connsiteX5" fmla="*/ 40950 w 82078"/>
                  <a:gd name="connsiteY5" fmla="*/ 22971 h 94482"/>
                  <a:gd name="connsiteX6" fmla="*/ 24189 w 82078"/>
                  <a:gd name="connsiteY6" fmla="*/ 47331 h 94482"/>
                  <a:gd name="connsiteX7" fmla="*/ 40950 w 82078"/>
                  <a:gd name="connsiteY7" fmla="*/ 71512 h 94482"/>
                  <a:gd name="connsiteX8" fmla="*/ 57890 w 82078"/>
                  <a:gd name="connsiteY8" fmla="*/ 47331 h 94482"/>
                  <a:gd name="connsiteX9" fmla="*/ 40950 w 82078"/>
                  <a:gd name="connsiteY9" fmla="*/ 22971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078" h="94482">
                    <a:moveTo>
                      <a:pt x="40950" y="94483"/>
                    </a:moveTo>
                    <a:cubicBezTo>
                      <a:pt x="17277" y="94483"/>
                      <a:pt x="0" y="75146"/>
                      <a:pt x="0" y="47331"/>
                    </a:cubicBezTo>
                    <a:cubicBezTo>
                      <a:pt x="0" y="19516"/>
                      <a:pt x="17277" y="0"/>
                      <a:pt x="40950" y="0"/>
                    </a:cubicBezTo>
                    <a:cubicBezTo>
                      <a:pt x="64622" y="0"/>
                      <a:pt x="82078" y="19516"/>
                      <a:pt x="82078" y="47331"/>
                    </a:cubicBezTo>
                    <a:cubicBezTo>
                      <a:pt x="82078" y="75146"/>
                      <a:pt x="64622" y="94483"/>
                      <a:pt x="40950" y="94483"/>
                    </a:cubicBezTo>
                    <a:close/>
                    <a:moveTo>
                      <a:pt x="40950" y="22971"/>
                    </a:moveTo>
                    <a:cubicBezTo>
                      <a:pt x="29550" y="22971"/>
                      <a:pt x="24189" y="33334"/>
                      <a:pt x="24189" y="47331"/>
                    </a:cubicBezTo>
                    <a:cubicBezTo>
                      <a:pt x="24189" y="61328"/>
                      <a:pt x="29550" y="71512"/>
                      <a:pt x="40950" y="71512"/>
                    </a:cubicBezTo>
                    <a:cubicBezTo>
                      <a:pt x="52349" y="71512"/>
                      <a:pt x="57890" y="59938"/>
                      <a:pt x="57890" y="47331"/>
                    </a:cubicBezTo>
                    <a:cubicBezTo>
                      <a:pt x="57890" y="33513"/>
                      <a:pt x="52369" y="22971"/>
                      <a:pt x="40950" y="229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87">
                <a:extLst>
                  <a:ext uri="{FF2B5EF4-FFF2-40B4-BE49-F238E27FC236}">
                    <a16:creationId xmlns:a16="http://schemas.microsoft.com/office/drawing/2014/main" id="{084B95CD-6701-3363-B053-F84D42E590B6}"/>
                  </a:ext>
                </a:extLst>
              </p:cNvPr>
              <p:cNvSpPr/>
              <p:nvPr/>
            </p:nvSpPr>
            <p:spPr>
              <a:xfrm>
                <a:off x="4967581" y="3513385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88">
                <a:extLst>
                  <a:ext uri="{FF2B5EF4-FFF2-40B4-BE49-F238E27FC236}">
                    <a16:creationId xmlns:a16="http://schemas.microsoft.com/office/drawing/2014/main" id="{05B908E6-E4DD-3B68-5C03-409E90E703BE}"/>
                  </a:ext>
                </a:extLst>
              </p:cNvPr>
              <p:cNvSpPr/>
              <p:nvPr/>
            </p:nvSpPr>
            <p:spPr>
              <a:xfrm>
                <a:off x="5040465" y="3480051"/>
                <a:ext cx="78801" cy="125930"/>
              </a:xfrm>
              <a:custGeom>
                <a:avLst/>
                <a:gdLst>
                  <a:gd name="connsiteX0" fmla="*/ 52706 w 78801"/>
                  <a:gd name="connsiteY0" fmla="*/ 125931 h 125930"/>
                  <a:gd name="connsiteX1" fmla="*/ 35429 w 78801"/>
                  <a:gd name="connsiteY1" fmla="*/ 84119 h 125930"/>
                  <a:gd name="connsiteX2" fmla="*/ 23851 w 78801"/>
                  <a:gd name="connsiteY2" fmla="*/ 98454 h 125930"/>
                  <a:gd name="connsiteX3" fmla="*/ 23851 w 78801"/>
                  <a:gd name="connsiteY3" fmla="*/ 125911 h 125930"/>
                  <a:gd name="connsiteX4" fmla="*/ 0 w 78801"/>
                  <a:gd name="connsiteY4" fmla="*/ 125911 h 125930"/>
                  <a:gd name="connsiteX5" fmla="*/ 0 w 78801"/>
                  <a:gd name="connsiteY5" fmla="*/ 11912 h 125930"/>
                  <a:gd name="connsiteX6" fmla="*/ 23851 w 78801"/>
                  <a:gd name="connsiteY6" fmla="*/ 0 h 125930"/>
                  <a:gd name="connsiteX7" fmla="*/ 23851 w 78801"/>
                  <a:gd name="connsiteY7" fmla="*/ 48185 h 125930"/>
                  <a:gd name="connsiteX8" fmla="*/ 23513 w 78801"/>
                  <a:gd name="connsiteY8" fmla="*/ 67522 h 125930"/>
                  <a:gd name="connsiteX9" fmla="*/ 33185 w 78801"/>
                  <a:gd name="connsiteY9" fmla="*/ 54220 h 125930"/>
                  <a:gd name="connsiteX10" fmla="*/ 47881 w 78801"/>
                  <a:gd name="connsiteY10" fmla="*/ 35220 h 125930"/>
                  <a:gd name="connsiteX11" fmla="*/ 76041 w 78801"/>
                  <a:gd name="connsiteY11" fmla="*/ 35220 h 125930"/>
                  <a:gd name="connsiteX12" fmla="*/ 52706 w 78801"/>
                  <a:gd name="connsiteY12" fmla="*/ 64067 h 125930"/>
                  <a:gd name="connsiteX13" fmla="*/ 78801 w 78801"/>
                  <a:gd name="connsiteY13" fmla="*/ 125911 h 125930"/>
                  <a:gd name="connsiteX14" fmla="*/ 52706 w 78801"/>
                  <a:gd name="connsiteY14" fmla="*/ 125911 h 12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801" h="125930">
                    <a:moveTo>
                      <a:pt x="52706" y="125931"/>
                    </a:moveTo>
                    <a:lnTo>
                      <a:pt x="35429" y="84119"/>
                    </a:lnTo>
                    <a:lnTo>
                      <a:pt x="23851" y="98454"/>
                    </a:lnTo>
                    <a:lnTo>
                      <a:pt x="23851" y="125911"/>
                    </a:lnTo>
                    <a:lnTo>
                      <a:pt x="0" y="125911"/>
                    </a:lnTo>
                    <a:lnTo>
                      <a:pt x="0" y="11912"/>
                    </a:lnTo>
                    <a:lnTo>
                      <a:pt x="23851" y="0"/>
                    </a:lnTo>
                    <a:lnTo>
                      <a:pt x="23851" y="48185"/>
                    </a:lnTo>
                    <a:cubicBezTo>
                      <a:pt x="23851" y="53704"/>
                      <a:pt x="23672" y="63035"/>
                      <a:pt x="23513" y="67522"/>
                    </a:cubicBezTo>
                    <a:cubicBezTo>
                      <a:pt x="25936" y="63889"/>
                      <a:pt x="30087" y="58191"/>
                      <a:pt x="33185" y="54220"/>
                    </a:cubicBezTo>
                    <a:lnTo>
                      <a:pt x="47881" y="35220"/>
                    </a:lnTo>
                    <a:lnTo>
                      <a:pt x="76041" y="35220"/>
                    </a:lnTo>
                    <a:lnTo>
                      <a:pt x="52706" y="64067"/>
                    </a:lnTo>
                    <a:lnTo>
                      <a:pt x="78801" y="125911"/>
                    </a:lnTo>
                    <a:lnTo>
                      <a:pt x="52706" y="12591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89">
                <a:extLst>
                  <a:ext uri="{FF2B5EF4-FFF2-40B4-BE49-F238E27FC236}">
                    <a16:creationId xmlns:a16="http://schemas.microsoft.com/office/drawing/2014/main" id="{68AE1157-4937-598C-E881-8CB7684D9FE0}"/>
                  </a:ext>
                </a:extLst>
              </p:cNvPr>
              <p:cNvSpPr/>
              <p:nvPr/>
            </p:nvSpPr>
            <p:spPr>
              <a:xfrm>
                <a:off x="4446495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90">
                <a:extLst>
                  <a:ext uri="{FF2B5EF4-FFF2-40B4-BE49-F238E27FC236}">
                    <a16:creationId xmlns:a16="http://schemas.microsoft.com/office/drawing/2014/main" id="{C89548C9-4700-B625-009E-53E1E072D8C6}"/>
                  </a:ext>
                </a:extLst>
              </p:cNvPr>
              <p:cNvSpPr/>
              <p:nvPr/>
            </p:nvSpPr>
            <p:spPr>
              <a:xfrm>
                <a:off x="4556674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8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 91">
                <a:extLst>
                  <a:ext uri="{FF2B5EF4-FFF2-40B4-BE49-F238E27FC236}">
                    <a16:creationId xmlns:a16="http://schemas.microsoft.com/office/drawing/2014/main" id="{469233A5-78C2-4BB6-6DF0-CAFE2D4C589D}"/>
                  </a:ext>
                </a:extLst>
              </p:cNvPr>
              <p:cNvSpPr/>
              <p:nvPr/>
            </p:nvSpPr>
            <p:spPr>
              <a:xfrm>
                <a:off x="4648861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 92">
                <a:extLst>
                  <a:ext uri="{FF2B5EF4-FFF2-40B4-BE49-F238E27FC236}">
                    <a16:creationId xmlns:a16="http://schemas.microsoft.com/office/drawing/2014/main" id="{2E83B0CF-C9CD-A0B5-439A-BBE1878DCFD0}"/>
                  </a:ext>
                </a:extLst>
              </p:cNvPr>
              <p:cNvSpPr/>
              <p:nvPr/>
            </p:nvSpPr>
            <p:spPr>
              <a:xfrm>
                <a:off x="4743172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 93">
                <a:extLst>
                  <a:ext uri="{FF2B5EF4-FFF2-40B4-BE49-F238E27FC236}">
                    <a16:creationId xmlns:a16="http://schemas.microsoft.com/office/drawing/2014/main" id="{0D1A3F12-BED7-0C06-F093-3E8301A9A9EA}"/>
                  </a:ext>
                </a:extLst>
              </p:cNvPr>
              <p:cNvSpPr/>
              <p:nvPr/>
            </p:nvSpPr>
            <p:spPr>
              <a:xfrm>
                <a:off x="4844335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 94">
                <a:extLst>
                  <a:ext uri="{FF2B5EF4-FFF2-40B4-BE49-F238E27FC236}">
                    <a16:creationId xmlns:a16="http://schemas.microsoft.com/office/drawing/2014/main" id="{B3B6EAB5-4B94-86CB-A7F1-80663DD79332}"/>
                  </a:ext>
                </a:extLst>
              </p:cNvPr>
              <p:cNvSpPr/>
              <p:nvPr/>
            </p:nvSpPr>
            <p:spPr>
              <a:xfrm>
                <a:off x="4915908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 95">
                <a:extLst>
                  <a:ext uri="{FF2B5EF4-FFF2-40B4-BE49-F238E27FC236}">
                    <a16:creationId xmlns:a16="http://schemas.microsoft.com/office/drawing/2014/main" id="{9CBCDA91-F29F-4B31-B498-7286C27BB014}"/>
                  </a:ext>
                </a:extLst>
              </p:cNvPr>
              <p:cNvSpPr/>
              <p:nvPr/>
            </p:nvSpPr>
            <p:spPr>
              <a:xfrm>
                <a:off x="4955984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21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 96">
                <a:extLst>
                  <a:ext uri="{FF2B5EF4-FFF2-40B4-BE49-F238E27FC236}">
                    <a16:creationId xmlns:a16="http://schemas.microsoft.com/office/drawing/2014/main" id="{E919772A-0293-234B-15F0-91733C244F5D}"/>
                  </a:ext>
                </a:extLst>
              </p:cNvPr>
              <p:cNvSpPr/>
              <p:nvPr/>
            </p:nvSpPr>
            <p:spPr>
              <a:xfrm>
                <a:off x="5030833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2D55932-A341-2C6A-5968-383898831205}"/>
              </a:ext>
            </a:extLst>
          </p:cNvPr>
          <p:cNvGrpSpPr/>
          <p:nvPr/>
        </p:nvGrpSpPr>
        <p:grpSpPr>
          <a:xfrm>
            <a:off x="5666790" y="3190206"/>
            <a:ext cx="851826" cy="1217863"/>
            <a:chOff x="5562896" y="2732601"/>
            <a:chExt cx="1037663" cy="1433411"/>
          </a:xfrm>
        </p:grpSpPr>
        <p:sp>
          <p:nvSpPr>
            <p:cNvPr id="148" name="Freeform 98">
              <a:extLst>
                <a:ext uri="{FF2B5EF4-FFF2-40B4-BE49-F238E27FC236}">
                  <a16:creationId xmlns:a16="http://schemas.microsoft.com/office/drawing/2014/main" id="{EA92C87B-8615-3A5A-EA6B-71840EEC8BA1}"/>
                </a:ext>
              </a:extLst>
            </p:cNvPr>
            <p:cNvSpPr/>
            <p:nvPr/>
          </p:nvSpPr>
          <p:spPr>
            <a:xfrm>
              <a:off x="5562896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rgbClr val="E6E7E8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99">
              <a:extLst>
                <a:ext uri="{FF2B5EF4-FFF2-40B4-BE49-F238E27FC236}">
                  <a16:creationId xmlns:a16="http://schemas.microsoft.com/office/drawing/2014/main" id="{2CE8927B-2DE2-21E2-97F9-E08F87FC1ECB}"/>
                </a:ext>
              </a:extLst>
            </p:cNvPr>
            <p:cNvSpPr/>
            <p:nvPr/>
          </p:nvSpPr>
          <p:spPr>
            <a:xfrm>
              <a:off x="5870078" y="3008768"/>
              <a:ext cx="423319" cy="306617"/>
            </a:xfrm>
            <a:custGeom>
              <a:avLst/>
              <a:gdLst>
                <a:gd name="connsiteX0" fmla="*/ 422346 w 423319"/>
                <a:gd name="connsiteY0" fmla="*/ 302647 h 306617"/>
                <a:gd name="connsiteX1" fmla="*/ 422723 w 423319"/>
                <a:gd name="connsiteY1" fmla="*/ 301933 h 306617"/>
                <a:gd name="connsiteX2" fmla="*/ 422962 w 423319"/>
                <a:gd name="connsiteY2" fmla="*/ 301158 h 306617"/>
                <a:gd name="connsiteX3" fmla="*/ 423160 w 423319"/>
                <a:gd name="connsiteY3" fmla="*/ 300503 h 306617"/>
                <a:gd name="connsiteX4" fmla="*/ 423319 w 423319"/>
                <a:gd name="connsiteY4" fmla="*/ 299014 h 306617"/>
                <a:gd name="connsiteX5" fmla="*/ 423319 w 423319"/>
                <a:gd name="connsiteY5" fmla="*/ 299014 h 306617"/>
                <a:gd name="connsiteX6" fmla="*/ 423319 w 423319"/>
                <a:gd name="connsiteY6" fmla="*/ 7644 h 306617"/>
                <a:gd name="connsiteX7" fmla="*/ 415673 w 423319"/>
                <a:gd name="connsiteY7" fmla="*/ 0 h 306617"/>
                <a:gd name="connsiteX8" fmla="*/ 7646 w 423319"/>
                <a:gd name="connsiteY8" fmla="*/ 0 h 306617"/>
                <a:gd name="connsiteX9" fmla="*/ 0 w 423319"/>
                <a:gd name="connsiteY9" fmla="*/ 7644 h 306617"/>
                <a:gd name="connsiteX10" fmla="*/ 0 w 423319"/>
                <a:gd name="connsiteY10" fmla="*/ 299014 h 306617"/>
                <a:gd name="connsiteX11" fmla="*/ 0 w 423319"/>
                <a:gd name="connsiteY11" fmla="*/ 299014 h 306617"/>
                <a:gd name="connsiteX12" fmla="*/ 159 w 423319"/>
                <a:gd name="connsiteY12" fmla="*/ 300503 h 306617"/>
                <a:gd name="connsiteX13" fmla="*/ 357 w 423319"/>
                <a:gd name="connsiteY13" fmla="*/ 301158 h 306617"/>
                <a:gd name="connsiteX14" fmla="*/ 596 w 423319"/>
                <a:gd name="connsiteY14" fmla="*/ 301933 h 306617"/>
                <a:gd name="connsiteX15" fmla="*/ 973 w 423319"/>
                <a:gd name="connsiteY15" fmla="*/ 302647 h 306617"/>
                <a:gd name="connsiteX16" fmla="*/ 1311 w 423319"/>
                <a:gd name="connsiteY16" fmla="*/ 303243 h 306617"/>
                <a:gd name="connsiteX17" fmla="*/ 2224 w 423319"/>
                <a:gd name="connsiteY17" fmla="*/ 304355 h 306617"/>
                <a:gd name="connsiteX18" fmla="*/ 2264 w 423319"/>
                <a:gd name="connsiteY18" fmla="*/ 304394 h 306617"/>
                <a:gd name="connsiteX19" fmla="*/ 2324 w 423319"/>
                <a:gd name="connsiteY19" fmla="*/ 304434 h 306617"/>
                <a:gd name="connsiteX20" fmla="*/ 3436 w 423319"/>
                <a:gd name="connsiteY20" fmla="*/ 305327 h 306617"/>
                <a:gd name="connsiteX21" fmla="*/ 4071 w 423319"/>
                <a:gd name="connsiteY21" fmla="*/ 305665 h 306617"/>
                <a:gd name="connsiteX22" fmla="*/ 4766 w 423319"/>
                <a:gd name="connsiteY22" fmla="*/ 306022 h 306617"/>
                <a:gd name="connsiteX23" fmla="*/ 5580 w 423319"/>
                <a:gd name="connsiteY23" fmla="*/ 306280 h 306617"/>
                <a:gd name="connsiteX24" fmla="*/ 6196 w 423319"/>
                <a:gd name="connsiteY24" fmla="*/ 306459 h 306617"/>
                <a:gd name="connsiteX25" fmla="*/ 7705 w 423319"/>
                <a:gd name="connsiteY25" fmla="*/ 306618 h 306617"/>
                <a:gd name="connsiteX26" fmla="*/ 415733 w 423319"/>
                <a:gd name="connsiteY26" fmla="*/ 306618 h 306617"/>
                <a:gd name="connsiteX27" fmla="*/ 417242 w 423319"/>
                <a:gd name="connsiteY27" fmla="*/ 306459 h 306617"/>
                <a:gd name="connsiteX28" fmla="*/ 417858 w 423319"/>
                <a:gd name="connsiteY28" fmla="*/ 306280 h 306617"/>
                <a:gd name="connsiteX29" fmla="*/ 418672 w 423319"/>
                <a:gd name="connsiteY29" fmla="*/ 306022 h 306617"/>
                <a:gd name="connsiteX30" fmla="*/ 419347 w 423319"/>
                <a:gd name="connsiteY30" fmla="*/ 305665 h 306617"/>
                <a:gd name="connsiteX31" fmla="*/ 419983 w 423319"/>
                <a:gd name="connsiteY31" fmla="*/ 305327 h 306617"/>
                <a:gd name="connsiteX32" fmla="*/ 421095 w 423319"/>
                <a:gd name="connsiteY32" fmla="*/ 304414 h 306617"/>
                <a:gd name="connsiteX33" fmla="*/ 421135 w 423319"/>
                <a:gd name="connsiteY33" fmla="*/ 304375 h 306617"/>
                <a:gd name="connsiteX34" fmla="*/ 421154 w 423319"/>
                <a:gd name="connsiteY34" fmla="*/ 304335 h 306617"/>
                <a:gd name="connsiteX35" fmla="*/ 422068 w 423319"/>
                <a:gd name="connsiteY35" fmla="*/ 303203 h 306617"/>
                <a:gd name="connsiteX36" fmla="*/ 422406 w 423319"/>
                <a:gd name="connsiteY36" fmla="*/ 302608 h 306617"/>
                <a:gd name="connsiteX37" fmla="*/ 333635 w 423319"/>
                <a:gd name="connsiteY37" fmla="*/ 206199 h 306617"/>
                <a:gd name="connsiteX38" fmla="*/ 322831 w 423319"/>
                <a:gd name="connsiteY38" fmla="*/ 206199 h 306617"/>
                <a:gd name="connsiteX39" fmla="*/ 322831 w 423319"/>
                <a:gd name="connsiteY39" fmla="*/ 216999 h 306617"/>
                <a:gd name="connsiteX40" fmla="*/ 397224 w 423319"/>
                <a:gd name="connsiteY40" fmla="*/ 291370 h 306617"/>
                <a:gd name="connsiteX41" fmla="*/ 26095 w 423319"/>
                <a:gd name="connsiteY41" fmla="*/ 291370 h 306617"/>
                <a:gd name="connsiteX42" fmla="*/ 100488 w 423319"/>
                <a:gd name="connsiteY42" fmla="*/ 216999 h 306617"/>
                <a:gd name="connsiteX43" fmla="*/ 100488 w 423319"/>
                <a:gd name="connsiteY43" fmla="*/ 206199 h 306617"/>
                <a:gd name="connsiteX44" fmla="*/ 89684 w 423319"/>
                <a:gd name="connsiteY44" fmla="*/ 206199 h 306617"/>
                <a:gd name="connsiteX45" fmla="*/ 15292 w 423319"/>
                <a:gd name="connsiteY45" fmla="*/ 280570 h 306617"/>
                <a:gd name="connsiteX46" fmla="*/ 15292 w 423319"/>
                <a:gd name="connsiteY46" fmla="*/ 53406 h 306617"/>
                <a:gd name="connsiteX47" fmla="*/ 206695 w 423319"/>
                <a:gd name="connsiteY47" fmla="*/ 217416 h 306617"/>
                <a:gd name="connsiteX48" fmla="*/ 211660 w 423319"/>
                <a:gd name="connsiteY48" fmla="*/ 219262 h 306617"/>
                <a:gd name="connsiteX49" fmla="*/ 216624 w 423319"/>
                <a:gd name="connsiteY49" fmla="*/ 217416 h 306617"/>
                <a:gd name="connsiteX50" fmla="*/ 408028 w 423319"/>
                <a:gd name="connsiteY50" fmla="*/ 53406 h 306617"/>
                <a:gd name="connsiteX51" fmla="*/ 408028 w 423319"/>
                <a:gd name="connsiteY51" fmla="*/ 280570 h 306617"/>
                <a:gd name="connsiteX52" fmla="*/ 333635 w 423319"/>
                <a:gd name="connsiteY52" fmla="*/ 206199 h 306617"/>
                <a:gd name="connsiteX53" fmla="*/ 408028 w 423319"/>
                <a:gd name="connsiteY53" fmla="*/ 15287 h 306617"/>
                <a:gd name="connsiteX54" fmla="*/ 408028 w 423319"/>
                <a:gd name="connsiteY54" fmla="*/ 33275 h 306617"/>
                <a:gd name="connsiteX55" fmla="*/ 211660 w 423319"/>
                <a:gd name="connsiteY55" fmla="*/ 201553 h 306617"/>
                <a:gd name="connsiteX56" fmla="*/ 15292 w 423319"/>
                <a:gd name="connsiteY56" fmla="*/ 33275 h 306617"/>
                <a:gd name="connsiteX57" fmla="*/ 15292 w 423319"/>
                <a:gd name="connsiteY57" fmla="*/ 15287 h 306617"/>
                <a:gd name="connsiteX58" fmla="*/ 408028 w 423319"/>
                <a:gd name="connsiteY58" fmla="*/ 15287 h 30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23319" h="306617">
                  <a:moveTo>
                    <a:pt x="422346" y="302647"/>
                  </a:moveTo>
                  <a:cubicBezTo>
                    <a:pt x="422465" y="302409"/>
                    <a:pt x="422624" y="302191"/>
                    <a:pt x="422723" y="301933"/>
                  </a:cubicBezTo>
                  <a:cubicBezTo>
                    <a:pt x="422823" y="301674"/>
                    <a:pt x="422882" y="301416"/>
                    <a:pt x="422962" y="301158"/>
                  </a:cubicBezTo>
                  <a:cubicBezTo>
                    <a:pt x="423021" y="300940"/>
                    <a:pt x="423101" y="300741"/>
                    <a:pt x="423160" y="300503"/>
                  </a:cubicBezTo>
                  <a:cubicBezTo>
                    <a:pt x="423259" y="300007"/>
                    <a:pt x="423299" y="299510"/>
                    <a:pt x="423319" y="299014"/>
                  </a:cubicBezTo>
                  <a:cubicBezTo>
                    <a:pt x="423319" y="299014"/>
                    <a:pt x="423319" y="299014"/>
                    <a:pt x="423319" y="299014"/>
                  </a:cubicBezTo>
                  <a:lnTo>
                    <a:pt x="423319" y="7644"/>
                  </a:lnTo>
                  <a:cubicBezTo>
                    <a:pt x="423319" y="3415"/>
                    <a:pt x="419903" y="0"/>
                    <a:pt x="415673" y="0"/>
                  </a:cubicBezTo>
                  <a:lnTo>
                    <a:pt x="7646" y="0"/>
                  </a:lnTo>
                  <a:cubicBezTo>
                    <a:pt x="3416" y="0"/>
                    <a:pt x="0" y="3415"/>
                    <a:pt x="0" y="7644"/>
                  </a:cubicBezTo>
                  <a:lnTo>
                    <a:pt x="0" y="299014"/>
                  </a:lnTo>
                  <a:cubicBezTo>
                    <a:pt x="0" y="299014"/>
                    <a:pt x="0" y="299014"/>
                    <a:pt x="0" y="299014"/>
                  </a:cubicBezTo>
                  <a:cubicBezTo>
                    <a:pt x="0" y="299510"/>
                    <a:pt x="60" y="300007"/>
                    <a:pt x="159" y="300503"/>
                  </a:cubicBezTo>
                  <a:cubicBezTo>
                    <a:pt x="199" y="300721"/>
                    <a:pt x="278" y="300940"/>
                    <a:pt x="357" y="301158"/>
                  </a:cubicBezTo>
                  <a:cubicBezTo>
                    <a:pt x="437" y="301416"/>
                    <a:pt x="496" y="301674"/>
                    <a:pt x="596" y="301933"/>
                  </a:cubicBezTo>
                  <a:cubicBezTo>
                    <a:pt x="695" y="302191"/>
                    <a:pt x="834" y="302409"/>
                    <a:pt x="973" y="302647"/>
                  </a:cubicBezTo>
                  <a:cubicBezTo>
                    <a:pt x="1092" y="302846"/>
                    <a:pt x="1172" y="303064"/>
                    <a:pt x="1311" y="303243"/>
                  </a:cubicBezTo>
                  <a:cubicBezTo>
                    <a:pt x="1589" y="303640"/>
                    <a:pt x="1887" y="304017"/>
                    <a:pt x="2224" y="304355"/>
                  </a:cubicBezTo>
                  <a:cubicBezTo>
                    <a:pt x="2224" y="304355"/>
                    <a:pt x="2244" y="304394"/>
                    <a:pt x="2264" y="304394"/>
                  </a:cubicBezTo>
                  <a:cubicBezTo>
                    <a:pt x="2264" y="304394"/>
                    <a:pt x="2304" y="304434"/>
                    <a:pt x="2324" y="304434"/>
                  </a:cubicBezTo>
                  <a:cubicBezTo>
                    <a:pt x="2661" y="304772"/>
                    <a:pt x="3038" y="305069"/>
                    <a:pt x="3436" y="305327"/>
                  </a:cubicBezTo>
                  <a:cubicBezTo>
                    <a:pt x="3634" y="305466"/>
                    <a:pt x="3853" y="305546"/>
                    <a:pt x="4071" y="305665"/>
                  </a:cubicBezTo>
                  <a:cubicBezTo>
                    <a:pt x="4290" y="305784"/>
                    <a:pt x="4508" y="305923"/>
                    <a:pt x="4766" y="306022"/>
                  </a:cubicBezTo>
                  <a:cubicBezTo>
                    <a:pt x="5024" y="306141"/>
                    <a:pt x="5302" y="306201"/>
                    <a:pt x="5580" y="306280"/>
                  </a:cubicBezTo>
                  <a:cubicBezTo>
                    <a:pt x="5779" y="306340"/>
                    <a:pt x="5978" y="306419"/>
                    <a:pt x="6196" y="306459"/>
                  </a:cubicBezTo>
                  <a:cubicBezTo>
                    <a:pt x="6693" y="306558"/>
                    <a:pt x="7189" y="306618"/>
                    <a:pt x="7705" y="306618"/>
                  </a:cubicBezTo>
                  <a:lnTo>
                    <a:pt x="415733" y="306618"/>
                  </a:lnTo>
                  <a:cubicBezTo>
                    <a:pt x="416229" y="306618"/>
                    <a:pt x="416746" y="306558"/>
                    <a:pt x="417242" y="306459"/>
                  </a:cubicBezTo>
                  <a:cubicBezTo>
                    <a:pt x="417461" y="306419"/>
                    <a:pt x="417639" y="306340"/>
                    <a:pt x="417858" y="306280"/>
                  </a:cubicBezTo>
                  <a:cubicBezTo>
                    <a:pt x="418136" y="306201"/>
                    <a:pt x="418414" y="306141"/>
                    <a:pt x="418672" y="306022"/>
                  </a:cubicBezTo>
                  <a:cubicBezTo>
                    <a:pt x="418910" y="305923"/>
                    <a:pt x="419129" y="305784"/>
                    <a:pt x="419347" y="305665"/>
                  </a:cubicBezTo>
                  <a:cubicBezTo>
                    <a:pt x="419566" y="305546"/>
                    <a:pt x="419784" y="305466"/>
                    <a:pt x="419983" y="305327"/>
                  </a:cubicBezTo>
                  <a:cubicBezTo>
                    <a:pt x="420380" y="305069"/>
                    <a:pt x="420757" y="304752"/>
                    <a:pt x="421095" y="304414"/>
                  </a:cubicBezTo>
                  <a:cubicBezTo>
                    <a:pt x="421095" y="304414"/>
                    <a:pt x="421135" y="304394"/>
                    <a:pt x="421135" y="304375"/>
                  </a:cubicBezTo>
                  <a:cubicBezTo>
                    <a:pt x="421135" y="304375"/>
                    <a:pt x="421135" y="304355"/>
                    <a:pt x="421154" y="304335"/>
                  </a:cubicBezTo>
                  <a:cubicBezTo>
                    <a:pt x="421492" y="303997"/>
                    <a:pt x="421810" y="303620"/>
                    <a:pt x="422068" y="303203"/>
                  </a:cubicBezTo>
                  <a:cubicBezTo>
                    <a:pt x="422187" y="303005"/>
                    <a:pt x="422286" y="302806"/>
                    <a:pt x="422406" y="302608"/>
                  </a:cubicBezTo>
                  <a:close/>
                  <a:moveTo>
                    <a:pt x="333635" y="206199"/>
                  </a:moveTo>
                  <a:cubicBezTo>
                    <a:pt x="330656" y="203221"/>
                    <a:pt x="325810" y="203221"/>
                    <a:pt x="322831" y="206199"/>
                  </a:cubicBezTo>
                  <a:cubicBezTo>
                    <a:pt x="319853" y="209177"/>
                    <a:pt x="319853" y="214021"/>
                    <a:pt x="322831" y="216999"/>
                  </a:cubicBezTo>
                  <a:lnTo>
                    <a:pt x="397224" y="291370"/>
                  </a:lnTo>
                  <a:lnTo>
                    <a:pt x="26095" y="291370"/>
                  </a:lnTo>
                  <a:lnTo>
                    <a:pt x="100488" y="216999"/>
                  </a:lnTo>
                  <a:cubicBezTo>
                    <a:pt x="103467" y="214021"/>
                    <a:pt x="103467" y="209177"/>
                    <a:pt x="100488" y="206199"/>
                  </a:cubicBezTo>
                  <a:cubicBezTo>
                    <a:pt x="97509" y="203221"/>
                    <a:pt x="92663" y="203221"/>
                    <a:pt x="89684" y="206199"/>
                  </a:cubicBezTo>
                  <a:lnTo>
                    <a:pt x="15292" y="280570"/>
                  </a:lnTo>
                  <a:lnTo>
                    <a:pt x="15292" y="53406"/>
                  </a:lnTo>
                  <a:lnTo>
                    <a:pt x="206695" y="217416"/>
                  </a:lnTo>
                  <a:cubicBezTo>
                    <a:pt x="208125" y="218647"/>
                    <a:pt x="209892" y="219262"/>
                    <a:pt x="211660" y="219262"/>
                  </a:cubicBezTo>
                  <a:cubicBezTo>
                    <a:pt x="213427" y="219262"/>
                    <a:pt x="215195" y="218647"/>
                    <a:pt x="216624" y="217416"/>
                  </a:cubicBezTo>
                  <a:lnTo>
                    <a:pt x="408028" y="53406"/>
                  </a:lnTo>
                  <a:lnTo>
                    <a:pt x="408028" y="280570"/>
                  </a:lnTo>
                  <a:lnTo>
                    <a:pt x="333635" y="206199"/>
                  </a:lnTo>
                  <a:close/>
                  <a:moveTo>
                    <a:pt x="408028" y="15287"/>
                  </a:moveTo>
                  <a:lnTo>
                    <a:pt x="408028" y="33275"/>
                  </a:lnTo>
                  <a:lnTo>
                    <a:pt x="211660" y="201553"/>
                  </a:lnTo>
                  <a:lnTo>
                    <a:pt x="15292" y="33275"/>
                  </a:lnTo>
                  <a:lnTo>
                    <a:pt x="15292" y="15287"/>
                  </a:lnTo>
                  <a:lnTo>
                    <a:pt x="408028" y="15287"/>
                  </a:lnTo>
                  <a:close/>
                </a:path>
              </a:pathLst>
            </a:custGeom>
            <a:solidFill>
              <a:srgbClr val="000000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0" name="Graphic 9">
              <a:extLst>
                <a:ext uri="{FF2B5EF4-FFF2-40B4-BE49-F238E27FC236}">
                  <a16:creationId xmlns:a16="http://schemas.microsoft.com/office/drawing/2014/main" id="{31C0AE3C-C637-EDC5-1766-750CCB401540}"/>
                </a:ext>
              </a:extLst>
            </p:cNvPr>
            <p:cNvGrpSpPr/>
            <p:nvPr/>
          </p:nvGrpSpPr>
          <p:grpSpPr>
            <a:xfrm>
              <a:off x="5745580" y="3480071"/>
              <a:ext cx="677636" cy="346483"/>
              <a:chOff x="5745580" y="3480071"/>
              <a:chExt cx="677636" cy="346483"/>
            </a:xfrm>
            <a:solidFill>
              <a:srgbClr val="000000"/>
            </a:solidFill>
          </p:grpSpPr>
          <p:sp>
            <p:nvSpPr>
              <p:cNvPr id="151" name="Freeform 101">
                <a:extLst>
                  <a:ext uri="{FF2B5EF4-FFF2-40B4-BE49-F238E27FC236}">
                    <a16:creationId xmlns:a16="http://schemas.microsoft.com/office/drawing/2014/main" id="{6CBEA554-A855-2C13-FB1D-DF3886700B67}"/>
                  </a:ext>
                </a:extLst>
              </p:cNvPr>
              <p:cNvSpPr/>
              <p:nvPr/>
            </p:nvSpPr>
            <p:spPr>
              <a:xfrm>
                <a:off x="5871925" y="3485074"/>
                <a:ext cx="86566" cy="120907"/>
              </a:xfrm>
              <a:custGeom>
                <a:avLst/>
                <a:gdLst>
                  <a:gd name="connsiteX0" fmla="*/ 0 w 86566"/>
                  <a:gd name="connsiteY0" fmla="*/ 120908 h 120907"/>
                  <a:gd name="connsiteX1" fmla="*/ 0 w 86566"/>
                  <a:gd name="connsiteY1" fmla="*/ 0 h 120907"/>
                  <a:gd name="connsiteX2" fmla="*/ 83965 w 86566"/>
                  <a:gd name="connsiteY2" fmla="*/ 0 h 120907"/>
                  <a:gd name="connsiteX3" fmla="*/ 83965 w 86566"/>
                  <a:gd name="connsiteY3" fmla="*/ 23665 h 120907"/>
                  <a:gd name="connsiteX4" fmla="*/ 24189 w 86566"/>
                  <a:gd name="connsiteY4" fmla="*/ 23665 h 120907"/>
                  <a:gd name="connsiteX5" fmla="*/ 24189 w 86566"/>
                  <a:gd name="connsiteY5" fmla="*/ 44571 h 120907"/>
                  <a:gd name="connsiteX6" fmla="*/ 58922 w 86566"/>
                  <a:gd name="connsiteY6" fmla="*/ 44571 h 120907"/>
                  <a:gd name="connsiteX7" fmla="*/ 58922 w 86566"/>
                  <a:gd name="connsiteY7" fmla="*/ 68058 h 120907"/>
                  <a:gd name="connsiteX8" fmla="*/ 24189 w 86566"/>
                  <a:gd name="connsiteY8" fmla="*/ 68058 h 120907"/>
                  <a:gd name="connsiteX9" fmla="*/ 24189 w 86566"/>
                  <a:gd name="connsiteY9" fmla="*/ 97243 h 120907"/>
                  <a:gd name="connsiteX10" fmla="*/ 86566 w 86566"/>
                  <a:gd name="connsiteY10" fmla="*/ 97243 h 120907"/>
                  <a:gd name="connsiteX11" fmla="*/ 86566 w 86566"/>
                  <a:gd name="connsiteY11" fmla="*/ 120908 h 120907"/>
                  <a:gd name="connsiteX12" fmla="*/ 0 w 86566"/>
                  <a:gd name="connsiteY12" fmla="*/ 12090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566" h="120907">
                    <a:moveTo>
                      <a:pt x="0" y="120908"/>
                    </a:moveTo>
                    <a:lnTo>
                      <a:pt x="0" y="0"/>
                    </a:lnTo>
                    <a:lnTo>
                      <a:pt x="83965" y="0"/>
                    </a:lnTo>
                    <a:lnTo>
                      <a:pt x="83965" y="23665"/>
                    </a:lnTo>
                    <a:lnTo>
                      <a:pt x="24189" y="23665"/>
                    </a:lnTo>
                    <a:lnTo>
                      <a:pt x="24189" y="44571"/>
                    </a:lnTo>
                    <a:lnTo>
                      <a:pt x="58922" y="44571"/>
                    </a:lnTo>
                    <a:lnTo>
                      <a:pt x="58922" y="68058"/>
                    </a:lnTo>
                    <a:lnTo>
                      <a:pt x="24189" y="68058"/>
                    </a:lnTo>
                    <a:lnTo>
                      <a:pt x="24189" y="97243"/>
                    </a:lnTo>
                    <a:lnTo>
                      <a:pt x="86566" y="97243"/>
                    </a:lnTo>
                    <a:lnTo>
                      <a:pt x="86566" y="120908"/>
                    </a:lnTo>
                    <a:lnTo>
                      <a:pt x="0" y="12090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 102">
                <a:extLst>
                  <a:ext uri="{FF2B5EF4-FFF2-40B4-BE49-F238E27FC236}">
                    <a16:creationId xmlns:a16="http://schemas.microsoft.com/office/drawing/2014/main" id="{A1980C5E-1F74-13D3-16CF-497C9FFD3C24}"/>
                  </a:ext>
                </a:extLst>
              </p:cNvPr>
              <p:cNvSpPr/>
              <p:nvPr/>
            </p:nvSpPr>
            <p:spPr>
              <a:xfrm>
                <a:off x="5976980" y="3513385"/>
                <a:ext cx="129958" cy="92596"/>
              </a:xfrm>
              <a:custGeom>
                <a:avLst/>
                <a:gdLst>
                  <a:gd name="connsiteX0" fmla="*/ 106128 w 129958"/>
                  <a:gd name="connsiteY0" fmla="*/ 92597 h 92596"/>
                  <a:gd name="connsiteX1" fmla="*/ 106128 w 129958"/>
                  <a:gd name="connsiteY1" fmla="*/ 43539 h 92596"/>
                  <a:gd name="connsiteX2" fmla="*/ 91611 w 129958"/>
                  <a:gd name="connsiteY2" fmla="*/ 22474 h 92596"/>
                  <a:gd name="connsiteX3" fmla="*/ 76915 w 129958"/>
                  <a:gd name="connsiteY3" fmla="*/ 43023 h 92596"/>
                  <a:gd name="connsiteX4" fmla="*/ 76915 w 129958"/>
                  <a:gd name="connsiteY4" fmla="*/ 92597 h 92596"/>
                  <a:gd name="connsiteX5" fmla="*/ 53064 w 129958"/>
                  <a:gd name="connsiteY5" fmla="*/ 92597 h 92596"/>
                  <a:gd name="connsiteX6" fmla="*/ 53064 w 129958"/>
                  <a:gd name="connsiteY6" fmla="*/ 43539 h 92596"/>
                  <a:gd name="connsiteX7" fmla="*/ 38547 w 129958"/>
                  <a:gd name="connsiteY7" fmla="*/ 22474 h 92596"/>
                  <a:gd name="connsiteX8" fmla="*/ 23851 w 129958"/>
                  <a:gd name="connsiteY8" fmla="*/ 43023 h 92596"/>
                  <a:gd name="connsiteX9" fmla="*/ 23851 w 129958"/>
                  <a:gd name="connsiteY9" fmla="*/ 92597 h 92596"/>
                  <a:gd name="connsiteX10" fmla="*/ 0 w 129958"/>
                  <a:gd name="connsiteY10" fmla="*/ 92597 h 92596"/>
                  <a:gd name="connsiteX11" fmla="*/ 0 w 129958"/>
                  <a:gd name="connsiteY11" fmla="*/ 1906 h 92596"/>
                  <a:gd name="connsiteX12" fmla="*/ 23851 w 129958"/>
                  <a:gd name="connsiteY12" fmla="*/ 1906 h 92596"/>
                  <a:gd name="connsiteX13" fmla="*/ 23851 w 129958"/>
                  <a:gd name="connsiteY13" fmla="*/ 7941 h 92596"/>
                  <a:gd name="connsiteX14" fmla="*/ 43730 w 129958"/>
                  <a:gd name="connsiteY14" fmla="*/ 0 h 92596"/>
                  <a:gd name="connsiteX15" fmla="*/ 68792 w 129958"/>
                  <a:gd name="connsiteY15" fmla="*/ 11575 h 92596"/>
                  <a:gd name="connsiteX16" fmla="*/ 97648 w 129958"/>
                  <a:gd name="connsiteY16" fmla="*/ 0 h 92596"/>
                  <a:gd name="connsiteX17" fmla="*/ 129959 w 129958"/>
                  <a:gd name="connsiteY17" fmla="*/ 41454 h 92596"/>
                  <a:gd name="connsiteX18" fmla="*/ 129959 w 129958"/>
                  <a:gd name="connsiteY18" fmla="*/ 92577 h 92596"/>
                  <a:gd name="connsiteX19" fmla="*/ 106108 w 129958"/>
                  <a:gd name="connsiteY19" fmla="*/ 92577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958" h="92596">
                    <a:moveTo>
                      <a:pt x="106128" y="92597"/>
                    </a:moveTo>
                    <a:lnTo>
                      <a:pt x="106128" y="43539"/>
                    </a:lnTo>
                    <a:cubicBezTo>
                      <a:pt x="106128" y="27299"/>
                      <a:pt x="101461" y="22474"/>
                      <a:pt x="91611" y="22474"/>
                    </a:cubicBezTo>
                    <a:cubicBezTo>
                      <a:pt x="81760" y="22474"/>
                      <a:pt x="76915" y="27318"/>
                      <a:pt x="76915" y="43023"/>
                    </a:cubicBezTo>
                    <a:lnTo>
                      <a:pt x="76915" y="92597"/>
                    </a:lnTo>
                    <a:lnTo>
                      <a:pt x="53064" y="92597"/>
                    </a:lnTo>
                    <a:lnTo>
                      <a:pt x="53064" y="43539"/>
                    </a:lnTo>
                    <a:cubicBezTo>
                      <a:pt x="53064" y="27299"/>
                      <a:pt x="48397" y="22474"/>
                      <a:pt x="38547" y="22474"/>
                    </a:cubicBezTo>
                    <a:cubicBezTo>
                      <a:pt x="28697" y="22474"/>
                      <a:pt x="23851" y="27318"/>
                      <a:pt x="23851" y="43023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217" y="0"/>
                      <a:pt x="43730" y="0"/>
                    </a:cubicBezTo>
                    <a:cubicBezTo>
                      <a:pt x="55308" y="0"/>
                      <a:pt x="62040" y="3276"/>
                      <a:pt x="68792" y="11575"/>
                    </a:cubicBezTo>
                    <a:cubicBezTo>
                      <a:pt x="75008" y="5182"/>
                      <a:pt x="82614" y="0"/>
                      <a:pt x="97648" y="0"/>
                    </a:cubicBezTo>
                    <a:cubicBezTo>
                      <a:pt x="120804" y="0"/>
                      <a:pt x="129959" y="15883"/>
                      <a:pt x="129959" y="41454"/>
                    </a:cubicBezTo>
                    <a:lnTo>
                      <a:pt x="129959" y="92577"/>
                    </a:lnTo>
                    <a:lnTo>
                      <a:pt x="106108" y="9257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 103">
                <a:extLst>
                  <a:ext uri="{FF2B5EF4-FFF2-40B4-BE49-F238E27FC236}">
                    <a16:creationId xmlns:a16="http://schemas.microsoft.com/office/drawing/2014/main" id="{90777066-C9D7-B8FB-2A27-338F1E5D34DC}"/>
                  </a:ext>
                </a:extLst>
              </p:cNvPr>
              <p:cNvSpPr/>
              <p:nvPr/>
            </p:nvSpPr>
            <p:spPr>
              <a:xfrm>
                <a:off x="6123561" y="3513385"/>
                <a:ext cx="78086" cy="94482"/>
              </a:xfrm>
              <a:custGeom>
                <a:avLst/>
                <a:gdLst>
                  <a:gd name="connsiteX0" fmla="*/ 54255 w 78086"/>
                  <a:gd name="connsiteY0" fmla="*/ 92597 h 94482"/>
                  <a:gd name="connsiteX1" fmla="*/ 54255 w 78086"/>
                  <a:gd name="connsiteY1" fmla="*/ 86542 h 94482"/>
                  <a:gd name="connsiteX2" fmla="*/ 33860 w 78086"/>
                  <a:gd name="connsiteY2" fmla="*/ 94483 h 94482"/>
                  <a:gd name="connsiteX3" fmla="*/ 0 w 78086"/>
                  <a:gd name="connsiteY3" fmla="*/ 62181 h 94482"/>
                  <a:gd name="connsiteX4" fmla="*/ 36799 w 78086"/>
                  <a:gd name="connsiteY4" fmla="*/ 32123 h 94482"/>
                  <a:gd name="connsiteX5" fmla="*/ 54255 w 78086"/>
                  <a:gd name="connsiteY5" fmla="*/ 35756 h 94482"/>
                  <a:gd name="connsiteX6" fmla="*/ 54255 w 78086"/>
                  <a:gd name="connsiteY6" fmla="*/ 31269 h 94482"/>
                  <a:gd name="connsiteX7" fmla="*/ 41287 w 78086"/>
                  <a:gd name="connsiteY7" fmla="*/ 19695 h 94482"/>
                  <a:gd name="connsiteX8" fmla="*/ 16404 w 78086"/>
                  <a:gd name="connsiteY8" fmla="*/ 25730 h 94482"/>
                  <a:gd name="connsiteX9" fmla="*/ 7249 w 78086"/>
                  <a:gd name="connsiteY9" fmla="*/ 9153 h 94482"/>
                  <a:gd name="connsiteX10" fmla="*/ 41287 w 78086"/>
                  <a:gd name="connsiteY10" fmla="*/ 0 h 94482"/>
                  <a:gd name="connsiteX11" fmla="*/ 78086 w 78086"/>
                  <a:gd name="connsiteY11" fmla="*/ 31786 h 94482"/>
                  <a:gd name="connsiteX12" fmla="*/ 78086 w 78086"/>
                  <a:gd name="connsiteY12" fmla="*/ 92597 h 94482"/>
                  <a:gd name="connsiteX13" fmla="*/ 54236 w 78086"/>
                  <a:gd name="connsiteY13" fmla="*/ 92597 h 94482"/>
                  <a:gd name="connsiteX14" fmla="*/ 54255 w 78086"/>
                  <a:gd name="connsiteY14" fmla="*/ 54597 h 94482"/>
                  <a:gd name="connsiteX15" fmla="*/ 37673 w 78086"/>
                  <a:gd name="connsiteY15" fmla="*/ 50805 h 94482"/>
                  <a:gd name="connsiteX16" fmla="*/ 23851 w 78086"/>
                  <a:gd name="connsiteY16" fmla="*/ 62201 h 94482"/>
                  <a:gd name="connsiteX17" fmla="*/ 37673 w 78086"/>
                  <a:gd name="connsiteY17" fmla="*/ 74292 h 94482"/>
                  <a:gd name="connsiteX18" fmla="*/ 54255 w 78086"/>
                  <a:gd name="connsiteY18" fmla="*/ 65993 h 94482"/>
                  <a:gd name="connsiteX19" fmla="*/ 54255 w 78086"/>
                  <a:gd name="connsiteY19" fmla="*/ 5459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8086" h="94482">
                    <a:moveTo>
                      <a:pt x="54255" y="92597"/>
                    </a:moveTo>
                    <a:lnTo>
                      <a:pt x="54255" y="86542"/>
                    </a:lnTo>
                    <a:cubicBezTo>
                      <a:pt x="49926" y="91028"/>
                      <a:pt x="42340" y="94483"/>
                      <a:pt x="33860" y="94483"/>
                    </a:cubicBezTo>
                    <a:cubicBezTo>
                      <a:pt x="16920" y="94483"/>
                      <a:pt x="0" y="84119"/>
                      <a:pt x="0" y="62181"/>
                    </a:cubicBezTo>
                    <a:cubicBezTo>
                      <a:pt x="0" y="42149"/>
                      <a:pt x="16245" y="32123"/>
                      <a:pt x="36799" y="32123"/>
                    </a:cubicBezTo>
                    <a:cubicBezTo>
                      <a:pt x="45100" y="32123"/>
                      <a:pt x="50442" y="33850"/>
                      <a:pt x="54255" y="35756"/>
                    </a:cubicBezTo>
                    <a:lnTo>
                      <a:pt x="54255" y="31269"/>
                    </a:lnTo>
                    <a:cubicBezTo>
                      <a:pt x="54255" y="24876"/>
                      <a:pt x="49926" y="19695"/>
                      <a:pt x="41287" y="19695"/>
                    </a:cubicBezTo>
                    <a:cubicBezTo>
                      <a:pt x="30404" y="19695"/>
                      <a:pt x="24705" y="21243"/>
                      <a:pt x="16404" y="25730"/>
                    </a:cubicBezTo>
                    <a:lnTo>
                      <a:pt x="7249" y="9153"/>
                    </a:lnTo>
                    <a:cubicBezTo>
                      <a:pt x="17794" y="3117"/>
                      <a:pt x="26591" y="0"/>
                      <a:pt x="41287" y="0"/>
                    </a:cubicBezTo>
                    <a:cubicBezTo>
                      <a:pt x="63232" y="0"/>
                      <a:pt x="78086" y="11396"/>
                      <a:pt x="78086" y="31786"/>
                    </a:cubicBezTo>
                    <a:lnTo>
                      <a:pt x="78086" y="92597"/>
                    </a:lnTo>
                    <a:lnTo>
                      <a:pt x="54236" y="92597"/>
                    </a:lnTo>
                    <a:close/>
                    <a:moveTo>
                      <a:pt x="54255" y="54597"/>
                    </a:moveTo>
                    <a:cubicBezTo>
                      <a:pt x="50105" y="51996"/>
                      <a:pt x="46133" y="50805"/>
                      <a:pt x="37673" y="50805"/>
                    </a:cubicBezTo>
                    <a:cubicBezTo>
                      <a:pt x="28697" y="50805"/>
                      <a:pt x="23851" y="54955"/>
                      <a:pt x="23851" y="62201"/>
                    </a:cubicBezTo>
                    <a:cubicBezTo>
                      <a:pt x="23851" y="68594"/>
                      <a:pt x="27485" y="74292"/>
                      <a:pt x="37673" y="74292"/>
                    </a:cubicBezTo>
                    <a:cubicBezTo>
                      <a:pt x="45458" y="74292"/>
                      <a:pt x="51674" y="70321"/>
                      <a:pt x="54255" y="65993"/>
                    </a:cubicBezTo>
                    <a:lnTo>
                      <a:pt x="54255" y="5459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 104">
                <a:extLst>
                  <a:ext uri="{FF2B5EF4-FFF2-40B4-BE49-F238E27FC236}">
                    <a16:creationId xmlns:a16="http://schemas.microsoft.com/office/drawing/2014/main" id="{80397A92-C3A1-36F1-E65F-2B47979D2E7A}"/>
                  </a:ext>
                </a:extLst>
              </p:cNvPr>
              <p:cNvSpPr/>
              <p:nvPr/>
            </p:nvSpPr>
            <p:spPr>
              <a:xfrm>
                <a:off x="6222082" y="3480587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08 w 27286"/>
                  <a:gd name="connsiteY5" fmla="*/ 125395 h 125394"/>
                  <a:gd name="connsiteX6" fmla="*/ 1708 w 27286"/>
                  <a:gd name="connsiteY6" fmla="*/ 34704 h 125394"/>
                  <a:gd name="connsiteX7" fmla="*/ 25559 w 27286"/>
                  <a:gd name="connsiteY7" fmla="*/ 34704 h 125394"/>
                  <a:gd name="connsiteX8" fmla="*/ 25559 w 27286"/>
                  <a:gd name="connsiteY8" fmla="*/ 125395 h 125394"/>
                  <a:gd name="connsiteX9" fmla="*/ 170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08" y="125395"/>
                    </a:moveTo>
                    <a:lnTo>
                      <a:pt x="1708" y="34704"/>
                    </a:lnTo>
                    <a:lnTo>
                      <a:pt x="25559" y="34704"/>
                    </a:lnTo>
                    <a:lnTo>
                      <a:pt x="25559" y="125395"/>
                    </a:lnTo>
                    <a:lnTo>
                      <a:pt x="170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 105">
                <a:extLst>
                  <a:ext uri="{FF2B5EF4-FFF2-40B4-BE49-F238E27FC236}">
                    <a16:creationId xmlns:a16="http://schemas.microsoft.com/office/drawing/2014/main" id="{B3A2F351-5F95-F383-D7A7-5A211DF2B775}"/>
                  </a:ext>
                </a:extLst>
              </p:cNvPr>
              <p:cNvSpPr/>
              <p:nvPr/>
            </p:nvSpPr>
            <p:spPr>
              <a:xfrm>
                <a:off x="6270797" y="3480071"/>
                <a:ext cx="23850" cy="125930"/>
              </a:xfrm>
              <a:custGeom>
                <a:avLst/>
                <a:gdLst>
                  <a:gd name="connsiteX0" fmla="*/ 0 w 23850"/>
                  <a:gd name="connsiteY0" fmla="*/ 125911 h 125930"/>
                  <a:gd name="connsiteX1" fmla="*/ 0 w 23850"/>
                  <a:gd name="connsiteY1" fmla="*/ 11912 h 125930"/>
                  <a:gd name="connsiteX2" fmla="*/ 23851 w 23850"/>
                  <a:gd name="connsiteY2" fmla="*/ 0 h 125930"/>
                  <a:gd name="connsiteX3" fmla="*/ 23851 w 23850"/>
                  <a:gd name="connsiteY3" fmla="*/ 125931 h 125930"/>
                  <a:gd name="connsiteX4" fmla="*/ 0 w 23850"/>
                  <a:gd name="connsiteY4" fmla="*/ 125931 h 12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50" h="125930">
                    <a:moveTo>
                      <a:pt x="0" y="125911"/>
                    </a:moveTo>
                    <a:lnTo>
                      <a:pt x="0" y="11912"/>
                    </a:lnTo>
                    <a:lnTo>
                      <a:pt x="23851" y="0"/>
                    </a:lnTo>
                    <a:lnTo>
                      <a:pt x="23851" y="125931"/>
                    </a:lnTo>
                    <a:lnTo>
                      <a:pt x="0" y="12593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 106">
                <a:extLst>
                  <a:ext uri="{FF2B5EF4-FFF2-40B4-BE49-F238E27FC236}">
                    <a16:creationId xmlns:a16="http://schemas.microsoft.com/office/drawing/2014/main" id="{26387E67-F677-9E2D-ED7E-A128EA9B50EF}"/>
                  </a:ext>
                </a:extLst>
              </p:cNvPr>
              <p:cNvSpPr/>
              <p:nvPr/>
            </p:nvSpPr>
            <p:spPr>
              <a:xfrm>
                <a:off x="5745580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 107">
                <a:extLst>
                  <a:ext uri="{FF2B5EF4-FFF2-40B4-BE49-F238E27FC236}">
                    <a16:creationId xmlns:a16="http://schemas.microsoft.com/office/drawing/2014/main" id="{CD0A1950-D597-36DE-6B9F-A058D0283060}"/>
                  </a:ext>
                </a:extLst>
              </p:cNvPr>
              <p:cNvSpPr/>
              <p:nvPr/>
            </p:nvSpPr>
            <p:spPr>
              <a:xfrm>
                <a:off x="5855759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6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 108">
                <a:extLst>
                  <a:ext uri="{FF2B5EF4-FFF2-40B4-BE49-F238E27FC236}">
                    <a16:creationId xmlns:a16="http://schemas.microsoft.com/office/drawing/2014/main" id="{2F67DAE2-EE91-15D2-90C1-5105704BCBE1}"/>
                  </a:ext>
                </a:extLst>
              </p:cNvPr>
              <p:cNvSpPr/>
              <p:nvPr/>
            </p:nvSpPr>
            <p:spPr>
              <a:xfrm>
                <a:off x="5947966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 109">
                <a:extLst>
                  <a:ext uri="{FF2B5EF4-FFF2-40B4-BE49-F238E27FC236}">
                    <a16:creationId xmlns:a16="http://schemas.microsoft.com/office/drawing/2014/main" id="{89E2E69E-F161-DEB0-FD72-DCE6C02C3E11}"/>
                  </a:ext>
                </a:extLst>
              </p:cNvPr>
              <p:cNvSpPr/>
              <p:nvPr/>
            </p:nvSpPr>
            <p:spPr>
              <a:xfrm>
                <a:off x="6042257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 110">
                <a:extLst>
                  <a:ext uri="{FF2B5EF4-FFF2-40B4-BE49-F238E27FC236}">
                    <a16:creationId xmlns:a16="http://schemas.microsoft.com/office/drawing/2014/main" id="{3905595A-15D9-C50B-535E-0B21F39EFFFC}"/>
                  </a:ext>
                </a:extLst>
              </p:cNvPr>
              <p:cNvSpPr/>
              <p:nvPr/>
            </p:nvSpPr>
            <p:spPr>
              <a:xfrm>
                <a:off x="6143420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 111">
                <a:extLst>
                  <a:ext uri="{FF2B5EF4-FFF2-40B4-BE49-F238E27FC236}">
                    <a16:creationId xmlns:a16="http://schemas.microsoft.com/office/drawing/2014/main" id="{D8D5F433-53E8-C2A1-E616-E793246EDC75}"/>
                  </a:ext>
                </a:extLst>
              </p:cNvPr>
              <p:cNvSpPr/>
              <p:nvPr/>
            </p:nvSpPr>
            <p:spPr>
              <a:xfrm>
                <a:off x="6214993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 112">
                <a:extLst>
                  <a:ext uri="{FF2B5EF4-FFF2-40B4-BE49-F238E27FC236}">
                    <a16:creationId xmlns:a16="http://schemas.microsoft.com/office/drawing/2014/main" id="{D2448C32-4C2E-86CE-1DB9-3F3EDED7B419}"/>
                  </a:ext>
                </a:extLst>
              </p:cNvPr>
              <p:cNvSpPr/>
              <p:nvPr/>
            </p:nvSpPr>
            <p:spPr>
              <a:xfrm>
                <a:off x="6255069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 113">
                <a:extLst>
                  <a:ext uri="{FF2B5EF4-FFF2-40B4-BE49-F238E27FC236}">
                    <a16:creationId xmlns:a16="http://schemas.microsoft.com/office/drawing/2014/main" id="{4DC2F185-5221-5641-7080-945358BFBD7E}"/>
                  </a:ext>
                </a:extLst>
              </p:cNvPr>
              <p:cNvSpPr/>
              <p:nvPr/>
            </p:nvSpPr>
            <p:spPr>
              <a:xfrm>
                <a:off x="6329918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D11CCC97-747A-A55B-6CDD-30BF4A77F3B1}"/>
              </a:ext>
            </a:extLst>
          </p:cNvPr>
          <p:cNvGrpSpPr/>
          <p:nvPr/>
        </p:nvGrpSpPr>
        <p:grpSpPr>
          <a:xfrm>
            <a:off x="6733219" y="3190206"/>
            <a:ext cx="851826" cy="1217863"/>
            <a:chOff x="6861981" y="2732601"/>
            <a:chExt cx="1037663" cy="1433411"/>
          </a:xfrm>
        </p:grpSpPr>
        <p:sp>
          <p:nvSpPr>
            <p:cNvPr id="165" name="Freeform 115">
              <a:extLst>
                <a:ext uri="{FF2B5EF4-FFF2-40B4-BE49-F238E27FC236}">
                  <a16:creationId xmlns:a16="http://schemas.microsoft.com/office/drawing/2014/main" id="{AB1A4535-5C3F-1DE5-9E8E-0F7B0C95E12F}"/>
                </a:ext>
              </a:extLst>
            </p:cNvPr>
            <p:cNvSpPr/>
            <p:nvPr/>
          </p:nvSpPr>
          <p:spPr>
            <a:xfrm>
              <a:off x="6861981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rgbClr val="E6E7E8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66" name="Graphic 10">
              <a:extLst>
                <a:ext uri="{FF2B5EF4-FFF2-40B4-BE49-F238E27FC236}">
                  <a16:creationId xmlns:a16="http://schemas.microsoft.com/office/drawing/2014/main" id="{2E7D6EC3-847A-ED00-4647-2C8A20E6DA08}"/>
                </a:ext>
              </a:extLst>
            </p:cNvPr>
            <p:cNvGrpSpPr/>
            <p:nvPr/>
          </p:nvGrpSpPr>
          <p:grpSpPr>
            <a:xfrm>
              <a:off x="7184117" y="2965487"/>
              <a:ext cx="393331" cy="393219"/>
              <a:chOff x="7184117" y="2965487"/>
              <a:chExt cx="393331" cy="393219"/>
            </a:xfrm>
            <a:solidFill>
              <a:srgbClr val="000000"/>
            </a:solidFill>
          </p:grpSpPr>
          <p:sp>
            <p:nvSpPr>
              <p:cNvPr id="362" name="Freeform 117">
                <a:extLst>
                  <a:ext uri="{FF2B5EF4-FFF2-40B4-BE49-F238E27FC236}">
                    <a16:creationId xmlns:a16="http://schemas.microsoft.com/office/drawing/2014/main" id="{62405206-8A58-D52D-207D-FFC1ADD230AE}"/>
                  </a:ext>
                </a:extLst>
              </p:cNvPr>
              <p:cNvSpPr/>
              <p:nvPr/>
            </p:nvSpPr>
            <p:spPr>
              <a:xfrm>
                <a:off x="7253604" y="3300893"/>
                <a:ext cx="15291" cy="15287"/>
              </a:xfrm>
              <a:custGeom>
                <a:avLst/>
                <a:gdLst>
                  <a:gd name="connsiteX0" fmla="*/ 7646 w 15291"/>
                  <a:gd name="connsiteY0" fmla="*/ 15287 h 15287"/>
                  <a:gd name="connsiteX1" fmla="*/ 2244 w 15291"/>
                  <a:gd name="connsiteY1" fmla="*/ 13044 h 15287"/>
                  <a:gd name="connsiteX2" fmla="*/ 0 w 15291"/>
                  <a:gd name="connsiteY2" fmla="*/ 7644 h 15287"/>
                  <a:gd name="connsiteX3" fmla="*/ 159 w 15291"/>
                  <a:gd name="connsiteY3" fmla="*/ 6155 h 15287"/>
                  <a:gd name="connsiteX4" fmla="*/ 596 w 15291"/>
                  <a:gd name="connsiteY4" fmla="*/ 4725 h 15287"/>
                  <a:gd name="connsiteX5" fmla="*/ 1291 w 15291"/>
                  <a:gd name="connsiteY5" fmla="*/ 3415 h 15287"/>
                  <a:gd name="connsiteX6" fmla="*/ 2244 w 15291"/>
                  <a:gd name="connsiteY6" fmla="*/ 2243 h 15287"/>
                  <a:gd name="connsiteX7" fmla="*/ 7646 w 15291"/>
                  <a:gd name="connsiteY7" fmla="*/ 0 h 15287"/>
                  <a:gd name="connsiteX8" fmla="*/ 13048 w 15291"/>
                  <a:gd name="connsiteY8" fmla="*/ 2243 h 15287"/>
                  <a:gd name="connsiteX9" fmla="*/ 14001 w 15291"/>
                  <a:gd name="connsiteY9" fmla="*/ 3415 h 15287"/>
                  <a:gd name="connsiteX10" fmla="*/ 14696 w 15291"/>
                  <a:gd name="connsiteY10" fmla="*/ 4725 h 15287"/>
                  <a:gd name="connsiteX11" fmla="*/ 15133 w 15291"/>
                  <a:gd name="connsiteY11" fmla="*/ 6155 h 15287"/>
                  <a:gd name="connsiteX12" fmla="*/ 15292 w 15291"/>
                  <a:gd name="connsiteY12" fmla="*/ 7644 h 15287"/>
                  <a:gd name="connsiteX13" fmla="*/ 13048 w 15291"/>
                  <a:gd name="connsiteY13" fmla="*/ 13044 h 15287"/>
                  <a:gd name="connsiteX14" fmla="*/ 7646 w 15291"/>
                  <a:gd name="connsiteY14" fmla="*/ 15287 h 1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291" h="15287">
                    <a:moveTo>
                      <a:pt x="7646" y="15287"/>
                    </a:moveTo>
                    <a:cubicBezTo>
                      <a:pt x="5640" y="15287"/>
                      <a:pt x="3654" y="14473"/>
                      <a:pt x="2244" y="13044"/>
                    </a:cubicBezTo>
                    <a:cubicBezTo>
                      <a:pt x="814" y="11614"/>
                      <a:pt x="0" y="9649"/>
                      <a:pt x="0" y="7644"/>
                    </a:cubicBezTo>
                    <a:cubicBezTo>
                      <a:pt x="0" y="7147"/>
                      <a:pt x="60" y="6651"/>
                      <a:pt x="159" y="6155"/>
                    </a:cubicBezTo>
                    <a:cubicBezTo>
                      <a:pt x="258" y="5658"/>
                      <a:pt x="397" y="5182"/>
                      <a:pt x="596" y="4725"/>
                    </a:cubicBezTo>
                    <a:cubicBezTo>
                      <a:pt x="794" y="4269"/>
                      <a:pt x="1013" y="3812"/>
                      <a:pt x="1291" y="3415"/>
                    </a:cubicBezTo>
                    <a:cubicBezTo>
                      <a:pt x="1569" y="2998"/>
                      <a:pt x="1887" y="2601"/>
                      <a:pt x="2244" y="2243"/>
                    </a:cubicBezTo>
                    <a:cubicBezTo>
                      <a:pt x="3674" y="814"/>
                      <a:pt x="5640" y="0"/>
                      <a:pt x="7646" y="0"/>
                    </a:cubicBezTo>
                    <a:cubicBezTo>
                      <a:pt x="9652" y="0"/>
                      <a:pt x="11618" y="814"/>
                      <a:pt x="13048" y="2243"/>
                    </a:cubicBezTo>
                    <a:cubicBezTo>
                      <a:pt x="13405" y="2601"/>
                      <a:pt x="13723" y="2998"/>
                      <a:pt x="14001" y="3415"/>
                    </a:cubicBezTo>
                    <a:cubicBezTo>
                      <a:pt x="14279" y="3832"/>
                      <a:pt x="14517" y="4269"/>
                      <a:pt x="14696" y="4725"/>
                    </a:cubicBezTo>
                    <a:cubicBezTo>
                      <a:pt x="14894" y="5182"/>
                      <a:pt x="15033" y="5678"/>
                      <a:pt x="15133" y="6155"/>
                    </a:cubicBezTo>
                    <a:cubicBezTo>
                      <a:pt x="15232" y="6651"/>
                      <a:pt x="15292" y="7147"/>
                      <a:pt x="15292" y="7644"/>
                    </a:cubicBezTo>
                    <a:cubicBezTo>
                      <a:pt x="15292" y="9649"/>
                      <a:pt x="14477" y="11634"/>
                      <a:pt x="13048" y="13044"/>
                    </a:cubicBezTo>
                    <a:cubicBezTo>
                      <a:pt x="11618" y="14473"/>
                      <a:pt x="9652" y="15287"/>
                      <a:pt x="7646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 118">
                <a:extLst>
                  <a:ext uri="{FF2B5EF4-FFF2-40B4-BE49-F238E27FC236}">
                    <a16:creationId xmlns:a16="http://schemas.microsoft.com/office/drawing/2014/main" id="{53D83466-4FF4-E932-41EF-821744D0BF0E}"/>
                  </a:ext>
                </a:extLst>
              </p:cNvPr>
              <p:cNvSpPr/>
              <p:nvPr/>
            </p:nvSpPr>
            <p:spPr>
              <a:xfrm>
                <a:off x="7215018" y="3258025"/>
                <a:ext cx="15291" cy="15271"/>
              </a:xfrm>
              <a:custGeom>
                <a:avLst/>
                <a:gdLst>
                  <a:gd name="connsiteX0" fmla="*/ 7646 w 15291"/>
                  <a:gd name="connsiteY0" fmla="*/ 15272 h 15271"/>
                  <a:gd name="connsiteX1" fmla="*/ 2244 w 15291"/>
                  <a:gd name="connsiteY1" fmla="*/ 13028 h 15271"/>
                  <a:gd name="connsiteX2" fmla="*/ 0 w 15291"/>
                  <a:gd name="connsiteY2" fmla="*/ 7628 h 15271"/>
                  <a:gd name="connsiteX3" fmla="*/ 2244 w 15291"/>
                  <a:gd name="connsiteY3" fmla="*/ 2228 h 15271"/>
                  <a:gd name="connsiteX4" fmla="*/ 9135 w 15291"/>
                  <a:gd name="connsiteY4" fmla="*/ 144 h 15271"/>
                  <a:gd name="connsiteX5" fmla="*/ 10565 w 15291"/>
                  <a:gd name="connsiteY5" fmla="*/ 580 h 15271"/>
                  <a:gd name="connsiteX6" fmla="*/ 11896 w 15291"/>
                  <a:gd name="connsiteY6" fmla="*/ 1275 h 15271"/>
                  <a:gd name="connsiteX7" fmla="*/ 13047 w 15291"/>
                  <a:gd name="connsiteY7" fmla="*/ 2228 h 15271"/>
                  <a:gd name="connsiteX8" fmla="*/ 15292 w 15291"/>
                  <a:gd name="connsiteY8" fmla="*/ 7628 h 15271"/>
                  <a:gd name="connsiteX9" fmla="*/ 13047 w 15291"/>
                  <a:gd name="connsiteY9" fmla="*/ 13028 h 15271"/>
                  <a:gd name="connsiteX10" fmla="*/ 11896 w 15291"/>
                  <a:gd name="connsiteY10" fmla="*/ 13981 h 15271"/>
                  <a:gd name="connsiteX11" fmla="*/ 10565 w 15291"/>
                  <a:gd name="connsiteY11" fmla="*/ 14676 h 15271"/>
                  <a:gd name="connsiteX12" fmla="*/ 9135 w 15291"/>
                  <a:gd name="connsiteY12" fmla="*/ 15113 h 15271"/>
                  <a:gd name="connsiteX13" fmla="*/ 7646 w 15291"/>
                  <a:gd name="connsiteY13" fmla="*/ 15252 h 15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291" h="15271">
                    <a:moveTo>
                      <a:pt x="7646" y="15272"/>
                    </a:moveTo>
                    <a:cubicBezTo>
                      <a:pt x="5640" y="15272"/>
                      <a:pt x="3654" y="14458"/>
                      <a:pt x="2244" y="13028"/>
                    </a:cubicBezTo>
                    <a:cubicBezTo>
                      <a:pt x="814" y="11599"/>
                      <a:pt x="0" y="9634"/>
                      <a:pt x="0" y="7628"/>
                    </a:cubicBezTo>
                    <a:cubicBezTo>
                      <a:pt x="0" y="5623"/>
                      <a:pt x="814" y="3638"/>
                      <a:pt x="2244" y="2228"/>
                    </a:cubicBezTo>
                    <a:cubicBezTo>
                      <a:pt x="4031" y="461"/>
                      <a:pt x="6673" y="-353"/>
                      <a:pt x="9135" y="144"/>
                    </a:cubicBezTo>
                    <a:cubicBezTo>
                      <a:pt x="9632" y="243"/>
                      <a:pt x="10108" y="382"/>
                      <a:pt x="10565" y="580"/>
                    </a:cubicBezTo>
                    <a:cubicBezTo>
                      <a:pt x="11022" y="779"/>
                      <a:pt x="11479" y="997"/>
                      <a:pt x="11896" y="1275"/>
                    </a:cubicBezTo>
                    <a:cubicBezTo>
                      <a:pt x="12313" y="1553"/>
                      <a:pt x="12710" y="1871"/>
                      <a:pt x="13047" y="2228"/>
                    </a:cubicBezTo>
                    <a:cubicBezTo>
                      <a:pt x="14477" y="3658"/>
                      <a:pt x="15292" y="5623"/>
                      <a:pt x="15292" y="7628"/>
                    </a:cubicBezTo>
                    <a:cubicBezTo>
                      <a:pt x="15292" y="9634"/>
                      <a:pt x="14477" y="11599"/>
                      <a:pt x="13047" y="13028"/>
                    </a:cubicBezTo>
                    <a:cubicBezTo>
                      <a:pt x="12690" y="13386"/>
                      <a:pt x="12313" y="13703"/>
                      <a:pt x="11896" y="13981"/>
                    </a:cubicBezTo>
                    <a:cubicBezTo>
                      <a:pt x="11479" y="14259"/>
                      <a:pt x="11042" y="14498"/>
                      <a:pt x="10565" y="14676"/>
                    </a:cubicBezTo>
                    <a:cubicBezTo>
                      <a:pt x="10108" y="14875"/>
                      <a:pt x="9632" y="15014"/>
                      <a:pt x="9135" y="15113"/>
                    </a:cubicBezTo>
                    <a:cubicBezTo>
                      <a:pt x="8639" y="15212"/>
                      <a:pt x="8142" y="15252"/>
                      <a:pt x="7646" y="152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64" name="Graphic 10">
                <a:extLst>
                  <a:ext uri="{FF2B5EF4-FFF2-40B4-BE49-F238E27FC236}">
                    <a16:creationId xmlns:a16="http://schemas.microsoft.com/office/drawing/2014/main" id="{B22CEDD8-FF51-8B07-D4CC-58ECF79E2E33}"/>
                  </a:ext>
                </a:extLst>
              </p:cNvPr>
              <p:cNvGrpSpPr/>
              <p:nvPr/>
            </p:nvGrpSpPr>
            <p:grpSpPr>
              <a:xfrm>
                <a:off x="7184117" y="2965487"/>
                <a:ext cx="393331" cy="393219"/>
                <a:chOff x="7184117" y="2965487"/>
                <a:chExt cx="393331" cy="393219"/>
              </a:xfrm>
              <a:solidFill>
                <a:srgbClr val="000000"/>
              </a:solidFill>
            </p:grpSpPr>
            <p:sp>
              <p:nvSpPr>
                <p:cNvPr id="365" name="Freeform 120">
                  <a:extLst>
                    <a:ext uri="{FF2B5EF4-FFF2-40B4-BE49-F238E27FC236}">
                      <a16:creationId xmlns:a16="http://schemas.microsoft.com/office/drawing/2014/main" id="{71071F50-3439-BD03-A3EB-E62BF6F3BD98}"/>
                    </a:ext>
                  </a:extLst>
                </p:cNvPr>
                <p:cNvSpPr/>
                <p:nvPr/>
              </p:nvSpPr>
              <p:spPr>
                <a:xfrm>
                  <a:off x="7184117" y="2965487"/>
                  <a:ext cx="393331" cy="301416"/>
                </a:xfrm>
                <a:custGeom>
                  <a:avLst/>
                  <a:gdLst>
                    <a:gd name="connsiteX0" fmla="*/ 358896 w 393331"/>
                    <a:gd name="connsiteY0" fmla="*/ 301416 h 301416"/>
                    <a:gd name="connsiteX1" fmla="*/ 354964 w 393331"/>
                    <a:gd name="connsiteY1" fmla="*/ 300324 h 301416"/>
                    <a:gd name="connsiteX2" fmla="*/ 352342 w 393331"/>
                    <a:gd name="connsiteY2" fmla="*/ 289842 h 301416"/>
                    <a:gd name="connsiteX3" fmla="*/ 378080 w 393331"/>
                    <a:gd name="connsiteY3" fmla="*/ 196669 h 301416"/>
                    <a:gd name="connsiteX4" fmla="*/ 196686 w 393331"/>
                    <a:gd name="connsiteY4" fmla="*/ 15287 h 301416"/>
                    <a:gd name="connsiteX5" fmla="*/ 15292 w 393331"/>
                    <a:gd name="connsiteY5" fmla="*/ 196669 h 301416"/>
                    <a:gd name="connsiteX6" fmla="*/ 7646 w 393331"/>
                    <a:gd name="connsiteY6" fmla="*/ 204313 h 301416"/>
                    <a:gd name="connsiteX7" fmla="*/ 0 w 393331"/>
                    <a:gd name="connsiteY7" fmla="*/ 196669 h 301416"/>
                    <a:gd name="connsiteX8" fmla="*/ 196666 w 393331"/>
                    <a:gd name="connsiteY8" fmla="*/ 0 h 301416"/>
                    <a:gd name="connsiteX9" fmla="*/ 393332 w 393331"/>
                    <a:gd name="connsiteY9" fmla="*/ 196669 h 301416"/>
                    <a:gd name="connsiteX10" fmla="*/ 365429 w 393331"/>
                    <a:gd name="connsiteY10" fmla="*/ 297704 h 301416"/>
                    <a:gd name="connsiteX11" fmla="*/ 358876 w 393331"/>
                    <a:gd name="connsiteY11" fmla="*/ 301416 h 301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93331" h="301416">
                      <a:moveTo>
                        <a:pt x="358896" y="301416"/>
                      </a:moveTo>
                      <a:cubicBezTo>
                        <a:pt x="357565" y="301416"/>
                        <a:pt x="356195" y="301059"/>
                        <a:pt x="354964" y="300324"/>
                      </a:cubicBezTo>
                      <a:cubicBezTo>
                        <a:pt x="351349" y="298160"/>
                        <a:pt x="350178" y="293455"/>
                        <a:pt x="352342" y="289842"/>
                      </a:cubicBezTo>
                      <a:cubicBezTo>
                        <a:pt x="369183" y="261789"/>
                        <a:pt x="378080" y="229566"/>
                        <a:pt x="378080" y="196669"/>
                      </a:cubicBezTo>
                      <a:cubicBezTo>
                        <a:pt x="378080" y="96647"/>
                        <a:pt x="296717" y="15287"/>
                        <a:pt x="196686" y="15287"/>
                      </a:cubicBezTo>
                      <a:cubicBezTo>
                        <a:pt x="96655" y="15287"/>
                        <a:pt x="15292" y="96647"/>
                        <a:pt x="15292" y="196669"/>
                      </a:cubicBezTo>
                      <a:cubicBezTo>
                        <a:pt x="15292" y="200898"/>
                        <a:pt x="11876" y="204313"/>
                        <a:pt x="7646" y="204313"/>
                      </a:cubicBezTo>
                      <a:cubicBezTo>
                        <a:pt x="3416" y="204313"/>
                        <a:pt x="0" y="200898"/>
                        <a:pt x="0" y="196669"/>
                      </a:cubicBezTo>
                      <a:cubicBezTo>
                        <a:pt x="0" y="88229"/>
                        <a:pt x="88234" y="0"/>
                        <a:pt x="196666" y="0"/>
                      </a:cubicBezTo>
                      <a:cubicBezTo>
                        <a:pt x="305097" y="0"/>
                        <a:pt x="393332" y="88229"/>
                        <a:pt x="393332" y="196669"/>
                      </a:cubicBezTo>
                      <a:cubicBezTo>
                        <a:pt x="393332" y="232346"/>
                        <a:pt x="383680" y="267268"/>
                        <a:pt x="365429" y="297704"/>
                      </a:cubicBezTo>
                      <a:cubicBezTo>
                        <a:pt x="364000" y="300086"/>
                        <a:pt x="361458" y="301416"/>
                        <a:pt x="358876" y="30141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6" name="Freeform 121">
                  <a:extLst>
                    <a:ext uri="{FF2B5EF4-FFF2-40B4-BE49-F238E27FC236}">
                      <a16:creationId xmlns:a16="http://schemas.microsoft.com/office/drawing/2014/main" id="{4E1B2106-10B0-0AA5-FF50-28EA84A2D603}"/>
                    </a:ext>
                  </a:extLst>
                </p:cNvPr>
                <p:cNvSpPr/>
                <p:nvPr/>
              </p:nvSpPr>
              <p:spPr>
                <a:xfrm>
                  <a:off x="7253598" y="3267846"/>
                  <a:ext cx="61520" cy="48333"/>
                </a:xfrm>
                <a:custGeom>
                  <a:avLst/>
                  <a:gdLst>
                    <a:gd name="connsiteX0" fmla="*/ 7652 w 61520"/>
                    <a:gd name="connsiteY0" fmla="*/ 48334 h 48333"/>
                    <a:gd name="connsiteX1" fmla="*/ 741 w 61520"/>
                    <a:gd name="connsiteY1" fmla="*/ 43966 h 48333"/>
                    <a:gd name="connsiteX2" fmla="*/ 4356 w 61520"/>
                    <a:gd name="connsiteY2" fmla="*/ 33781 h 48333"/>
                    <a:gd name="connsiteX3" fmla="*/ 48423 w 61520"/>
                    <a:gd name="connsiteY3" fmla="*/ 2293 h 48333"/>
                    <a:gd name="connsiteX4" fmla="*/ 59227 w 61520"/>
                    <a:gd name="connsiteY4" fmla="*/ 2174 h 48333"/>
                    <a:gd name="connsiteX5" fmla="*/ 59346 w 61520"/>
                    <a:gd name="connsiteY5" fmla="*/ 12975 h 48333"/>
                    <a:gd name="connsiteX6" fmla="*/ 10909 w 61520"/>
                    <a:gd name="connsiteY6" fmla="*/ 47560 h 48333"/>
                    <a:gd name="connsiteX7" fmla="*/ 7632 w 61520"/>
                    <a:gd name="connsiteY7" fmla="*/ 48294 h 48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520" h="48333">
                      <a:moveTo>
                        <a:pt x="7652" y="48334"/>
                      </a:moveTo>
                      <a:cubicBezTo>
                        <a:pt x="4793" y="48334"/>
                        <a:pt x="2052" y="46726"/>
                        <a:pt x="741" y="43966"/>
                      </a:cubicBezTo>
                      <a:cubicBezTo>
                        <a:pt x="-1066" y="40154"/>
                        <a:pt x="543" y="35588"/>
                        <a:pt x="4356" y="33781"/>
                      </a:cubicBezTo>
                      <a:cubicBezTo>
                        <a:pt x="20779" y="25979"/>
                        <a:pt x="35614" y="15377"/>
                        <a:pt x="48423" y="2293"/>
                      </a:cubicBezTo>
                      <a:cubicBezTo>
                        <a:pt x="51382" y="-724"/>
                        <a:pt x="56208" y="-764"/>
                        <a:pt x="59227" y="2174"/>
                      </a:cubicBezTo>
                      <a:cubicBezTo>
                        <a:pt x="62245" y="5133"/>
                        <a:pt x="62285" y="9957"/>
                        <a:pt x="59346" y="12975"/>
                      </a:cubicBezTo>
                      <a:cubicBezTo>
                        <a:pt x="45266" y="27349"/>
                        <a:pt x="28981" y="38983"/>
                        <a:pt x="10909" y="47560"/>
                      </a:cubicBezTo>
                      <a:cubicBezTo>
                        <a:pt x="9857" y="48056"/>
                        <a:pt x="8725" y="48294"/>
                        <a:pt x="7632" y="4829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7" name="Freeform 122">
                  <a:extLst>
                    <a:ext uri="{FF2B5EF4-FFF2-40B4-BE49-F238E27FC236}">
                      <a16:creationId xmlns:a16="http://schemas.microsoft.com/office/drawing/2014/main" id="{120D7DE9-E893-411A-AB34-BE423FF5EAD3}"/>
                    </a:ext>
                  </a:extLst>
                </p:cNvPr>
                <p:cNvSpPr/>
                <p:nvPr/>
              </p:nvSpPr>
              <p:spPr>
                <a:xfrm>
                  <a:off x="7307514" y="3127512"/>
                  <a:ext cx="107982" cy="219580"/>
                </a:xfrm>
                <a:custGeom>
                  <a:avLst/>
                  <a:gdLst>
                    <a:gd name="connsiteX0" fmla="*/ 7654 w 107982"/>
                    <a:gd name="connsiteY0" fmla="*/ 219580 h 219580"/>
                    <a:gd name="connsiteX1" fmla="*/ 1379 w 107982"/>
                    <a:gd name="connsiteY1" fmla="*/ 216304 h 219580"/>
                    <a:gd name="connsiteX2" fmla="*/ 3285 w 107982"/>
                    <a:gd name="connsiteY2" fmla="*/ 205663 h 219580"/>
                    <a:gd name="connsiteX3" fmla="*/ 47968 w 107982"/>
                    <a:gd name="connsiteY3" fmla="*/ 163514 h 219580"/>
                    <a:gd name="connsiteX4" fmla="*/ 77777 w 107982"/>
                    <a:gd name="connsiteY4" fmla="*/ 111974 h 219580"/>
                    <a:gd name="connsiteX5" fmla="*/ 92672 w 107982"/>
                    <a:gd name="connsiteY5" fmla="*/ 34644 h 219580"/>
                    <a:gd name="connsiteX6" fmla="*/ 73309 w 107982"/>
                    <a:gd name="connsiteY6" fmla="*/ 15287 h 219580"/>
                    <a:gd name="connsiteX7" fmla="*/ 53946 w 107982"/>
                    <a:gd name="connsiteY7" fmla="*/ 34644 h 219580"/>
                    <a:gd name="connsiteX8" fmla="*/ 37800 w 107982"/>
                    <a:gd name="connsiteY8" fmla="*/ 106911 h 219580"/>
                    <a:gd name="connsiteX9" fmla="*/ 27633 w 107982"/>
                    <a:gd name="connsiteY9" fmla="*/ 110564 h 219580"/>
                    <a:gd name="connsiteX10" fmla="*/ 23978 w 107982"/>
                    <a:gd name="connsiteY10" fmla="*/ 100399 h 219580"/>
                    <a:gd name="connsiteX11" fmla="*/ 38674 w 107982"/>
                    <a:gd name="connsiteY11" fmla="*/ 34644 h 219580"/>
                    <a:gd name="connsiteX12" fmla="*/ 73329 w 107982"/>
                    <a:gd name="connsiteY12" fmla="*/ 0 h 219580"/>
                    <a:gd name="connsiteX13" fmla="*/ 107983 w 107982"/>
                    <a:gd name="connsiteY13" fmla="*/ 34644 h 219580"/>
                    <a:gd name="connsiteX14" fmla="*/ 91996 w 107982"/>
                    <a:gd name="connsiteY14" fmla="*/ 117652 h 219580"/>
                    <a:gd name="connsiteX15" fmla="*/ 59983 w 107982"/>
                    <a:gd name="connsiteY15" fmla="*/ 172984 h 219580"/>
                    <a:gd name="connsiteX16" fmla="*/ 12043 w 107982"/>
                    <a:gd name="connsiteY16" fmla="*/ 218190 h 219580"/>
                    <a:gd name="connsiteX17" fmla="*/ 7674 w 107982"/>
                    <a:gd name="connsiteY17" fmla="*/ 219560 h 219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7982" h="219580">
                      <a:moveTo>
                        <a:pt x="7654" y="219580"/>
                      </a:moveTo>
                      <a:cubicBezTo>
                        <a:pt x="5231" y="219580"/>
                        <a:pt x="2868" y="218448"/>
                        <a:pt x="1379" y="216304"/>
                      </a:cubicBezTo>
                      <a:cubicBezTo>
                        <a:pt x="-1044" y="212850"/>
                        <a:pt x="-190" y="208085"/>
                        <a:pt x="3285" y="205663"/>
                      </a:cubicBezTo>
                      <a:cubicBezTo>
                        <a:pt x="20165" y="193890"/>
                        <a:pt x="35199" y="179714"/>
                        <a:pt x="47968" y="163514"/>
                      </a:cubicBezTo>
                      <a:cubicBezTo>
                        <a:pt x="60361" y="147810"/>
                        <a:pt x="70389" y="130458"/>
                        <a:pt x="77777" y="111974"/>
                      </a:cubicBezTo>
                      <a:cubicBezTo>
                        <a:pt x="87647" y="87276"/>
                        <a:pt x="92672" y="61268"/>
                        <a:pt x="92672" y="34644"/>
                      </a:cubicBezTo>
                      <a:cubicBezTo>
                        <a:pt x="92672" y="23963"/>
                        <a:pt x="83993" y="15287"/>
                        <a:pt x="73309" y="15287"/>
                      </a:cubicBezTo>
                      <a:cubicBezTo>
                        <a:pt x="62624" y="15287"/>
                        <a:pt x="53946" y="23983"/>
                        <a:pt x="53946" y="34644"/>
                      </a:cubicBezTo>
                      <a:cubicBezTo>
                        <a:pt x="53946" y="59878"/>
                        <a:pt x="48505" y="84199"/>
                        <a:pt x="37800" y="106911"/>
                      </a:cubicBezTo>
                      <a:cubicBezTo>
                        <a:pt x="35993" y="110723"/>
                        <a:pt x="31446" y="112371"/>
                        <a:pt x="27633" y="110564"/>
                      </a:cubicBezTo>
                      <a:cubicBezTo>
                        <a:pt x="23820" y="108758"/>
                        <a:pt x="22171" y="104211"/>
                        <a:pt x="23978" y="100399"/>
                      </a:cubicBezTo>
                      <a:cubicBezTo>
                        <a:pt x="33729" y="79732"/>
                        <a:pt x="38674" y="57595"/>
                        <a:pt x="38674" y="34644"/>
                      </a:cubicBezTo>
                      <a:cubicBezTo>
                        <a:pt x="38674" y="15545"/>
                        <a:pt x="54224" y="0"/>
                        <a:pt x="73329" y="0"/>
                      </a:cubicBezTo>
                      <a:cubicBezTo>
                        <a:pt x="92433" y="0"/>
                        <a:pt x="107983" y="15545"/>
                        <a:pt x="107983" y="34644"/>
                      </a:cubicBezTo>
                      <a:cubicBezTo>
                        <a:pt x="107983" y="63214"/>
                        <a:pt x="102601" y="91148"/>
                        <a:pt x="91996" y="117652"/>
                      </a:cubicBezTo>
                      <a:cubicBezTo>
                        <a:pt x="84053" y="137506"/>
                        <a:pt x="73289" y="156128"/>
                        <a:pt x="59983" y="172984"/>
                      </a:cubicBezTo>
                      <a:cubicBezTo>
                        <a:pt x="46280" y="190356"/>
                        <a:pt x="30155" y="205583"/>
                        <a:pt x="12043" y="218190"/>
                      </a:cubicBezTo>
                      <a:cubicBezTo>
                        <a:pt x="10713" y="219123"/>
                        <a:pt x="9183" y="219560"/>
                        <a:pt x="7674" y="21956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8" name="Freeform 123">
                  <a:extLst>
                    <a:ext uri="{FF2B5EF4-FFF2-40B4-BE49-F238E27FC236}">
                      <a16:creationId xmlns:a16="http://schemas.microsoft.com/office/drawing/2014/main" id="{B65E2EFD-10EF-2120-5678-1DB6E88A020D}"/>
                    </a:ext>
                  </a:extLst>
                </p:cNvPr>
                <p:cNvSpPr/>
                <p:nvPr/>
              </p:nvSpPr>
              <p:spPr>
                <a:xfrm>
                  <a:off x="7215013" y="3073489"/>
                  <a:ext cx="254441" cy="199807"/>
                </a:xfrm>
                <a:custGeom>
                  <a:avLst/>
                  <a:gdLst>
                    <a:gd name="connsiteX0" fmla="*/ 7651 w 254441"/>
                    <a:gd name="connsiteY0" fmla="*/ 199807 h 199807"/>
                    <a:gd name="connsiteX1" fmla="*/ 323 w 254441"/>
                    <a:gd name="connsiteY1" fmla="*/ 194348 h 199807"/>
                    <a:gd name="connsiteX2" fmla="*/ 5466 w 254441"/>
                    <a:gd name="connsiteY2" fmla="*/ 184838 h 199807"/>
                    <a:gd name="connsiteX3" fmla="*/ 48442 w 254441"/>
                    <a:gd name="connsiteY3" fmla="*/ 158889 h 199807"/>
                    <a:gd name="connsiteX4" fmla="*/ 77138 w 254441"/>
                    <a:gd name="connsiteY4" fmla="*/ 88648 h 199807"/>
                    <a:gd name="connsiteX5" fmla="*/ 119359 w 254441"/>
                    <a:gd name="connsiteY5" fmla="*/ 13125 h 199807"/>
                    <a:gd name="connsiteX6" fmla="*/ 178440 w 254441"/>
                    <a:gd name="connsiteY6" fmla="*/ 915 h 199807"/>
                    <a:gd name="connsiteX7" fmla="*/ 254441 w 254441"/>
                    <a:gd name="connsiteY7" fmla="*/ 88648 h 199807"/>
                    <a:gd name="connsiteX8" fmla="*/ 248881 w 254441"/>
                    <a:gd name="connsiteY8" fmla="*/ 144118 h 199807"/>
                    <a:gd name="connsiteX9" fmla="*/ 239865 w 254441"/>
                    <a:gd name="connsiteY9" fmla="*/ 150094 h 199807"/>
                    <a:gd name="connsiteX10" fmla="*/ 233887 w 254441"/>
                    <a:gd name="connsiteY10" fmla="*/ 141081 h 199807"/>
                    <a:gd name="connsiteX11" fmla="*/ 239130 w 254441"/>
                    <a:gd name="connsiteY11" fmla="*/ 88648 h 199807"/>
                    <a:gd name="connsiteX12" fmla="*/ 176256 w 254441"/>
                    <a:gd name="connsiteY12" fmla="*/ 16043 h 199807"/>
                    <a:gd name="connsiteX13" fmla="*/ 165770 w 254441"/>
                    <a:gd name="connsiteY13" fmla="*/ 15289 h 199807"/>
                    <a:gd name="connsiteX14" fmla="*/ 127362 w 254441"/>
                    <a:gd name="connsiteY14" fmla="*/ 26149 h 199807"/>
                    <a:gd name="connsiteX15" fmla="*/ 92410 w 254441"/>
                    <a:gd name="connsiteY15" fmla="*/ 88648 h 199807"/>
                    <a:gd name="connsiteX16" fmla="*/ 59344 w 254441"/>
                    <a:gd name="connsiteY16" fmla="*/ 169590 h 199807"/>
                    <a:gd name="connsiteX17" fmla="*/ 9816 w 254441"/>
                    <a:gd name="connsiteY17" fmla="*/ 199490 h 199807"/>
                    <a:gd name="connsiteX18" fmla="*/ 7631 w 254441"/>
                    <a:gd name="connsiteY18" fmla="*/ 199807 h 199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54441" h="199807">
                      <a:moveTo>
                        <a:pt x="7651" y="199807"/>
                      </a:moveTo>
                      <a:cubicBezTo>
                        <a:pt x="4354" y="199807"/>
                        <a:pt x="1316" y="197663"/>
                        <a:pt x="323" y="194348"/>
                      </a:cubicBezTo>
                      <a:cubicBezTo>
                        <a:pt x="-889" y="190298"/>
                        <a:pt x="1415" y="186049"/>
                        <a:pt x="5466" y="184838"/>
                      </a:cubicBezTo>
                      <a:cubicBezTo>
                        <a:pt x="21671" y="180014"/>
                        <a:pt x="36526" y="171040"/>
                        <a:pt x="48442" y="158889"/>
                      </a:cubicBezTo>
                      <a:cubicBezTo>
                        <a:pt x="66950" y="140009"/>
                        <a:pt x="77138" y="115053"/>
                        <a:pt x="77138" y="88648"/>
                      </a:cubicBezTo>
                      <a:cubicBezTo>
                        <a:pt x="77138" y="57636"/>
                        <a:pt x="92926" y="29405"/>
                        <a:pt x="119359" y="13125"/>
                      </a:cubicBezTo>
                      <a:cubicBezTo>
                        <a:pt x="136835" y="2364"/>
                        <a:pt x="157528" y="-2083"/>
                        <a:pt x="178440" y="915"/>
                      </a:cubicBezTo>
                      <a:cubicBezTo>
                        <a:pt x="221773" y="7109"/>
                        <a:pt x="254441" y="44831"/>
                        <a:pt x="254441" y="88648"/>
                      </a:cubicBezTo>
                      <a:cubicBezTo>
                        <a:pt x="254441" y="107310"/>
                        <a:pt x="252575" y="125972"/>
                        <a:pt x="248881" y="144118"/>
                      </a:cubicBezTo>
                      <a:cubicBezTo>
                        <a:pt x="248047" y="148248"/>
                        <a:pt x="243995" y="150928"/>
                        <a:pt x="239865" y="150094"/>
                      </a:cubicBezTo>
                      <a:cubicBezTo>
                        <a:pt x="235734" y="149260"/>
                        <a:pt x="233053" y="145230"/>
                        <a:pt x="233887" y="141081"/>
                      </a:cubicBezTo>
                      <a:cubicBezTo>
                        <a:pt x="237362" y="123927"/>
                        <a:pt x="239130" y="106297"/>
                        <a:pt x="239130" y="88648"/>
                      </a:cubicBezTo>
                      <a:cubicBezTo>
                        <a:pt x="239130" y="52375"/>
                        <a:pt x="212102" y="21165"/>
                        <a:pt x="176256" y="16043"/>
                      </a:cubicBezTo>
                      <a:cubicBezTo>
                        <a:pt x="172741" y="15547"/>
                        <a:pt x="169206" y="15289"/>
                        <a:pt x="165770" y="15289"/>
                      </a:cubicBezTo>
                      <a:cubicBezTo>
                        <a:pt x="152166" y="15289"/>
                        <a:pt x="138881" y="19041"/>
                        <a:pt x="127362" y="26149"/>
                      </a:cubicBezTo>
                      <a:cubicBezTo>
                        <a:pt x="105477" y="39629"/>
                        <a:pt x="92410" y="62997"/>
                        <a:pt x="92410" y="88648"/>
                      </a:cubicBezTo>
                      <a:cubicBezTo>
                        <a:pt x="92410" y="119083"/>
                        <a:pt x="80673" y="147831"/>
                        <a:pt x="59344" y="169590"/>
                      </a:cubicBezTo>
                      <a:cubicBezTo>
                        <a:pt x="45622" y="183587"/>
                        <a:pt x="28503" y="193931"/>
                        <a:pt x="9816" y="199490"/>
                      </a:cubicBezTo>
                      <a:cubicBezTo>
                        <a:pt x="9081" y="199708"/>
                        <a:pt x="8346" y="199807"/>
                        <a:pt x="7631" y="1998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9" name="Freeform 124">
                  <a:extLst>
                    <a:ext uri="{FF2B5EF4-FFF2-40B4-BE49-F238E27FC236}">
                      <a16:creationId xmlns:a16="http://schemas.microsoft.com/office/drawing/2014/main" id="{862B8178-46E1-F6FB-EFAB-9A49162A09FD}"/>
                    </a:ext>
                  </a:extLst>
                </p:cNvPr>
                <p:cNvSpPr/>
                <p:nvPr/>
              </p:nvSpPr>
              <p:spPr>
                <a:xfrm>
                  <a:off x="7377059" y="3263311"/>
                  <a:ext cx="69536" cy="95395"/>
                </a:xfrm>
                <a:custGeom>
                  <a:avLst/>
                  <a:gdLst>
                    <a:gd name="connsiteX0" fmla="*/ 7636 w 69536"/>
                    <a:gd name="connsiteY0" fmla="*/ 95396 h 95395"/>
                    <a:gd name="connsiteX1" fmla="*/ 2294 w 69536"/>
                    <a:gd name="connsiteY1" fmla="*/ 93212 h 95395"/>
                    <a:gd name="connsiteX2" fmla="*/ 2175 w 69536"/>
                    <a:gd name="connsiteY2" fmla="*/ 82411 h 95395"/>
                    <a:gd name="connsiteX3" fmla="*/ 47176 w 69536"/>
                    <a:gd name="connsiteY3" fmla="*/ 20607 h 95395"/>
                    <a:gd name="connsiteX4" fmla="*/ 54901 w 69536"/>
                    <a:gd name="connsiteY4" fmla="*/ 4566 h 95395"/>
                    <a:gd name="connsiteX5" fmla="*/ 64970 w 69536"/>
                    <a:gd name="connsiteY5" fmla="*/ 655 h 95395"/>
                    <a:gd name="connsiteX6" fmla="*/ 68882 w 69536"/>
                    <a:gd name="connsiteY6" fmla="*/ 10720 h 95395"/>
                    <a:gd name="connsiteX7" fmla="*/ 60700 w 69536"/>
                    <a:gd name="connsiteY7" fmla="*/ 27695 h 95395"/>
                    <a:gd name="connsiteX8" fmla="*/ 13078 w 69536"/>
                    <a:gd name="connsiteY8" fmla="*/ 93073 h 95395"/>
                    <a:gd name="connsiteX9" fmla="*/ 7616 w 69536"/>
                    <a:gd name="connsiteY9" fmla="*/ 95376 h 95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9536" h="95395">
                      <a:moveTo>
                        <a:pt x="7636" y="95396"/>
                      </a:moveTo>
                      <a:cubicBezTo>
                        <a:pt x="5710" y="95396"/>
                        <a:pt x="3784" y="94661"/>
                        <a:pt x="2294" y="93212"/>
                      </a:cubicBezTo>
                      <a:cubicBezTo>
                        <a:pt x="-724" y="90254"/>
                        <a:pt x="-764" y="85429"/>
                        <a:pt x="2175" y="82411"/>
                      </a:cubicBezTo>
                      <a:cubicBezTo>
                        <a:pt x="20148" y="64067"/>
                        <a:pt x="35280" y="43280"/>
                        <a:pt x="47176" y="20607"/>
                      </a:cubicBezTo>
                      <a:cubicBezTo>
                        <a:pt x="49936" y="15366"/>
                        <a:pt x="52538" y="9966"/>
                        <a:pt x="54901" y="4566"/>
                      </a:cubicBezTo>
                      <a:cubicBezTo>
                        <a:pt x="56609" y="694"/>
                        <a:pt x="61117" y="-1053"/>
                        <a:pt x="64970" y="655"/>
                      </a:cubicBezTo>
                      <a:cubicBezTo>
                        <a:pt x="68842" y="2362"/>
                        <a:pt x="70590" y="6869"/>
                        <a:pt x="68882" y="10720"/>
                      </a:cubicBezTo>
                      <a:cubicBezTo>
                        <a:pt x="66360" y="16438"/>
                        <a:pt x="63600" y="22156"/>
                        <a:pt x="60700" y="27695"/>
                      </a:cubicBezTo>
                      <a:cubicBezTo>
                        <a:pt x="48109" y="51678"/>
                        <a:pt x="32083" y="73676"/>
                        <a:pt x="13078" y="93073"/>
                      </a:cubicBezTo>
                      <a:cubicBezTo>
                        <a:pt x="11588" y="94601"/>
                        <a:pt x="9602" y="95376"/>
                        <a:pt x="7616" y="9537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0" name="Freeform 125">
                  <a:extLst>
                    <a:ext uri="{FF2B5EF4-FFF2-40B4-BE49-F238E27FC236}">
                      <a16:creationId xmlns:a16="http://schemas.microsoft.com/office/drawing/2014/main" id="{88C9F13A-163B-9635-5009-95B02ECFCDBC}"/>
                    </a:ext>
                  </a:extLst>
                </p:cNvPr>
                <p:cNvSpPr/>
                <p:nvPr/>
              </p:nvSpPr>
              <p:spPr>
                <a:xfrm>
                  <a:off x="7461959" y="3154513"/>
                  <a:ext cx="61531" cy="182156"/>
                </a:xfrm>
                <a:custGeom>
                  <a:avLst/>
                  <a:gdLst>
                    <a:gd name="connsiteX0" fmla="*/ 7634 w 61531"/>
                    <a:gd name="connsiteY0" fmla="*/ 182156 h 182156"/>
                    <a:gd name="connsiteX1" fmla="*/ 3702 w 61531"/>
                    <a:gd name="connsiteY1" fmla="*/ 181064 h 182156"/>
                    <a:gd name="connsiteX2" fmla="*/ 1100 w 61531"/>
                    <a:gd name="connsiteY2" fmla="*/ 170582 h 182156"/>
                    <a:gd name="connsiteX3" fmla="*/ 46240 w 61531"/>
                    <a:gd name="connsiteY3" fmla="*/ 7644 h 182156"/>
                    <a:gd name="connsiteX4" fmla="*/ 53886 w 61531"/>
                    <a:gd name="connsiteY4" fmla="*/ 0 h 182156"/>
                    <a:gd name="connsiteX5" fmla="*/ 61532 w 61531"/>
                    <a:gd name="connsiteY5" fmla="*/ 7644 h 182156"/>
                    <a:gd name="connsiteX6" fmla="*/ 14207 w 61531"/>
                    <a:gd name="connsiteY6" fmla="*/ 178463 h 182156"/>
                    <a:gd name="connsiteX7" fmla="*/ 7654 w 61531"/>
                    <a:gd name="connsiteY7" fmla="*/ 182156 h 18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531" h="182156">
                      <a:moveTo>
                        <a:pt x="7634" y="182156"/>
                      </a:moveTo>
                      <a:cubicBezTo>
                        <a:pt x="6283" y="182156"/>
                        <a:pt x="4933" y="181799"/>
                        <a:pt x="3702" y="181064"/>
                      </a:cubicBezTo>
                      <a:cubicBezTo>
                        <a:pt x="87" y="178880"/>
                        <a:pt x="-1084" y="174195"/>
                        <a:pt x="1100" y="170582"/>
                      </a:cubicBezTo>
                      <a:cubicBezTo>
                        <a:pt x="30631" y="121523"/>
                        <a:pt x="46240" y="65179"/>
                        <a:pt x="46240" y="7644"/>
                      </a:cubicBezTo>
                      <a:cubicBezTo>
                        <a:pt x="46240" y="3415"/>
                        <a:pt x="49656" y="0"/>
                        <a:pt x="53886" y="0"/>
                      </a:cubicBezTo>
                      <a:cubicBezTo>
                        <a:pt x="58116" y="0"/>
                        <a:pt x="61532" y="3415"/>
                        <a:pt x="61532" y="7644"/>
                      </a:cubicBezTo>
                      <a:cubicBezTo>
                        <a:pt x="61532" y="67959"/>
                        <a:pt x="45168" y="127043"/>
                        <a:pt x="14207" y="178463"/>
                      </a:cubicBezTo>
                      <a:cubicBezTo>
                        <a:pt x="12777" y="180846"/>
                        <a:pt x="10235" y="182156"/>
                        <a:pt x="7654" y="18215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1" name="Freeform 126">
                  <a:extLst>
                    <a:ext uri="{FF2B5EF4-FFF2-40B4-BE49-F238E27FC236}">
                      <a16:creationId xmlns:a16="http://schemas.microsoft.com/office/drawing/2014/main" id="{2B37CC53-81A1-35C6-E55E-59D2AB70BEAE}"/>
                    </a:ext>
                  </a:extLst>
                </p:cNvPr>
                <p:cNvSpPr/>
                <p:nvPr/>
              </p:nvSpPr>
              <p:spPr>
                <a:xfrm>
                  <a:off x="7423367" y="3029144"/>
                  <a:ext cx="89881" cy="89016"/>
                </a:xfrm>
                <a:custGeom>
                  <a:avLst/>
                  <a:gdLst>
                    <a:gd name="connsiteX0" fmla="*/ 82230 w 89881"/>
                    <a:gd name="connsiteY0" fmla="*/ 89017 h 89016"/>
                    <a:gd name="connsiteX1" fmla="*/ 75160 w 89881"/>
                    <a:gd name="connsiteY1" fmla="*/ 84291 h 89016"/>
                    <a:gd name="connsiteX2" fmla="*/ 4799 w 89881"/>
                    <a:gd name="connsiteY2" fmla="*/ 14745 h 89016"/>
                    <a:gd name="connsiteX3" fmla="*/ 549 w 89881"/>
                    <a:gd name="connsiteY3" fmla="*/ 4798 h 89016"/>
                    <a:gd name="connsiteX4" fmla="*/ 10499 w 89881"/>
                    <a:gd name="connsiteY4" fmla="*/ 549 h 89016"/>
                    <a:gd name="connsiteX5" fmla="*/ 89300 w 89881"/>
                    <a:gd name="connsiteY5" fmla="*/ 78415 h 89016"/>
                    <a:gd name="connsiteX6" fmla="*/ 85170 w 89881"/>
                    <a:gd name="connsiteY6" fmla="*/ 88401 h 89016"/>
                    <a:gd name="connsiteX7" fmla="*/ 82250 w 89881"/>
                    <a:gd name="connsiteY7" fmla="*/ 88977 h 89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9881" h="89016">
                      <a:moveTo>
                        <a:pt x="82230" y="89017"/>
                      </a:moveTo>
                      <a:cubicBezTo>
                        <a:pt x="79232" y="89017"/>
                        <a:pt x="76392" y="87250"/>
                        <a:pt x="75160" y="84291"/>
                      </a:cubicBezTo>
                      <a:cubicBezTo>
                        <a:pt x="62113" y="52784"/>
                        <a:pt x="36455" y="27451"/>
                        <a:pt x="4799" y="14745"/>
                      </a:cubicBezTo>
                      <a:cubicBezTo>
                        <a:pt x="887" y="13176"/>
                        <a:pt x="-1019" y="8729"/>
                        <a:pt x="549" y="4798"/>
                      </a:cubicBezTo>
                      <a:cubicBezTo>
                        <a:pt x="2118" y="887"/>
                        <a:pt x="6567" y="-1019"/>
                        <a:pt x="10499" y="549"/>
                      </a:cubicBezTo>
                      <a:cubicBezTo>
                        <a:pt x="45967" y="14764"/>
                        <a:pt x="74684" y="43155"/>
                        <a:pt x="89300" y="78415"/>
                      </a:cubicBezTo>
                      <a:cubicBezTo>
                        <a:pt x="90909" y="82306"/>
                        <a:pt x="89062" y="86793"/>
                        <a:pt x="85170" y="88401"/>
                      </a:cubicBezTo>
                      <a:cubicBezTo>
                        <a:pt x="84216" y="88798"/>
                        <a:pt x="83223" y="88977"/>
                        <a:pt x="82250" y="889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2" name="Freeform 127">
                  <a:extLst>
                    <a:ext uri="{FF2B5EF4-FFF2-40B4-BE49-F238E27FC236}">
                      <a16:creationId xmlns:a16="http://schemas.microsoft.com/office/drawing/2014/main" id="{70F0CB35-49A1-17FD-D72F-B88A56D92B0E}"/>
                    </a:ext>
                  </a:extLst>
                </p:cNvPr>
                <p:cNvSpPr/>
                <p:nvPr/>
              </p:nvSpPr>
              <p:spPr>
                <a:xfrm>
                  <a:off x="7299853" y="3019509"/>
                  <a:ext cx="88615" cy="36947"/>
                </a:xfrm>
                <a:custGeom>
                  <a:avLst/>
                  <a:gdLst>
                    <a:gd name="connsiteX0" fmla="*/ 7649 w 88615"/>
                    <a:gd name="connsiteY0" fmla="*/ 36928 h 36947"/>
                    <a:gd name="connsiteX1" fmla="*/ 1235 w 88615"/>
                    <a:gd name="connsiteY1" fmla="*/ 33433 h 36947"/>
                    <a:gd name="connsiteX2" fmla="*/ 3499 w 88615"/>
                    <a:gd name="connsiteY2" fmla="*/ 22871 h 36947"/>
                    <a:gd name="connsiteX3" fmla="*/ 60534 w 88615"/>
                    <a:gd name="connsiteY3" fmla="*/ 1469 h 36947"/>
                    <a:gd name="connsiteX4" fmla="*/ 80969 w 88615"/>
                    <a:gd name="connsiteY4" fmla="*/ 0 h 36947"/>
                    <a:gd name="connsiteX5" fmla="*/ 88615 w 88615"/>
                    <a:gd name="connsiteY5" fmla="*/ 7644 h 36947"/>
                    <a:gd name="connsiteX6" fmla="*/ 80969 w 88615"/>
                    <a:gd name="connsiteY6" fmla="*/ 15287 h 36947"/>
                    <a:gd name="connsiteX7" fmla="*/ 62719 w 88615"/>
                    <a:gd name="connsiteY7" fmla="*/ 16617 h 36947"/>
                    <a:gd name="connsiteX8" fmla="*/ 11820 w 88615"/>
                    <a:gd name="connsiteY8" fmla="*/ 35717 h 36947"/>
                    <a:gd name="connsiteX9" fmla="*/ 7669 w 88615"/>
                    <a:gd name="connsiteY9" fmla="*/ 36947 h 3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8615" h="36947">
                      <a:moveTo>
                        <a:pt x="7649" y="36928"/>
                      </a:moveTo>
                      <a:cubicBezTo>
                        <a:pt x="5147" y="36928"/>
                        <a:pt x="2684" y="35697"/>
                        <a:pt x="1235" y="33433"/>
                      </a:cubicBezTo>
                      <a:cubicBezTo>
                        <a:pt x="-1069" y="29899"/>
                        <a:pt x="-56" y="25154"/>
                        <a:pt x="3499" y="22871"/>
                      </a:cubicBezTo>
                      <a:cubicBezTo>
                        <a:pt x="20895" y="11594"/>
                        <a:pt x="40079" y="4388"/>
                        <a:pt x="60534" y="1469"/>
                      </a:cubicBezTo>
                      <a:cubicBezTo>
                        <a:pt x="67366" y="496"/>
                        <a:pt x="74237" y="0"/>
                        <a:pt x="80969" y="0"/>
                      </a:cubicBezTo>
                      <a:cubicBezTo>
                        <a:pt x="85200" y="0"/>
                        <a:pt x="88615" y="3415"/>
                        <a:pt x="88615" y="7644"/>
                      </a:cubicBezTo>
                      <a:cubicBezTo>
                        <a:pt x="88615" y="11872"/>
                        <a:pt x="85200" y="15287"/>
                        <a:pt x="80969" y="15287"/>
                      </a:cubicBezTo>
                      <a:cubicBezTo>
                        <a:pt x="74972" y="15287"/>
                        <a:pt x="68816" y="15724"/>
                        <a:pt x="62719" y="16617"/>
                      </a:cubicBezTo>
                      <a:cubicBezTo>
                        <a:pt x="44468" y="19238"/>
                        <a:pt x="27350" y="25671"/>
                        <a:pt x="11820" y="35717"/>
                      </a:cubicBezTo>
                      <a:cubicBezTo>
                        <a:pt x="10529" y="36550"/>
                        <a:pt x="9099" y="36947"/>
                        <a:pt x="7669" y="3694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3" name="Freeform 128">
                  <a:extLst>
                    <a:ext uri="{FF2B5EF4-FFF2-40B4-BE49-F238E27FC236}">
                      <a16:creationId xmlns:a16="http://schemas.microsoft.com/office/drawing/2014/main" id="{FAF6D60A-06A8-6A5F-CDD1-ED331D21B3A2}"/>
                    </a:ext>
                  </a:extLst>
                </p:cNvPr>
                <p:cNvSpPr/>
                <p:nvPr/>
              </p:nvSpPr>
              <p:spPr>
                <a:xfrm>
                  <a:off x="7191824" y="3078928"/>
                  <a:ext cx="84739" cy="144257"/>
                </a:xfrm>
                <a:custGeom>
                  <a:avLst/>
                  <a:gdLst>
                    <a:gd name="connsiteX0" fmla="*/ 7644 w 84739"/>
                    <a:gd name="connsiteY0" fmla="*/ 144258 h 144257"/>
                    <a:gd name="connsiteX1" fmla="*/ 78 w 84739"/>
                    <a:gd name="connsiteY1" fmla="*/ 137706 h 144257"/>
                    <a:gd name="connsiteX2" fmla="*/ 6552 w 84739"/>
                    <a:gd name="connsiteY2" fmla="*/ 129050 h 144257"/>
                    <a:gd name="connsiteX3" fmla="*/ 46310 w 84739"/>
                    <a:gd name="connsiteY3" fmla="*/ 83228 h 144257"/>
                    <a:gd name="connsiteX4" fmla="*/ 70757 w 84739"/>
                    <a:gd name="connsiteY4" fmla="*/ 3357 h 144257"/>
                    <a:gd name="connsiteX5" fmla="*/ 81381 w 84739"/>
                    <a:gd name="connsiteY5" fmla="*/ 1313 h 144257"/>
                    <a:gd name="connsiteX6" fmla="*/ 83427 w 84739"/>
                    <a:gd name="connsiteY6" fmla="*/ 11934 h 144257"/>
                    <a:gd name="connsiteX7" fmla="*/ 61621 w 84739"/>
                    <a:gd name="connsiteY7" fmla="*/ 83228 h 144257"/>
                    <a:gd name="connsiteX8" fmla="*/ 8756 w 84739"/>
                    <a:gd name="connsiteY8" fmla="*/ 144179 h 144257"/>
                    <a:gd name="connsiteX9" fmla="*/ 7664 w 84739"/>
                    <a:gd name="connsiteY9" fmla="*/ 144258 h 14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4739" h="144257">
                      <a:moveTo>
                        <a:pt x="7644" y="144258"/>
                      </a:moveTo>
                      <a:cubicBezTo>
                        <a:pt x="3910" y="144258"/>
                        <a:pt x="634" y="141518"/>
                        <a:pt x="78" y="137706"/>
                      </a:cubicBezTo>
                      <a:cubicBezTo>
                        <a:pt x="-518" y="133537"/>
                        <a:pt x="2381" y="129666"/>
                        <a:pt x="6552" y="129050"/>
                      </a:cubicBezTo>
                      <a:cubicBezTo>
                        <a:pt x="29211" y="125814"/>
                        <a:pt x="46310" y="106099"/>
                        <a:pt x="46310" y="83228"/>
                      </a:cubicBezTo>
                      <a:cubicBezTo>
                        <a:pt x="46310" y="54599"/>
                        <a:pt x="54770" y="26983"/>
                        <a:pt x="70757" y="3357"/>
                      </a:cubicBezTo>
                      <a:cubicBezTo>
                        <a:pt x="73120" y="-137"/>
                        <a:pt x="77866" y="-1050"/>
                        <a:pt x="81381" y="1313"/>
                      </a:cubicBezTo>
                      <a:cubicBezTo>
                        <a:pt x="84876" y="3675"/>
                        <a:pt x="85790" y="8420"/>
                        <a:pt x="83427" y="11934"/>
                      </a:cubicBezTo>
                      <a:cubicBezTo>
                        <a:pt x="69148" y="33019"/>
                        <a:pt x="61621" y="57677"/>
                        <a:pt x="61621" y="83228"/>
                      </a:cubicBezTo>
                      <a:cubicBezTo>
                        <a:pt x="61621" y="113664"/>
                        <a:pt x="38882" y="139870"/>
                        <a:pt x="8756" y="144179"/>
                      </a:cubicBezTo>
                      <a:cubicBezTo>
                        <a:pt x="8399" y="144238"/>
                        <a:pt x="8021" y="144258"/>
                        <a:pt x="7664" y="14425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7" name="Graphic 10">
              <a:extLst>
                <a:ext uri="{FF2B5EF4-FFF2-40B4-BE49-F238E27FC236}">
                  <a16:creationId xmlns:a16="http://schemas.microsoft.com/office/drawing/2014/main" id="{7083FBC6-A0BF-49E1-F537-35ADC10D966C}"/>
                </a:ext>
              </a:extLst>
            </p:cNvPr>
            <p:cNvGrpSpPr/>
            <p:nvPr/>
          </p:nvGrpSpPr>
          <p:grpSpPr>
            <a:xfrm>
              <a:off x="7044665" y="3480051"/>
              <a:ext cx="677636" cy="346503"/>
              <a:chOff x="7044665" y="3480051"/>
              <a:chExt cx="677636" cy="346503"/>
            </a:xfrm>
            <a:solidFill>
              <a:srgbClr val="000000"/>
            </a:solidFill>
          </p:grpSpPr>
          <p:sp>
            <p:nvSpPr>
              <p:cNvPr id="168" name="Freeform 130">
                <a:extLst>
                  <a:ext uri="{FF2B5EF4-FFF2-40B4-BE49-F238E27FC236}">
                    <a16:creationId xmlns:a16="http://schemas.microsoft.com/office/drawing/2014/main" id="{04F60FD9-9885-5406-B84A-021505AAB046}"/>
                  </a:ext>
                </a:extLst>
              </p:cNvPr>
              <p:cNvSpPr/>
              <p:nvPr/>
            </p:nvSpPr>
            <p:spPr>
              <a:xfrm>
                <a:off x="7077195" y="3485074"/>
                <a:ext cx="24188" cy="120907"/>
              </a:xfrm>
              <a:custGeom>
                <a:avLst/>
                <a:gdLst>
                  <a:gd name="connsiteX0" fmla="*/ 0 w 24188"/>
                  <a:gd name="connsiteY0" fmla="*/ 120908 h 120907"/>
                  <a:gd name="connsiteX1" fmla="*/ 0 w 24188"/>
                  <a:gd name="connsiteY1" fmla="*/ 0 h 120907"/>
                  <a:gd name="connsiteX2" fmla="*/ 24189 w 24188"/>
                  <a:gd name="connsiteY2" fmla="*/ 0 h 120907"/>
                  <a:gd name="connsiteX3" fmla="*/ 24189 w 24188"/>
                  <a:gd name="connsiteY3" fmla="*/ 120908 h 120907"/>
                  <a:gd name="connsiteX4" fmla="*/ 0 w 24188"/>
                  <a:gd name="connsiteY4" fmla="*/ 12090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88" h="120907">
                    <a:moveTo>
                      <a:pt x="0" y="120908"/>
                    </a:moveTo>
                    <a:lnTo>
                      <a:pt x="0" y="0"/>
                    </a:lnTo>
                    <a:lnTo>
                      <a:pt x="24189" y="0"/>
                    </a:lnTo>
                    <a:lnTo>
                      <a:pt x="24189" y="120908"/>
                    </a:lnTo>
                    <a:lnTo>
                      <a:pt x="0" y="12090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 131">
                <a:extLst>
                  <a:ext uri="{FF2B5EF4-FFF2-40B4-BE49-F238E27FC236}">
                    <a16:creationId xmlns:a16="http://schemas.microsoft.com/office/drawing/2014/main" id="{0B941003-A1A0-4CDD-1184-2F17E0557CD1}"/>
                  </a:ext>
                </a:extLst>
              </p:cNvPr>
              <p:cNvSpPr/>
              <p:nvPr/>
            </p:nvSpPr>
            <p:spPr>
              <a:xfrm>
                <a:off x="7124023" y="3480071"/>
                <a:ext cx="78285" cy="127817"/>
              </a:xfrm>
              <a:custGeom>
                <a:avLst/>
                <a:gdLst>
                  <a:gd name="connsiteX0" fmla="*/ 54434 w 78285"/>
                  <a:gd name="connsiteY0" fmla="*/ 125911 h 127817"/>
                  <a:gd name="connsiteX1" fmla="*/ 54434 w 78285"/>
                  <a:gd name="connsiteY1" fmla="*/ 120213 h 127817"/>
                  <a:gd name="connsiteX2" fmla="*/ 35250 w 78285"/>
                  <a:gd name="connsiteY2" fmla="*/ 127817 h 127817"/>
                  <a:gd name="connsiteX3" fmla="*/ 0 w 78285"/>
                  <a:gd name="connsiteY3" fmla="*/ 79454 h 127817"/>
                  <a:gd name="connsiteX4" fmla="*/ 35250 w 78285"/>
                  <a:gd name="connsiteY4" fmla="*/ 33334 h 127817"/>
                  <a:gd name="connsiteX5" fmla="*/ 54434 w 78285"/>
                  <a:gd name="connsiteY5" fmla="*/ 40422 h 127817"/>
                  <a:gd name="connsiteX6" fmla="*/ 54434 w 78285"/>
                  <a:gd name="connsiteY6" fmla="*/ 11912 h 127817"/>
                  <a:gd name="connsiteX7" fmla="*/ 78285 w 78285"/>
                  <a:gd name="connsiteY7" fmla="*/ 0 h 127817"/>
                  <a:gd name="connsiteX8" fmla="*/ 78285 w 78285"/>
                  <a:gd name="connsiteY8" fmla="*/ 125931 h 127817"/>
                  <a:gd name="connsiteX9" fmla="*/ 54434 w 78285"/>
                  <a:gd name="connsiteY9" fmla="*/ 125931 h 127817"/>
                  <a:gd name="connsiteX10" fmla="*/ 54434 w 78285"/>
                  <a:gd name="connsiteY10" fmla="*/ 63551 h 127817"/>
                  <a:gd name="connsiteX11" fmla="*/ 38368 w 78285"/>
                  <a:gd name="connsiteY11" fmla="*/ 55769 h 127817"/>
                  <a:gd name="connsiteX12" fmla="*/ 24208 w 78285"/>
                  <a:gd name="connsiteY12" fmla="*/ 78918 h 127817"/>
                  <a:gd name="connsiteX13" fmla="*/ 39758 w 78285"/>
                  <a:gd name="connsiteY13" fmla="*/ 105343 h 127817"/>
                  <a:gd name="connsiteX14" fmla="*/ 54454 w 78285"/>
                  <a:gd name="connsiteY14" fmla="*/ 97739 h 127817"/>
                  <a:gd name="connsiteX15" fmla="*/ 54454 w 78285"/>
                  <a:gd name="connsiteY15" fmla="*/ 63531 h 12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285" h="127817">
                    <a:moveTo>
                      <a:pt x="54434" y="125911"/>
                    </a:moveTo>
                    <a:lnTo>
                      <a:pt x="54434" y="120213"/>
                    </a:lnTo>
                    <a:cubicBezTo>
                      <a:pt x="49946" y="124184"/>
                      <a:pt x="43889" y="127817"/>
                      <a:pt x="35250" y="127817"/>
                    </a:cubicBezTo>
                    <a:cubicBezTo>
                      <a:pt x="15907" y="127817"/>
                      <a:pt x="0" y="113304"/>
                      <a:pt x="0" y="79454"/>
                    </a:cubicBezTo>
                    <a:cubicBezTo>
                      <a:pt x="0" y="52334"/>
                      <a:pt x="12789" y="33334"/>
                      <a:pt x="35250" y="33334"/>
                    </a:cubicBezTo>
                    <a:cubicBezTo>
                      <a:pt x="43194" y="33334"/>
                      <a:pt x="50105" y="36451"/>
                      <a:pt x="54434" y="40422"/>
                    </a:cubicBezTo>
                    <a:lnTo>
                      <a:pt x="54434" y="11912"/>
                    </a:lnTo>
                    <a:lnTo>
                      <a:pt x="78285" y="0"/>
                    </a:lnTo>
                    <a:lnTo>
                      <a:pt x="78285" y="125931"/>
                    </a:lnTo>
                    <a:lnTo>
                      <a:pt x="54434" y="125931"/>
                    </a:lnTo>
                    <a:close/>
                    <a:moveTo>
                      <a:pt x="54434" y="63551"/>
                    </a:moveTo>
                    <a:cubicBezTo>
                      <a:pt x="50800" y="58548"/>
                      <a:pt x="45279" y="55769"/>
                      <a:pt x="38368" y="55769"/>
                    </a:cubicBezTo>
                    <a:cubicBezTo>
                      <a:pt x="29213" y="55769"/>
                      <a:pt x="24208" y="63710"/>
                      <a:pt x="24208" y="78918"/>
                    </a:cubicBezTo>
                    <a:cubicBezTo>
                      <a:pt x="24208" y="97580"/>
                      <a:pt x="30424" y="105343"/>
                      <a:pt x="39758" y="105343"/>
                    </a:cubicBezTo>
                    <a:cubicBezTo>
                      <a:pt x="47186" y="105343"/>
                      <a:pt x="50998" y="102226"/>
                      <a:pt x="54454" y="97739"/>
                    </a:cubicBezTo>
                    <a:lnTo>
                      <a:pt x="54454" y="6353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 132">
                <a:extLst>
                  <a:ext uri="{FF2B5EF4-FFF2-40B4-BE49-F238E27FC236}">
                    <a16:creationId xmlns:a16="http://schemas.microsoft.com/office/drawing/2014/main" id="{B957414C-14B9-71BA-7414-6462249481A7}"/>
                  </a:ext>
                </a:extLst>
              </p:cNvPr>
              <p:cNvSpPr/>
              <p:nvPr/>
            </p:nvSpPr>
            <p:spPr>
              <a:xfrm>
                <a:off x="7220499" y="3513385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02 w 78622"/>
                  <a:gd name="connsiteY10" fmla="*/ 20747 h 94482"/>
                  <a:gd name="connsiteX11" fmla="*/ 24347 w 78622"/>
                  <a:gd name="connsiteY11" fmla="*/ 36987 h 94482"/>
                  <a:gd name="connsiteX12" fmla="*/ 55447 w 78622"/>
                  <a:gd name="connsiteY12" fmla="*/ 36987 h 94482"/>
                  <a:gd name="connsiteX13" fmla="*/ 3920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8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6"/>
                      <a:pt x="58227" y="65636"/>
                    </a:cubicBezTo>
                    <a:lnTo>
                      <a:pt x="75167" y="79791"/>
                    </a:lnTo>
                    <a:cubicBezTo>
                      <a:pt x="67919" y="89123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02" y="20747"/>
                    </a:moveTo>
                    <a:cubicBezTo>
                      <a:pt x="30563" y="20747"/>
                      <a:pt x="25201" y="27835"/>
                      <a:pt x="24347" y="36987"/>
                    </a:cubicBezTo>
                    <a:lnTo>
                      <a:pt x="55447" y="36987"/>
                    </a:lnTo>
                    <a:cubicBezTo>
                      <a:pt x="54752" y="28867"/>
                      <a:pt x="49926" y="20747"/>
                      <a:pt x="3920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 133">
                <a:extLst>
                  <a:ext uri="{FF2B5EF4-FFF2-40B4-BE49-F238E27FC236}">
                    <a16:creationId xmlns:a16="http://schemas.microsoft.com/office/drawing/2014/main" id="{A0821A71-CFD1-F4E8-F80F-8B0D4EE0E03D}"/>
                  </a:ext>
                </a:extLst>
              </p:cNvPr>
              <p:cNvSpPr/>
              <p:nvPr/>
            </p:nvSpPr>
            <p:spPr>
              <a:xfrm>
                <a:off x="7317372" y="3513385"/>
                <a:ext cx="78622" cy="92596"/>
              </a:xfrm>
              <a:custGeom>
                <a:avLst/>
                <a:gdLst>
                  <a:gd name="connsiteX0" fmla="*/ 54772 w 78622"/>
                  <a:gd name="connsiteY0" fmla="*/ 92597 h 92596"/>
                  <a:gd name="connsiteX1" fmla="*/ 54772 w 78622"/>
                  <a:gd name="connsiteY1" fmla="*/ 43539 h 92596"/>
                  <a:gd name="connsiteX2" fmla="*/ 39401 w 78622"/>
                  <a:gd name="connsiteY2" fmla="*/ 22474 h 92596"/>
                  <a:gd name="connsiteX3" fmla="*/ 23851 w 78622"/>
                  <a:gd name="connsiteY3" fmla="*/ 43023 h 92596"/>
                  <a:gd name="connsiteX4" fmla="*/ 23851 w 78622"/>
                  <a:gd name="connsiteY4" fmla="*/ 92597 h 92596"/>
                  <a:gd name="connsiteX5" fmla="*/ 0 w 78622"/>
                  <a:gd name="connsiteY5" fmla="*/ 92597 h 92596"/>
                  <a:gd name="connsiteX6" fmla="*/ 0 w 78622"/>
                  <a:gd name="connsiteY6" fmla="*/ 1906 h 92596"/>
                  <a:gd name="connsiteX7" fmla="*/ 23851 w 78622"/>
                  <a:gd name="connsiteY7" fmla="*/ 1906 h 92596"/>
                  <a:gd name="connsiteX8" fmla="*/ 23851 w 78622"/>
                  <a:gd name="connsiteY8" fmla="*/ 7941 h 92596"/>
                  <a:gd name="connsiteX9" fmla="*/ 45100 w 78622"/>
                  <a:gd name="connsiteY9" fmla="*/ 0 h 92596"/>
                  <a:gd name="connsiteX10" fmla="*/ 78623 w 78622"/>
                  <a:gd name="connsiteY10" fmla="*/ 41454 h 92596"/>
                  <a:gd name="connsiteX11" fmla="*/ 78623 w 78622"/>
                  <a:gd name="connsiteY11" fmla="*/ 92577 h 92596"/>
                  <a:gd name="connsiteX12" fmla="*/ 54772 w 78622"/>
                  <a:gd name="connsiteY12" fmla="*/ 92577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96">
                    <a:moveTo>
                      <a:pt x="54772" y="92597"/>
                    </a:moveTo>
                    <a:lnTo>
                      <a:pt x="54772" y="43539"/>
                    </a:lnTo>
                    <a:cubicBezTo>
                      <a:pt x="54772" y="27299"/>
                      <a:pt x="49251" y="22474"/>
                      <a:pt x="39401" y="22474"/>
                    </a:cubicBezTo>
                    <a:cubicBezTo>
                      <a:pt x="29551" y="22474"/>
                      <a:pt x="23851" y="27318"/>
                      <a:pt x="23851" y="43023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5608" y="0"/>
                      <a:pt x="45100" y="0"/>
                    </a:cubicBezTo>
                    <a:cubicBezTo>
                      <a:pt x="68256" y="0"/>
                      <a:pt x="78623" y="15883"/>
                      <a:pt x="78623" y="41454"/>
                    </a:cubicBezTo>
                    <a:lnTo>
                      <a:pt x="78623" y="92577"/>
                    </a:lnTo>
                    <a:lnTo>
                      <a:pt x="54772" y="9257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 134">
                <a:extLst>
                  <a:ext uri="{FF2B5EF4-FFF2-40B4-BE49-F238E27FC236}">
                    <a16:creationId xmlns:a16="http://schemas.microsoft.com/office/drawing/2014/main" id="{64F32135-D304-53FC-0FA6-65329C7785DD}"/>
                  </a:ext>
                </a:extLst>
              </p:cNvPr>
              <p:cNvSpPr/>
              <p:nvPr/>
            </p:nvSpPr>
            <p:spPr>
              <a:xfrm>
                <a:off x="7409201" y="3480051"/>
                <a:ext cx="61365" cy="127836"/>
              </a:xfrm>
              <a:custGeom>
                <a:avLst/>
                <a:gdLst>
                  <a:gd name="connsiteX0" fmla="*/ 57890 w 61365"/>
                  <a:gd name="connsiteY0" fmla="*/ 122318 h 127836"/>
                  <a:gd name="connsiteX1" fmla="*/ 39401 w 61365"/>
                  <a:gd name="connsiteY1" fmla="*/ 127837 h 127836"/>
                  <a:gd name="connsiteX2" fmla="*/ 15212 w 61365"/>
                  <a:gd name="connsiteY2" fmla="*/ 100538 h 127836"/>
                  <a:gd name="connsiteX3" fmla="*/ 15212 w 61365"/>
                  <a:gd name="connsiteY3" fmla="*/ 57694 h 127836"/>
                  <a:gd name="connsiteX4" fmla="*/ 0 w 61365"/>
                  <a:gd name="connsiteY4" fmla="*/ 57694 h 127836"/>
                  <a:gd name="connsiteX5" fmla="*/ 0 w 61365"/>
                  <a:gd name="connsiteY5" fmla="*/ 35240 h 127836"/>
                  <a:gd name="connsiteX6" fmla="*/ 15212 w 61365"/>
                  <a:gd name="connsiteY6" fmla="*/ 35240 h 127836"/>
                  <a:gd name="connsiteX7" fmla="*/ 15212 w 61365"/>
                  <a:gd name="connsiteY7" fmla="*/ 11912 h 127836"/>
                  <a:gd name="connsiteX8" fmla="*/ 39063 w 61365"/>
                  <a:gd name="connsiteY8" fmla="*/ 0 h 127836"/>
                  <a:gd name="connsiteX9" fmla="*/ 39063 w 61365"/>
                  <a:gd name="connsiteY9" fmla="*/ 35240 h 127836"/>
                  <a:gd name="connsiteX10" fmla="*/ 60829 w 61365"/>
                  <a:gd name="connsiteY10" fmla="*/ 35240 h 127836"/>
                  <a:gd name="connsiteX11" fmla="*/ 60829 w 61365"/>
                  <a:gd name="connsiteY11" fmla="*/ 57694 h 127836"/>
                  <a:gd name="connsiteX12" fmla="*/ 39063 w 61365"/>
                  <a:gd name="connsiteY12" fmla="*/ 57694 h 127836"/>
                  <a:gd name="connsiteX13" fmla="*/ 39063 w 61365"/>
                  <a:gd name="connsiteY13" fmla="*/ 94145 h 127836"/>
                  <a:gd name="connsiteX14" fmla="*/ 47881 w 61365"/>
                  <a:gd name="connsiteY14" fmla="*/ 105025 h 127836"/>
                  <a:gd name="connsiteX15" fmla="*/ 61365 w 61365"/>
                  <a:gd name="connsiteY15" fmla="*/ 98116 h 127836"/>
                  <a:gd name="connsiteX16" fmla="*/ 57909 w 61365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5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 135">
                <a:extLst>
                  <a:ext uri="{FF2B5EF4-FFF2-40B4-BE49-F238E27FC236}">
                    <a16:creationId xmlns:a16="http://schemas.microsoft.com/office/drawing/2014/main" id="{6F29B617-58E0-8C51-3870-DAC4F9024A25}"/>
                  </a:ext>
                </a:extLst>
              </p:cNvPr>
              <p:cNvSpPr/>
              <p:nvPr/>
            </p:nvSpPr>
            <p:spPr>
              <a:xfrm>
                <a:off x="7489174" y="3480587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 136">
                <a:extLst>
                  <a:ext uri="{FF2B5EF4-FFF2-40B4-BE49-F238E27FC236}">
                    <a16:creationId xmlns:a16="http://schemas.microsoft.com/office/drawing/2014/main" id="{995BBDEF-0A20-4708-52E6-6FB5BFA9311C}"/>
                  </a:ext>
                </a:extLst>
              </p:cNvPr>
              <p:cNvSpPr/>
              <p:nvPr/>
            </p:nvSpPr>
            <p:spPr>
              <a:xfrm>
                <a:off x="7529250" y="3480051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 137">
                <a:extLst>
                  <a:ext uri="{FF2B5EF4-FFF2-40B4-BE49-F238E27FC236}">
                    <a16:creationId xmlns:a16="http://schemas.microsoft.com/office/drawing/2014/main" id="{AC9E3014-8101-3835-C415-9985B3FFBE49}"/>
                  </a:ext>
                </a:extLst>
              </p:cNvPr>
              <p:cNvSpPr/>
              <p:nvPr/>
            </p:nvSpPr>
            <p:spPr>
              <a:xfrm>
                <a:off x="7604100" y="3515291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 138">
                <a:extLst>
                  <a:ext uri="{FF2B5EF4-FFF2-40B4-BE49-F238E27FC236}">
                    <a16:creationId xmlns:a16="http://schemas.microsoft.com/office/drawing/2014/main" id="{F6FB874A-65BF-B22E-1257-D5B8DC05DEA1}"/>
                  </a:ext>
                </a:extLst>
              </p:cNvPr>
              <p:cNvSpPr/>
              <p:nvPr/>
            </p:nvSpPr>
            <p:spPr>
              <a:xfrm>
                <a:off x="7044665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 139">
                <a:extLst>
                  <a:ext uri="{FF2B5EF4-FFF2-40B4-BE49-F238E27FC236}">
                    <a16:creationId xmlns:a16="http://schemas.microsoft.com/office/drawing/2014/main" id="{E7EA34A1-B024-D872-BE7D-AA0D5E9857CA}"/>
                  </a:ext>
                </a:extLst>
              </p:cNvPr>
              <p:cNvSpPr/>
              <p:nvPr/>
            </p:nvSpPr>
            <p:spPr>
              <a:xfrm>
                <a:off x="7154844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6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 140">
                <a:extLst>
                  <a:ext uri="{FF2B5EF4-FFF2-40B4-BE49-F238E27FC236}">
                    <a16:creationId xmlns:a16="http://schemas.microsoft.com/office/drawing/2014/main" id="{D9BD1BEA-C866-00B8-9EC5-AB8FC6BF235A}"/>
                  </a:ext>
                </a:extLst>
              </p:cNvPr>
              <p:cNvSpPr/>
              <p:nvPr/>
            </p:nvSpPr>
            <p:spPr>
              <a:xfrm>
                <a:off x="7247051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 141">
                <a:extLst>
                  <a:ext uri="{FF2B5EF4-FFF2-40B4-BE49-F238E27FC236}">
                    <a16:creationId xmlns:a16="http://schemas.microsoft.com/office/drawing/2014/main" id="{18E2AB3B-6F7B-EE05-3D80-6660D9699C81}"/>
                  </a:ext>
                </a:extLst>
              </p:cNvPr>
              <p:cNvSpPr/>
              <p:nvPr/>
            </p:nvSpPr>
            <p:spPr>
              <a:xfrm>
                <a:off x="7341342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42">
                <a:extLst>
                  <a:ext uri="{FF2B5EF4-FFF2-40B4-BE49-F238E27FC236}">
                    <a16:creationId xmlns:a16="http://schemas.microsoft.com/office/drawing/2014/main" id="{FB7B7218-6C9F-A050-8605-446F6127BE7C}"/>
                  </a:ext>
                </a:extLst>
              </p:cNvPr>
              <p:cNvSpPr/>
              <p:nvPr/>
            </p:nvSpPr>
            <p:spPr>
              <a:xfrm>
                <a:off x="7442505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43">
                <a:extLst>
                  <a:ext uri="{FF2B5EF4-FFF2-40B4-BE49-F238E27FC236}">
                    <a16:creationId xmlns:a16="http://schemas.microsoft.com/office/drawing/2014/main" id="{42A65422-638F-C026-F624-10B84DC778C6}"/>
                  </a:ext>
                </a:extLst>
              </p:cNvPr>
              <p:cNvSpPr/>
              <p:nvPr/>
            </p:nvSpPr>
            <p:spPr>
              <a:xfrm>
                <a:off x="7514078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44">
                <a:extLst>
                  <a:ext uri="{FF2B5EF4-FFF2-40B4-BE49-F238E27FC236}">
                    <a16:creationId xmlns:a16="http://schemas.microsoft.com/office/drawing/2014/main" id="{19EB8D6E-3D4B-9A28-B215-7EBBADB953A9}"/>
                  </a:ext>
                </a:extLst>
              </p:cNvPr>
              <p:cNvSpPr/>
              <p:nvPr/>
            </p:nvSpPr>
            <p:spPr>
              <a:xfrm>
                <a:off x="7554154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" name="Freeform 145">
                <a:extLst>
                  <a:ext uri="{FF2B5EF4-FFF2-40B4-BE49-F238E27FC236}">
                    <a16:creationId xmlns:a16="http://schemas.microsoft.com/office/drawing/2014/main" id="{B169A1CC-DDC9-3B3C-F45F-E03216091731}"/>
                  </a:ext>
                </a:extLst>
              </p:cNvPr>
              <p:cNvSpPr/>
              <p:nvPr/>
            </p:nvSpPr>
            <p:spPr>
              <a:xfrm>
                <a:off x="7629003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2AD7EAB7-B216-83F6-9EE3-95D7E23DC892}"/>
              </a:ext>
            </a:extLst>
          </p:cNvPr>
          <p:cNvGrpSpPr/>
          <p:nvPr/>
        </p:nvGrpSpPr>
        <p:grpSpPr>
          <a:xfrm>
            <a:off x="7799648" y="3190206"/>
            <a:ext cx="851826" cy="1217863"/>
            <a:chOff x="8161066" y="2732601"/>
            <a:chExt cx="1037663" cy="1433411"/>
          </a:xfrm>
        </p:grpSpPr>
        <p:sp>
          <p:nvSpPr>
            <p:cNvPr id="375" name="Freeform 147">
              <a:extLst>
                <a:ext uri="{FF2B5EF4-FFF2-40B4-BE49-F238E27FC236}">
                  <a16:creationId xmlns:a16="http://schemas.microsoft.com/office/drawing/2014/main" id="{EF90EC61-7B5D-0284-8E3C-CB99515C9DC0}"/>
                </a:ext>
              </a:extLst>
            </p:cNvPr>
            <p:cNvSpPr/>
            <p:nvPr/>
          </p:nvSpPr>
          <p:spPr>
            <a:xfrm>
              <a:off x="8161066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rgbClr val="E6E7E8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76" name="Graphic 11">
              <a:extLst>
                <a:ext uri="{FF2B5EF4-FFF2-40B4-BE49-F238E27FC236}">
                  <a16:creationId xmlns:a16="http://schemas.microsoft.com/office/drawing/2014/main" id="{BCB152E2-9A1B-4332-1F8F-960078DBC553}"/>
                </a:ext>
              </a:extLst>
            </p:cNvPr>
            <p:cNvGrpSpPr/>
            <p:nvPr/>
          </p:nvGrpSpPr>
          <p:grpSpPr>
            <a:xfrm>
              <a:off x="8478873" y="2972535"/>
              <a:ext cx="403479" cy="379103"/>
              <a:chOff x="8478873" y="2972535"/>
              <a:chExt cx="403479" cy="379103"/>
            </a:xfrm>
            <a:solidFill>
              <a:srgbClr val="000000"/>
            </a:solidFill>
          </p:grpSpPr>
          <p:sp>
            <p:nvSpPr>
              <p:cNvPr id="388" name="Freeform 149">
                <a:extLst>
                  <a:ext uri="{FF2B5EF4-FFF2-40B4-BE49-F238E27FC236}">
                    <a16:creationId xmlns:a16="http://schemas.microsoft.com/office/drawing/2014/main" id="{3924371F-5B3E-55DC-5A3D-F8CFFC7A1EE2}"/>
                  </a:ext>
                </a:extLst>
              </p:cNvPr>
              <p:cNvSpPr/>
              <p:nvPr/>
            </p:nvSpPr>
            <p:spPr>
              <a:xfrm>
                <a:off x="8503121" y="2984646"/>
                <a:ext cx="354963" cy="354901"/>
              </a:xfrm>
              <a:custGeom>
                <a:avLst/>
                <a:gdLst>
                  <a:gd name="connsiteX0" fmla="*/ 347318 w 354963"/>
                  <a:gd name="connsiteY0" fmla="*/ 169807 h 354901"/>
                  <a:gd name="connsiteX1" fmla="*/ 185128 w 354963"/>
                  <a:gd name="connsiteY1" fmla="*/ 169807 h 354901"/>
                  <a:gd name="connsiteX2" fmla="*/ 185128 w 354963"/>
                  <a:gd name="connsiteY2" fmla="*/ 153190 h 354901"/>
                  <a:gd name="connsiteX3" fmla="*/ 201750 w 354963"/>
                  <a:gd name="connsiteY3" fmla="*/ 136572 h 354901"/>
                  <a:gd name="connsiteX4" fmla="*/ 226018 w 354963"/>
                  <a:gd name="connsiteY4" fmla="*/ 136572 h 354901"/>
                  <a:gd name="connsiteX5" fmla="*/ 257931 w 354963"/>
                  <a:gd name="connsiteY5" fmla="*/ 104668 h 354901"/>
                  <a:gd name="connsiteX6" fmla="*/ 274554 w 354963"/>
                  <a:gd name="connsiteY6" fmla="*/ 88050 h 354901"/>
                  <a:gd name="connsiteX7" fmla="*/ 323070 w 354963"/>
                  <a:gd name="connsiteY7" fmla="*/ 88050 h 354901"/>
                  <a:gd name="connsiteX8" fmla="*/ 330716 w 354963"/>
                  <a:gd name="connsiteY8" fmla="*/ 80407 h 354901"/>
                  <a:gd name="connsiteX9" fmla="*/ 323070 w 354963"/>
                  <a:gd name="connsiteY9" fmla="*/ 72763 h 354901"/>
                  <a:gd name="connsiteX10" fmla="*/ 274554 w 354963"/>
                  <a:gd name="connsiteY10" fmla="*/ 72763 h 354901"/>
                  <a:gd name="connsiteX11" fmla="*/ 242640 w 354963"/>
                  <a:gd name="connsiteY11" fmla="*/ 104668 h 354901"/>
                  <a:gd name="connsiteX12" fmla="*/ 226018 w 354963"/>
                  <a:gd name="connsiteY12" fmla="*/ 121285 h 354901"/>
                  <a:gd name="connsiteX13" fmla="*/ 201750 w 354963"/>
                  <a:gd name="connsiteY13" fmla="*/ 121285 h 354901"/>
                  <a:gd name="connsiteX14" fmla="*/ 185128 w 354963"/>
                  <a:gd name="connsiteY14" fmla="*/ 125971 h 354901"/>
                  <a:gd name="connsiteX15" fmla="*/ 185128 w 354963"/>
                  <a:gd name="connsiteY15" fmla="*/ 31905 h 354901"/>
                  <a:gd name="connsiteX16" fmla="*/ 201750 w 354963"/>
                  <a:gd name="connsiteY16" fmla="*/ 15287 h 354901"/>
                  <a:gd name="connsiteX17" fmla="*/ 250266 w 354963"/>
                  <a:gd name="connsiteY17" fmla="*/ 15287 h 354901"/>
                  <a:gd name="connsiteX18" fmla="*/ 257912 w 354963"/>
                  <a:gd name="connsiteY18" fmla="*/ 7644 h 354901"/>
                  <a:gd name="connsiteX19" fmla="*/ 250266 w 354963"/>
                  <a:gd name="connsiteY19" fmla="*/ 0 h 354901"/>
                  <a:gd name="connsiteX20" fmla="*/ 201750 w 354963"/>
                  <a:gd name="connsiteY20" fmla="*/ 0 h 354901"/>
                  <a:gd name="connsiteX21" fmla="*/ 177482 w 354963"/>
                  <a:gd name="connsiteY21" fmla="*/ 11197 h 354901"/>
                  <a:gd name="connsiteX22" fmla="*/ 153214 w 354963"/>
                  <a:gd name="connsiteY22" fmla="*/ 0 h 354901"/>
                  <a:gd name="connsiteX23" fmla="*/ 104698 w 354963"/>
                  <a:gd name="connsiteY23" fmla="*/ 0 h 354901"/>
                  <a:gd name="connsiteX24" fmla="*/ 97052 w 354963"/>
                  <a:gd name="connsiteY24" fmla="*/ 7644 h 354901"/>
                  <a:gd name="connsiteX25" fmla="*/ 104698 w 354963"/>
                  <a:gd name="connsiteY25" fmla="*/ 15287 h 354901"/>
                  <a:gd name="connsiteX26" fmla="*/ 153214 w 354963"/>
                  <a:gd name="connsiteY26" fmla="*/ 15287 h 354901"/>
                  <a:gd name="connsiteX27" fmla="*/ 169836 w 354963"/>
                  <a:gd name="connsiteY27" fmla="*/ 31905 h 354901"/>
                  <a:gd name="connsiteX28" fmla="*/ 169836 w 354963"/>
                  <a:gd name="connsiteY28" fmla="*/ 125971 h 354901"/>
                  <a:gd name="connsiteX29" fmla="*/ 153214 w 354963"/>
                  <a:gd name="connsiteY29" fmla="*/ 121285 h 354901"/>
                  <a:gd name="connsiteX30" fmla="*/ 128946 w 354963"/>
                  <a:gd name="connsiteY30" fmla="*/ 121285 h 354901"/>
                  <a:gd name="connsiteX31" fmla="*/ 112324 w 354963"/>
                  <a:gd name="connsiteY31" fmla="*/ 104668 h 354901"/>
                  <a:gd name="connsiteX32" fmla="*/ 80410 w 354963"/>
                  <a:gd name="connsiteY32" fmla="*/ 72763 h 354901"/>
                  <a:gd name="connsiteX33" fmla="*/ 31894 w 354963"/>
                  <a:gd name="connsiteY33" fmla="*/ 72763 h 354901"/>
                  <a:gd name="connsiteX34" fmla="*/ 24248 w 354963"/>
                  <a:gd name="connsiteY34" fmla="*/ 80407 h 354901"/>
                  <a:gd name="connsiteX35" fmla="*/ 31894 w 354963"/>
                  <a:gd name="connsiteY35" fmla="*/ 88050 h 354901"/>
                  <a:gd name="connsiteX36" fmla="*/ 80410 w 354963"/>
                  <a:gd name="connsiteY36" fmla="*/ 88050 h 354901"/>
                  <a:gd name="connsiteX37" fmla="*/ 97032 w 354963"/>
                  <a:gd name="connsiteY37" fmla="*/ 104668 h 354901"/>
                  <a:gd name="connsiteX38" fmla="*/ 128946 w 354963"/>
                  <a:gd name="connsiteY38" fmla="*/ 136572 h 354901"/>
                  <a:gd name="connsiteX39" fmla="*/ 153214 w 354963"/>
                  <a:gd name="connsiteY39" fmla="*/ 136572 h 354901"/>
                  <a:gd name="connsiteX40" fmla="*/ 169836 w 354963"/>
                  <a:gd name="connsiteY40" fmla="*/ 153190 h 354901"/>
                  <a:gd name="connsiteX41" fmla="*/ 169836 w 354963"/>
                  <a:gd name="connsiteY41" fmla="*/ 169807 h 354901"/>
                  <a:gd name="connsiteX42" fmla="*/ 7646 w 354963"/>
                  <a:gd name="connsiteY42" fmla="*/ 169807 h 354901"/>
                  <a:gd name="connsiteX43" fmla="*/ 0 w 354963"/>
                  <a:gd name="connsiteY43" fmla="*/ 177451 h 354901"/>
                  <a:gd name="connsiteX44" fmla="*/ 7646 w 354963"/>
                  <a:gd name="connsiteY44" fmla="*/ 185094 h 354901"/>
                  <a:gd name="connsiteX45" fmla="*/ 169836 w 354963"/>
                  <a:gd name="connsiteY45" fmla="*/ 185094 h 354901"/>
                  <a:gd name="connsiteX46" fmla="*/ 169836 w 354963"/>
                  <a:gd name="connsiteY46" fmla="*/ 201712 h 354901"/>
                  <a:gd name="connsiteX47" fmla="*/ 153214 w 354963"/>
                  <a:gd name="connsiteY47" fmla="*/ 218329 h 354901"/>
                  <a:gd name="connsiteX48" fmla="*/ 128946 w 354963"/>
                  <a:gd name="connsiteY48" fmla="*/ 218329 h 354901"/>
                  <a:gd name="connsiteX49" fmla="*/ 97032 w 354963"/>
                  <a:gd name="connsiteY49" fmla="*/ 250234 h 354901"/>
                  <a:gd name="connsiteX50" fmla="*/ 80410 w 354963"/>
                  <a:gd name="connsiteY50" fmla="*/ 266851 h 354901"/>
                  <a:gd name="connsiteX51" fmla="*/ 31894 w 354963"/>
                  <a:gd name="connsiteY51" fmla="*/ 266851 h 354901"/>
                  <a:gd name="connsiteX52" fmla="*/ 24248 w 354963"/>
                  <a:gd name="connsiteY52" fmla="*/ 274495 h 354901"/>
                  <a:gd name="connsiteX53" fmla="*/ 31894 w 354963"/>
                  <a:gd name="connsiteY53" fmla="*/ 282139 h 354901"/>
                  <a:gd name="connsiteX54" fmla="*/ 80410 w 354963"/>
                  <a:gd name="connsiteY54" fmla="*/ 282139 h 354901"/>
                  <a:gd name="connsiteX55" fmla="*/ 112324 w 354963"/>
                  <a:gd name="connsiteY55" fmla="*/ 250234 h 354901"/>
                  <a:gd name="connsiteX56" fmla="*/ 128946 w 354963"/>
                  <a:gd name="connsiteY56" fmla="*/ 233617 h 354901"/>
                  <a:gd name="connsiteX57" fmla="*/ 153214 w 354963"/>
                  <a:gd name="connsiteY57" fmla="*/ 233617 h 354901"/>
                  <a:gd name="connsiteX58" fmla="*/ 169836 w 354963"/>
                  <a:gd name="connsiteY58" fmla="*/ 228931 h 354901"/>
                  <a:gd name="connsiteX59" fmla="*/ 169836 w 354963"/>
                  <a:gd name="connsiteY59" fmla="*/ 322997 h 354901"/>
                  <a:gd name="connsiteX60" fmla="*/ 153214 w 354963"/>
                  <a:gd name="connsiteY60" fmla="*/ 339615 h 354901"/>
                  <a:gd name="connsiteX61" fmla="*/ 104698 w 354963"/>
                  <a:gd name="connsiteY61" fmla="*/ 339615 h 354901"/>
                  <a:gd name="connsiteX62" fmla="*/ 97052 w 354963"/>
                  <a:gd name="connsiteY62" fmla="*/ 347258 h 354901"/>
                  <a:gd name="connsiteX63" fmla="*/ 104698 w 354963"/>
                  <a:gd name="connsiteY63" fmla="*/ 354902 h 354901"/>
                  <a:gd name="connsiteX64" fmla="*/ 153214 w 354963"/>
                  <a:gd name="connsiteY64" fmla="*/ 354902 h 354901"/>
                  <a:gd name="connsiteX65" fmla="*/ 177482 w 354963"/>
                  <a:gd name="connsiteY65" fmla="*/ 343704 h 354901"/>
                  <a:gd name="connsiteX66" fmla="*/ 201750 w 354963"/>
                  <a:gd name="connsiteY66" fmla="*/ 354902 h 354901"/>
                  <a:gd name="connsiteX67" fmla="*/ 250266 w 354963"/>
                  <a:gd name="connsiteY67" fmla="*/ 354902 h 354901"/>
                  <a:gd name="connsiteX68" fmla="*/ 257912 w 354963"/>
                  <a:gd name="connsiteY68" fmla="*/ 347258 h 354901"/>
                  <a:gd name="connsiteX69" fmla="*/ 250266 w 354963"/>
                  <a:gd name="connsiteY69" fmla="*/ 339615 h 354901"/>
                  <a:gd name="connsiteX70" fmla="*/ 201750 w 354963"/>
                  <a:gd name="connsiteY70" fmla="*/ 339615 h 354901"/>
                  <a:gd name="connsiteX71" fmla="*/ 185128 w 354963"/>
                  <a:gd name="connsiteY71" fmla="*/ 322997 h 354901"/>
                  <a:gd name="connsiteX72" fmla="*/ 185128 w 354963"/>
                  <a:gd name="connsiteY72" fmla="*/ 228931 h 354901"/>
                  <a:gd name="connsiteX73" fmla="*/ 201750 w 354963"/>
                  <a:gd name="connsiteY73" fmla="*/ 233617 h 354901"/>
                  <a:gd name="connsiteX74" fmla="*/ 226018 w 354963"/>
                  <a:gd name="connsiteY74" fmla="*/ 233617 h 354901"/>
                  <a:gd name="connsiteX75" fmla="*/ 242640 w 354963"/>
                  <a:gd name="connsiteY75" fmla="*/ 250234 h 354901"/>
                  <a:gd name="connsiteX76" fmla="*/ 274554 w 354963"/>
                  <a:gd name="connsiteY76" fmla="*/ 282139 h 354901"/>
                  <a:gd name="connsiteX77" fmla="*/ 323070 w 354963"/>
                  <a:gd name="connsiteY77" fmla="*/ 282139 h 354901"/>
                  <a:gd name="connsiteX78" fmla="*/ 330716 w 354963"/>
                  <a:gd name="connsiteY78" fmla="*/ 274495 h 354901"/>
                  <a:gd name="connsiteX79" fmla="*/ 323070 w 354963"/>
                  <a:gd name="connsiteY79" fmla="*/ 266851 h 354901"/>
                  <a:gd name="connsiteX80" fmla="*/ 274554 w 354963"/>
                  <a:gd name="connsiteY80" fmla="*/ 266851 h 354901"/>
                  <a:gd name="connsiteX81" fmla="*/ 257931 w 354963"/>
                  <a:gd name="connsiteY81" fmla="*/ 250234 h 354901"/>
                  <a:gd name="connsiteX82" fmla="*/ 226018 w 354963"/>
                  <a:gd name="connsiteY82" fmla="*/ 218329 h 354901"/>
                  <a:gd name="connsiteX83" fmla="*/ 201750 w 354963"/>
                  <a:gd name="connsiteY83" fmla="*/ 218329 h 354901"/>
                  <a:gd name="connsiteX84" fmla="*/ 185128 w 354963"/>
                  <a:gd name="connsiteY84" fmla="*/ 201712 h 354901"/>
                  <a:gd name="connsiteX85" fmla="*/ 185128 w 354963"/>
                  <a:gd name="connsiteY85" fmla="*/ 185094 h 354901"/>
                  <a:gd name="connsiteX86" fmla="*/ 347318 w 354963"/>
                  <a:gd name="connsiteY86" fmla="*/ 185094 h 354901"/>
                  <a:gd name="connsiteX87" fmla="*/ 354964 w 354963"/>
                  <a:gd name="connsiteY87" fmla="*/ 177451 h 354901"/>
                  <a:gd name="connsiteX88" fmla="*/ 347318 w 354963"/>
                  <a:gd name="connsiteY88" fmla="*/ 169807 h 35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54963" h="354901">
                    <a:moveTo>
                      <a:pt x="347318" y="169807"/>
                    </a:moveTo>
                    <a:lnTo>
                      <a:pt x="185128" y="169807"/>
                    </a:lnTo>
                    <a:lnTo>
                      <a:pt x="185128" y="153190"/>
                    </a:lnTo>
                    <a:cubicBezTo>
                      <a:pt x="185128" y="144037"/>
                      <a:pt x="192575" y="136572"/>
                      <a:pt x="201750" y="136572"/>
                    </a:cubicBezTo>
                    <a:lnTo>
                      <a:pt x="226018" y="136572"/>
                    </a:lnTo>
                    <a:cubicBezTo>
                      <a:pt x="243613" y="136572"/>
                      <a:pt x="257931" y="122258"/>
                      <a:pt x="257931" y="104668"/>
                    </a:cubicBezTo>
                    <a:cubicBezTo>
                      <a:pt x="257931" y="95515"/>
                      <a:pt x="265379" y="88050"/>
                      <a:pt x="274554" y="88050"/>
                    </a:cubicBezTo>
                    <a:lnTo>
                      <a:pt x="323070" y="88050"/>
                    </a:lnTo>
                    <a:cubicBezTo>
                      <a:pt x="327300" y="88050"/>
                      <a:pt x="330716" y="84636"/>
                      <a:pt x="330716" y="80407"/>
                    </a:cubicBezTo>
                    <a:cubicBezTo>
                      <a:pt x="330716" y="76178"/>
                      <a:pt x="327300" y="72763"/>
                      <a:pt x="323070" y="72763"/>
                    </a:cubicBezTo>
                    <a:lnTo>
                      <a:pt x="274554" y="72763"/>
                    </a:lnTo>
                    <a:cubicBezTo>
                      <a:pt x="256958" y="72763"/>
                      <a:pt x="242640" y="87078"/>
                      <a:pt x="242640" y="104668"/>
                    </a:cubicBezTo>
                    <a:cubicBezTo>
                      <a:pt x="242640" y="113820"/>
                      <a:pt x="235193" y="121285"/>
                      <a:pt x="226018" y="121285"/>
                    </a:cubicBezTo>
                    <a:lnTo>
                      <a:pt x="201750" y="121285"/>
                    </a:lnTo>
                    <a:cubicBezTo>
                      <a:pt x="195673" y="121285"/>
                      <a:pt x="189973" y="122993"/>
                      <a:pt x="185128" y="125971"/>
                    </a:cubicBezTo>
                    <a:lnTo>
                      <a:pt x="185128" y="31905"/>
                    </a:lnTo>
                    <a:cubicBezTo>
                      <a:pt x="185128" y="22752"/>
                      <a:pt x="192575" y="15287"/>
                      <a:pt x="201750" y="15287"/>
                    </a:cubicBezTo>
                    <a:lnTo>
                      <a:pt x="250266" y="15287"/>
                    </a:lnTo>
                    <a:cubicBezTo>
                      <a:pt x="254496" y="15287"/>
                      <a:pt x="257912" y="11872"/>
                      <a:pt x="257912" y="7644"/>
                    </a:cubicBezTo>
                    <a:cubicBezTo>
                      <a:pt x="257912" y="3415"/>
                      <a:pt x="254496" y="0"/>
                      <a:pt x="250266" y="0"/>
                    </a:cubicBezTo>
                    <a:lnTo>
                      <a:pt x="201750" y="0"/>
                    </a:lnTo>
                    <a:cubicBezTo>
                      <a:pt x="192039" y="0"/>
                      <a:pt x="183340" y="4348"/>
                      <a:pt x="177482" y="11197"/>
                    </a:cubicBezTo>
                    <a:cubicBezTo>
                      <a:pt x="171623" y="4348"/>
                      <a:pt x="162925" y="0"/>
                      <a:pt x="153214" y="0"/>
                    </a:cubicBezTo>
                    <a:lnTo>
                      <a:pt x="104698" y="0"/>
                    </a:lnTo>
                    <a:cubicBezTo>
                      <a:pt x="100468" y="0"/>
                      <a:pt x="97052" y="3415"/>
                      <a:pt x="97052" y="7644"/>
                    </a:cubicBezTo>
                    <a:cubicBezTo>
                      <a:pt x="97052" y="11872"/>
                      <a:pt x="100468" y="15287"/>
                      <a:pt x="104698" y="15287"/>
                    </a:cubicBezTo>
                    <a:lnTo>
                      <a:pt x="153214" y="15287"/>
                    </a:lnTo>
                    <a:cubicBezTo>
                      <a:pt x="162369" y="15287"/>
                      <a:pt x="169836" y="22732"/>
                      <a:pt x="169836" y="31905"/>
                    </a:cubicBezTo>
                    <a:lnTo>
                      <a:pt x="169836" y="125971"/>
                    </a:lnTo>
                    <a:cubicBezTo>
                      <a:pt x="164990" y="123013"/>
                      <a:pt x="159311" y="121285"/>
                      <a:pt x="153214" y="121285"/>
                    </a:cubicBezTo>
                    <a:lnTo>
                      <a:pt x="128946" y="121285"/>
                    </a:lnTo>
                    <a:cubicBezTo>
                      <a:pt x="119791" y="121285"/>
                      <a:pt x="112324" y="113840"/>
                      <a:pt x="112324" y="104668"/>
                    </a:cubicBezTo>
                    <a:cubicBezTo>
                      <a:pt x="112324" y="87078"/>
                      <a:pt x="98005" y="72763"/>
                      <a:pt x="80410" y="72763"/>
                    </a:cubicBezTo>
                    <a:lnTo>
                      <a:pt x="31894" y="72763"/>
                    </a:lnTo>
                    <a:cubicBezTo>
                      <a:pt x="27664" y="72763"/>
                      <a:pt x="24248" y="76178"/>
                      <a:pt x="24248" y="80407"/>
                    </a:cubicBezTo>
                    <a:cubicBezTo>
                      <a:pt x="24248" y="84636"/>
                      <a:pt x="27664" y="88050"/>
                      <a:pt x="31894" y="88050"/>
                    </a:cubicBezTo>
                    <a:lnTo>
                      <a:pt x="80410" y="88050"/>
                    </a:lnTo>
                    <a:cubicBezTo>
                      <a:pt x="89565" y="88050"/>
                      <a:pt x="97032" y="95496"/>
                      <a:pt x="97032" y="104668"/>
                    </a:cubicBezTo>
                    <a:cubicBezTo>
                      <a:pt x="97032" y="122258"/>
                      <a:pt x="111351" y="136572"/>
                      <a:pt x="128946" y="136572"/>
                    </a:cubicBezTo>
                    <a:lnTo>
                      <a:pt x="153214" y="136572"/>
                    </a:lnTo>
                    <a:cubicBezTo>
                      <a:pt x="162369" y="136572"/>
                      <a:pt x="169836" y="144018"/>
                      <a:pt x="169836" y="153190"/>
                    </a:cubicBezTo>
                    <a:lnTo>
                      <a:pt x="169836" y="169807"/>
                    </a:lnTo>
                    <a:lnTo>
                      <a:pt x="7646" y="169807"/>
                    </a:lnTo>
                    <a:cubicBezTo>
                      <a:pt x="3416" y="169807"/>
                      <a:pt x="0" y="173222"/>
                      <a:pt x="0" y="177451"/>
                    </a:cubicBezTo>
                    <a:cubicBezTo>
                      <a:pt x="0" y="181680"/>
                      <a:pt x="3416" y="185094"/>
                      <a:pt x="7646" y="185094"/>
                    </a:cubicBezTo>
                    <a:lnTo>
                      <a:pt x="169836" y="185094"/>
                    </a:lnTo>
                    <a:lnTo>
                      <a:pt x="169836" y="201712"/>
                    </a:lnTo>
                    <a:cubicBezTo>
                      <a:pt x="169836" y="210864"/>
                      <a:pt x="162389" y="218329"/>
                      <a:pt x="153214" y="218329"/>
                    </a:cubicBezTo>
                    <a:lnTo>
                      <a:pt x="128946" y="218329"/>
                    </a:lnTo>
                    <a:cubicBezTo>
                      <a:pt x="111351" y="218329"/>
                      <a:pt x="97032" y="232644"/>
                      <a:pt x="97032" y="250234"/>
                    </a:cubicBezTo>
                    <a:cubicBezTo>
                      <a:pt x="97032" y="259386"/>
                      <a:pt x="89585" y="266851"/>
                      <a:pt x="80410" y="266851"/>
                    </a:cubicBezTo>
                    <a:lnTo>
                      <a:pt x="31894" y="266851"/>
                    </a:lnTo>
                    <a:cubicBezTo>
                      <a:pt x="27664" y="266851"/>
                      <a:pt x="24248" y="270266"/>
                      <a:pt x="24248" y="274495"/>
                    </a:cubicBezTo>
                    <a:cubicBezTo>
                      <a:pt x="24248" y="278724"/>
                      <a:pt x="27664" y="282139"/>
                      <a:pt x="31894" y="282139"/>
                    </a:cubicBezTo>
                    <a:lnTo>
                      <a:pt x="80410" y="282139"/>
                    </a:lnTo>
                    <a:cubicBezTo>
                      <a:pt x="98005" y="282139"/>
                      <a:pt x="112324" y="267824"/>
                      <a:pt x="112324" y="250234"/>
                    </a:cubicBezTo>
                    <a:cubicBezTo>
                      <a:pt x="112324" y="241081"/>
                      <a:pt x="119771" y="233617"/>
                      <a:pt x="128946" y="233617"/>
                    </a:cubicBezTo>
                    <a:lnTo>
                      <a:pt x="153214" y="233617"/>
                    </a:lnTo>
                    <a:cubicBezTo>
                      <a:pt x="159291" y="233617"/>
                      <a:pt x="164990" y="231909"/>
                      <a:pt x="169836" y="228931"/>
                    </a:cubicBezTo>
                    <a:lnTo>
                      <a:pt x="169836" y="322997"/>
                    </a:lnTo>
                    <a:cubicBezTo>
                      <a:pt x="169836" y="332150"/>
                      <a:pt x="162389" y="339615"/>
                      <a:pt x="153214" y="339615"/>
                    </a:cubicBezTo>
                    <a:lnTo>
                      <a:pt x="104698" y="339615"/>
                    </a:lnTo>
                    <a:cubicBezTo>
                      <a:pt x="100468" y="339615"/>
                      <a:pt x="97052" y="343029"/>
                      <a:pt x="97052" y="347258"/>
                    </a:cubicBezTo>
                    <a:cubicBezTo>
                      <a:pt x="97052" y="351487"/>
                      <a:pt x="100468" y="354902"/>
                      <a:pt x="104698" y="354902"/>
                    </a:cubicBezTo>
                    <a:lnTo>
                      <a:pt x="153214" y="354902"/>
                    </a:lnTo>
                    <a:cubicBezTo>
                      <a:pt x="162925" y="354902"/>
                      <a:pt x="171623" y="350554"/>
                      <a:pt x="177482" y="343704"/>
                    </a:cubicBezTo>
                    <a:cubicBezTo>
                      <a:pt x="183340" y="350554"/>
                      <a:pt x="192039" y="354902"/>
                      <a:pt x="201750" y="354902"/>
                    </a:cubicBezTo>
                    <a:lnTo>
                      <a:pt x="250266" y="354902"/>
                    </a:lnTo>
                    <a:cubicBezTo>
                      <a:pt x="254496" y="354902"/>
                      <a:pt x="257912" y="351487"/>
                      <a:pt x="257912" y="347258"/>
                    </a:cubicBezTo>
                    <a:cubicBezTo>
                      <a:pt x="257912" y="343029"/>
                      <a:pt x="254496" y="339615"/>
                      <a:pt x="250266" y="339615"/>
                    </a:cubicBezTo>
                    <a:lnTo>
                      <a:pt x="201750" y="339615"/>
                    </a:lnTo>
                    <a:cubicBezTo>
                      <a:pt x="192595" y="339615"/>
                      <a:pt x="185128" y="332169"/>
                      <a:pt x="185128" y="322997"/>
                    </a:cubicBezTo>
                    <a:lnTo>
                      <a:pt x="185128" y="228931"/>
                    </a:lnTo>
                    <a:cubicBezTo>
                      <a:pt x="189973" y="231889"/>
                      <a:pt x="195653" y="233617"/>
                      <a:pt x="201750" y="233617"/>
                    </a:cubicBezTo>
                    <a:lnTo>
                      <a:pt x="226018" y="233617"/>
                    </a:lnTo>
                    <a:cubicBezTo>
                      <a:pt x="235173" y="233617"/>
                      <a:pt x="242640" y="241062"/>
                      <a:pt x="242640" y="250234"/>
                    </a:cubicBezTo>
                    <a:cubicBezTo>
                      <a:pt x="242640" y="267824"/>
                      <a:pt x="256958" y="282139"/>
                      <a:pt x="274554" y="282139"/>
                    </a:cubicBezTo>
                    <a:lnTo>
                      <a:pt x="323070" y="282139"/>
                    </a:lnTo>
                    <a:cubicBezTo>
                      <a:pt x="327300" y="282139"/>
                      <a:pt x="330716" y="278724"/>
                      <a:pt x="330716" y="274495"/>
                    </a:cubicBezTo>
                    <a:cubicBezTo>
                      <a:pt x="330716" y="270266"/>
                      <a:pt x="327300" y="266851"/>
                      <a:pt x="323070" y="266851"/>
                    </a:cubicBezTo>
                    <a:lnTo>
                      <a:pt x="274554" y="266851"/>
                    </a:lnTo>
                    <a:cubicBezTo>
                      <a:pt x="265399" y="266851"/>
                      <a:pt x="257931" y="259406"/>
                      <a:pt x="257931" y="250234"/>
                    </a:cubicBezTo>
                    <a:cubicBezTo>
                      <a:pt x="257931" y="232644"/>
                      <a:pt x="243613" y="218329"/>
                      <a:pt x="226018" y="218329"/>
                    </a:cubicBezTo>
                    <a:lnTo>
                      <a:pt x="201750" y="218329"/>
                    </a:lnTo>
                    <a:cubicBezTo>
                      <a:pt x="192595" y="218329"/>
                      <a:pt x="185128" y="210884"/>
                      <a:pt x="185128" y="201712"/>
                    </a:cubicBezTo>
                    <a:lnTo>
                      <a:pt x="185128" y="185094"/>
                    </a:lnTo>
                    <a:lnTo>
                      <a:pt x="347318" y="185094"/>
                    </a:lnTo>
                    <a:cubicBezTo>
                      <a:pt x="351548" y="185094"/>
                      <a:pt x="354964" y="181680"/>
                      <a:pt x="354964" y="177451"/>
                    </a:cubicBezTo>
                    <a:cubicBezTo>
                      <a:pt x="354964" y="173222"/>
                      <a:pt x="351548" y="169807"/>
                      <a:pt x="347318" y="1698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" name="Freeform 150">
                <a:extLst>
                  <a:ext uri="{FF2B5EF4-FFF2-40B4-BE49-F238E27FC236}">
                    <a16:creationId xmlns:a16="http://schemas.microsoft.com/office/drawing/2014/main" id="{586C9B84-BAE0-8A60-4F05-36968A108A9A}"/>
                  </a:ext>
                </a:extLst>
              </p:cNvPr>
              <p:cNvSpPr/>
              <p:nvPr/>
            </p:nvSpPr>
            <p:spPr>
              <a:xfrm>
                <a:off x="8818525" y="3045299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3" y="0"/>
                      <a:pt x="39560" y="8875"/>
                      <a:pt x="39560" y="19774"/>
                    </a:cubicBezTo>
                    <a:cubicBezTo>
                      <a:pt x="39560" y="30674"/>
                      <a:pt x="30683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" name="Freeform 151">
                <a:extLst>
                  <a:ext uri="{FF2B5EF4-FFF2-40B4-BE49-F238E27FC236}">
                    <a16:creationId xmlns:a16="http://schemas.microsoft.com/office/drawing/2014/main" id="{AE198E65-3414-1C99-8A10-56EF12E80BC0}"/>
                  </a:ext>
                </a:extLst>
              </p:cNvPr>
              <p:cNvSpPr/>
              <p:nvPr/>
            </p:nvSpPr>
            <p:spPr>
              <a:xfrm>
                <a:off x="8842793" y="3142323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3" y="0"/>
                      <a:pt x="39560" y="8875"/>
                      <a:pt x="39560" y="19774"/>
                    </a:cubicBezTo>
                    <a:cubicBezTo>
                      <a:pt x="39560" y="30674"/>
                      <a:pt x="30683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" name="Freeform 152">
                <a:extLst>
                  <a:ext uri="{FF2B5EF4-FFF2-40B4-BE49-F238E27FC236}">
                    <a16:creationId xmlns:a16="http://schemas.microsoft.com/office/drawing/2014/main" id="{C1D0ABE7-9CA3-25C5-3D1C-7E255CB261BB}"/>
                  </a:ext>
                </a:extLst>
              </p:cNvPr>
              <p:cNvSpPr/>
              <p:nvPr/>
            </p:nvSpPr>
            <p:spPr>
              <a:xfrm>
                <a:off x="8503121" y="3045299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" name="Freeform 153">
                <a:extLst>
                  <a:ext uri="{FF2B5EF4-FFF2-40B4-BE49-F238E27FC236}">
                    <a16:creationId xmlns:a16="http://schemas.microsoft.com/office/drawing/2014/main" id="{D2A03712-67E6-10B8-16F7-D9058AD7AD69}"/>
                  </a:ext>
                </a:extLst>
              </p:cNvPr>
              <p:cNvSpPr/>
              <p:nvPr/>
            </p:nvSpPr>
            <p:spPr>
              <a:xfrm>
                <a:off x="8818525" y="3239327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307 h 39548"/>
                  <a:gd name="connsiteX6" fmla="*/ 15292 w 39559"/>
                  <a:gd name="connsiteY6" fmla="*/ 19794 h 39548"/>
                  <a:gd name="connsiteX7" fmla="*/ 19780 w 39559"/>
                  <a:gd name="connsiteY7" fmla="*/ 24281 h 39548"/>
                  <a:gd name="connsiteX8" fmla="*/ 24268 w 39559"/>
                  <a:gd name="connsiteY8" fmla="*/ 19794 h 39548"/>
                  <a:gd name="connsiteX9" fmla="*/ 19780 w 39559"/>
                  <a:gd name="connsiteY9" fmla="*/ 1530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3" y="0"/>
                      <a:pt x="39560" y="8875"/>
                      <a:pt x="39560" y="19774"/>
                    </a:cubicBezTo>
                    <a:cubicBezTo>
                      <a:pt x="39560" y="30674"/>
                      <a:pt x="30683" y="39548"/>
                      <a:pt x="19780" y="39548"/>
                    </a:cubicBezTo>
                    <a:close/>
                    <a:moveTo>
                      <a:pt x="19780" y="15307"/>
                    </a:moveTo>
                    <a:cubicBezTo>
                      <a:pt x="17297" y="15307"/>
                      <a:pt x="15292" y="17312"/>
                      <a:pt x="15292" y="19794"/>
                    </a:cubicBezTo>
                    <a:cubicBezTo>
                      <a:pt x="15292" y="22276"/>
                      <a:pt x="17297" y="24281"/>
                      <a:pt x="19780" y="24281"/>
                    </a:cubicBezTo>
                    <a:cubicBezTo>
                      <a:pt x="22262" y="24281"/>
                      <a:pt x="24268" y="22276"/>
                      <a:pt x="24268" y="19794"/>
                    </a:cubicBezTo>
                    <a:cubicBezTo>
                      <a:pt x="24268" y="17312"/>
                      <a:pt x="22262" y="15307"/>
                      <a:pt x="19780" y="153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" name="Freeform 154">
                <a:extLst>
                  <a:ext uri="{FF2B5EF4-FFF2-40B4-BE49-F238E27FC236}">
                    <a16:creationId xmlns:a16="http://schemas.microsoft.com/office/drawing/2014/main" id="{4DB74580-4218-00B1-8A6F-03DB8260BD72}"/>
                  </a:ext>
                </a:extLst>
              </p:cNvPr>
              <p:cNvSpPr/>
              <p:nvPr/>
            </p:nvSpPr>
            <p:spPr>
              <a:xfrm>
                <a:off x="8503121" y="3239327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307 h 39548"/>
                  <a:gd name="connsiteX6" fmla="*/ 15292 w 39559"/>
                  <a:gd name="connsiteY6" fmla="*/ 19794 h 39548"/>
                  <a:gd name="connsiteX7" fmla="*/ 19780 w 39559"/>
                  <a:gd name="connsiteY7" fmla="*/ 24281 h 39548"/>
                  <a:gd name="connsiteX8" fmla="*/ 24268 w 39559"/>
                  <a:gd name="connsiteY8" fmla="*/ 19794 h 39548"/>
                  <a:gd name="connsiteX9" fmla="*/ 19780 w 39559"/>
                  <a:gd name="connsiteY9" fmla="*/ 1530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307"/>
                    </a:moveTo>
                    <a:cubicBezTo>
                      <a:pt x="17297" y="15307"/>
                      <a:pt x="15292" y="17312"/>
                      <a:pt x="15292" y="19794"/>
                    </a:cubicBezTo>
                    <a:cubicBezTo>
                      <a:pt x="15292" y="22276"/>
                      <a:pt x="17297" y="24281"/>
                      <a:pt x="19780" y="24281"/>
                    </a:cubicBezTo>
                    <a:cubicBezTo>
                      <a:pt x="22262" y="24281"/>
                      <a:pt x="24268" y="22276"/>
                      <a:pt x="24268" y="19794"/>
                    </a:cubicBezTo>
                    <a:cubicBezTo>
                      <a:pt x="24268" y="17312"/>
                      <a:pt x="22262" y="15307"/>
                      <a:pt x="19780" y="153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" name="Freeform 155">
                <a:extLst>
                  <a:ext uri="{FF2B5EF4-FFF2-40B4-BE49-F238E27FC236}">
                    <a16:creationId xmlns:a16="http://schemas.microsoft.com/office/drawing/2014/main" id="{5E21B954-C7C1-47DB-5488-C7FC199DE61C}"/>
                  </a:ext>
                </a:extLst>
              </p:cNvPr>
              <p:cNvSpPr/>
              <p:nvPr/>
            </p:nvSpPr>
            <p:spPr>
              <a:xfrm>
                <a:off x="8478873" y="3142323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" name="Freeform 156">
                <a:extLst>
                  <a:ext uri="{FF2B5EF4-FFF2-40B4-BE49-F238E27FC236}">
                    <a16:creationId xmlns:a16="http://schemas.microsoft.com/office/drawing/2014/main" id="{9717C40D-B58D-0EB9-287E-F845DF861B19}"/>
                  </a:ext>
                </a:extLst>
              </p:cNvPr>
              <p:cNvSpPr/>
              <p:nvPr/>
            </p:nvSpPr>
            <p:spPr>
              <a:xfrm>
                <a:off x="8745741" y="2972535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" name="Freeform 157">
                <a:extLst>
                  <a:ext uri="{FF2B5EF4-FFF2-40B4-BE49-F238E27FC236}">
                    <a16:creationId xmlns:a16="http://schemas.microsoft.com/office/drawing/2014/main" id="{2E635475-590A-2A9A-FCDE-05A715EE8FD1}"/>
                  </a:ext>
                </a:extLst>
              </p:cNvPr>
              <p:cNvSpPr/>
              <p:nvPr/>
            </p:nvSpPr>
            <p:spPr>
              <a:xfrm>
                <a:off x="8575905" y="2972535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" name="Freeform 158">
                <a:extLst>
                  <a:ext uri="{FF2B5EF4-FFF2-40B4-BE49-F238E27FC236}">
                    <a16:creationId xmlns:a16="http://schemas.microsoft.com/office/drawing/2014/main" id="{3E1B8455-FFF9-FE94-F7EB-9D832F736C51}"/>
                  </a:ext>
                </a:extLst>
              </p:cNvPr>
              <p:cNvSpPr/>
              <p:nvPr/>
            </p:nvSpPr>
            <p:spPr>
              <a:xfrm>
                <a:off x="8745741" y="3312090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307 h 39548"/>
                  <a:gd name="connsiteX6" fmla="*/ 15292 w 39559"/>
                  <a:gd name="connsiteY6" fmla="*/ 19794 h 39548"/>
                  <a:gd name="connsiteX7" fmla="*/ 19780 w 39559"/>
                  <a:gd name="connsiteY7" fmla="*/ 24281 h 39548"/>
                  <a:gd name="connsiteX8" fmla="*/ 24268 w 39559"/>
                  <a:gd name="connsiteY8" fmla="*/ 19794 h 39548"/>
                  <a:gd name="connsiteX9" fmla="*/ 19780 w 39559"/>
                  <a:gd name="connsiteY9" fmla="*/ 1530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307"/>
                    </a:moveTo>
                    <a:cubicBezTo>
                      <a:pt x="17297" y="15307"/>
                      <a:pt x="15292" y="17312"/>
                      <a:pt x="15292" y="19794"/>
                    </a:cubicBezTo>
                    <a:cubicBezTo>
                      <a:pt x="15292" y="22276"/>
                      <a:pt x="17297" y="24281"/>
                      <a:pt x="19780" y="24281"/>
                    </a:cubicBezTo>
                    <a:cubicBezTo>
                      <a:pt x="22262" y="24281"/>
                      <a:pt x="24268" y="22276"/>
                      <a:pt x="24268" y="19794"/>
                    </a:cubicBezTo>
                    <a:cubicBezTo>
                      <a:pt x="24268" y="17312"/>
                      <a:pt x="22262" y="15307"/>
                      <a:pt x="19780" y="153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" name="Freeform 159">
                <a:extLst>
                  <a:ext uri="{FF2B5EF4-FFF2-40B4-BE49-F238E27FC236}">
                    <a16:creationId xmlns:a16="http://schemas.microsoft.com/office/drawing/2014/main" id="{7FEC5694-8D42-D520-AC48-A8D86F05B322}"/>
                  </a:ext>
                </a:extLst>
              </p:cNvPr>
              <p:cNvSpPr/>
              <p:nvPr/>
            </p:nvSpPr>
            <p:spPr>
              <a:xfrm>
                <a:off x="8575905" y="3312090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307 h 39548"/>
                  <a:gd name="connsiteX6" fmla="*/ 15292 w 39559"/>
                  <a:gd name="connsiteY6" fmla="*/ 19794 h 39548"/>
                  <a:gd name="connsiteX7" fmla="*/ 19780 w 39559"/>
                  <a:gd name="connsiteY7" fmla="*/ 24281 h 39548"/>
                  <a:gd name="connsiteX8" fmla="*/ 24268 w 39559"/>
                  <a:gd name="connsiteY8" fmla="*/ 19794 h 39548"/>
                  <a:gd name="connsiteX9" fmla="*/ 19780 w 39559"/>
                  <a:gd name="connsiteY9" fmla="*/ 1530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307"/>
                    </a:moveTo>
                    <a:cubicBezTo>
                      <a:pt x="17297" y="15307"/>
                      <a:pt x="15292" y="17312"/>
                      <a:pt x="15292" y="19794"/>
                    </a:cubicBezTo>
                    <a:cubicBezTo>
                      <a:pt x="15292" y="22276"/>
                      <a:pt x="17297" y="24281"/>
                      <a:pt x="19780" y="24281"/>
                    </a:cubicBezTo>
                    <a:cubicBezTo>
                      <a:pt x="22262" y="24281"/>
                      <a:pt x="24268" y="22276"/>
                      <a:pt x="24268" y="19794"/>
                    </a:cubicBezTo>
                    <a:cubicBezTo>
                      <a:pt x="24268" y="17312"/>
                      <a:pt x="22262" y="15307"/>
                      <a:pt x="19780" y="153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77" name="Graphic 11">
              <a:extLst>
                <a:ext uri="{FF2B5EF4-FFF2-40B4-BE49-F238E27FC236}">
                  <a16:creationId xmlns:a16="http://schemas.microsoft.com/office/drawing/2014/main" id="{68E1949C-DDFB-DDF3-278B-D55F373DF270}"/>
                </a:ext>
              </a:extLst>
            </p:cNvPr>
            <p:cNvGrpSpPr/>
            <p:nvPr/>
          </p:nvGrpSpPr>
          <p:grpSpPr>
            <a:xfrm>
              <a:off x="8344465" y="3485074"/>
              <a:ext cx="677636" cy="341480"/>
              <a:chOff x="8344465" y="3485074"/>
              <a:chExt cx="677636" cy="341480"/>
            </a:xfrm>
            <a:solidFill>
              <a:srgbClr val="000000"/>
            </a:solidFill>
          </p:grpSpPr>
          <p:sp>
            <p:nvSpPr>
              <p:cNvPr id="378" name="Freeform 161">
                <a:extLst>
                  <a:ext uri="{FF2B5EF4-FFF2-40B4-BE49-F238E27FC236}">
                    <a16:creationId xmlns:a16="http://schemas.microsoft.com/office/drawing/2014/main" id="{DA95ADC0-5C43-B2F4-BFFF-6622218D204C}"/>
                  </a:ext>
                </a:extLst>
              </p:cNvPr>
              <p:cNvSpPr/>
              <p:nvPr/>
            </p:nvSpPr>
            <p:spPr>
              <a:xfrm>
                <a:off x="8595545" y="3485074"/>
                <a:ext cx="115759" cy="120907"/>
              </a:xfrm>
              <a:custGeom>
                <a:avLst/>
                <a:gdLst>
                  <a:gd name="connsiteX0" fmla="*/ 89168 w 115759"/>
                  <a:gd name="connsiteY0" fmla="*/ 120908 h 120907"/>
                  <a:gd name="connsiteX1" fmla="*/ 79655 w 115759"/>
                  <a:gd name="connsiteY1" fmla="*/ 93967 h 120907"/>
                  <a:gd name="connsiteX2" fmla="*/ 35429 w 115759"/>
                  <a:gd name="connsiteY2" fmla="*/ 93967 h 120907"/>
                  <a:gd name="connsiteX3" fmla="*/ 25916 w 115759"/>
                  <a:gd name="connsiteY3" fmla="*/ 120908 h 120907"/>
                  <a:gd name="connsiteX4" fmla="*/ 0 w 115759"/>
                  <a:gd name="connsiteY4" fmla="*/ 120908 h 120907"/>
                  <a:gd name="connsiteX5" fmla="*/ 46312 w 115759"/>
                  <a:gd name="connsiteY5" fmla="*/ 0 h 120907"/>
                  <a:gd name="connsiteX6" fmla="*/ 69805 w 115759"/>
                  <a:gd name="connsiteY6" fmla="*/ 0 h 120907"/>
                  <a:gd name="connsiteX7" fmla="*/ 115759 w 115759"/>
                  <a:gd name="connsiteY7" fmla="*/ 120908 h 120907"/>
                  <a:gd name="connsiteX8" fmla="*/ 89148 w 115759"/>
                  <a:gd name="connsiteY8" fmla="*/ 120908 h 120907"/>
                  <a:gd name="connsiteX9" fmla="*/ 63589 w 115759"/>
                  <a:gd name="connsiteY9" fmla="*/ 49058 h 120907"/>
                  <a:gd name="connsiteX10" fmla="*/ 57552 w 115759"/>
                  <a:gd name="connsiteY10" fmla="*/ 30237 h 120907"/>
                  <a:gd name="connsiteX11" fmla="*/ 51495 w 115759"/>
                  <a:gd name="connsiteY11" fmla="*/ 49058 h 120907"/>
                  <a:gd name="connsiteX12" fmla="*/ 43710 w 115759"/>
                  <a:gd name="connsiteY12" fmla="*/ 70996 h 120907"/>
                  <a:gd name="connsiteX13" fmla="*/ 71354 w 115759"/>
                  <a:gd name="connsiteY13" fmla="*/ 70996 h 120907"/>
                  <a:gd name="connsiteX14" fmla="*/ 63569 w 115759"/>
                  <a:gd name="connsiteY14" fmla="*/ 4905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5759" h="120907">
                    <a:moveTo>
                      <a:pt x="89168" y="120908"/>
                    </a:moveTo>
                    <a:lnTo>
                      <a:pt x="79655" y="93967"/>
                    </a:lnTo>
                    <a:lnTo>
                      <a:pt x="35429" y="93967"/>
                    </a:lnTo>
                    <a:lnTo>
                      <a:pt x="25916" y="120908"/>
                    </a:lnTo>
                    <a:lnTo>
                      <a:pt x="0" y="120908"/>
                    </a:lnTo>
                    <a:lnTo>
                      <a:pt x="46312" y="0"/>
                    </a:lnTo>
                    <a:lnTo>
                      <a:pt x="69805" y="0"/>
                    </a:lnTo>
                    <a:lnTo>
                      <a:pt x="115759" y="120908"/>
                    </a:lnTo>
                    <a:lnTo>
                      <a:pt x="89148" y="120908"/>
                    </a:lnTo>
                    <a:close/>
                    <a:moveTo>
                      <a:pt x="63589" y="49058"/>
                    </a:moveTo>
                    <a:cubicBezTo>
                      <a:pt x="61166" y="41970"/>
                      <a:pt x="58744" y="34724"/>
                      <a:pt x="57552" y="30237"/>
                    </a:cubicBezTo>
                    <a:cubicBezTo>
                      <a:pt x="56341" y="34724"/>
                      <a:pt x="53918" y="41990"/>
                      <a:pt x="51495" y="49058"/>
                    </a:cubicBezTo>
                    <a:lnTo>
                      <a:pt x="43710" y="70996"/>
                    </a:lnTo>
                    <a:lnTo>
                      <a:pt x="71354" y="70996"/>
                    </a:lnTo>
                    <a:lnTo>
                      <a:pt x="63569" y="4905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" name="Freeform 162">
                <a:extLst>
                  <a:ext uri="{FF2B5EF4-FFF2-40B4-BE49-F238E27FC236}">
                    <a16:creationId xmlns:a16="http://schemas.microsoft.com/office/drawing/2014/main" id="{55B99BA9-1449-F57C-3C44-B8D91423C2A3}"/>
                  </a:ext>
                </a:extLst>
              </p:cNvPr>
              <p:cNvSpPr/>
              <p:nvPr/>
            </p:nvSpPr>
            <p:spPr>
              <a:xfrm>
                <a:off x="8731104" y="3485074"/>
                <a:ext cx="24188" cy="120907"/>
              </a:xfrm>
              <a:custGeom>
                <a:avLst/>
                <a:gdLst>
                  <a:gd name="connsiteX0" fmla="*/ 0 w 24188"/>
                  <a:gd name="connsiteY0" fmla="*/ 120908 h 120907"/>
                  <a:gd name="connsiteX1" fmla="*/ 0 w 24188"/>
                  <a:gd name="connsiteY1" fmla="*/ 0 h 120907"/>
                  <a:gd name="connsiteX2" fmla="*/ 24189 w 24188"/>
                  <a:gd name="connsiteY2" fmla="*/ 0 h 120907"/>
                  <a:gd name="connsiteX3" fmla="*/ 24189 w 24188"/>
                  <a:gd name="connsiteY3" fmla="*/ 120908 h 120907"/>
                  <a:gd name="connsiteX4" fmla="*/ 0 w 24188"/>
                  <a:gd name="connsiteY4" fmla="*/ 12090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88" h="120907">
                    <a:moveTo>
                      <a:pt x="0" y="120908"/>
                    </a:moveTo>
                    <a:lnTo>
                      <a:pt x="0" y="0"/>
                    </a:lnTo>
                    <a:lnTo>
                      <a:pt x="24189" y="0"/>
                    </a:lnTo>
                    <a:lnTo>
                      <a:pt x="24189" y="120908"/>
                    </a:lnTo>
                    <a:lnTo>
                      <a:pt x="0" y="12090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" name="Freeform 163">
                <a:extLst>
                  <a:ext uri="{FF2B5EF4-FFF2-40B4-BE49-F238E27FC236}">
                    <a16:creationId xmlns:a16="http://schemas.microsoft.com/office/drawing/2014/main" id="{24C27623-93BD-DB3E-FC6B-ED6EDC602CAF}"/>
                  </a:ext>
                </a:extLst>
              </p:cNvPr>
              <p:cNvSpPr/>
              <p:nvPr/>
            </p:nvSpPr>
            <p:spPr>
              <a:xfrm>
                <a:off x="8344465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" name="Freeform 164">
                <a:extLst>
                  <a:ext uri="{FF2B5EF4-FFF2-40B4-BE49-F238E27FC236}">
                    <a16:creationId xmlns:a16="http://schemas.microsoft.com/office/drawing/2014/main" id="{5AE7A335-9B4E-9C60-B772-D46CA7C1908F}"/>
                  </a:ext>
                </a:extLst>
              </p:cNvPr>
              <p:cNvSpPr/>
              <p:nvPr/>
            </p:nvSpPr>
            <p:spPr>
              <a:xfrm>
                <a:off x="8454644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6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" name="Freeform 165">
                <a:extLst>
                  <a:ext uri="{FF2B5EF4-FFF2-40B4-BE49-F238E27FC236}">
                    <a16:creationId xmlns:a16="http://schemas.microsoft.com/office/drawing/2014/main" id="{41957B28-63F6-6CA8-08A0-A93E6A6A2DA5}"/>
                  </a:ext>
                </a:extLst>
              </p:cNvPr>
              <p:cNvSpPr/>
              <p:nvPr/>
            </p:nvSpPr>
            <p:spPr>
              <a:xfrm>
                <a:off x="8546831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" name="Freeform 166">
                <a:extLst>
                  <a:ext uri="{FF2B5EF4-FFF2-40B4-BE49-F238E27FC236}">
                    <a16:creationId xmlns:a16="http://schemas.microsoft.com/office/drawing/2014/main" id="{EDAFA3C3-E8E0-08F7-B0C0-2F1BC2F39F3D}"/>
                  </a:ext>
                </a:extLst>
              </p:cNvPr>
              <p:cNvSpPr/>
              <p:nvPr/>
            </p:nvSpPr>
            <p:spPr>
              <a:xfrm>
                <a:off x="8641122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" name="Freeform 167">
                <a:extLst>
                  <a:ext uri="{FF2B5EF4-FFF2-40B4-BE49-F238E27FC236}">
                    <a16:creationId xmlns:a16="http://schemas.microsoft.com/office/drawing/2014/main" id="{40C3F1EC-F23B-5FA9-1BB8-C4F3D4963EAB}"/>
                  </a:ext>
                </a:extLst>
              </p:cNvPr>
              <p:cNvSpPr/>
              <p:nvPr/>
            </p:nvSpPr>
            <p:spPr>
              <a:xfrm>
                <a:off x="8742305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" name="Freeform 168">
                <a:extLst>
                  <a:ext uri="{FF2B5EF4-FFF2-40B4-BE49-F238E27FC236}">
                    <a16:creationId xmlns:a16="http://schemas.microsoft.com/office/drawing/2014/main" id="{7EB0F53A-F660-F1ED-0619-AF8D5BD30837}"/>
                  </a:ext>
                </a:extLst>
              </p:cNvPr>
              <p:cNvSpPr/>
              <p:nvPr/>
            </p:nvSpPr>
            <p:spPr>
              <a:xfrm>
                <a:off x="8813878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08 w 27286"/>
                  <a:gd name="connsiteY5" fmla="*/ 125395 h 125394"/>
                  <a:gd name="connsiteX6" fmla="*/ 1708 w 27286"/>
                  <a:gd name="connsiteY6" fmla="*/ 34704 h 125394"/>
                  <a:gd name="connsiteX7" fmla="*/ 25559 w 27286"/>
                  <a:gd name="connsiteY7" fmla="*/ 34704 h 125394"/>
                  <a:gd name="connsiteX8" fmla="*/ 25559 w 27286"/>
                  <a:gd name="connsiteY8" fmla="*/ 125395 h 125394"/>
                  <a:gd name="connsiteX9" fmla="*/ 170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08" y="125395"/>
                    </a:moveTo>
                    <a:lnTo>
                      <a:pt x="1708" y="34704"/>
                    </a:lnTo>
                    <a:lnTo>
                      <a:pt x="25559" y="34704"/>
                    </a:lnTo>
                    <a:lnTo>
                      <a:pt x="25559" y="125395"/>
                    </a:lnTo>
                    <a:lnTo>
                      <a:pt x="170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" name="Freeform 169">
                <a:extLst>
                  <a:ext uri="{FF2B5EF4-FFF2-40B4-BE49-F238E27FC236}">
                    <a16:creationId xmlns:a16="http://schemas.microsoft.com/office/drawing/2014/main" id="{A2EFC012-847B-4046-E302-29824C9EFCDF}"/>
                  </a:ext>
                </a:extLst>
              </p:cNvPr>
              <p:cNvSpPr/>
              <p:nvPr/>
            </p:nvSpPr>
            <p:spPr>
              <a:xfrm>
                <a:off x="8853954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" name="Freeform 170">
                <a:extLst>
                  <a:ext uri="{FF2B5EF4-FFF2-40B4-BE49-F238E27FC236}">
                    <a16:creationId xmlns:a16="http://schemas.microsoft.com/office/drawing/2014/main" id="{C8A21ECE-8E9D-43E9-A9BA-C158F25B5E13}"/>
                  </a:ext>
                </a:extLst>
              </p:cNvPr>
              <p:cNvSpPr/>
              <p:nvPr/>
            </p:nvSpPr>
            <p:spPr>
              <a:xfrm>
                <a:off x="8928803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99" name="Group 398">
            <a:extLst>
              <a:ext uri="{FF2B5EF4-FFF2-40B4-BE49-F238E27FC236}">
                <a16:creationId xmlns:a16="http://schemas.microsoft.com/office/drawing/2014/main" id="{C2311613-F7BD-AE5D-65CA-690A01E98497}"/>
              </a:ext>
            </a:extLst>
          </p:cNvPr>
          <p:cNvGrpSpPr/>
          <p:nvPr/>
        </p:nvGrpSpPr>
        <p:grpSpPr>
          <a:xfrm>
            <a:off x="8866077" y="3190206"/>
            <a:ext cx="851826" cy="1217863"/>
            <a:chOff x="9460151" y="2732601"/>
            <a:chExt cx="1037663" cy="1433411"/>
          </a:xfrm>
        </p:grpSpPr>
        <p:sp>
          <p:nvSpPr>
            <p:cNvPr id="400" name="Freeform 172">
              <a:extLst>
                <a:ext uri="{FF2B5EF4-FFF2-40B4-BE49-F238E27FC236}">
                  <a16:creationId xmlns:a16="http://schemas.microsoft.com/office/drawing/2014/main" id="{3C8AAD9F-1B34-2758-BD2E-CDABCEED7680}"/>
                </a:ext>
              </a:extLst>
            </p:cNvPr>
            <p:cNvSpPr/>
            <p:nvPr/>
          </p:nvSpPr>
          <p:spPr>
            <a:xfrm>
              <a:off x="9460151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rgbClr val="E6E7E8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01" name="Graphic 12">
              <a:extLst>
                <a:ext uri="{FF2B5EF4-FFF2-40B4-BE49-F238E27FC236}">
                  <a16:creationId xmlns:a16="http://schemas.microsoft.com/office/drawing/2014/main" id="{DC6D02C8-4257-713A-35AC-17B3127C88E3}"/>
                </a:ext>
              </a:extLst>
            </p:cNvPr>
            <p:cNvGrpSpPr/>
            <p:nvPr/>
          </p:nvGrpSpPr>
          <p:grpSpPr>
            <a:xfrm>
              <a:off x="9831141" y="2929910"/>
              <a:ext cx="295683" cy="435785"/>
              <a:chOff x="9831141" y="2929910"/>
              <a:chExt cx="295683" cy="435785"/>
            </a:xfrm>
            <a:solidFill>
              <a:srgbClr val="000000"/>
            </a:solidFill>
          </p:grpSpPr>
          <p:sp>
            <p:nvSpPr>
              <p:cNvPr id="415" name="Freeform 174">
                <a:extLst>
                  <a:ext uri="{FF2B5EF4-FFF2-40B4-BE49-F238E27FC236}">
                    <a16:creationId xmlns:a16="http://schemas.microsoft.com/office/drawing/2014/main" id="{82019C2B-EE17-7D5E-DE99-AA29C9C0BB6A}"/>
                  </a:ext>
                </a:extLst>
              </p:cNvPr>
              <p:cNvSpPr/>
              <p:nvPr/>
            </p:nvSpPr>
            <p:spPr>
              <a:xfrm>
                <a:off x="10053286" y="3125284"/>
                <a:ext cx="16939" cy="16979"/>
              </a:xfrm>
              <a:custGeom>
                <a:avLst/>
                <a:gdLst>
                  <a:gd name="connsiteX0" fmla="*/ 8480 w 16939"/>
                  <a:gd name="connsiteY0" fmla="*/ 16980 h 16979"/>
                  <a:gd name="connsiteX1" fmla="*/ 6832 w 16939"/>
                  <a:gd name="connsiteY1" fmla="*/ 16821 h 16979"/>
                  <a:gd name="connsiteX2" fmla="*/ 5243 w 16939"/>
                  <a:gd name="connsiteY2" fmla="*/ 16325 h 16979"/>
                  <a:gd name="connsiteX3" fmla="*/ 3773 w 16939"/>
                  <a:gd name="connsiteY3" fmla="*/ 15550 h 16979"/>
                  <a:gd name="connsiteX4" fmla="*/ 2482 w 16939"/>
                  <a:gd name="connsiteY4" fmla="*/ 14498 h 16979"/>
                  <a:gd name="connsiteX5" fmla="*/ 1430 w 16939"/>
                  <a:gd name="connsiteY5" fmla="*/ 13208 h 16979"/>
                  <a:gd name="connsiteX6" fmla="*/ 655 w 16939"/>
                  <a:gd name="connsiteY6" fmla="*/ 11738 h 16979"/>
                  <a:gd name="connsiteX7" fmla="*/ 179 w 16939"/>
                  <a:gd name="connsiteY7" fmla="*/ 10150 h 16979"/>
                  <a:gd name="connsiteX8" fmla="*/ 0 w 16939"/>
                  <a:gd name="connsiteY8" fmla="*/ 8482 h 16979"/>
                  <a:gd name="connsiteX9" fmla="*/ 179 w 16939"/>
                  <a:gd name="connsiteY9" fmla="*/ 6835 h 16979"/>
                  <a:gd name="connsiteX10" fmla="*/ 655 w 16939"/>
                  <a:gd name="connsiteY10" fmla="*/ 5246 h 16979"/>
                  <a:gd name="connsiteX11" fmla="*/ 1430 w 16939"/>
                  <a:gd name="connsiteY11" fmla="*/ 3777 h 16979"/>
                  <a:gd name="connsiteX12" fmla="*/ 2482 w 16939"/>
                  <a:gd name="connsiteY12" fmla="*/ 2487 h 16979"/>
                  <a:gd name="connsiteX13" fmla="*/ 3773 w 16939"/>
                  <a:gd name="connsiteY13" fmla="*/ 1434 h 16979"/>
                  <a:gd name="connsiteX14" fmla="*/ 5243 w 16939"/>
                  <a:gd name="connsiteY14" fmla="*/ 640 h 16979"/>
                  <a:gd name="connsiteX15" fmla="*/ 6832 w 16939"/>
                  <a:gd name="connsiteY15" fmla="*/ 164 h 16979"/>
                  <a:gd name="connsiteX16" fmla="*/ 10128 w 16939"/>
                  <a:gd name="connsiteY16" fmla="*/ 164 h 16979"/>
                  <a:gd name="connsiteX17" fmla="*/ 11717 w 16939"/>
                  <a:gd name="connsiteY17" fmla="*/ 640 h 16979"/>
                  <a:gd name="connsiteX18" fmla="*/ 13167 w 16939"/>
                  <a:gd name="connsiteY18" fmla="*/ 1434 h 16979"/>
                  <a:gd name="connsiteX19" fmla="*/ 14458 w 16939"/>
                  <a:gd name="connsiteY19" fmla="*/ 2487 h 16979"/>
                  <a:gd name="connsiteX20" fmla="*/ 15510 w 16939"/>
                  <a:gd name="connsiteY20" fmla="*/ 3777 h 16979"/>
                  <a:gd name="connsiteX21" fmla="*/ 16285 w 16939"/>
                  <a:gd name="connsiteY21" fmla="*/ 5246 h 16979"/>
                  <a:gd name="connsiteX22" fmla="*/ 16761 w 16939"/>
                  <a:gd name="connsiteY22" fmla="*/ 6835 h 16979"/>
                  <a:gd name="connsiteX23" fmla="*/ 16940 w 16939"/>
                  <a:gd name="connsiteY23" fmla="*/ 8482 h 16979"/>
                  <a:gd name="connsiteX24" fmla="*/ 16761 w 16939"/>
                  <a:gd name="connsiteY24" fmla="*/ 10150 h 16979"/>
                  <a:gd name="connsiteX25" fmla="*/ 16285 w 16939"/>
                  <a:gd name="connsiteY25" fmla="*/ 11738 h 16979"/>
                  <a:gd name="connsiteX26" fmla="*/ 15510 w 16939"/>
                  <a:gd name="connsiteY26" fmla="*/ 13208 h 16979"/>
                  <a:gd name="connsiteX27" fmla="*/ 14458 w 16939"/>
                  <a:gd name="connsiteY27" fmla="*/ 14498 h 16979"/>
                  <a:gd name="connsiteX28" fmla="*/ 13167 w 16939"/>
                  <a:gd name="connsiteY28" fmla="*/ 15550 h 16979"/>
                  <a:gd name="connsiteX29" fmla="*/ 11717 w 16939"/>
                  <a:gd name="connsiteY29" fmla="*/ 16325 h 16979"/>
                  <a:gd name="connsiteX30" fmla="*/ 10128 w 16939"/>
                  <a:gd name="connsiteY30" fmla="*/ 16821 h 16979"/>
                  <a:gd name="connsiteX31" fmla="*/ 8480 w 16939"/>
                  <a:gd name="connsiteY31" fmla="*/ 16980 h 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6939" h="16979">
                    <a:moveTo>
                      <a:pt x="8480" y="16980"/>
                    </a:moveTo>
                    <a:cubicBezTo>
                      <a:pt x="7924" y="16980"/>
                      <a:pt x="7368" y="16920"/>
                      <a:pt x="6832" y="16821"/>
                    </a:cubicBezTo>
                    <a:cubicBezTo>
                      <a:pt x="6295" y="16702"/>
                      <a:pt x="5759" y="16543"/>
                      <a:pt x="5243" y="16325"/>
                    </a:cubicBezTo>
                    <a:cubicBezTo>
                      <a:pt x="4726" y="16106"/>
                      <a:pt x="4230" y="15868"/>
                      <a:pt x="3773" y="15550"/>
                    </a:cubicBezTo>
                    <a:cubicBezTo>
                      <a:pt x="3316" y="15233"/>
                      <a:pt x="2880" y="14895"/>
                      <a:pt x="2482" y="14498"/>
                    </a:cubicBezTo>
                    <a:cubicBezTo>
                      <a:pt x="2085" y="14101"/>
                      <a:pt x="1728" y="13664"/>
                      <a:pt x="1430" y="13208"/>
                    </a:cubicBezTo>
                    <a:cubicBezTo>
                      <a:pt x="1132" y="12731"/>
                      <a:pt x="874" y="12255"/>
                      <a:pt x="655" y="11738"/>
                    </a:cubicBezTo>
                    <a:cubicBezTo>
                      <a:pt x="437" y="11222"/>
                      <a:pt x="278" y="10686"/>
                      <a:pt x="179" y="10150"/>
                    </a:cubicBezTo>
                    <a:cubicBezTo>
                      <a:pt x="60" y="9594"/>
                      <a:pt x="0" y="9058"/>
                      <a:pt x="0" y="8482"/>
                    </a:cubicBezTo>
                    <a:cubicBezTo>
                      <a:pt x="0" y="7907"/>
                      <a:pt x="60" y="7390"/>
                      <a:pt x="179" y="6835"/>
                    </a:cubicBezTo>
                    <a:cubicBezTo>
                      <a:pt x="278" y="6299"/>
                      <a:pt x="437" y="5763"/>
                      <a:pt x="655" y="5246"/>
                    </a:cubicBezTo>
                    <a:cubicBezTo>
                      <a:pt x="874" y="4730"/>
                      <a:pt x="1132" y="4234"/>
                      <a:pt x="1430" y="3777"/>
                    </a:cubicBezTo>
                    <a:cubicBezTo>
                      <a:pt x="1748" y="3321"/>
                      <a:pt x="2085" y="2884"/>
                      <a:pt x="2482" y="2487"/>
                    </a:cubicBezTo>
                    <a:cubicBezTo>
                      <a:pt x="2860" y="2090"/>
                      <a:pt x="3297" y="1732"/>
                      <a:pt x="3773" y="1434"/>
                    </a:cubicBezTo>
                    <a:cubicBezTo>
                      <a:pt x="4230" y="1117"/>
                      <a:pt x="4726" y="859"/>
                      <a:pt x="5243" y="640"/>
                    </a:cubicBezTo>
                    <a:cubicBezTo>
                      <a:pt x="5759" y="422"/>
                      <a:pt x="6295" y="263"/>
                      <a:pt x="6832" y="164"/>
                    </a:cubicBezTo>
                    <a:cubicBezTo>
                      <a:pt x="7924" y="-55"/>
                      <a:pt x="9056" y="-55"/>
                      <a:pt x="10128" y="164"/>
                    </a:cubicBezTo>
                    <a:cubicBezTo>
                      <a:pt x="10684" y="283"/>
                      <a:pt x="11201" y="442"/>
                      <a:pt x="11717" y="640"/>
                    </a:cubicBezTo>
                    <a:cubicBezTo>
                      <a:pt x="12233" y="859"/>
                      <a:pt x="12710" y="1117"/>
                      <a:pt x="13167" y="1434"/>
                    </a:cubicBezTo>
                    <a:cubicBezTo>
                      <a:pt x="13623" y="1732"/>
                      <a:pt x="14060" y="2090"/>
                      <a:pt x="14458" y="2487"/>
                    </a:cubicBezTo>
                    <a:cubicBezTo>
                      <a:pt x="14855" y="2884"/>
                      <a:pt x="15212" y="3301"/>
                      <a:pt x="15510" y="3777"/>
                    </a:cubicBezTo>
                    <a:cubicBezTo>
                      <a:pt x="15828" y="4234"/>
                      <a:pt x="16066" y="4730"/>
                      <a:pt x="16285" y="5246"/>
                    </a:cubicBezTo>
                    <a:cubicBezTo>
                      <a:pt x="16503" y="5763"/>
                      <a:pt x="16662" y="6299"/>
                      <a:pt x="16761" y="6835"/>
                    </a:cubicBezTo>
                    <a:cubicBezTo>
                      <a:pt x="16880" y="7390"/>
                      <a:pt x="16940" y="7946"/>
                      <a:pt x="16940" y="8482"/>
                    </a:cubicBezTo>
                    <a:cubicBezTo>
                      <a:pt x="16940" y="9018"/>
                      <a:pt x="16880" y="9594"/>
                      <a:pt x="16761" y="10150"/>
                    </a:cubicBezTo>
                    <a:cubicBezTo>
                      <a:pt x="16662" y="10686"/>
                      <a:pt x="16483" y="11222"/>
                      <a:pt x="16285" y="11738"/>
                    </a:cubicBezTo>
                    <a:cubicBezTo>
                      <a:pt x="16066" y="12255"/>
                      <a:pt x="15828" y="12751"/>
                      <a:pt x="15510" y="13208"/>
                    </a:cubicBezTo>
                    <a:cubicBezTo>
                      <a:pt x="15192" y="13664"/>
                      <a:pt x="14835" y="14101"/>
                      <a:pt x="14458" y="14498"/>
                    </a:cubicBezTo>
                    <a:cubicBezTo>
                      <a:pt x="14080" y="14875"/>
                      <a:pt x="13643" y="15233"/>
                      <a:pt x="13167" y="15550"/>
                    </a:cubicBezTo>
                    <a:cubicBezTo>
                      <a:pt x="12710" y="15868"/>
                      <a:pt x="12213" y="16106"/>
                      <a:pt x="11717" y="16325"/>
                    </a:cubicBezTo>
                    <a:cubicBezTo>
                      <a:pt x="11201" y="16543"/>
                      <a:pt x="10664" y="16702"/>
                      <a:pt x="10128" y="16821"/>
                    </a:cubicBezTo>
                    <a:cubicBezTo>
                      <a:pt x="9592" y="16920"/>
                      <a:pt x="9036" y="16980"/>
                      <a:pt x="8480" y="16980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" name="Freeform 175">
                <a:extLst>
                  <a:ext uri="{FF2B5EF4-FFF2-40B4-BE49-F238E27FC236}">
                    <a16:creationId xmlns:a16="http://schemas.microsoft.com/office/drawing/2014/main" id="{639981D7-E0A5-144D-0449-F4047943ACF5}"/>
                  </a:ext>
                </a:extLst>
              </p:cNvPr>
              <p:cNvSpPr/>
              <p:nvPr/>
            </p:nvSpPr>
            <p:spPr>
              <a:xfrm>
                <a:off x="10053286" y="3209383"/>
                <a:ext cx="16939" cy="16979"/>
              </a:xfrm>
              <a:custGeom>
                <a:avLst/>
                <a:gdLst>
                  <a:gd name="connsiteX0" fmla="*/ 8480 w 16939"/>
                  <a:gd name="connsiteY0" fmla="*/ 16980 h 16979"/>
                  <a:gd name="connsiteX1" fmla="*/ 6832 w 16939"/>
                  <a:gd name="connsiteY1" fmla="*/ 16821 h 16979"/>
                  <a:gd name="connsiteX2" fmla="*/ 5243 w 16939"/>
                  <a:gd name="connsiteY2" fmla="*/ 16325 h 16979"/>
                  <a:gd name="connsiteX3" fmla="*/ 3773 w 16939"/>
                  <a:gd name="connsiteY3" fmla="*/ 15550 h 16979"/>
                  <a:gd name="connsiteX4" fmla="*/ 2482 w 16939"/>
                  <a:gd name="connsiteY4" fmla="*/ 14498 h 16979"/>
                  <a:gd name="connsiteX5" fmla="*/ 1430 w 16939"/>
                  <a:gd name="connsiteY5" fmla="*/ 13208 h 16979"/>
                  <a:gd name="connsiteX6" fmla="*/ 655 w 16939"/>
                  <a:gd name="connsiteY6" fmla="*/ 11738 h 16979"/>
                  <a:gd name="connsiteX7" fmla="*/ 179 w 16939"/>
                  <a:gd name="connsiteY7" fmla="*/ 10150 h 16979"/>
                  <a:gd name="connsiteX8" fmla="*/ 0 w 16939"/>
                  <a:gd name="connsiteY8" fmla="*/ 8482 h 16979"/>
                  <a:gd name="connsiteX9" fmla="*/ 179 w 16939"/>
                  <a:gd name="connsiteY9" fmla="*/ 6835 h 16979"/>
                  <a:gd name="connsiteX10" fmla="*/ 655 w 16939"/>
                  <a:gd name="connsiteY10" fmla="*/ 5246 h 16979"/>
                  <a:gd name="connsiteX11" fmla="*/ 1430 w 16939"/>
                  <a:gd name="connsiteY11" fmla="*/ 3777 h 16979"/>
                  <a:gd name="connsiteX12" fmla="*/ 2482 w 16939"/>
                  <a:gd name="connsiteY12" fmla="*/ 2487 h 16979"/>
                  <a:gd name="connsiteX13" fmla="*/ 3773 w 16939"/>
                  <a:gd name="connsiteY13" fmla="*/ 1434 h 16979"/>
                  <a:gd name="connsiteX14" fmla="*/ 5243 w 16939"/>
                  <a:gd name="connsiteY14" fmla="*/ 640 h 16979"/>
                  <a:gd name="connsiteX15" fmla="*/ 6832 w 16939"/>
                  <a:gd name="connsiteY15" fmla="*/ 164 h 16979"/>
                  <a:gd name="connsiteX16" fmla="*/ 10128 w 16939"/>
                  <a:gd name="connsiteY16" fmla="*/ 164 h 16979"/>
                  <a:gd name="connsiteX17" fmla="*/ 11717 w 16939"/>
                  <a:gd name="connsiteY17" fmla="*/ 640 h 16979"/>
                  <a:gd name="connsiteX18" fmla="*/ 13167 w 16939"/>
                  <a:gd name="connsiteY18" fmla="*/ 1434 h 16979"/>
                  <a:gd name="connsiteX19" fmla="*/ 14458 w 16939"/>
                  <a:gd name="connsiteY19" fmla="*/ 2487 h 16979"/>
                  <a:gd name="connsiteX20" fmla="*/ 15510 w 16939"/>
                  <a:gd name="connsiteY20" fmla="*/ 3777 h 16979"/>
                  <a:gd name="connsiteX21" fmla="*/ 16285 w 16939"/>
                  <a:gd name="connsiteY21" fmla="*/ 5246 h 16979"/>
                  <a:gd name="connsiteX22" fmla="*/ 16761 w 16939"/>
                  <a:gd name="connsiteY22" fmla="*/ 6835 h 16979"/>
                  <a:gd name="connsiteX23" fmla="*/ 16940 w 16939"/>
                  <a:gd name="connsiteY23" fmla="*/ 8482 h 16979"/>
                  <a:gd name="connsiteX24" fmla="*/ 16761 w 16939"/>
                  <a:gd name="connsiteY24" fmla="*/ 10150 h 16979"/>
                  <a:gd name="connsiteX25" fmla="*/ 16285 w 16939"/>
                  <a:gd name="connsiteY25" fmla="*/ 11738 h 16979"/>
                  <a:gd name="connsiteX26" fmla="*/ 15510 w 16939"/>
                  <a:gd name="connsiteY26" fmla="*/ 13208 h 16979"/>
                  <a:gd name="connsiteX27" fmla="*/ 14458 w 16939"/>
                  <a:gd name="connsiteY27" fmla="*/ 14498 h 16979"/>
                  <a:gd name="connsiteX28" fmla="*/ 13167 w 16939"/>
                  <a:gd name="connsiteY28" fmla="*/ 15550 h 16979"/>
                  <a:gd name="connsiteX29" fmla="*/ 11717 w 16939"/>
                  <a:gd name="connsiteY29" fmla="*/ 16325 h 16979"/>
                  <a:gd name="connsiteX30" fmla="*/ 10128 w 16939"/>
                  <a:gd name="connsiteY30" fmla="*/ 16821 h 16979"/>
                  <a:gd name="connsiteX31" fmla="*/ 8480 w 16939"/>
                  <a:gd name="connsiteY31" fmla="*/ 16980 h 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6939" h="16979">
                    <a:moveTo>
                      <a:pt x="8480" y="16980"/>
                    </a:moveTo>
                    <a:cubicBezTo>
                      <a:pt x="7924" y="16980"/>
                      <a:pt x="7368" y="16920"/>
                      <a:pt x="6832" y="16821"/>
                    </a:cubicBezTo>
                    <a:cubicBezTo>
                      <a:pt x="6295" y="16702"/>
                      <a:pt x="5759" y="16543"/>
                      <a:pt x="5243" y="16325"/>
                    </a:cubicBezTo>
                    <a:cubicBezTo>
                      <a:pt x="4726" y="16106"/>
                      <a:pt x="4230" y="15868"/>
                      <a:pt x="3773" y="15550"/>
                    </a:cubicBezTo>
                    <a:cubicBezTo>
                      <a:pt x="3316" y="15233"/>
                      <a:pt x="2880" y="14895"/>
                      <a:pt x="2482" y="14498"/>
                    </a:cubicBezTo>
                    <a:cubicBezTo>
                      <a:pt x="2085" y="14101"/>
                      <a:pt x="1728" y="13664"/>
                      <a:pt x="1430" y="13208"/>
                    </a:cubicBezTo>
                    <a:cubicBezTo>
                      <a:pt x="1132" y="12731"/>
                      <a:pt x="874" y="12255"/>
                      <a:pt x="655" y="11738"/>
                    </a:cubicBezTo>
                    <a:cubicBezTo>
                      <a:pt x="437" y="11222"/>
                      <a:pt x="278" y="10686"/>
                      <a:pt x="179" y="10150"/>
                    </a:cubicBezTo>
                    <a:cubicBezTo>
                      <a:pt x="60" y="9594"/>
                      <a:pt x="0" y="9058"/>
                      <a:pt x="0" y="8482"/>
                    </a:cubicBezTo>
                    <a:cubicBezTo>
                      <a:pt x="0" y="7907"/>
                      <a:pt x="60" y="7390"/>
                      <a:pt x="179" y="6835"/>
                    </a:cubicBezTo>
                    <a:cubicBezTo>
                      <a:pt x="278" y="6299"/>
                      <a:pt x="437" y="5763"/>
                      <a:pt x="655" y="5246"/>
                    </a:cubicBezTo>
                    <a:cubicBezTo>
                      <a:pt x="874" y="4730"/>
                      <a:pt x="1132" y="4234"/>
                      <a:pt x="1430" y="3777"/>
                    </a:cubicBezTo>
                    <a:cubicBezTo>
                      <a:pt x="1748" y="3321"/>
                      <a:pt x="2085" y="2884"/>
                      <a:pt x="2482" y="2487"/>
                    </a:cubicBezTo>
                    <a:cubicBezTo>
                      <a:pt x="2860" y="2090"/>
                      <a:pt x="3297" y="1732"/>
                      <a:pt x="3773" y="1434"/>
                    </a:cubicBezTo>
                    <a:cubicBezTo>
                      <a:pt x="4230" y="1117"/>
                      <a:pt x="4726" y="859"/>
                      <a:pt x="5243" y="640"/>
                    </a:cubicBezTo>
                    <a:cubicBezTo>
                      <a:pt x="5759" y="422"/>
                      <a:pt x="6295" y="263"/>
                      <a:pt x="6832" y="164"/>
                    </a:cubicBezTo>
                    <a:cubicBezTo>
                      <a:pt x="7924" y="-55"/>
                      <a:pt x="9056" y="-55"/>
                      <a:pt x="10128" y="164"/>
                    </a:cubicBezTo>
                    <a:cubicBezTo>
                      <a:pt x="10684" y="283"/>
                      <a:pt x="11201" y="442"/>
                      <a:pt x="11717" y="640"/>
                    </a:cubicBezTo>
                    <a:cubicBezTo>
                      <a:pt x="12233" y="859"/>
                      <a:pt x="12710" y="1117"/>
                      <a:pt x="13167" y="1434"/>
                    </a:cubicBezTo>
                    <a:cubicBezTo>
                      <a:pt x="13623" y="1732"/>
                      <a:pt x="14060" y="2090"/>
                      <a:pt x="14458" y="2487"/>
                    </a:cubicBezTo>
                    <a:cubicBezTo>
                      <a:pt x="14855" y="2884"/>
                      <a:pt x="15212" y="3301"/>
                      <a:pt x="15510" y="3777"/>
                    </a:cubicBezTo>
                    <a:cubicBezTo>
                      <a:pt x="15828" y="4234"/>
                      <a:pt x="16066" y="4730"/>
                      <a:pt x="16285" y="5246"/>
                    </a:cubicBezTo>
                    <a:cubicBezTo>
                      <a:pt x="16503" y="5763"/>
                      <a:pt x="16662" y="6299"/>
                      <a:pt x="16761" y="6835"/>
                    </a:cubicBezTo>
                    <a:cubicBezTo>
                      <a:pt x="16880" y="7390"/>
                      <a:pt x="16940" y="7946"/>
                      <a:pt x="16940" y="8482"/>
                    </a:cubicBezTo>
                    <a:cubicBezTo>
                      <a:pt x="16940" y="9018"/>
                      <a:pt x="16880" y="9594"/>
                      <a:pt x="16761" y="10150"/>
                    </a:cubicBezTo>
                    <a:cubicBezTo>
                      <a:pt x="16662" y="10686"/>
                      <a:pt x="16483" y="11222"/>
                      <a:pt x="16285" y="11738"/>
                    </a:cubicBezTo>
                    <a:cubicBezTo>
                      <a:pt x="16066" y="12255"/>
                      <a:pt x="15828" y="12751"/>
                      <a:pt x="15510" y="13208"/>
                    </a:cubicBezTo>
                    <a:cubicBezTo>
                      <a:pt x="15192" y="13664"/>
                      <a:pt x="14835" y="14101"/>
                      <a:pt x="14458" y="14498"/>
                    </a:cubicBezTo>
                    <a:cubicBezTo>
                      <a:pt x="14080" y="14875"/>
                      <a:pt x="13643" y="15233"/>
                      <a:pt x="13167" y="15550"/>
                    </a:cubicBezTo>
                    <a:cubicBezTo>
                      <a:pt x="12710" y="15868"/>
                      <a:pt x="12213" y="16106"/>
                      <a:pt x="11717" y="16325"/>
                    </a:cubicBezTo>
                    <a:cubicBezTo>
                      <a:pt x="11201" y="16543"/>
                      <a:pt x="10664" y="16702"/>
                      <a:pt x="10128" y="16821"/>
                    </a:cubicBezTo>
                    <a:cubicBezTo>
                      <a:pt x="9592" y="16920"/>
                      <a:pt x="9036" y="16980"/>
                      <a:pt x="8480" y="16980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" name="Freeform 176">
                <a:extLst>
                  <a:ext uri="{FF2B5EF4-FFF2-40B4-BE49-F238E27FC236}">
                    <a16:creationId xmlns:a16="http://schemas.microsoft.com/office/drawing/2014/main" id="{DAEA8963-A424-4B48-E8D3-2E43D6256342}"/>
                  </a:ext>
                </a:extLst>
              </p:cNvPr>
              <p:cNvSpPr/>
              <p:nvPr/>
            </p:nvSpPr>
            <p:spPr>
              <a:xfrm>
                <a:off x="10053286" y="3293463"/>
                <a:ext cx="16939" cy="16979"/>
              </a:xfrm>
              <a:custGeom>
                <a:avLst/>
                <a:gdLst>
                  <a:gd name="connsiteX0" fmla="*/ 8480 w 16939"/>
                  <a:gd name="connsiteY0" fmla="*/ 16980 h 16979"/>
                  <a:gd name="connsiteX1" fmla="*/ 6832 w 16939"/>
                  <a:gd name="connsiteY1" fmla="*/ 16821 h 16979"/>
                  <a:gd name="connsiteX2" fmla="*/ 5243 w 16939"/>
                  <a:gd name="connsiteY2" fmla="*/ 16325 h 16979"/>
                  <a:gd name="connsiteX3" fmla="*/ 3773 w 16939"/>
                  <a:gd name="connsiteY3" fmla="*/ 15550 h 16979"/>
                  <a:gd name="connsiteX4" fmla="*/ 2482 w 16939"/>
                  <a:gd name="connsiteY4" fmla="*/ 14498 h 16979"/>
                  <a:gd name="connsiteX5" fmla="*/ 1430 w 16939"/>
                  <a:gd name="connsiteY5" fmla="*/ 13208 h 16979"/>
                  <a:gd name="connsiteX6" fmla="*/ 655 w 16939"/>
                  <a:gd name="connsiteY6" fmla="*/ 11738 h 16979"/>
                  <a:gd name="connsiteX7" fmla="*/ 179 w 16939"/>
                  <a:gd name="connsiteY7" fmla="*/ 10150 h 16979"/>
                  <a:gd name="connsiteX8" fmla="*/ 0 w 16939"/>
                  <a:gd name="connsiteY8" fmla="*/ 8482 h 16979"/>
                  <a:gd name="connsiteX9" fmla="*/ 179 w 16939"/>
                  <a:gd name="connsiteY9" fmla="*/ 6835 h 16979"/>
                  <a:gd name="connsiteX10" fmla="*/ 655 w 16939"/>
                  <a:gd name="connsiteY10" fmla="*/ 5246 h 16979"/>
                  <a:gd name="connsiteX11" fmla="*/ 1430 w 16939"/>
                  <a:gd name="connsiteY11" fmla="*/ 3777 h 16979"/>
                  <a:gd name="connsiteX12" fmla="*/ 2482 w 16939"/>
                  <a:gd name="connsiteY12" fmla="*/ 2487 h 16979"/>
                  <a:gd name="connsiteX13" fmla="*/ 3773 w 16939"/>
                  <a:gd name="connsiteY13" fmla="*/ 1434 h 16979"/>
                  <a:gd name="connsiteX14" fmla="*/ 5243 w 16939"/>
                  <a:gd name="connsiteY14" fmla="*/ 640 h 16979"/>
                  <a:gd name="connsiteX15" fmla="*/ 6832 w 16939"/>
                  <a:gd name="connsiteY15" fmla="*/ 164 h 16979"/>
                  <a:gd name="connsiteX16" fmla="*/ 10128 w 16939"/>
                  <a:gd name="connsiteY16" fmla="*/ 164 h 16979"/>
                  <a:gd name="connsiteX17" fmla="*/ 11717 w 16939"/>
                  <a:gd name="connsiteY17" fmla="*/ 640 h 16979"/>
                  <a:gd name="connsiteX18" fmla="*/ 13167 w 16939"/>
                  <a:gd name="connsiteY18" fmla="*/ 1434 h 16979"/>
                  <a:gd name="connsiteX19" fmla="*/ 14458 w 16939"/>
                  <a:gd name="connsiteY19" fmla="*/ 2487 h 16979"/>
                  <a:gd name="connsiteX20" fmla="*/ 15510 w 16939"/>
                  <a:gd name="connsiteY20" fmla="*/ 3777 h 16979"/>
                  <a:gd name="connsiteX21" fmla="*/ 16285 w 16939"/>
                  <a:gd name="connsiteY21" fmla="*/ 5246 h 16979"/>
                  <a:gd name="connsiteX22" fmla="*/ 16761 w 16939"/>
                  <a:gd name="connsiteY22" fmla="*/ 6835 h 16979"/>
                  <a:gd name="connsiteX23" fmla="*/ 16940 w 16939"/>
                  <a:gd name="connsiteY23" fmla="*/ 8482 h 16979"/>
                  <a:gd name="connsiteX24" fmla="*/ 16761 w 16939"/>
                  <a:gd name="connsiteY24" fmla="*/ 10150 h 16979"/>
                  <a:gd name="connsiteX25" fmla="*/ 16285 w 16939"/>
                  <a:gd name="connsiteY25" fmla="*/ 11738 h 16979"/>
                  <a:gd name="connsiteX26" fmla="*/ 15510 w 16939"/>
                  <a:gd name="connsiteY26" fmla="*/ 13208 h 16979"/>
                  <a:gd name="connsiteX27" fmla="*/ 14458 w 16939"/>
                  <a:gd name="connsiteY27" fmla="*/ 14498 h 16979"/>
                  <a:gd name="connsiteX28" fmla="*/ 13167 w 16939"/>
                  <a:gd name="connsiteY28" fmla="*/ 15550 h 16979"/>
                  <a:gd name="connsiteX29" fmla="*/ 11717 w 16939"/>
                  <a:gd name="connsiteY29" fmla="*/ 16325 h 16979"/>
                  <a:gd name="connsiteX30" fmla="*/ 10128 w 16939"/>
                  <a:gd name="connsiteY30" fmla="*/ 16821 h 16979"/>
                  <a:gd name="connsiteX31" fmla="*/ 8480 w 16939"/>
                  <a:gd name="connsiteY31" fmla="*/ 16980 h 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6939" h="16979">
                    <a:moveTo>
                      <a:pt x="8480" y="16980"/>
                    </a:moveTo>
                    <a:cubicBezTo>
                      <a:pt x="7924" y="16980"/>
                      <a:pt x="7368" y="16920"/>
                      <a:pt x="6832" y="16821"/>
                    </a:cubicBezTo>
                    <a:cubicBezTo>
                      <a:pt x="6295" y="16702"/>
                      <a:pt x="5759" y="16543"/>
                      <a:pt x="5243" y="16325"/>
                    </a:cubicBezTo>
                    <a:cubicBezTo>
                      <a:pt x="4726" y="16106"/>
                      <a:pt x="4230" y="15868"/>
                      <a:pt x="3773" y="15550"/>
                    </a:cubicBezTo>
                    <a:cubicBezTo>
                      <a:pt x="3316" y="15233"/>
                      <a:pt x="2880" y="14895"/>
                      <a:pt x="2482" y="14498"/>
                    </a:cubicBezTo>
                    <a:cubicBezTo>
                      <a:pt x="2085" y="14101"/>
                      <a:pt x="1728" y="13664"/>
                      <a:pt x="1430" y="13208"/>
                    </a:cubicBezTo>
                    <a:cubicBezTo>
                      <a:pt x="1132" y="12731"/>
                      <a:pt x="874" y="12255"/>
                      <a:pt x="655" y="11738"/>
                    </a:cubicBezTo>
                    <a:cubicBezTo>
                      <a:pt x="437" y="11222"/>
                      <a:pt x="278" y="10686"/>
                      <a:pt x="179" y="10150"/>
                    </a:cubicBezTo>
                    <a:cubicBezTo>
                      <a:pt x="60" y="9594"/>
                      <a:pt x="0" y="9058"/>
                      <a:pt x="0" y="8482"/>
                    </a:cubicBezTo>
                    <a:cubicBezTo>
                      <a:pt x="0" y="7907"/>
                      <a:pt x="60" y="7390"/>
                      <a:pt x="179" y="6835"/>
                    </a:cubicBezTo>
                    <a:cubicBezTo>
                      <a:pt x="278" y="6299"/>
                      <a:pt x="437" y="5762"/>
                      <a:pt x="655" y="5246"/>
                    </a:cubicBezTo>
                    <a:cubicBezTo>
                      <a:pt x="874" y="4730"/>
                      <a:pt x="1132" y="4234"/>
                      <a:pt x="1430" y="3777"/>
                    </a:cubicBezTo>
                    <a:cubicBezTo>
                      <a:pt x="1748" y="3321"/>
                      <a:pt x="2085" y="2884"/>
                      <a:pt x="2482" y="2487"/>
                    </a:cubicBezTo>
                    <a:cubicBezTo>
                      <a:pt x="2860" y="2090"/>
                      <a:pt x="3297" y="1732"/>
                      <a:pt x="3773" y="1434"/>
                    </a:cubicBezTo>
                    <a:cubicBezTo>
                      <a:pt x="4230" y="1117"/>
                      <a:pt x="4726" y="859"/>
                      <a:pt x="5243" y="640"/>
                    </a:cubicBezTo>
                    <a:cubicBezTo>
                      <a:pt x="5759" y="422"/>
                      <a:pt x="6295" y="263"/>
                      <a:pt x="6832" y="164"/>
                    </a:cubicBezTo>
                    <a:cubicBezTo>
                      <a:pt x="7924" y="-55"/>
                      <a:pt x="9056" y="-55"/>
                      <a:pt x="10128" y="164"/>
                    </a:cubicBezTo>
                    <a:cubicBezTo>
                      <a:pt x="10684" y="283"/>
                      <a:pt x="11201" y="442"/>
                      <a:pt x="11717" y="640"/>
                    </a:cubicBezTo>
                    <a:cubicBezTo>
                      <a:pt x="12233" y="859"/>
                      <a:pt x="12710" y="1117"/>
                      <a:pt x="13167" y="1434"/>
                    </a:cubicBezTo>
                    <a:cubicBezTo>
                      <a:pt x="13623" y="1732"/>
                      <a:pt x="14060" y="2090"/>
                      <a:pt x="14458" y="2487"/>
                    </a:cubicBezTo>
                    <a:cubicBezTo>
                      <a:pt x="14855" y="2884"/>
                      <a:pt x="15212" y="3301"/>
                      <a:pt x="15510" y="3777"/>
                    </a:cubicBezTo>
                    <a:cubicBezTo>
                      <a:pt x="15828" y="4234"/>
                      <a:pt x="16066" y="4730"/>
                      <a:pt x="16285" y="5246"/>
                    </a:cubicBezTo>
                    <a:cubicBezTo>
                      <a:pt x="16503" y="5762"/>
                      <a:pt x="16662" y="6299"/>
                      <a:pt x="16761" y="6835"/>
                    </a:cubicBezTo>
                    <a:cubicBezTo>
                      <a:pt x="16880" y="7390"/>
                      <a:pt x="16940" y="7946"/>
                      <a:pt x="16940" y="8482"/>
                    </a:cubicBezTo>
                    <a:cubicBezTo>
                      <a:pt x="16940" y="9018"/>
                      <a:pt x="16880" y="9594"/>
                      <a:pt x="16761" y="10150"/>
                    </a:cubicBezTo>
                    <a:cubicBezTo>
                      <a:pt x="16662" y="10686"/>
                      <a:pt x="16483" y="11222"/>
                      <a:pt x="16285" y="11738"/>
                    </a:cubicBezTo>
                    <a:cubicBezTo>
                      <a:pt x="16066" y="12255"/>
                      <a:pt x="15828" y="12751"/>
                      <a:pt x="15510" y="13208"/>
                    </a:cubicBezTo>
                    <a:cubicBezTo>
                      <a:pt x="15192" y="13664"/>
                      <a:pt x="14835" y="14101"/>
                      <a:pt x="14458" y="14498"/>
                    </a:cubicBezTo>
                    <a:cubicBezTo>
                      <a:pt x="14080" y="14875"/>
                      <a:pt x="13643" y="15233"/>
                      <a:pt x="13167" y="15550"/>
                    </a:cubicBezTo>
                    <a:cubicBezTo>
                      <a:pt x="12710" y="15868"/>
                      <a:pt x="12213" y="16106"/>
                      <a:pt x="11717" y="16325"/>
                    </a:cubicBezTo>
                    <a:cubicBezTo>
                      <a:pt x="11201" y="16543"/>
                      <a:pt x="10664" y="16702"/>
                      <a:pt x="10128" y="16821"/>
                    </a:cubicBezTo>
                    <a:cubicBezTo>
                      <a:pt x="9592" y="16920"/>
                      <a:pt x="9036" y="16980"/>
                      <a:pt x="8480" y="16980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" name="Freeform 177">
                <a:extLst>
                  <a:ext uri="{FF2B5EF4-FFF2-40B4-BE49-F238E27FC236}">
                    <a16:creationId xmlns:a16="http://schemas.microsoft.com/office/drawing/2014/main" id="{540EF1ED-6307-DBB8-A11A-843C0CCC8F09}"/>
                  </a:ext>
                </a:extLst>
              </p:cNvPr>
              <p:cNvSpPr/>
              <p:nvPr/>
            </p:nvSpPr>
            <p:spPr>
              <a:xfrm>
                <a:off x="9831141" y="2929910"/>
                <a:ext cx="295683" cy="435785"/>
              </a:xfrm>
              <a:custGeom>
                <a:avLst/>
                <a:gdLst>
                  <a:gd name="connsiteX0" fmla="*/ 250901 w 295683"/>
                  <a:gd name="connsiteY0" fmla="*/ 25730 h 435785"/>
                  <a:gd name="connsiteX1" fmla="*/ 147852 w 295683"/>
                  <a:gd name="connsiteY1" fmla="*/ 0 h 435785"/>
                  <a:gd name="connsiteX2" fmla="*/ 44783 w 295683"/>
                  <a:gd name="connsiteY2" fmla="*/ 25730 h 435785"/>
                  <a:gd name="connsiteX3" fmla="*/ 0 w 295683"/>
                  <a:gd name="connsiteY3" fmla="*/ 91743 h 435785"/>
                  <a:gd name="connsiteX4" fmla="*/ 0 w 295683"/>
                  <a:gd name="connsiteY4" fmla="*/ 344042 h 435785"/>
                  <a:gd name="connsiteX5" fmla="*/ 44783 w 295683"/>
                  <a:gd name="connsiteY5" fmla="*/ 410055 h 435785"/>
                  <a:gd name="connsiteX6" fmla="*/ 147852 w 295683"/>
                  <a:gd name="connsiteY6" fmla="*/ 435785 h 435785"/>
                  <a:gd name="connsiteX7" fmla="*/ 250901 w 295683"/>
                  <a:gd name="connsiteY7" fmla="*/ 410055 h 435785"/>
                  <a:gd name="connsiteX8" fmla="*/ 295684 w 295683"/>
                  <a:gd name="connsiteY8" fmla="*/ 344042 h 435785"/>
                  <a:gd name="connsiteX9" fmla="*/ 295684 w 295683"/>
                  <a:gd name="connsiteY9" fmla="*/ 91743 h 435785"/>
                  <a:gd name="connsiteX10" fmla="*/ 250901 w 295683"/>
                  <a:gd name="connsiteY10" fmla="*/ 25730 h 435785"/>
                  <a:gd name="connsiteX11" fmla="*/ 52647 w 295683"/>
                  <a:gd name="connsiteY11" fmla="*/ 38834 h 435785"/>
                  <a:gd name="connsiteX12" fmla="*/ 147852 w 295683"/>
                  <a:gd name="connsiteY12" fmla="*/ 15287 h 435785"/>
                  <a:gd name="connsiteX13" fmla="*/ 243037 w 295683"/>
                  <a:gd name="connsiteY13" fmla="*/ 38834 h 435785"/>
                  <a:gd name="connsiteX14" fmla="*/ 280392 w 295683"/>
                  <a:gd name="connsiteY14" fmla="*/ 91743 h 435785"/>
                  <a:gd name="connsiteX15" fmla="*/ 243037 w 295683"/>
                  <a:gd name="connsiteY15" fmla="*/ 144653 h 435785"/>
                  <a:gd name="connsiteX16" fmla="*/ 147852 w 295683"/>
                  <a:gd name="connsiteY16" fmla="*/ 168199 h 435785"/>
                  <a:gd name="connsiteX17" fmla="*/ 52647 w 295683"/>
                  <a:gd name="connsiteY17" fmla="*/ 144653 h 435785"/>
                  <a:gd name="connsiteX18" fmla="*/ 15272 w 295683"/>
                  <a:gd name="connsiteY18" fmla="*/ 91743 h 435785"/>
                  <a:gd name="connsiteX19" fmla="*/ 52647 w 295683"/>
                  <a:gd name="connsiteY19" fmla="*/ 38834 h 435785"/>
                  <a:gd name="connsiteX20" fmla="*/ 280392 w 295683"/>
                  <a:gd name="connsiteY20" fmla="*/ 344042 h 435785"/>
                  <a:gd name="connsiteX21" fmla="*/ 243037 w 295683"/>
                  <a:gd name="connsiteY21" fmla="*/ 396952 h 435785"/>
                  <a:gd name="connsiteX22" fmla="*/ 147852 w 295683"/>
                  <a:gd name="connsiteY22" fmla="*/ 420498 h 435785"/>
                  <a:gd name="connsiteX23" fmla="*/ 52647 w 295683"/>
                  <a:gd name="connsiteY23" fmla="*/ 396952 h 435785"/>
                  <a:gd name="connsiteX24" fmla="*/ 15272 w 295683"/>
                  <a:gd name="connsiteY24" fmla="*/ 344042 h 435785"/>
                  <a:gd name="connsiteX25" fmla="*/ 15272 w 295683"/>
                  <a:gd name="connsiteY25" fmla="*/ 300920 h 435785"/>
                  <a:gd name="connsiteX26" fmla="*/ 44763 w 295683"/>
                  <a:gd name="connsiteY26" fmla="*/ 325955 h 435785"/>
                  <a:gd name="connsiteX27" fmla="*/ 147832 w 295683"/>
                  <a:gd name="connsiteY27" fmla="*/ 351685 h 435785"/>
                  <a:gd name="connsiteX28" fmla="*/ 250882 w 295683"/>
                  <a:gd name="connsiteY28" fmla="*/ 325955 h 435785"/>
                  <a:gd name="connsiteX29" fmla="*/ 280372 w 295683"/>
                  <a:gd name="connsiteY29" fmla="*/ 300920 h 435785"/>
                  <a:gd name="connsiteX30" fmla="*/ 280372 w 295683"/>
                  <a:gd name="connsiteY30" fmla="*/ 344022 h 435785"/>
                  <a:gd name="connsiteX31" fmla="*/ 280392 w 295683"/>
                  <a:gd name="connsiteY31" fmla="*/ 259942 h 435785"/>
                  <a:gd name="connsiteX32" fmla="*/ 243037 w 295683"/>
                  <a:gd name="connsiteY32" fmla="*/ 312852 h 435785"/>
                  <a:gd name="connsiteX33" fmla="*/ 147852 w 295683"/>
                  <a:gd name="connsiteY33" fmla="*/ 336398 h 435785"/>
                  <a:gd name="connsiteX34" fmla="*/ 52647 w 295683"/>
                  <a:gd name="connsiteY34" fmla="*/ 312852 h 435785"/>
                  <a:gd name="connsiteX35" fmla="*/ 15272 w 295683"/>
                  <a:gd name="connsiteY35" fmla="*/ 259942 h 435785"/>
                  <a:gd name="connsiteX36" fmla="*/ 15272 w 295683"/>
                  <a:gd name="connsiteY36" fmla="*/ 216820 h 435785"/>
                  <a:gd name="connsiteX37" fmla="*/ 44763 w 295683"/>
                  <a:gd name="connsiteY37" fmla="*/ 241856 h 435785"/>
                  <a:gd name="connsiteX38" fmla="*/ 147832 w 295683"/>
                  <a:gd name="connsiteY38" fmla="*/ 267586 h 435785"/>
                  <a:gd name="connsiteX39" fmla="*/ 250882 w 295683"/>
                  <a:gd name="connsiteY39" fmla="*/ 241856 h 435785"/>
                  <a:gd name="connsiteX40" fmla="*/ 280372 w 295683"/>
                  <a:gd name="connsiteY40" fmla="*/ 216820 h 435785"/>
                  <a:gd name="connsiteX41" fmla="*/ 280372 w 295683"/>
                  <a:gd name="connsiteY41" fmla="*/ 259942 h 435785"/>
                  <a:gd name="connsiteX42" fmla="*/ 280392 w 295683"/>
                  <a:gd name="connsiteY42" fmla="*/ 175843 h 435785"/>
                  <a:gd name="connsiteX43" fmla="*/ 243037 w 295683"/>
                  <a:gd name="connsiteY43" fmla="*/ 228752 h 435785"/>
                  <a:gd name="connsiteX44" fmla="*/ 147852 w 295683"/>
                  <a:gd name="connsiteY44" fmla="*/ 252299 h 435785"/>
                  <a:gd name="connsiteX45" fmla="*/ 52647 w 295683"/>
                  <a:gd name="connsiteY45" fmla="*/ 228752 h 435785"/>
                  <a:gd name="connsiteX46" fmla="*/ 15272 w 295683"/>
                  <a:gd name="connsiteY46" fmla="*/ 175843 h 435785"/>
                  <a:gd name="connsiteX47" fmla="*/ 15272 w 295683"/>
                  <a:gd name="connsiteY47" fmla="*/ 132721 h 435785"/>
                  <a:gd name="connsiteX48" fmla="*/ 44763 w 295683"/>
                  <a:gd name="connsiteY48" fmla="*/ 157756 h 435785"/>
                  <a:gd name="connsiteX49" fmla="*/ 147832 w 295683"/>
                  <a:gd name="connsiteY49" fmla="*/ 183486 h 435785"/>
                  <a:gd name="connsiteX50" fmla="*/ 250882 w 295683"/>
                  <a:gd name="connsiteY50" fmla="*/ 157756 h 435785"/>
                  <a:gd name="connsiteX51" fmla="*/ 280372 w 295683"/>
                  <a:gd name="connsiteY51" fmla="*/ 132721 h 435785"/>
                  <a:gd name="connsiteX52" fmla="*/ 280372 w 295683"/>
                  <a:gd name="connsiteY52" fmla="*/ 175823 h 435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95683" h="435785">
                    <a:moveTo>
                      <a:pt x="250901" y="25730"/>
                    </a:moveTo>
                    <a:cubicBezTo>
                      <a:pt x="223237" y="9133"/>
                      <a:pt x="186637" y="0"/>
                      <a:pt x="147852" y="0"/>
                    </a:cubicBezTo>
                    <a:cubicBezTo>
                      <a:pt x="109067" y="0"/>
                      <a:pt x="72446" y="9133"/>
                      <a:pt x="44783" y="25730"/>
                    </a:cubicBezTo>
                    <a:cubicBezTo>
                      <a:pt x="15907" y="43062"/>
                      <a:pt x="0" y="66489"/>
                      <a:pt x="0" y="91743"/>
                    </a:cubicBezTo>
                    <a:lnTo>
                      <a:pt x="0" y="344042"/>
                    </a:lnTo>
                    <a:cubicBezTo>
                      <a:pt x="0" y="369296"/>
                      <a:pt x="15907" y="392723"/>
                      <a:pt x="44783" y="410055"/>
                    </a:cubicBezTo>
                    <a:cubicBezTo>
                      <a:pt x="72446" y="426652"/>
                      <a:pt x="109047" y="435785"/>
                      <a:pt x="147852" y="435785"/>
                    </a:cubicBezTo>
                    <a:cubicBezTo>
                      <a:pt x="186657" y="435785"/>
                      <a:pt x="223257" y="426652"/>
                      <a:pt x="250901" y="410055"/>
                    </a:cubicBezTo>
                    <a:cubicBezTo>
                      <a:pt x="279777" y="392723"/>
                      <a:pt x="295684" y="369296"/>
                      <a:pt x="295684" y="344042"/>
                    </a:cubicBezTo>
                    <a:lnTo>
                      <a:pt x="295684" y="91743"/>
                    </a:lnTo>
                    <a:cubicBezTo>
                      <a:pt x="295684" y="66489"/>
                      <a:pt x="279777" y="43042"/>
                      <a:pt x="250901" y="25730"/>
                    </a:cubicBezTo>
                    <a:close/>
                    <a:moveTo>
                      <a:pt x="52647" y="38834"/>
                    </a:moveTo>
                    <a:cubicBezTo>
                      <a:pt x="77967" y="23646"/>
                      <a:pt x="111768" y="15287"/>
                      <a:pt x="147852" y="15287"/>
                    </a:cubicBezTo>
                    <a:cubicBezTo>
                      <a:pt x="183936" y="15287"/>
                      <a:pt x="217736" y="23646"/>
                      <a:pt x="243037" y="38834"/>
                    </a:cubicBezTo>
                    <a:cubicBezTo>
                      <a:pt x="267126" y="53287"/>
                      <a:pt x="280392" y="72068"/>
                      <a:pt x="280392" y="91743"/>
                    </a:cubicBezTo>
                    <a:cubicBezTo>
                      <a:pt x="280392" y="111418"/>
                      <a:pt x="267126" y="130199"/>
                      <a:pt x="243037" y="144653"/>
                    </a:cubicBezTo>
                    <a:cubicBezTo>
                      <a:pt x="217717" y="159841"/>
                      <a:pt x="183916" y="168199"/>
                      <a:pt x="147852" y="168199"/>
                    </a:cubicBezTo>
                    <a:cubicBezTo>
                      <a:pt x="111788" y="168199"/>
                      <a:pt x="77967" y="159841"/>
                      <a:pt x="52647" y="144653"/>
                    </a:cubicBezTo>
                    <a:cubicBezTo>
                      <a:pt x="28558" y="130199"/>
                      <a:pt x="15272" y="111418"/>
                      <a:pt x="15272" y="91743"/>
                    </a:cubicBezTo>
                    <a:cubicBezTo>
                      <a:pt x="15272" y="72068"/>
                      <a:pt x="28538" y="53287"/>
                      <a:pt x="52647" y="38834"/>
                    </a:cubicBezTo>
                    <a:close/>
                    <a:moveTo>
                      <a:pt x="280392" y="344042"/>
                    </a:moveTo>
                    <a:cubicBezTo>
                      <a:pt x="280392" y="363717"/>
                      <a:pt x="267126" y="382498"/>
                      <a:pt x="243037" y="396952"/>
                    </a:cubicBezTo>
                    <a:cubicBezTo>
                      <a:pt x="217717" y="412139"/>
                      <a:pt x="183916" y="420498"/>
                      <a:pt x="147852" y="420498"/>
                    </a:cubicBezTo>
                    <a:cubicBezTo>
                      <a:pt x="111788" y="420498"/>
                      <a:pt x="77967" y="412139"/>
                      <a:pt x="52647" y="396952"/>
                    </a:cubicBezTo>
                    <a:cubicBezTo>
                      <a:pt x="28558" y="382498"/>
                      <a:pt x="15272" y="363717"/>
                      <a:pt x="15272" y="344042"/>
                    </a:cubicBezTo>
                    <a:lnTo>
                      <a:pt x="15272" y="300920"/>
                    </a:lnTo>
                    <a:cubicBezTo>
                      <a:pt x="22640" y="310152"/>
                      <a:pt x="32510" y="318609"/>
                      <a:pt x="44763" y="325955"/>
                    </a:cubicBezTo>
                    <a:cubicBezTo>
                      <a:pt x="72427" y="342553"/>
                      <a:pt x="109027" y="351685"/>
                      <a:pt x="147832" y="351685"/>
                    </a:cubicBezTo>
                    <a:cubicBezTo>
                      <a:pt x="186637" y="351685"/>
                      <a:pt x="223237" y="342553"/>
                      <a:pt x="250882" y="325955"/>
                    </a:cubicBezTo>
                    <a:cubicBezTo>
                      <a:pt x="263135" y="318609"/>
                      <a:pt x="273025" y="310152"/>
                      <a:pt x="280372" y="300920"/>
                    </a:cubicBezTo>
                    <a:lnTo>
                      <a:pt x="280372" y="344022"/>
                    </a:lnTo>
                    <a:close/>
                    <a:moveTo>
                      <a:pt x="280392" y="259942"/>
                    </a:moveTo>
                    <a:cubicBezTo>
                      <a:pt x="280392" y="279617"/>
                      <a:pt x="267126" y="298399"/>
                      <a:pt x="243037" y="312852"/>
                    </a:cubicBezTo>
                    <a:cubicBezTo>
                      <a:pt x="217717" y="328040"/>
                      <a:pt x="183916" y="336398"/>
                      <a:pt x="147852" y="336398"/>
                    </a:cubicBezTo>
                    <a:cubicBezTo>
                      <a:pt x="111788" y="336398"/>
                      <a:pt x="77967" y="328040"/>
                      <a:pt x="52647" y="312852"/>
                    </a:cubicBezTo>
                    <a:cubicBezTo>
                      <a:pt x="28558" y="298399"/>
                      <a:pt x="15272" y="279617"/>
                      <a:pt x="15272" y="259942"/>
                    </a:cubicBezTo>
                    <a:lnTo>
                      <a:pt x="15272" y="216820"/>
                    </a:lnTo>
                    <a:cubicBezTo>
                      <a:pt x="22640" y="226052"/>
                      <a:pt x="32510" y="234510"/>
                      <a:pt x="44763" y="241856"/>
                    </a:cubicBezTo>
                    <a:cubicBezTo>
                      <a:pt x="72427" y="258453"/>
                      <a:pt x="109027" y="267586"/>
                      <a:pt x="147832" y="267586"/>
                    </a:cubicBezTo>
                    <a:cubicBezTo>
                      <a:pt x="186637" y="267586"/>
                      <a:pt x="223237" y="258453"/>
                      <a:pt x="250882" y="241856"/>
                    </a:cubicBezTo>
                    <a:cubicBezTo>
                      <a:pt x="263135" y="234510"/>
                      <a:pt x="273025" y="226052"/>
                      <a:pt x="280372" y="216820"/>
                    </a:cubicBezTo>
                    <a:lnTo>
                      <a:pt x="280372" y="259942"/>
                    </a:lnTo>
                    <a:close/>
                    <a:moveTo>
                      <a:pt x="280392" y="175843"/>
                    </a:moveTo>
                    <a:cubicBezTo>
                      <a:pt x="280392" y="195518"/>
                      <a:pt x="267126" y="214299"/>
                      <a:pt x="243037" y="228752"/>
                    </a:cubicBezTo>
                    <a:cubicBezTo>
                      <a:pt x="217717" y="243940"/>
                      <a:pt x="183916" y="252299"/>
                      <a:pt x="147852" y="252299"/>
                    </a:cubicBezTo>
                    <a:cubicBezTo>
                      <a:pt x="111788" y="252299"/>
                      <a:pt x="77967" y="243940"/>
                      <a:pt x="52647" y="228752"/>
                    </a:cubicBezTo>
                    <a:cubicBezTo>
                      <a:pt x="28558" y="214299"/>
                      <a:pt x="15272" y="195518"/>
                      <a:pt x="15272" y="175843"/>
                    </a:cubicBezTo>
                    <a:lnTo>
                      <a:pt x="15272" y="132721"/>
                    </a:lnTo>
                    <a:cubicBezTo>
                      <a:pt x="22640" y="141953"/>
                      <a:pt x="32510" y="150410"/>
                      <a:pt x="44763" y="157756"/>
                    </a:cubicBezTo>
                    <a:cubicBezTo>
                      <a:pt x="72427" y="174354"/>
                      <a:pt x="109027" y="183486"/>
                      <a:pt x="147832" y="183486"/>
                    </a:cubicBezTo>
                    <a:cubicBezTo>
                      <a:pt x="186637" y="183486"/>
                      <a:pt x="223237" y="174354"/>
                      <a:pt x="250882" y="157756"/>
                    </a:cubicBezTo>
                    <a:cubicBezTo>
                      <a:pt x="263135" y="150410"/>
                      <a:pt x="273025" y="141953"/>
                      <a:pt x="280372" y="132721"/>
                    </a:cubicBezTo>
                    <a:lnTo>
                      <a:pt x="280372" y="175823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02" name="Graphic 12">
              <a:extLst>
                <a:ext uri="{FF2B5EF4-FFF2-40B4-BE49-F238E27FC236}">
                  <a16:creationId xmlns:a16="http://schemas.microsoft.com/office/drawing/2014/main" id="{9ED04889-AFD5-ECBD-7250-24671D0AB6EC}"/>
                </a:ext>
              </a:extLst>
            </p:cNvPr>
            <p:cNvGrpSpPr/>
            <p:nvPr/>
          </p:nvGrpSpPr>
          <p:grpSpPr>
            <a:xfrm>
              <a:off x="9642835" y="3480051"/>
              <a:ext cx="677636" cy="346503"/>
              <a:chOff x="9642835" y="3480051"/>
              <a:chExt cx="677636" cy="346503"/>
            </a:xfrm>
            <a:solidFill>
              <a:srgbClr val="000000"/>
            </a:solidFill>
          </p:grpSpPr>
          <p:sp>
            <p:nvSpPr>
              <p:cNvPr id="403" name="Freeform 179">
                <a:extLst>
                  <a:ext uri="{FF2B5EF4-FFF2-40B4-BE49-F238E27FC236}">
                    <a16:creationId xmlns:a16="http://schemas.microsoft.com/office/drawing/2014/main" id="{80DDBE9F-B873-4C0D-E7C6-FB014531E1D1}"/>
                  </a:ext>
                </a:extLst>
              </p:cNvPr>
              <p:cNvSpPr/>
              <p:nvPr/>
            </p:nvSpPr>
            <p:spPr>
              <a:xfrm>
                <a:off x="9802225" y="3485074"/>
                <a:ext cx="97965" cy="120907"/>
              </a:xfrm>
              <a:custGeom>
                <a:avLst/>
                <a:gdLst>
                  <a:gd name="connsiteX0" fmla="*/ 36104 w 97965"/>
                  <a:gd name="connsiteY0" fmla="*/ 120908 h 120907"/>
                  <a:gd name="connsiteX1" fmla="*/ 0 w 97965"/>
                  <a:gd name="connsiteY1" fmla="*/ 120908 h 120907"/>
                  <a:gd name="connsiteX2" fmla="*/ 0 w 97965"/>
                  <a:gd name="connsiteY2" fmla="*/ 0 h 120907"/>
                  <a:gd name="connsiteX3" fmla="*/ 37832 w 97965"/>
                  <a:gd name="connsiteY3" fmla="*/ 0 h 120907"/>
                  <a:gd name="connsiteX4" fmla="*/ 97966 w 97965"/>
                  <a:gd name="connsiteY4" fmla="*/ 60454 h 120907"/>
                  <a:gd name="connsiteX5" fmla="*/ 36104 w 97965"/>
                  <a:gd name="connsiteY5" fmla="*/ 120908 h 120907"/>
                  <a:gd name="connsiteX6" fmla="*/ 36958 w 97965"/>
                  <a:gd name="connsiteY6" fmla="*/ 23487 h 120907"/>
                  <a:gd name="connsiteX7" fmla="*/ 24169 w 97965"/>
                  <a:gd name="connsiteY7" fmla="*/ 23487 h 120907"/>
                  <a:gd name="connsiteX8" fmla="*/ 24169 w 97965"/>
                  <a:gd name="connsiteY8" fmla="*/ 97421 h 120907"/>
                  <a:gd name="connsiteX9" fmla="*/ 36084 w 97965"/>
                  <a:gd name="connsiteY9" fmla="*/ 97421 h 120907"/>
                  <a:gd name="connsiteX10" fmla="*/ 73062 w 97965"/>
                  <a:gd name="connsiteY10" fmla="*/ 60454 h 120907"/>
                  <a:gd name="connsiteX11" fmla="*/ 36958 w 97965"/>
                  <a:gd name="connsiteY11" fmla="*/ 23487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965" h="120907">
                    <a:moveTo>
                      <a:pt x="36104" y="120908"/>
                    </a:moveTo>
                    <a:lnTo>
                      <a:pt x="0" y="120908"/>
                    </a:lnTo>
                    <a:lnTo>
                      <a:pt x="0" y="0"/>
                    </a:lnTo>
                    <a:lnTo>
                      <a:pt x="37832" y="0"/>
                    </a:lnTo>
                    <a:cubicBezTo>
                      <a:pt x="72387" y="0"/>
                      <a:pt x="97966" y="16240"/>
                      <a:pt x="97966" y="60454"/>
                    </a:cubicBezTo>
                    <a:cubicBezTo>
                      <a:pt x="97966" y="104668"/>
                      <a:pt x="67204" y="120908"/>
                      <a:pt x="36104" y="120908"/>
                    </a:cubicBezTo>
                    <a:close/>
                    <a:moveTo>
                      <a:pt x="36958" y="23487"/>
                    </a:moveTo>
                    <a:lnTo>
                      <a:pt x="24169" y="23487"/>
                    </a:lnTo>
                    <a:lnTo>
                      <a:pt x="24169" y="97421"/>
                    </a:lnTo>
                    <a:lnTo>
                      <a:pt x="36084" y="97421"/>
                    </a:lnTo>
                    <a:cubicBezTo>
                      <a:pt x="61484" y="97421"/>
                      <a:pt x="73062" y="82571"/>
                      <a:pt x="73062" y="60454"/>
                    </a:cubicBezTo>
                    <a:cubicBezTo>
                      <a:pt x="73062" y="35756"/>
                      <a:pt x="62517" y="23487"/>
                      <a:pt x="36958" y="234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" name="Freeform 180">
                <a:extLst>
                  <a:ext uri="{FF2B5EF4-FFF2-40B4-BE49-F238E27FC236}">
                    <a16:creationId xmlns:a16="http://schemas.microsoft.com/office/drawing/2014/main" id="{DA52C8D1-070F-78A5-D5BC-EF4727FC6793}"/>
                  </a:ext>
                </a:extLst>
              </p:cNvPr>
              <p:cNvSpPr/>
              <p:nvPr/>
            </p:nvSpPr>
            <p:spPr>
              <a:xfrm>
                <a:off x="9914152" y="3513385"/>
                <a:ext cx="78086" cy="94482"/>
              </a:xfrm>
              <a:custGeom>
                <a:avLst/>
                <a:gdLst>
                  <a:gd name="connsiteX0" fmla="*/ 54255 w 78086"/>
                  <a:gd name="connsiteY0" fmla="*/ 92597 h 94482"/>
                  <a:gd name="connsiteX1" fmla="*/ 54255 w 78086"/>
                  <a:gd name="connsiteY1" fmla="*/ 86542 h 94482"/>
                  <a:gd name="connsiteX2" fmla="*/ 33860 w 78086"/>
                  <a:gd name="connsiteY2" fmla="*/ 94483 h 94482"/>
                  <a:gd name="connsiteX3" fmla="*/ 0 w 78086"/>
                  <a:gd name="connsiteY3" fmla="*/ 62181 h 94482"/>
                  <a:gd name="connsiteX4" fmla="*/ 36799 w 78086"/>
                  <a:gd name="connsiteY4" fmla="*/ 32123 h 94482"/>
                  <a:gd name="connsiteX5" fmla="*/ 54255 w 78086"/>
                  <a:gd name="connsiteY5" fmla="*/ 35756 h 94482"/>
                  <a:gd name="connsiteX6" fmla="*/ 54255 w 78086"/>
                  <a:gd name="connsiteY6" fmla="*/ 31269 h 94482"/>
                  <a:gd name="connsiteX7" fmla="*/ 41287 w 78086"/>
                  <a:gd name="connsiteY7" fmla="*/ 19695 h 94482"/>
                  <a:gd name="connsiteX8" fmla="*/ 16404 w 78086"/>
                  <a:gd name="connsiteY8" fmla="*/ 25730 h 94482"/>
                  <a:gd name="connsiteX9" fmla="*/ 7249 w 78086"/>
                  <a:gd name="connsiteY9" fmla="*/ 9153 h 94482"/>
                  <a:gd name="connsiteX10" fmla="*/ 41287 w 78086"/>
                  <a:gd name="connsiteY10" fmla="*/ 0 h 94482"/>
                  <a:gd name="connsiteX11" fmla="*/ 78086 w 78086"/>
                  <a:gd name="connsiteY11" fmla="*/ 31786 h 94482"/>
                  <a:gd name="connsiteX12" fmla="*/ 78086 w 78086"/>
                  <a:gd name="connsiteY12" fmla="*/ 92597 h 94482"/>
                  <a:gd name="connsiteX13" fmla="*/ 54236 w 78086"/>
                  <a:gd name="connsiteY13" fmla="*/ 92597 h 94482"/>
                  <a:gd name="connsiteX14" fmla="*/ 54255 w 78086"/>
                  <a:gd name="connsiteY14" fmla="*/ 54597 h 94482"/>
                  <a:gd name="connsiteX15" fmla="*/ 37673 w 78086"/>
                  <a:gd name="connsiteY15" fmla="*/ 50805 h 94482"/>
                  <a:gd name="connsiteX16" fmla="*/ 23851 w 78086"/>
                  <a:gd name="connsiteY16" fmla="*/ 62201 h 94482"/>
                  <a:gd name="connsiteX17" fmla="*/ 37673 w 78086"/>
                  <a:gd name="connsiteY17" fmla="*/ 74292 h 94482"/>
                  <a:gd name="connsiteX18" fmla="*/ 54255 w 78086"/>
                  <a:gd name="connsiteY18" fmla="*/ 65993 h 94482"/>
                  <a:gd name="connsiteX19" fmla="*/ 54255 w 78086"/>
                  <a:gd name="connsiteY19" fmla="*/ 5459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8086" h="94482">
                    <a:moveTo>
                      <a:pt x="54255" y="92597"/>
                    </a:moveTo>
                    <a:lnTo>
                      <a:pt x="54255" y="86542"/>
                    </a:lnTo>
                    <a:cubicBezTo>
                      <a:pt x="49926" y="91028"/>
                      <a:pt x="42340" y="94483"/>
                      <a:pt x="33860" y="94483"/>
                    </a:cubicBezTo>
                    <a:cubicBezTo>
                      <a:pt x="16920" y="94483"/>
                      <a:pt x="0" y="84119"/>
                      <a:pt x="0" y="62181"/>
                    </a:cubicBezTo>
                    <a:cubicBezTo>
                      <a:pt x="0" y="42149"/>
                      <a:pt x="16245" y="32123"/>
                      <a:pt x="36799" y="32123"/>
                    </a:cubicBezTo>
                    <a:cubicBezTo>
                      <a:pt x="45100" y="32123"/>
                      <a:pt x="50442" y="33850"/>
                      <a:pt x="54255" y="35756"/>
                    </a:cubicBezTo>
                    <a:lnTo>
                      <a:pt x="54255" y="31269"/>
                    </a:lnTo>
                    <a:cubicBezTo>
                      <a:pt x="54255" y="24876"/>
                      <a:pt x="49926" y="19695"/>
                      <a:pt x="41287" y="19695"/>
                    </a:cubicBezTo>
                    <a:cubicBezTo>
                      <a:pt x="30404" y="19695"/>
                      <a:pt x="24705" y="21243"/>
                      <a:pt x="16404" y="25730"/>
                    </a:cubicBezTo>
                    <a:lnTo>
                      <a:pt x="7249" y="9153"/>
                    </a:lnTo>
                    <a:cubicBezTo>
                      <a:pt x="17794" y="3117"/>
                      <a:pt x="26591" y="0"/>
                      <a:pt x="41287" y="0"/>
                    </a:cubicBezTo>
                    <a:cubicBezTo>
                      <a:pt x="63232" y="0"/>
                      <a:pt x="78086" y="11396"/>
                      <a:pt x="78086" y="31786"/>
                    </a:cubicBezTo>
                    <a:lnTo>
                      <a:pt x="78086" y="92597"/>
                    </a:lnTo>
                    <a:lnTo>
                      <a:pt x="54236" y="92597"/>
                    </a:lnTo>
                    <a:close/>
                    <a:moveTo>
                      <a:pt x="54255" y="54597"/>
                    </a:moveTo>
                    <a:cubicBezTo>
                      <a:pt x="50105" y="51996"/>
                      <a:pt x="46133" y="50805"/>
                      <a:pt x="37673" y="50805"/>
                    </a:cubicBezTo>
                    <a:cubicBezTo>
                      <a:pt x="28697" y="50805"/>
                      <a:pt x="23851" y="54955"/>
                      <a:pt x="23851" y="62201"/>
                    </a:cubicBezTo>
                    <a:cubicBezTo>
                      <a:pt x="23851" y="68594"/>
                      <a:pt x="27485" y="74292"/>
                      <a:pt x="37673" y="74292"/>
                    </a:cubicBezTo>
                    <a:cubicBezTo>
                      <a:pt x="45458" y="74292"/>
                      <a:pt x="51674" y="70321"/>
                      <a:pt x="54255" y="65993"/>
                    </a:cubicBezTo>
                    <a:lnTo>
                      <a:pt x="54255" y="5459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" name="Freeform 181">
                <a:extLst>
                  <a:ext uri="{FF2B5EF4-FFF2-40B4-BE49-F238E27FC236}">
                    <a16:creationId xmlns:a16="http://schemas.microsoft.com/office/drawing/2014/main" id="{245FAFEE-81B8-770F-C80C-3D8CA3A2B6D5}"/>
                  </a:ext>
                </a:extLst>
              </p:cNvPr>
              <p:cNvSpPr/>
              <p:nvPr/>
            </p:nvSpPr>
            <p:spPr>
              <a:xfrm>
                <a:off x="10006041" y="3480051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" name="Freeform 182">
                <a:extLst>
                  <a:ext uri="{FF2B5EF4-FFF2-40B4-BE49-F238E27FC236}">
                    <a16:creationId xmlns:a16="http://schemas.microsoft.com/office/drawing/2014/main" id="{3CF57A25-3CF9-A9F7-5255-094049965365}"/>
                  </a:ext>
                </a:extLst>
              </p:cNvPr>
              <p:cNvSpPr/>
              <p:nvPr/>
            </p:nvSpPr>
            <p:spPr>
              <a:xfrm>
                <a:off x="10082499" y="3513385"/>
                <a:ext cx="78086" cy="94482"/>
              </a:xfrm>
              <a:custGeom>
                <a:avLst/>
                <a:gdLst>
                  <a:gd name="connsiteX0" fmla="*/ 54255 w 78086"/>
                  <a:gd name="connsiteY0" fmla="*/ 92597 h 94482"/>
                  <a:gd name="connsiteX1" fmla="*/ 54255 w 78086"/>
                  <a:gd name="connsiteY1" fmla="*/ 86542 h 94482"/>
                  <a:gd name="connsiteX2" fmla="*/ 33860 w 78086"/>
                  <a:gd name="connsiteY2" fmla="*/ 94483 h 94482"/>
                  <a:gd name="connsiteX3" fmla="*/ 0 w 78086"/>
                  <a:gd name="connsiteY3" fmla="*/ 62181 h 94482"/>
                  <a:gd name="connsiteX4" fmla="*/ 36799 w 78086"/>
                  <a:gd name="connsiteY4" fmla="*/ 32123 h 94482"/>
                  <a:gd name="connsiteX5" fmla="*/ 54255 w 78086"/>
                  <a:gd name="connsiteY5" fmla="*/ 35756 h 94482"/>
                  <a:gd name="connsiteX6" fmla="*/ 54255 w 78086"/>
                  <a:gd name="connsiteY6" fmla="*/ 31269 h 94482"/>
                  <a:gd name="connsiteX7" fmla="*/ 41287 w 78086"/>
                  <a:gd name="connsiteY7" fmla="*/ 19695 h 94482"/>
                  <a:gd name="connsiteX8" fmla="*/ 16404 w 78086"/>
                  <a:gd name="connsiteY8" fmla="*/ 25730 h 94482"/>
                  <a:gd name="connsiteX9" fmla="*/ 7249 w 78086"/>
                  <a:gd name="connsiteY9" fmla="*/ 9153 h 94482"/>
                  <a:gd name="connsiteX10" fmla="*/ 41287 w 78086"/>
                  <a:gd name="connsiteY10" fmla="*/ 0 h 94482"/>
                  <a:gd name="connsiteX11" fmla="*/ 78086 w 78086"/>
                  <a:gd name="connsiteY11" fmla="*/ 31786 h 94482"/>
                  <a:gd name="connsiteX12" fmla="*/ 78086 w 78086"/>
                  <a:gd name="connsiteY12" fmla="*/ 92597 h 94482"/>
                  <a:gd name="connsiteX13" fmla="*/ 54236 w 78086"/>
                  <a:gd name="connsiteY13" fmla="*/ 92597 h 94482"/>
                  <a:gd name="connsiteX14" fmla="*/ 54255 w 78086"/>
                  <a:gd name="connsiteY14" fmla="*/ 54597 h 94482"/>
                  <a:gd name="connsiteX15" fmla="*/ 37673 w 78086"/>
                  <a:gd name="connsiteY15" fmla="*/ 50805 h 94482"/>
                  <a:gd name="connsiteX16" fmla="*/ 23851 w 78086"/>
                  <a:gd name="connsiteY16" fmla="*/ 62201 h 94482"/>
                  <a:gd name="connsiteX17" fmla="*/ 37673 w 78086"/>
                  <a:gd name="connsiteY17" fmla="*/ 74292 h 94482"/>
                  <a:gd name="connsiteX18" fmla="*/ 54255 w 78086"/>
                  <a:gd name="connsiteY18" fmla="*/ 65993 h 94482"/>
                  <a:gd name="connsiteX19" fmla="*/ 54255 w 78086"/>
                  <a:gd name="connsiteY19" fmla="*/ 5459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8086" h="94482">
                    <a:moveTo>
                      <a:pt x="54255" y="92597"/>
                    </a:moveTo>
                    <a:lnTo>
                      <a:pt x="54255" y="86542"/>
                    </a:lnTo>
                    <a:cubicBezTo>
                      <a:pt x="49926" y="91028"/>
                      <a:pt x="42340" y="94483"/>
                      <a:pt x="33860" y="94483"/>
                    </a:cubicBezTo>
                    <a:cubicBezTo>
                      <a:pt x="16920" y="94483"/>
                      <a:pt x="0" y="84119"/>
                      <a:pt x="0" y="62181"/>
                    </a:cubicBezTo>
                    <a:cubicBezTo>
                      <a:pt x="0" y="42149"/>
                      <a:pt x="16245" y="32123"/>
                      <a:pt x="36799" y="32123"/>
                    </a:cubicBezTo>
                    <a:cubicBezTo>
                      <a:pt x="45100" y="32123"/>
                      <a:pt x="50442" y="33850"/>
                      <a:pt x="54255" y="35756"/>
                    </a:cubicBezTo>
                    <a:lnTo>
                      <a:pt x="54255" y="31269"/>
                    </a:lnTo>
                    <a:cubicBezTo>
                      <a:pt x="54255" y="24876"/>
                      <a:pt x="49926" y="19695"/>
                      <a:pt x="41287" y="19695"/>
                    </a:cubicBezTo>
                    <a:cubicBezTo>
                      <a:pt x="30404" y="19695"/>
                      <a:pt x="24705" y="21243"/>
                      <a:pt x="16404" y="25730"/>
                    </a:cubicBezTo>
                    <a:lnTo>
                      <a:pt x="7249" y="9153"/>
                    </a:lnTo>
                    <a:cubicBezTo>
                      <a:pt x="17794" y="3117"/>
                      <a:pt x="26591" y="0"/>
                      <a:pt x="41287" y="0"/>
                    </a:cubicBezTo>
                    <a:cubicBezTo>
                      <a:pt x="63232" y="0"/>
                      <a:pt x="78086" y="11396"/>
                      <a:pt x="78086" y="31786"/>
                    </a:cubicBezTo>
                    <a:lnTo>
                      <a:pt x="78086" y="92597"/>
                    </a:lnTo>
                    <a:lnTo>
                      <a:pt x="54236" y="92597"/>
                    </a:lnTo>
                    <a:close/>
                    <a:moveTo>
                      <a:pt x="54255" y="54597"/>
                    </a:moveTo>
                    <a:cubicBezTo>
                      <a:pt x="50105" y="51996"/>
                      <a:pt x="46133" y="50805"/>
                      <a:pt x="37673" y="50805"/>
                    </a:cubicBezTo>
                    <a:cubicBezTo>
                      <a:pt x="28697" y="50805"/>
                      <a:pt x="23851" y="54955"/>
                      <a:pt x="23851" y="62201"/>
                    </a:cubicBezTo>
                    <a:cubicBezTo>
                      <a:pt x="23851" y="68594"/>
                      <a:pt x="27485" y="74292"/>
                      <a:pt x="37673" y="74292"/>
                    </a:cubicBezTo>
                    <a:cubicBezTo>
                      <a:pt x="45458" y="74292"/>
                      <a:pt x="51674" y="70321"/>
                      <a:pt x="54255" y="65993"/>
                    </a:cubicBezTo>
                    <a:lnTo>
                      <a:pt x="54255" y="5459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" name="Freeform 183">
                <a:extLst>
                  <a:ext uri="{FF2B5EF4-FFF2-40B4-BE49-F238E27FC236}">
                    <a16:creationId xmlns:a16="http://schemas.microsoft.com/office/drawing/2014/main" id="{0E4DD560-879D-40DA-1C0F-4535D361057C}"/>
                  </a:ext>
                </a:extLst>
              </p:cNvPr>
              <p:cNvSpPr/>
              <p:nvPr/>
            </p:nvSpPr>
            <p:spPr>
              <a:xfrm>
                <a:off x="9642835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" name="Freeform 184">
                <a:extLst>
                  <a:ext uri="{FF2B5EF4-FFF2-40B4-BE49-F238E27FC236}">
                    <a16:creationId xmlns:a16="http://schemas.microsoft.com/office/drawing/2014/main" id="{CCD9D387-E14A-BA8A-BAEF-25C028BD5BBF}"/>
                  </a:ext>
                </a:extLst>
              </p:cNvPr>
              <p:cNvSpPr/>
              <p:nvPr/>
            </p:nvSpPr>
            <p:spPr>
              <a:xfrm>
                <a:off x="9753014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6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" name="Freeform 185">
                <a:extLst>
                  <a:ext uri="{FF2B5EF4-FFF2-40B4-BE49-F238E27FC236}">
                    <a16:creationId xmlns:a16="http://schemas.microsoft.com/office/drawing/2014/main" id="{78DB07DE-8889-6883-6ABB-64C078262B54}"/>
                  </a:ext>
                </a:extLst>
              </p:cNvPr>
              <p:cNvSpPr/>
              <p:nvPr/>
            </p:nvSpPr>
            <p:spPr>
              <a:xfrm>
                <a:off x="9845221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" name="Freeform 186">
                <a:extLst>
                  <a:ext uri="{FF2B5EF4-FFF2-40B4-BE49-F238E27FC236}">
                    <a16:creationId xmlns:a16="http://schemas.microsoft.com/office/drawing/2014/main" id="{2B458D80-7E7F-EF94-01E2-1A7F8B28C3C8}"/>
                  </a:ext>
                </a:extLst>
              </p:cNvPr>
              <p:cNvSpPr/>
              <p:nvPr/>
            </p:nvSpPr>
            <p:spPr>
              <a:xfrm>
                <a:off x="9939512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" name="Freeform 187">
                <a:extLst>
                  <a:ext uri="{FF2B5EF4-FFF2-40B4-BE49-F238E27FC236}">
                    <a16:creationId xmlns:a16="http://schemas.microsoft.com/office/drawing/2014/main" id="{93B33821-B78D-A4EA-3ACB-A75CC8943B28}"/>
                  </a:ext>
                </a:extLst>
              </p:cNvPr>
              <p:cNvSpPr/>
              <p:nvPr/>
            </p:nvSpPr>
            <p:spPr>
              <a:xfrm>
                <a:off x="10040675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" name="Freeform 188">
                <a:extLst>
                  <a:ext uri="{FF2B5EF4-FFF2-40B4-BE49-F238E27FC236}">
                    <a16:creationId xmlns:a16="http://schemas.microsoft.com/office/drawing/2014/main" id="{BB345EE8-6478-6631-822A-B336F0D6E9E8}"/>
                  </a:ext>
                </a:extLst>
              </p:cNvPr>
              <p:cNvSpPr/>
              <p:nvPr/>
            </p:nvSpPr>
            <p:spPr>
              <a:xfrm>
                <a:off x="10112248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" name="Freeform 189">
                <a:extLst>
                  <a:ext uri="{FF2B5EF4-FFF2-40B4-BE49-F238E27FC236}">
                    <a16:creationId xmlns:a16="http://schemas.microsoft.com/office/drawing/2014/main" id="{CD58D2A3-8EA2-EA0C-0859-0283E5302671}"/>
                  </a:ext>
                </a:extLst>
              </p:cNvPr>
              <p:cNvSpPr/>
              <p:nvPr/>
            </p:nvSpPr>
            <p:spPr>
              <a:xfrm>
                <a:off x="10152324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" name="Freeform 190">
                <a:extLst>
                  <a:ext uri="{FF2B5EF4-FFF2-40B4-BE49-F238E27FC236}">
                    <a16:creationId xmlns:a16="http://schemas.microsoft.com/office/drawing/2014/main" id="{373F43C4-4595-316E-0BAC-E5D9348A918E}"/>
                  </a:ext>
                </a:extLst>
              </p:cNvPr>
              <p:cNvSpPr/>
              <p:nvPr/>
            </p:nvSpPr>
            <p:spPr>
              <a:xfrm>
                <a:off x="10227173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9556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EC60C86-67E4-A479-AF7E-4D61DE76844D}"/>
              </a:ext>
            </a:extLst>
          </p:cNvPr>
          <p:cNvSpPr txBox="1">
            <a:spLocks/>
          </p:cNvSpPr>
          <p:nvPr/>
        </p:nvSpPr>
        <p:spPr>
          <a:xfrm>
            <a:off x="0" y="2067840"/>
            <a:ext cx="12192000" cy="272232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25000">
                <a:schemeClr val="tx2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effectLst>
            <a:softEdge rad="63500"/>
          </a:effectLst>
        </p:spPr>
        <p:txBody>
          <a:bodyPr anchor="ctr"/>
          <a:lstStyle>
            <a:lvl1pPr marL="2286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System Font Regular"/>
              <a:buChar char="−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System Font Regular"/>
              <a:buChar char="−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Apple Symbols" panose="02000000000000000000" pitchFamily="2" charset="-79"/>
              <a:buChar char="≫"/>
              <a:defRPr sz="1400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PROACTIVE SECURITY STARTS HERE</a:t>
            </a:r>
          </a:p>
        </p:txBody>
      </p:sp>
    </p:spTree>
    <p:extLst>
      <p:ext uri="{BB962C8B-B14F-4D97-AF65-F5344CB8AC3E}">
        <p14:creationId xmlns:p14="http://schemas.microsoft.com/office/powerpoint/2010/main" val="4261521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3693B-1845-9F94-C31D-2042CF3338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56360" y="3429000"/>
            <a:ext cx="3556000" cy="42386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latin typeface="Aptos" panose="020B0004020202020204" pitchFamily="34" charset="0"/>
              </a:rPr>
              <a:t>Richard Werner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B6293-93EB-11C6-BAF3-AF99091052B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56360" y="3952240"/>
            <a:ext cx="5445760" cy="6477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>
                <a:latin typeface="Aptos" panose="020B0004020202020204" pitchFamily="34" charset="0"/>
              </a:rPr>
              <a:t>Richard_Werner@trendmicro.com</a:t>
            </a:r>
          </a:p>
        </p:txBody>
      </p:sp>
    </p:spTree>
    <p:extLst>
      <p:ext uri="{BB962C8B-B14F-4D97-AF65-F5344CB8AC3E}">
        <p14:creationId xmlns:p14="http://schemas.microsoft.com/office/powerpoint/2010/main" val="1108943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C054EFE-30BA-2F86-CC3D-61238B9F342E}"/>
              </a:ext>
            </a:extLst>
          </p:cNvPr>
          <p:cNvSpPr txBox="1">
            <a:spLocks/>
          </p:cNvSpPr>
          <p:nvPr/>
        </p:nvSpPr>
        <p:spPr>
          <a:xfrm>
            <a:off x="0" y="2067840"/>
            <a:ext cx="12192000" cy="272232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25000">
                <a:schemeClr val="tx2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effectLst>
            <a:softEdge rad="63500"/>
          </a:effectLst>
        </p:spPr>
        <p:txBody>
          <a:bodyPr anchor="ctr"/>
          <a:lstStyle>
            <a:lvl1pPr marL="2286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System Font Regular"/>
              <a:buChar char="−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System Font Regular"/>
              <a:buChar char="−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Apple Symbols" panose="02000000000000000000" pitchFamily="2" charset="-79"/>
              <a:buChar char="≫"/>
              <a:defRPr sz="1400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SCHÜTZEN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REICHT NICHT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4356B4-09AA-5762-A7B6-27ED29E12739}"/>
              </a:ext>
            </a:extLst>
          </p:cNvPr>
          <p:cNvSpPr>
            <a:spLocks noChangeAspect="1"/>
          </p:cNvSpPr>
          <p:nvPr/>
        </p:nvSpPr>
        <p:spPr>
          <a:xfrm>
            <a:off x="1245400" y="700537"/>
            <a:ext cx="9701200" cy="5456925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35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C63D5-620D-7F72-9C12-03F508317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0FB7C-E604-C041-4B2D-9D362D9DE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Cybersecurity </a:t>
            </a:r>
            <a:r>
              <a:rPr lang="de-DE">
                <a:solidFill>
                  <a:schemeClr val="bg1"/>
                </a:solidFill>
              </a:rPr>
              <a:t>kommunizieren</a:t>
            </a:r>
          </a:p>
        </p:txBody>
      </p:sp>
      <p:pic>
        <p:nvPicPr>
          <p:cNvPr id="18" name="Picture 17" descr="Businessman thumbs down">
            <a:extLst>
              <a:ext uri="{FF2B5EF4-FFF2-40B4-BE49-F238E27FC236}">
                <a16:creationId xmlns:a16="http://schemas.microsoft.com/office/drawing/2014/main" id="{71DE15BE-A6E5-C5A7-F005-DF9034554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08" y="1570383"/>
            <a:ext cx="1539335" cy="4320000"/>
          </a:xfrm>
          <a:prstGeom prst="rect">
            <a:avLst/>
          </a:prstGeom>
        </p:spPr>
      </p:pic>
      <p:pic>
        <p:nvPicPr>
          <p:cNvPr id="3" name="Picture 2" descr="Businessman shrugging">
            <a:extLst>
              <a:ext uri="{FF2B5EF4-FFF2-40B4-BE49-F238E27FC236}">
                <a16:creationId xmlns:a16="http://schemas.microsoft.com/office/drawing/2014/main" id="{1ABA3FB5-2861-D635-87F3-469149B1F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852" y="1570383"/>
            <a:ext cx="2465381" cy="43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551079-3E1C-7502-76D5-C6CF9ED7B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19" y="2392743"/>
            <a:ext cx="2666362" cy="26688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8FC082-1753-5D11-298E-B23D9324F00A}"/>
              </a:ext>
            </a:extLst>
          </p:cNvPr>
          <p:cNvSpPr/>
          <p:nvPr/>
        </p:nvSpPr>
        <p:spPr>
          <a:xfrm>
            <a:off x="4602805" y="5210690"/>
            <a:ext cx="2986390" cy="791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Cyberbedrohung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A71B54-CE3C-E8EE-CFDD-2EF78E34F2C5}"/>
              </a:ext>
            </a:extLst>
          </p:cNvPr>
          <p:cNvCxnSpPr>
            <a:cxnSpLocks/>
            <a:endCxn id="5" idx="3"/>
          </p:cNvCxnSpPr>
          <p:nvPr/>
        </p:nvCxnSpPr>
        <p:spPr>
          <a:xfrm flipH="1">
            <a:off x="7429181" y="3727174"/>
            <a:ext cx="2019619" cy="0"/>
          </a:xfrm>
          <a:prstGeom prst="line">
            <a:avLst/>
          </a:prstGeom>
          <a:ln w="63500">
            <a:gradFill flip="none" rotWithShape="1">
              <a:gsLst>
                <a:gs pos="75000">
                  <a:schemeClr val="tx2"/>
                </a:gs>
                <a:gs pos="0">
                  <a:schemeClr val="accent1"/>
                </a:gs>
                <a:gs pos="100000">
                  <a:schemeClr val="tx1"/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AE0158-AD5A-A7D7-3A5F-AEF52F0ADFA6}"/>
              </a:ext>
            </a:extLst>
          </p:cNvPr>
          <p:cNvCxnSpPr>
            <a:cxnSpLocks/>
            <a:stCxn id="5" idx="1"/>
            <a:endCxn id="18" idx="3"/>
          </p:cNvCxnSpPr>
          <p:nvPr/>
        </p:nvCxnSpPr>
        <p:spPr>
          <a:xfrm flipH="1">
            <a:off x="2907243" y="3727174"/>
            <a:ext cx="1855576" cy="3209"/>
          </a:xfrm>
          <a:prstGeom prst="line">
            <a:avLst/>
          </a:prstGeom>
          <a:ln w="63500">
            <a:gradFill flip="none" rotWithShape="1">
              <a:gsLst>
                <a:gs pos="75000">
                  <a:schemeClr val="tx2"/>
                </a:gs>
                <a:gs pos="0">
                  <a:schemeClr val="accent1"/>
                </a:gs>
                <a:gs pos="100000">
                  <a:schemeClr val="tx1"/>
                </a:gs>
              </a:gsLst>
              <a:lin ang="10800000" scaled="1"/>
              <a:tileRect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272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42EAA-6C39-6C89-F2EE-0A6B9364E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usinessman finger on lip">
            <a:extLst>
              <a:ext uri="{FF2B5EF4-FFF2-40B4-BE49-F238E27FC236}">
                <a16:creationId xmlns:a16="http://schemas.microsoft.com/office/drawing/2014/main" id="{A9AD03A8-B074-5319-4A56-8E0E397FB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74" y="1567800"/>
            <a:ext cx="1498169" cy="4320000"/>
          </a:xfrm>
          <a:prstGeom prst="rect">
            <a:avLst/>
          </a:prstGeom>
        </p:spPr>
      </p:pic>
      <p:pic>
        <p:nvPicPr>
          <p:cNvPr id="12" name="Picture 11" descr="Businessman pointing to side face front">
            <a:extLst>
              <a:ext uri="{FF2B5EF4-FFF2-40B4-BE49-F238E27FC236}">
                <a16:creationId xmlns:a16="http://schemas.microsoft.com/office/drawing/2014/main" id="{BB83DEF9-4F27-D2F7-8BEE-08966B198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00" y="1567174"/>
            <a:ext cx="2229386" cy="4320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A5EAFF-8A3A-7BA4-E0CB-211436FB89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Cybersecurity </a:t>
            </a:r>
            <a:r>
              <a:rPr lang="de-DE">
                <a:solidFill>
                  <a:schemeClr val="bg1"/>
                </a:solidFill>
              </a:rPr>
              <a:t>kommunizieren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6006D2-4CF0-B296-2A76-41891126D257}"/>
              </a:ext>
            </a:extLst>
          </p:cNvPr>
          <p:cNvSpPr/>
          <p:nvPr/>
        </p:nvSpPr>
        <p:spPr>
          <a:xfrm>
            <a:off x="4602805" y="5201165"/>
            <a:ext cx="2986390" cy="791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Cyberrisiko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F0BF1E-0318-666B-CEB7-F92DC7E0537D}"/>
              </a:ext>
            </a:extLst>
          </p:cNvPr>
          <p:cNvCxnSpPr>
            <a:cxnSpLocks/>
            <a:stCxn id="7" idx="1"/>
            <a:endCxn id="17" idx="3"/>
          </p:cNvCxnSpPr>
          <p:nvPr/>
        </p:nvCxnSpPr>
        <p:spPr>
          <a:xfrm flipH="1">
            <a:off x="2907243" y="3727800"/>
            <a:ext cx="1855557" cy="0"/>
          </a:xfrm>
          <a:prstGeom prst="line">
            <a:avLst/>
          </a:prstGeom>
          <a:ln w="63500">
            <a:gradFill flip="none" rotWithShape="1">
              <a:gsLst>
                <a:gs pos="75000">
                  <a:schemeClr val="tx2"/>
                </a:gs>
                <a:gs pos="0">
                  <a:schemeClr val="accent1"/>
                </a:gs>
                <a:gs pos="100000">
                  <a:schemeClr val="tx1"/>
                </a:gs>
              </a:gsLst>
              <a:lin ang="10800000" scaled="1"/>
              <a:tileRect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white and red outline of a web page&#10;&#10;AI-generated content may be incorrect.">
            <a:extLst>
              <a:ext uri="{FF2B5EF4-FFF2-40B4-BE49-F238E27FC236}">
                <a16:creationId xmlns:a16="http://schemas.microsoft.com/office/drawing/2014/main" id="{F67F93C8-6869-46CE-B03C-23C667498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00" y="2394000"/>
            <a:ext cx="2667600" cy="26676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1141B3-A70C-FFC8-FE5F-00914C9B15F4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7430400" y="3727174"/>
            <a:ext cx="2018400" cy="626"/>
          </a:xfrm>
          <a:prstGeom prst="line">
            <a:avLst/>
          </a:prstGeom>
          <a:ln w="63500">
            <a:gradFill flip="none" rotWithShape="1">
              <a:gsLst>
                <a:gs pos="75000">
                  <a:schemeClr val="tx2"/>
                </a:gs>
                <a:gs pos="0">
                  <a:schemeClr val="accent1"/>
                </a:gs>
                <a:gs pos="100000">
                  <a:schemeClr val="tx1"/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32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87A81-31BB-C4B4-764F-702A99029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sinessman thumbs up">
            <a:extLst>
              <a:ext uri="{FF2B5EF4-FFF2-40B4-BE49-F238E27FC236}">
                <a16:creationId xmlns:a16="http://schemas.microsoft.com/office/drawing/2014/main" id="{9619F29D-AE25-3BA5-5AEE-1825D2A80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99" y="1567174"/>
            <a:ext cx="1532720" cy="4320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6EF138-EA9D-44BF-4138-D3203B8629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Cybersecurity </a:t>
            </a:r>
            <a:r>
              <a:rPr lang="de-DE">
                <a:solidFill>
                  <a:schemeClr val="bg1"/>
                </a:solidFill>
              </a:rPr>
              <a:t>kommunizieren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E61185-699D-4CF4-7DD9-6EA076F49516}"/>
              </a:ext>
            </a:extLst>
          </p:cNvPr>
          <p:cNvSpPr/>
          <p:nvPr/>
        </p:nvSpPr>
        <p:spPr>
          <a:xfrm>
            <a:off x="4602805" y="5201165"/>
            <a:ext cx="2986390" cy="791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Geschäftsrisiko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0D5669-827D-85A4-E0E1-3BD11AA1D397}"/>
              </a:ext>
            </a:extLst>
          </p:cNvPr>
          <p:cNvCxnSpPr>
            <a:cxnSpLocks/>
            <a:stCxn id="10" idx="1"/>
            <a:endCxn id="4" idx="3"/>
          </p:cNvCxnSpPr>
          <p:nvPr/>
        </p:nvCxnSpPr>
        <p:spPr>
          <a:xfrm flipH="1" flipV="1">
            <a:off x="2924519" y="3727174"/>
            <a:ext cx="1838281" cy="626"/>
          </a:xfrm>
          <a:prstGeom prst="line">
            <a:avLst/>
          </a:prstGeom>
          <a:ln w="63500">
            <a:gradFill flip="none" rotWithShape="1">
              <a:gsLst>
                <a:gs pos="75000">
                  <a:schemeClr val="tx2"/>
                </a:gs>
                <a:gs pos="0">
                  <a:schemeClr val="accent1"/>
                </a:gs>
                <a:gs pos="100000">
                  <a:schemeClr val="tx1"/>
                </a:gs>
              </a:gsLst>
              <a:lin ang="10800000" scaled="1"/>
              <a:tileRect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8BCAB7-763B-87B3-7F4B-E22E7F5B0237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7430400" y="3727174"/>
            <a:ext cx="2018400" cy="626"/>
          </a:xfrm>
          <a:prstGeom prst="line">
            <a:avLst/>
          </a:prstGeom>
          <a:ln w="63500">
            <a:gradFill flip="none" rotWithShape="1">
              <a:gsLst>
                <a:gs pos="75000">
                  <a:schemeClr val="tx2"/>
                </a:gs>
                <a:gs pos="0">
                  <a:schemeClr val="accent1"/>
                </a:gs>
                <a:gs pos="100000">
                  <a:schemeClr val="tx1"/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Businessman pointing side">
            <a:extLst>
              <a:ext uri="{FF2B5EF4-FFF2-40B4-BE49-F238E27FC236}">
                <a16:creationId xmlns:a16="http://schemas.microsoft.com/office/drawing/2014/main" id="{83F02E05-8B1F-D1A9-2916-59FA23851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00" y="1567174"/>
            <a:ext cx="1954646" cy="4320000"/>
          </a:xfrm>
          <a:prstGeom prst="rect">
            <a:avLst/>
          </a:prstGeom>
        </p:spPr>
      </p:pic>
      <p:pic>
        <p:nvPicPr>
          <p:cNvPr id="10" name="Picture 9" descr="A clock with a warning sign&#10;&#10;AI-generated content may be incorrect.">
            <a:extLst>
              <a:ext uri="{FF2B5EF4-FFF2-40B4-BE49-F238E27FC236}">
                <a16:creationId xmlns:a16="http://schemas.microsoft.com/office/drawing/2014/main" id="{A07D7DD4-3B9E-4D80-D4E6-EADF948D9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00" y="2394000"/>
            <a:ext cx="2667600" cy="2667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646298-29A1-660A-6F08-1FB2D2B07D23}"/>
              </a:ext>
            </a:extLst>
          </p:cNvPr>
          <p:cNvSpPr/>
          <p:nvPr/>
        </p:nvSpPr>
        <p:spPr>
          <a:xfrm>
            <a:off x="4602805" y="1460116"/>
            <a:ext cx="2986390" cy="791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Cyberrisiko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418836-F64F-D3DA-E222-10BD205DFCE7}"/>
              </a:ext>
            </a:extLst>
          </p:cNvPr>
          <p:cNvSpPr/>
          <p:nvPr/>
        </p:nvSpPr>
        <p:spPr>
          <a:xfrm>
            <a:off x="5196600" y="2824853"/>
            <a:ext cx="1800000" cy="1800000"/>
          </a:xfrm>
          <a:prstGeom prst="ellipse">
            <a:avLst/>
          </a:prstGeom>
          <a:gradFill flip="none" rotWithShape="1">
            <a:gsLst>
              <a:gs pos="50000">
                <a:schemeClr val="tx2"/>
              </a:gs>
              <a:gs pos="0">
                <a:schemeClr val="accent1"/>
              </a:gs>
              <a:gs pos="75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3814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4" grpId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813517-9BC0-ADAE-1243-0A16D323FE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52646"/>
            <a:ext cx="11407941" cy="901465"/>
          </a:xfrm>
        </p:spPr>
        <p:txBody>
          <a:bodyPr/>
          <a:lstStyle/>
          <a:p>
            <a:r>
              <a:rPr lang="de-DE"/>
              <a:t>Trend Vision One</a:t>
            </a:r>
            <a:r>
              <a:rPr lang="de-DE" baseline="30000"/>
              <a:t>TM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B1DE64-2783-F613-55C1-7B6F1FFEC607}"/>
              </a:ext>
            </a:extLst>
          </p:cNvPr>
          <p:cNvSpPr/>
          <p:nvPr/>
        </p:nvSpPr>
        <p:spPr>
          <a:xfrm>
            <a:off x="318795" y="1083547"/>
            <a:ext cx="3472155" cy="428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Enterprise Cybersecurity Platform</a:t>
            </a:r>
          </a:p>
        </p:txBody>
      </p:sp>
      <p:pic>
        <p:nvPicPr>
          <p:cNvPr id="101" name="Graphic 100">
            <a:extLst>
              <a:ext uri="{FF2B5EF4-FFF2-40B4-BE49-F238E27FC236}">
                <a16:creationId xmlns:a16="http://schemas.microsoft.com/office/drawing/2014/main" id="{BCECE1A2-119B-99FA-DACE-561063D5A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44914" y="1492350"/>
            <a:ext cx="3688986" cy="1053098"/>
          </a:xfrm>
          <a:prstGeom prst="rect">
            <a:avLst/>
          </a:prstGeom>
        </p:spPr>
      </p:pic>
      <p:pic>
        <p:nvPicPr>
          <p:cNvPr id="179" name="Graphic 178">
            <a:extLst>
              <a:ext uri="{FF2B5EF4-FFF2-40B4-BE49-F238E27FC236}">
                <a16:creationId xmlns:a16="http://schemas.microsoft.com/office/drawing/2014/main" id="{01EF8F10-575A-4710-87C2-C88709A95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44913" y="5028183"/>
            <a:ext cx="3688985" cy="1053098"/>
          </a:xfrm>
          <a:prstGeom prst="rect">
            <a:avLst/>
          </a:prstGeom>
        </p:spPr>
      </p:pic>
      <p:grpSp>
        <p:nvGrpSpPr>
          <p:cNvPr id="180" name="Group 179">
            <a:extLst>
              <a:ext uri="{FF2B5EF4-FFF2-40B4-BE49-F238E27FC236}">
                <a16:creationId xmlns:a16="http://schemas.microsoft.com/office/drawing/2014/main" id="{7AFAD675-EA61-A69D-0DEA-48C8266AD9A9}"/>
              </a:ext>
            </a:extLst>
          </p:cNvPr>
          <p:cNvGrpSpPr/>
          <p:nvPr/>
        </p:nvGrpSpPr>
        <p:grpSpPr>
          <a:xfrm>
            <a:off x="4244913" y="4180368"/>
            <a:ext cx="3688986" cy="1053097"/>
            <a:chOff x="3830818" y="3898012"/>
            <a:chExt cx="4493788" cy="1239484"/>
          </a:xfrm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A58316AE-F1DE-A4AA-AA3A-3E71C75AD39A}"/>
                </a:ext>
              </a:extLst>
            </p:cNvPr>
            <p:cNvSpPr/>
            <p:nvPr/>
          </p:nvSpPr>
          <p:spPr>
            <a:xfrm>
              <a:off x="7899644" y="4562573"/>
              <a:ext cx="261422" cy="2614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2" name="Graphic 181">
              <a:extLst>
                <a:ext uri="{FF2B5EF4-FFF2-40B4-BE49-F238E27FC236}">
                  <a16:creationId xmlns:a16="http://schemas.microsoft.com/office/drawing/2014/main" id="{FECE43D5-18D8-C08D-5A0B-6254BBDCE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830818" y="3898012"/>
              <a:ext cx="4493788" cy="1239484"/>
            </a:xfrm>
            <a:prstGeom prst="rect">
              <a:avLst/>
            </a:prstGeom>
          </p:spPr>
        </p:pic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040DCC2D-B6E2-131C-E9B5-99881D35A2FD}"/>
              </a:ext>
            </a:extLst>
          </p:cNvPr>
          <p:cNvGrpSpPr/>
          <p:nvPr/>
        </p:nvGrpSpPr>
        <p:grpSpPr>
          <a:xfrm>
            <a:off x="2467503" y="3190206"/>
            <a:ext cx="851826" cy="1217863"/>
            <a:chOff x="1665641" y="2732601"/>
            <a:chExt cx="1037663" cy="1433411"/>
          </a:xfrm>
        </p:grpSpPr>
        <p:sp>
          <p:nvSpPr>
            <p:cNvPr id="184" name="Freeform 40">
              <a:extLst>
                <a:ext uri="{FF2B5EF4-FFF2-40B4-BE49-F238E27FC236}">
                  <a16:creationId xmlns:a16="http://schemas.microsoft.com/office/drawing/2014/main" id="{820E563E-7B87-BD2A-03EB-808A0326DE0F}"/>
                </a:ext>
              </a:extLst>
            </p:cNvPr>
            <p:cNvSpPr/>
            <p:nvPr/>
          </p:nvSpPr>
          <p:spPr>
            <a:xfrm>
              <a:off x="1665641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rgbClr val="E6E7E8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5" name="Graphic 6">
              <a:extLst>
                <a:ext uri="{FF2B5EF4-FFF2-40B4-BE49-F238E27FC236}">
                  <a16:creationId xmlns:a16="http://schemas.microsoft.com/office/drawing/2014/main" id="{72D379E8-3707-A20B-358C-06F2EC9EA16C}"/>
                </a:ext>
              </a:extLst>
            </p:cNvPr>
            <p:cNvGrpSpPr/>
            <p:nvPr/>
          </p:nvGrpSpPr>
          <p:grpSpPr>
            <a:xfrm>
              <a:off x="1944464" y="2970808"/>
              <a:ext cx="422822" cy="408287"/>
              <a:chOff x="1944464" y="2970808"/>
              <a:chExt cx="422822" cy="408287"/>
            </a:xfrm>
            <a:solidFill>
              <a:srgbClr val="000000"/>
            </a:solidFill>
          </p:grpSpPr>
          <p:sp>
            <p:nvSpPr>
              <p:cNvPr id="203" name="Freeform 42">
                <a:extLst>
                  <a:ext uri="{FF2B5EF4-FFF2-40B4-BE49-F238E27FC236}">
                    <a16:creationId xmlns:a16="http://schemas.microsoft.com/office/drawing/2014/main" id="{FF8CB47F-A857-FCC7-1AD6-A645E8907BCF}"/>
                  </a:ext>
                </a:extLst>
              </p:cNvPr>
              <p:cNvSpPr/>
              <p:nvPr/>
            </p:nvSpPr>
            <p:spPr>
              <a:xfrm>
                <a:off x="2300699" y="3271973"/>
                <a:ext cx="9770" cy="9780"/>
              </a:xfrm>
              <a:custGeom>
                <a:avLst/>
                <a:gdLst>
                  <a:gd name="connsiteX0" fmla="*/ 4885 w 9770"/>
                  <a:gd name="connsiteY0" fmla="*/ 9781 h 9780"/>
                  <a:gd name="connsiteX1" fmla="*/ 1430 w 9770"/>
                  <a:gd name="connsiteY1" fmla="*/ 8351 h 9780"/>
                  <a:gd name="connsiteX2" fmla="*/ 0 w 9770"/>
                  <a:gd name="connsiteY2" fmla="*/ 4897 h 9780"/>
                  <a:gd name="connsiteX3" fmla="*/ 1430 w 9770"/>
                  <a:gd name="connsiteY3" fmla="*/ 1442 h 9780"/>
                  <a:gd name="connsiteX4" fmla="*/ 2165 w 9770"/>
                  <a:gd name="connsiteY4" fmla="*/ 827 h 9780"/>
                  <a:gd name="connsiteX5" fmla="*/ 3019 w 9770"/>
                  <a:gd name="connsiteY5" fmla="*/ 370 h 9780"/>
                  <a:gd name="connsiteX6" fmla="*/ 3932 w 9770"/>
                  <a:gd name="connsiteY6" fmla="*/ 92 h 9780"/>
                  <a:gd name="connsiteX7" fmla="*/ 8341 w 9770"/>
                  <a:gd name="connsiteY7" fmla="*/ 1423 h 9780"/>
                  <a:gd name="connsiteX8" fmla="*/ 9771 w 9770"/>
                  <a:gd name="connsiteY8" fmla="*/ 4877 h 9780"/>
                  <a:gd name="connsiteX9" fmla="*/ 8341 w 9770"/>
                  <a:gd name="connsiteY9" fmla="*/ 8332 h 9780"/>
                  <a:gd name="connsiteX10" fmla="*/ 4885 w 9770"/>
                  <a:gd name="connsiteY10" fmla="*/ 9761 h 9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70" h="9780">
                    <a:moveTo>
                      <a:pt x="4885" y="9781"/>
                    </a:moveTo>
                    <a:cubicBezTo>
                      <a:pt x="3595" y="9781"/>
                      <a:pt x="2343" y="9265"/>
                      <a:pt x="1430" y="8351"/>
                    </a:cubicBezTo>
                    <a:cubicBezTo>
                      <a:pt x="516" y="7438"/>
                      <a:pt x="0" y="6187"/>
                      <a:pt x="0" y="4897"/>
                    </a:cubicBezTo>
                    <a:cubicBezTo>
                      <a:pt x="0" y="3606"/>
                      <a:pt x="516" y="2356"/>
                      <a:pt x="1430" y="1442"/>
                    </a:cubicBezTo>
                    <a:cubicBezTo>
                      <a:pt x="1648" y="1224"/>
                      <a:pt x="1906" y="1006"/>
                      <a:pt x="2165" y="827"/>
                    </a:cubicBezTo>
                    <a:cubicBezTo>
                      <a:pt x="2443" y="648"/>
                      <a:pt x="2721" y="509"/>
                      <a:pt x="3019" y="370"/>
                    </a:cubicBezTo>
                    <a:cubicBezTo>
                      <a:pt x="3317" y="251"/>
                      <a:pt x="3614" y="152"/>
                      <a:pt x="3932" y="92"/>
                    </a:cubicBezTo>
                    <a:cubicBezTo>
                      <a:pt x="5521" y="-225"/>
                      <a:pt x="7209" y="291"/>
                      <a:pt x="8341" y="1423"/>
                    </a:cubicBezTo>
                    <a:cubicBezTo>
                      <a:pt x="9254" y="2336"/>
                      <a:pt x="9771" y="3587"/>
                      <a:pt x="9771" y="4877"/>
                    </a:cubicBezTo>
                    <a:cubicBezTo>
                      <a:pt x="9771" y="6168"/>
                      <a:pt x="9235" y="7418"/>
                      <a:pt x="8341" y="8332"/>
                    </a:cubicBezTo>
                    <a:cubicBezTo>
                      <a:pt x="7427" y="9245"/>
                      <a:pt x="6156" y="9761"/>
                      <a:pt x="4885" y="9761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43">
                <a:extLst>
                  <a:ext uri="{FF2B5EF4-FFF2-40B4-BE49-F238E27FC236}">
                    <a16:creationId xmlns:a16="http://schemas.microsoft.com/office/drawing/2014/main" id="{37152A96-F39E-B3D0-5147-4B99003C6101}"/>
                  </a:ext>
                </a:extLst>
              </p:cNvPr>
              <p:cNvSpPr/>
              <p:nvPr/>
            </p:nvSpPr>
            <p:spPr>
              <a:xfrm>
                <a:off x="2081691" y="3363809"/>
                <a:ext cx="177481" cy="15287"/>
              </a:xfrm>
              <a:custGeom>
                <a:avLst/>
                <a:gdLst>
                  <a:gd name="connsiteX0" fmla="*/ 169836 w 177481"/>
                  <a:gd name="connsiteY0" fmla="*/ 15287 h 15287"/>
                  <a:gd name="connsiteX1" fmla="*/ 7646 w 177481"/>
                  <a:gd name="connsiteY1" fmla="*/ 15287 h 15287"/>
                  <a:gd name="connsiteX2" fmla="*/ 0 w 177481"/>
                  <a:gd name="connsiteY2" fmla="*/ 7644 h 15287"/>
                  <a:gd name="connsiteX3" fmla="*/ 7646 w 177481"/>
                  <a:gd name="connsiteY3" fmla="*/ 0 h 15287"/>
                  <a:gd name="connsiteX4" fmla="*/ 169836 w 177481"/>
                  <a:gd name="connsiteY4" fmla="*/ 0 h 15287"/>
                  <a:gd name="connsiteX5" fmla="*/ 177482 w 177481"/>
                  <a:gd name="connsiteY5" fmla="*/ 7644 h 15287"/>
                  <a:gd name="connsiteX6" fmla="*/ 169836 w 177481"/>
                  <a:gd name="connsiteY6" fmla="*/ 15287 h 1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481" h="15287">
                    <a:moveTo>
                      <a:pt x="169836" y="15287"/>
                    </a:moveTo>
                    <a:lnTo>
                      <a:pt x="7646" y="15287"/>
                    </a:lnTo>
                    <a:cubicBezTo>
                      <a:pt x="3416" y="15287"/>
                      <a:pt x="0" y="11872"/>
                      <a:pt x="0" y="7644"/>
                    </a:cubicBezTo>
                    <a:cubicBezTo>
                      <a:pt x="0" y="3415"/>
                      <a:pt x="3416" y="0"/>
                      <a:pt x="7646" y="0"/>
                    </a:cubicBezTo>
                    <a:lnTo>
                      <a:pt x="169836" y="0"/>
                    </a:lnTo>
                    <a:cubicBezTo>
                      <a:pt x="174066" y="0"/>
                      <a:pt x="177482" y="3415"/>
                      <a:pt x="177482" y="7644"/>
                    </a:cubicBezTo>
                    <a:cubicBezTo>
                      <a:pt x="177482" y="11872"/>
                      <a:pt x="174066" y="15287"/>
                      <a:pt x="169836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44">
                <a:extLst>
                  <a:ext uri="{FF2B5EF4-FFF2-40B4-BE49-F238E27FC236}">
                    <a16:creationId xmlns:a16="http://schemas.microsoft.com/office/drawing/2014/main" id="{0FF0F698-6E8E-ACB5-6018-7AAB8E3648DF}"/>
                  </a:ext>
                </a:extLst>
              </p:cNvPr>
              <p:cNvSpPr/>
              <p:nvPr/>
            </p:nvSpPr>
            <p:spPr>
              <a:xfrm>
                <a:off x="1973558" y="3012501"/>
                <a:ext cx="393728" cy="312534"/>
              </a:xfrm>
              <a:custGeom>
                <a:avLst/>
                <a:gdLst>
                  <a:gd name="connsiteX0" fmla="*/ 393729 w 393728"/>
                  <a:gd name="connsiteY0" fmla="*/ 223829 h 312534"/>
                  <a:gd name="connsiteX1" fmla="*/ 393729 w 393728"/>
                  <a:gd name="connsiteY1" fmla="*/ 223829 h 312534"/>
                  <a:gd name="connsiteX2" fmla="*/ 393729 w 393728"/>
                  <a:gd name="connsiteY2" fmla="*/ 34664 h 312534"/>
                  <a:gd name="connsiteX3" fmla="*/ 359055 w 393728"/>
                  <a:gd name="connsiteY3" fmla="*/ 0 h 312534"/>
                  <a:gd name="connsiteX4" fmla="*/ 120446 w 393728"/>
                  <a:gd name="connsiteY4" fmla="*/ 0 h 312534"/>
                  <a:gd name="connsiteX5" fmla="*/ 112800 w 393728"/>
                  <a:gd name="connsiteY5" fmla="*/ 7644 h 312534"/>
                  <a:gd name="connsiteX6" fmla="*/ 120446 w 393728"/>
                  <a:gd name="connsiteY6" fmla="*/ 15287 h 312534"/>
                  <a:gd name="connsiteX7" fmla="*/ 359055 w 393728"/>
                  <a:gd name="connsiteY7" fmla="*/ 15287 h 312534"/>
                  <a:gd name="connsiteX8" fmla="*/ 378437 w 393728"/>
                  <a:gd name="connsiteY8" fmla="*/ 34664 h 312534"/>
                  <a:gd name="connsiteX9" fmla="*/ 378437 w 393728"/>
                  <a:gd name="connsiteY9" fmla="*/ 216185 h 312534"/>
                  <a:gd name="connsiteX10" fmla="*/ 15292 w 393728"/>
                  <a:gd name="connsiteY10" fmla="*/ 216185 h 312534"/>
                  <a:gd name="connsiteX11" fmla="*/ 15292 w 393728"/>
                  <a:gd name="connsiteY11" fmla="*/ 196193 h 312534"/>
                  <a:gd name="connsiteX12" fmla="*/ 7646 w 393728"/>
                  <a:gd name="connsiteY12" fmla="*/ 188549 h 312534"/>
                  <a:gd name="connsiteX13" fmla="*/ 0 w 393728"/>
                  <a:gd name="connsiteY13" fmla="*/ 196193 h 312534"/>
                  <a:gd name="connsiteX14" fmla="*/ 0 w 393728"/>
                  <a:gd name="connsiteY14" fmla="*/ 223829 h 312534"/>
                  <a:gd name="connsiteX15" fmla="*/ 0 w 393728"/>
                  <a:gd name="connsiteY15" fmla="*/ 223829 h 312534"/>
                  <a:gd name="connsiteX16" fmla="*/ 0 w 393728"/>
                  <a:gd name="connsiteY16" fmla="*/ 277870 h 312534"/>
                  <a:gd name="connsiteX17" fmla="*/ 34674 w 393728"/>
                  <a:gd name="connsiteY17" fmla="*/ 312534 h 312534"/>
                  <a:gd name="connsiteX18" fmla="*/ 359055 w 393728"/>
                  <a:gd name="connsiteY18" fmla="*/ 312534 h 312534"/>
                  <a:gd name="connsiteX19" fmla="*/ 393729 w 393728"/>
                  <a:gd name="connsiteY19" fmla="*/ 277870 h 312534"/>
                  <a:gd name="connsiteX20" fmla="*/ 393729 w 393728"/>
                  <a:gd name="connsiteY20" fmla="*/ 223829 h 312534"/>
                  <a:gd name="connsiteX21" fmla="*/ 393729 w 393728"/>
                  <a:gd name="connsiteY21" fmla="*/ 223829 h 312534"/>
                  <a:gd name="connsiteX22" fmla="*/ 359055 w 393728"/>
                  <a:gd name="connsiteY22" fmla="*/ 297267 h 312534"/>
                  <a:gd name="connsiteX23" fmla="*/ 34674 w 393728"/>
                  <a:gd name="connsiteY23" fmla="*/ 297267 h 312534"/>
                  <a:gd name="connsiteX24" fmla="*/ 15292 w 393728"/>
                  <a:gd name="connsiteY24" fmla="*/ 277890 h 312534"/>
                  <a:gd name="connsiteX25" fmla="*/ 15292 w 393728"/>
                  <a:gd name="connsiteY25" fmla="*/ 231492 h 312534"/>
                  <a:gd name="connsiteX26" fmla="*/ 378437 w 393728"/>
                  <a:gd name="connsiteY26" fmla="*/ 231492 h 312534"/>
                  <a:gd name="connsiteX27" fmla="*/ 378437 w 393728"/>
                  <a:gd name="connsiteY27" fmla="*/ 277890 h 312534"/>
                  <a:gd name="connsiteX28" fmla="*/ 359055 w 393728"/>
                  <a:gd name="connsiteY28" fmla="*/ 297267 h 31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93728" h="312534">
                    <a:moveTo>
                      <a:pt x="393729" y="223829"/>
                    </a:moveTo>
                    <a:cubicBezTo>
                      <a:pt x="393729" y="223829"/>
                      <a:pt x="393729" y="223829"/>
                      <a:pt x="393729" y="223829"/>
                    </a:cubicBezTo>
                    <a:lnTo>
                      <a:pt x="393729" y="34664"/>
                    </a:lnTo>
                    <a:cubicBezTo>
                      <a:pt x="393729" y="15545"/>
                      <a:pt x="378179" y="0"/>
                      <a:pt x="359055" y="0"/>
                    </a:cubicBezTo>
                    <a:lnTo>
                      <a:pt x="120446" y="0"/>
                    </a:lnTo>
                    <a:cubicBezTo>
                      <a:pt x="116216" y="0"/>
                      <a:pt x="112800" y="3415"/>
                      <a:pt x="112800" y="7644"/>
                    </a:cubicBezTo>
                    <a:cubicBezTo>
                      <a:pt x="112800" y="11872"/>
                      <a:pt x="116216" y="15287"/>
                      <a:pt x="120446" y="15287"/>
                    </a:cubicBezTo>
                    <a:lnTo>
                      <a:pt x="359055" y="15287"/>
                    </a:lnTo>
                    <a:cubicBezTo>
                      <a:pt x="369739" y="15287"/>
                      <a:pt x="378437" y="23983"/>
                      <a:pt x="378437" y="34664"/>
                    </a:cubicBezTo>
                    <a:lnTo>
                      <a:pt x="378437" y="216185"/>
                    </a:lnTo>
                    <a:lnTo>
                      <a:pt x="15292" y="216185"/>
                    </a:lnTo>
                    <a:lnTo>
                      <a:pt x="15292" y="196193"/>
                    </a:lnTo>
                    <a:cubicBezTo>
                      <a:pt x="15292" y="191964"/>
                      <a:pt x="11876" y="188549"/>
                      <a:pt x="7646" y="188549"/>
                    </a:cubicBezTo>
                    <a:cubicBezTo>
                      <a:pt x="3416" y="188549"/>
                      <a:pt x="0" y="191964"/>
                      <a:pt x="0" y="196193"/>
                    </a:cubicBezTo>
                    <a:lnTo>
                      <a:pt x="0" y="223829"/>
                    </a:lnTo>
                    <a:lnTo>
                      <a:pt x="0" y="223829"/>
                    </a:lnTo>
                    <a:lnTo>
                      <a:pt x="0" y="277870"/>
                    </a:lnTo>
                    <a:cubicBezTo>
                      <a:pt x="0" y="296989"/>
                      <a:pt x="15550" y="312534"/>
                      <a:pt x="34674" y="312534"/>
                    </a:cubicBezTo>
                    <a:lnTo>
                      <a:pt x="359055" y="312534"/>
                    </a:lnTo>
                    <a:cubicBezTo>
                      <a:pt x="378179" y="312534"/>
                      <a:pt x="393729" y="296989"/>
                      <a:pt x="393729" y="277870"/>
                    </a:cubicBezTo>
                    <a:lnTo>
                      <a:pt x="393729" y="223829"/>
                    </a:lnTo>
                    <a:cubicBezTo>
                      <a:pt x="393729" y="223829"/>
                      <a:pt x="393729" y="223829"/>
                      <a:pt x="393729" y="223829"/>
                    </a:cubicBezTo>
                    <a:close/>
                    <a:moveTo>
                      <a:pt x="359055" y="297267"/>
                    </a:moveTo>
                    <a:lnTo>
                      <a:pt x="34674" y="297267"/>
                    </a:lnTo>
                    <a:cubicBezTo>
                      <a:pt x="23990" y="297267"/>
                      <a:pt x="15292" y="288571"/>
                      <a:pt x="15292" y="277890"/>
                    </a:cubicBezTo>
                    <a:lnTo>
                      <a:pt x="15292" y="231492"/>
                    </a:lnTo>
                    <a:lnTo>
                      <a:pt x="378437" y="231492"/>
                    </a:lnTo>
                    <a:lnTo>
                      <a:pt x="378437" y="277890"/>
                    </a:lnTo>
                    <a:cubicBezTo>
                      <a:pt x="378437" y="288571"/>
                      <a:pt x="369739" y="297267"/>
                      <a:pt x="359055" y="2972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 45">
                <a:extLst>
                  <a:ext uri="{FF2B5EF4-FFF2-40B4-BE49-F238E27FC236}">
                    <a16:creationId xmlns:a16="http://schemas.microsoft.com/office/drawing/2014/main" id="{9863C2EE-8164-8880-CF26-D00B4DEE71B9}"/>
                  </a:ext>
                </a:extLst>
              </p:cNvPr>
              <p:cNvSpPr/>
              <p:nvPr/>
            </p:nvSpPr>
            <p:spPr>
              <a:xfrm>
                <a:off x="1944464" y="2970808"/>
                <a:ext cx="134784" cy="224364"/>
              </a:xfrm>
              <a:custGeom>
                <a:avLst/>
                <a:gdLst>
                  <a:gd name="connsiteX0" fmla="*/ 112205 w 134784"/>
                  <a:gd name="connsiteY0" fmla="*/ 20 h 224364"/>
                  <a:gd name="connsiteX1" fmla="*/ 22580 w 134784"/>
                  <a:gd name="connsiteY1" fmla="*/ 20 h 224364"/>
                  <a:gd name="connsiteX2" fmla="*/ 0 w 134784"/>
                  <a:gd name="connsiteY2" fmla="*/ 22593 h 224364"/>
                  <a:gd name="connsiteX3" fmla="*/ 0 w 134784"/>
                  <a:gd name="connsiteY3" fmla="*/ 37523 h 224364"/>
                  <a:gd name="connsiteX4" fmla="*/ 0 w 134784"/>
                  <a:gd name="connsiteY4" fmla="*/ 37523 h 224364"/>
                  <a:gd name="connsiteX5" fmla="*/ 0 w 134784"/>
                  <a:gd name="connsiteY5" fmla="*/ 37523 h 224364"/>
                  <a:gd name="connsiteX6" fmla="*/ 0 w 134784"/>
                  <a:gd name="connsiteY6" fmla="*/ 186861 h 224364"/>
                  <a:gd name="connsiteX7" fmla="*/ 0 w 134784"/>
                  <a:gd name="connsiteY7" fmla="*/ 186861 h 224364"/>
                  <a:gd name="connsiteX8" fmla="*/ 0 w 134784"/>
                  <a:gd name="connsiteY8" fmla="*/ 186861 h 224364"/>
                  <a:gd name="connsiteX9" fmla="*/ 0 w 134784"/>
                  <a:gd name="connsiteY9" fmla="*/ 201791 h 224364"/>
                  <a:gd name="connsiteX10" fmla="*/ 22580 w 134784"/>
                  <a:gd name="connsiteY10" fmla="*/ 224365 h 224364"/>
                  <a:gd name="connsiteX11" fmla="*/ 112205 w 134784"/>
                  <a:gd name="connsiteY11" fmla="*/ 224365 h 224364"/>
                  <a:gd name="connsiteX12" fmla="*/ 134785 w 134784"/>
                  <a:gd name="connsiteY12" fmla="*/ 201791 h 224364"/>
                  <a:gd name="connsiteX13" fmla="*/ 134785 w 134784"/>
                  <a:gd name="connsiteY13" fmla="*/ 22573 h 224364"/>
                  <a:gd name="connsiteX14" fmla="*/ 112205 w 134784"/>
                  <a:gd name="connsiteY14" fmla="*/ 0 h 224364"/>
                  <a:gd name="connsiteX15" fmla="*/ 15292 w 134784"/>
                  <a:gd name="connsiteY15" fmla="*/ 45187 h 224364"/>
                  <a:gd name="connsiteX16" fmla="*/ 119513 w 134784"/>
                  <a:gd name="connsiteY16" fmla="*/ 45187 h 224364"/>
                  <a:gd name="connsiteX17" fmla="*/ 119513 w 134784"/>
                  <a:gd name="connsiteY17" fmla="*/ 179238 h 224364"/>
                  <a:gd name="connsiteX18" fmla="*/ 15292 w 134784"/>
                  <a:gd name="connsiteY18" fmla="*/ 179238 h 224364"/>
                  <a:gd name="connsiteX19" fmla="*/ 15292 w 134784"/>
                  <a:gd name="connsiteY19" fmla="*/ 45187 h 224364"/>
                  <a:gd name="connsiteX20" fmla="*/ 22580 w 134784"/>
                  <a:gd name="connsiteY20" fmla="*/ 15307 h 224364"/>
                  <a:gd name="connsiteX21" fmla="*/ 112205 w 134784"/>
                  <a:gd name="connsiteY21" fmla="*/ 15307 h 224364"/>
                  <a:gd name="connsiteX22" fmla="*/ 119493 w 134784"/>
                  <a:gd name="connsiteY22" fmla="*/ 22593 h 224364"/>
                  <a:gd name="connsiteX23" fmla="*/ 119493 w 134784"/>
                  <a:gd name="connsiteY23" fmla="*/ 29880 h 224364"/>
                  <a:gd name="connsiteX24" fmla="*/ 15272 w 134784"/>
                  <a:gd name="connsiteY24" fmla="*/ 29880 h 224364"/>
                  <a:gd name="connsiteX25" fmla="*/ 15272 w 134784"/>
                  <a:gd name="connsiteY25" fmla="*/ 22593 h 224364"/>
                  <a:gd name="connsiteX26" fmla="*/ 22560 w 134784"/>
                  <a:gd name="connsiteY26" fmla="*/ 15307 h 224364"/>
                  <a:gd name="connsiteX27" fmla="*/ 112205 w 134784"/>
                  <a:gd name="connsiteY27" fmla="*/ 209097 h 224364"/>
                  <a:gd name="connsiteX28" fmla="*/ 22580 w 134784"/>
                  <a:gd name="connsiteY28" fmla="*/ 209097 h 224364"/>
                  <a:gd name="connsiteX29" fmla="*/ 15292 w 134784"/>
                  <a:gd name="connsiteY29" fmla="*/ 201811 h 224364"/>
                  <a:gd name="connsiteX30" fmla="*/ 15292 w 134784"/>
                  <a:gd name="connsiteY30" fmla="*/ 194525 h 224364"/>
                  <a:gd name="connsiteX31" fmla="*/ 119513 w 134784"/>
                  <a:gd name="connsiteY31" fmla="*/ 194525 h 224364"/>
                  <a:gd name="connsiteX32" fmla="*/ 119513 w 134784"/>
                  <a:gd name="connsiteY32" fmla="*/ 201811 h 224364"/>
                  <a:gd name="connsiteX33" fmla="*/ 112224 w 134784"/>
                  <a:gd name="connsiteY33" fmla="*/ 209097 h 22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34784" h="224364">
                    <a:moveTo>
                      <a:pt x="112205" y="20"/>
                    </a:moveTo>
                    <a:lnTo>
                      <a:pt x="22580" y="20"/>
                    </a:lnTo>
                    <a:cubicBezTo>
                      <a:pt x="10128" y="20"/>
                      <a:pt x="0" y="10145"/>
                      <a:pt x="0" y="22593"/>
                    </a:cubicBezTo>
                    <a:lnTo>
                      <a:pt x="0" y="37523"/>
                    </a:lnTo>
                    <a:cubicBezTo>
                      <a:pt x="0" y="37523"/>
                      <a:pt x="0" y="37523"/>
                      <a:pt x="0" y="37523"/>
                    </a:cubicBezTo>
                    <a:cubicBezTo>
                      <a:pt x="0" y="37523"/>
                      <a:pt x="0" y="37523"/>
                      <a:pt x="0" y="37523"/>
                    </a:cubicBezTo>
                    <a:lnTo>
                      <a:pt x="0" y="186861"/>
                    </a:lnTo>
                    <a:cubicBezTo>
                      <a:pt x="0" y="186861"/>
                      <a:pt x="0" y="186861"/>
                      <a:pt x="0" y="186861"/>
                    </a:cubicBezTo>
                    <a:cubicBezTo>
                      <a:pt x="0" y="186861"/>
                      <a:pt x="0" y="186861"/>
                      <a:pt x="0" y="186861"/>
                    </a:cubicBezTo>
                    <a:lnTo>
                      <a:pt x="0" y="201791"/>
                    </a:lnTo>
                    <a:cubicBezTo>
                      <a:pt x="0" y="214239"/>
                      <a:pt x="10128" y="224365"/>
                      <a:pt x="22580" y="224365"/>
                    </a:cubicBezTo>
                    <a:lnTo>
                      <a:pt x="112205" y="224365"/>
                    </a:lnTo>
                    <a:cubicBezTo>
                      <a:pt x="124656" y="224365"/>
                      <a:pt x="134785" y="214239"/>
                      <a:pt x="134785" y="201791"/>
                    </a:cubicBezTo>
                    <a:lnTo>
                      <a:pt x="134785" y="22573"/>
                    </a:lnTo>
                    <a:cubicBezTo>
                      <a:pt x="134785" y="10125"/>
                      <a:pt x="124656" y="0"/>
                      <a:pt x="112205" y="0"/>
                    </a:cubicBezTo>
                    <a:close/>
                    <a:moveTo>
                      <a:pt x="15292" y="45187"/>
                    </a:moveTo>
                    <a:lnTo>
                      <a:pt x="119513" y="45187"/>
                    </a:lnTo>
                    <a:lnTo>
                      <a:pt x="119513" y="179238"/>
                    </a:lnTo>
                    <a:lnTo>
                      <a:pt x="15292" y="179238"/>
                    </a:lnTo>
                    <a:lnTo>
                      <a:pt x="15292" y="45187"/>
                    </a:lnTo>
                    <a:close/>
                    <a:moveTo>
                      <a:pt x="22580" y="15307"/>
                    </a:moveTo>
                    <a:lnTo>
                      <a:pt x="112205" y="15307"/>
                    </a:lnTo>
                    <a:cubicBezTo>
                      <a:pt x="116236" y="15307"/>
                      <a:pt x="119493" y="18583"/>
                      <a:pt x="119493" y="22593"/>
                    </a:cubicBezTo>
                    <a:lnTo>
                      <a:pt x="119493" y="29880"/>
                    </a:lnTo>
                    <a:lnTo>
                      <a:pt x="15272" y="29880"/>
                    </a:lnTo>
                    <a:lnTo>
                      <a:pt x="15272" y="22593"/>
                    </a:lnTo>
                    <a:cubicBezTo>
                      <a:pt x="15272" y="18563"/>
                      <a:pt x="18549" y="15307"/>
                      <a:pt x="22560" y="15307"/>
                    </a:cubicBezTo>
                    <a:close/>
                    <a:moveTo>
                      <a:pt x="112205" y="209097"/>
                    </a:moveTo>
                    <a:lnTo>
                      <a:pt x="22580" y="209097"/>
                    </a:lnTo>
                    <a:cubicBezTo>
                      <a:pt x="18549" y="209097"/>
                      <a:pt x="15292" y="205822"/>
                      <a:pt x="15292" y="201811"/>
                    </a:cubicBezTo>
                    <a:lnTo>
                      <a:pt x="15292" y="194525"/>
                    </a:lnTo>
                    <a:lnTo>
                      <a:pt x="119513" y="194525"/>
                    </a:lnTo>
                    <a:lnTo>
                      <a:pt x="119513" y="201811"/>
                    </a:lnTo>
                    <a:cubicBezTo>
                      <a:pt x="119513" y="205822"/>
                      <a:pt x="116236" y="209097"/>
                      <a:pt x="112224" y="2090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 46">
                <a:extLst>
                  <a:ext uri="{FF2B5EF4-FFF2-40B4-BE49-F238E27FC236}">
                    <a16:creationId xmlns:a16="http://schemas.microsoft.com/office/drawing/2014/main" id="{56B73200-788D-5A98-30E3-C656163029C4}"/>
                  </a:ext>
                </a:extLst>
              </p:cNvPr>
              <p:cNvSpPr/>
              <p:nvPr/>
            </p:nvSpPr>
            <p:spPr>
              <a:xfrm>
                <a:off x="1990537" y="2987028"/>
                <a:ext cx="27683" cy="12745"/>
              </a:xfrm>
              <a:custGeom>
                <a:avLst/>
                <a:gdLst>
                  <a:gd name="connsiteX0" fmla="*/ 21309 w 27683"/>
                  <a:gd name="connsiteY0" fmla="*/ 12746 h 12745"/>
                  <a:gd name="connsiteX1" fmla="*/ 6375 w 27683"/>
                  <a:gd name="connsiteY1" fmla="*/ 12746 h 12745"/>
                  <a:gd name="connsiteX2" fmla="*/ 0 w 27683"/>
                  <a:gd name="connsiteY2" fmla="*/ 6373 h 12745"/>
                  <a:gd name="connsiteX3" fmla="*/ 6375 w 27683"/>
                  <a:gd name="connsiteY3" fmla="*/ 0 h 12745"/>
                  <a:gd name="connsiteX4" fmla="*/ 21309 w 27683"/>
                  <a:gd name="connsiteY4" fmla="*/ 0 h 12745"/>
                  <a:gd name="connsiteX5" fmla="*/ 27684 w 27683"/>
                  <a:gd name="connsiteY5" fmla="*/ 6373 h 12745"/>
                  <a:gd name="connsiteX6" fmla="*/ 21309 w 27683"/>
                  <a:gd name="connsiteY6" fmla="*/ 12746 h 12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83" h="12745">
                    <a:moveTo>
                      <a:pt x="21309" y="12746"/>
                    </a:moveTo>
                    <a:lnTo>
                      <a:pt x="6375" y="12746"/>
                    </a:lnTo>
                    <a:cubicBezTo>
                      <a:pt x="2860" y="12746"/>
                      <a:pt x="0" y="9887"/>
                      <a:pt x="0" y="6373"/>
                    </a:cubicBezTo>
                    <a:cubicBezTo>
                      <a:pt x="0" y="2859"/>
                      <a:pt x="2860" y="0"/>
                      <a:pt x="6375" y="0"/>
                    </a:cubicBezTo>
                    <a:lnTo>
                      <a:pt x="21309" y="0"/>
                    </a:lnTo>
                    <a:cubicBezTo>
                      <a:pt x="24824" y="0"/>
                      <a:pt x="27684" y="2859"/>
                      <a:pt x="27684" y="6373"/>
                    </a:cubicBezTo>
                    <a:cubicBezTo>
                      <a:pt x="27684" y="9887"/>
                      <a:pt x="24824" y="12746"/>
                      <a:pt x="21309" y="127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47">
                <a:extLst>
                  <a:ext uri="{FF2B5EF4-FFF2-40B4-BE49-F238E27FC236}">
                    <a16:creationId xmlns:a16="http://schemas.microsoft.com/office/drawing/2014/main" id="{3E778034-08CB-3811-6D5C-A2F91362831E}"/>
                  </a:ext>
                </a:extLst>
              </p:cNvPr>
              <p:cNvSpPr/>
              <p:nvPr/>
            </p:nvSpPr>
            <p:spPr>
              <a:xfrm>
                <a:off x="2022729" y="2989356"/>
                <a:ext cx="8122" cy="8135"/>
              </a:xfrm>
              <a:custGeom>
                <a:avLst/>
                <a:gdLst>
                  <a:gd name="connsiteX0" fmla="*/ 4071 w 8122"/>
                  <a:gd name="connsiteY0" fmla="*/ 8136 h 8135"/>
                  <a:gd name="connsiteX1" fmla="*/ 1192 w 8122"/>
                  <a:gd name="connsiteY1" fmla="*/ 6944 h 8135"/>
                  <a:gd name="connsiteX2" fmla="*/ 0 w 8122"/>
                  <a:gd name="connsiteY2" fmla="*/ 4066 h 8135"/>
                  <a:gd name="connsiteX3" fmla="*/ 79 w 8122"/>
                  <a:gd name="connsiteY3" fmla="*/ 3271 h 8135"/>
                  <a:gd name="connsiteX4" fmla="*/ 298 w 8122"/>
                  <a:gd name="connsiteY4" fmla="*/ 2517 h 8135"/>
                  <a:gd name="connsiteX5" fmla="*/ 675 w 8122"/>
                  <a:gd name="connsiteY5" fmla="*/ 1802 h 8135"/>
                  <a:gd name="connsiteX6" fmla="*/ 1172 w 8122"/>
                  <a:gd name="connsiteY6" fmla="*/ 1187 h 8135"/>
                  <a:gd name="connsiteX7" fmla="*/ 4846 w 8122"/>
                  <a:gd name="connsiteY7" fmla="*/ 75 h 8135"/>
                  <a:gd name="connsiteX8" fmla="*/ 5620 w 8122"/>
                  <a:gd name="connsiteY8" fmla="*/ 293 h 8135"/>
                  <a:gd name="connsiteX9" fmla="*/ 6315 w 8122"/>
                  <a:gd name="connsiteY9" fmla="*/ 671 h 8135"/>
                  <a:gd name="connsiteX10" fmla="*/ 6931 w 8122"/>
                  <a:gd name="connsiteY10" fmla="*/ 1167 h 8135"/>
                  <a:gd name="connsiteX11" fmla="*/ 7427 w 8122"/>
                  <a:gd name="connsiteY11" fmla="*/ 1782 h 8135"/>
                  <a:gd name="connsiteX12" fmla="*/ 7805 w 8122"/>
                  <a:gd name="connsiteY12" fmla="*/ 2497 h 8135"/>
                  <a:gd name="connsiteX13" fmla="*/ 8043 w 8122"/>
                  <a:gd name="connsiteY13" fmla="*/ 3252 h 8135"/>
                  <a:gd name="connsiteX14" fmla="*/ 8122 w 8122"/>
                  <a:gd name="connsiteY14" fmla="*/ 4046 h 8135"/>
                  <a:gd name="connsiteX15" fmla="*/ 6931 w 8122"/>
                  <a:gd name="connsiteY15" fmla="*/ 6924 h 8135"/>
                  <a:gd name="connsiteX16" fmla="*/ 4051 w 8122"/>
                  <a:gd name="connsiteY16" fmla="*/ 8116 h 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22" h="8135">
                    <a:moveTo>
                      <a:pt x="4071" y="8136"/>
                    </a:moveTo>
                    <a:cubicBezTo>
                      <a:pt x="2999" y="8136"/>
                      <a:pt x="1946" y="7699"/>
                      <a:pt x="1192" y="6944"/>
                    </a:cubicBezTo>
                    <a:cubicBezTo>
                      <a:pt x="437" y="6190"/>
                      <a:pt x="0" y="5138"/>
                      <a:pt x="0" y="4066"/>
                    </a:cubicBezTo>
                    <a:cubicBezTo>
                      <a:pt x="0" y="3788"/>
                      <a:pt x="20" y="3530"/>
                      <a:pt x="79" y="3271"/>
                    </a:cubicBezTo>
                    <a:cubicBezTo>
                      <a:pt x="119" y="3013"/>
                      <a:pt x="218" y="2755"/>
                      <a:pt x="298" y="2517"/>
                    </a:cubicBezTo>
                    <a:cubicBezTo>
                      <a:pt x="397" y="2279"/>
                      <a:pt x="516" y="2021"/>
                      <a:pt x="675" y="1802"/>
                    </a:cubicBezTo>
                    <a:cubicBezTo>
                      <a:pt x="814" y="1584"/>
                      <a:pt x="993" y="1365"/>
                      <a:pt x="1172" y="1187"/>
                    </a:cubicBezTo>
                    <a:cubicBezTo>
                      <a:pt x="2125" y="234"/>
                      <a:pt x="3535" y="-183"/>
                      <a:pt x="4846" y="75"/>
                    </a:cubicBezTo>
                    <a:cubicBezTo>
                      <a:pt x="5104" y="115"/>
                      <a:pt x="5362" y="214"/>
                      <a:pt x="5620" y="293"/>
                    </a:cubicBezTo>
                    <a:cubicBezTo>
                      <a:pt x="5858" y="393"/>
                      <a:pt x="6097" y="512"/>
                      <a:pt x="6315" y="671"/>
                    </a:cubicBezTo>
                    <a:cubicBezTo>
                      <a:pt x="6534" y="810"/>
                      <a:pt x="6752" y="988"/>
                      <a:pt x="6931" y="1167"/>
                    </a:cubicBezTo>
                    <a:cubicBezTo>
                      <a:pt x="7110" y="1346"/>
                      <a:pt x="7288" y="1564"/>
                      <a:pt x="7427" y="1782"/>
                    </a:cubicBezTo>
                    <a:cubicBezTo>
                      <a:pt x="7586" y="2001"/>
                      <a:pt x="7705" y="2239"/>
                      <a:pt x="7805" y="2497"/>
                    </a:cubicBezTo>
                    <a:cubicBezTo>
                      <a:pt x="7904" y="2735"/>
                      <a:pt x="7983" y="2993"/>
                      <a:pt x="8043" y="3252"/>
                    </a:cubicBezTo>
                    <a:cubicBezTo>
                      <a:pt x="8083" y="3510"/>
                      <a:pt x="8122" y="3788"/>
                      <a:pt x="8122" y="4046"/>
                    </a:cubicBezTo>
                    <a:cubicBezTo>
                      <a:pt x="8122" y="5118"/>
                      <a:pt x="7686" y="6170"/>
                      <a:pt x="6931" y="6924"/>
                    </a:cubicBezTo>
                    <a:cubicBezTo>
                      <a:pt x="6176" y="7699"/>
                      <a:pt x="5124" y="8116"/>
                      <a:pt x="4051" y="8116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 48">
                <a:extLst>
                  <a:ext uri="{FF2B5EF4-FFF2-40B4-BE49-F238E27FC236}">
                    <a16:creationId xmlns:a16="http://schemas.microsoft.com/office/drawing/2014/main" id="{D9D000FB-0C84-7084-C427-C147C27766B7}"/>
                  </a:ext>
                </a:extLst>
              </p:cNvPr>
              <p:cNvSpPr/>
              <p:nvPr/>
            </p:nvSpPr>
            <p:spPr>
              <a:xfrm>
                <a:off x="2006941" y="3167711"/>
                <a:ext cx="9790" cy="9812"/>
              </a:xfrm>
              <a:custGeom>
                <a:avLst/>
                <a:gdLst>
                  <a:gd name="connsiteX0" fmla="*/ 4905 w 9790"/>
                  <a:gd name="connsiteY0" fmla="*/ 9793 h 9812"/>
                  <a:gd name="connsiteX1" fmla="*/ 3952 w 9790"/>
                  <a:gd name="connsiteY1" fmla="*/ 9693 h 9812"/>
                  <a:gd name="connsiteX2" fmla="*/ 3038 w 9790"/>
                  <a:gd name="connsiteY2" fmla="*/ 9416 h 9812"/>
                  <a:gd name="connsiteX3" fmla="*/ 2185 w 9790"/>
                  <a:gd name="connsiteY3" fmla="*/ 8959 h 9812"/>
                  <a:gd name="connsiteX4" fmla="*/ 1450 w 9790"/>
                  <a:gd name="connsiteY4" fmla="*/ 8343 h 9812"/>
                  <a:gd name="connsiteX5" fmla="*/ 834 w 9790"/>
                  <a:gd name="connsiteY5" fmla="*/ 7609 h 9812"/>
                  <a:gd name="connsiteX6" fmla="*/ 377 w 9790"/>
                  <a:gd name="connsiteY6" fmla="*/ 6755 h 9812"/>
                  <a:gd name="connsiteX7" fmla="*/ 99 w 9790"/>
                  <a:gd name="connsiteY7" fmla="*/ 5842 h 9812"/>
                  <a:gd name="connsiteX8" fmla="*/ 0 w 9790"/>
                  <a:gd name="connsiteY8" fmla="*/ 4889 h 9812"/>
                  <a:gd name="connsiteX9" fmla="*/ 99 w 9790"/>
                  <a:gd name="connsiteY9" fmla="*/ 3936 h 9812"/>
                  <a:gd name="connsiteX10" fmla="*/ 377 w 9790"/>
                  <a:gd name="connsiteY10" fmla="*/ 3023 h 9812"/>
                  <a:gd name="connsiteX11" fmla="*/ 834 w 9790"/>
                  <a:gd name="connsiteY11" fmla="*/ 2189 h 9812"/>
                  <a:gd name="connsiteX12" fmla="*/ 1450 w 9790"/>
                  <a:gd name="connsiteY12" fmla="*/ 1454 h 9812"/>
                  <a:gd name="connsiteX13" fmla="*/ 2185 w 9790"/>
                  <a:gd name="connsiteY13" fmla="*/ 839 h 9812"/>
                  <a:gd name="connsiteX14" fmla="*/ 3038 w 9790"/>
                  <a:gd name="connsiteY14" fmla="*/ 382 h 9812"/>
                  <a:gd name="connsiteX15" fmla="*/ 3952 w 9790"/>
                  <a:gd name="connsiteY15" fmla="*/ 104 h 9812"/>
                  <a:gd name="connsiteX16" fmla="*/ 5858 w 9790"/>
                  <a:gd name="connsiteY16" fmla="*/ 104 h 9812"/>
                  <a:gd name="connsiteX17" fmla="*/ 6772 w 9790"/>
                  <a:gd name="connsiteY17" fmla="*/ 382 h 9812"/>
                  <a:gd name="connsiteX18" fmla="*/ 7626 w 9790"/>
                  <a:gd name="connsiteY18" fmla="*/ 839 h 9812"/>
                  <a:gd name="connsiteX19" fmla="*/ 8361 w 9790"/>
                  <a:gd name="connsiteY19" fmla="*/ 1454 h 9812"/>
                  <a:gd name="connsiteX20" fmla="*/ 9791 w 9790"/>
                  <a:gd name="connsiteY20" fmla="*/ 4909 h 9812"/>
                  <a:gd name="connsiteX21" fmla="*/ 9691 w 9790"/>
                  <a:gd name="connsiteY21" fmla="*/ 5862 h 9812"/>
                  <a:gd name="connsiteX22" fmla="*/ 9413 w 9790"/>
                  <a:gd name="connsiteY22" fmla="*/ 6775 h 9812"/>
                  <a:gd name="connsiteX23" fmla="*/ 8956 w 9790"/>
                  <a:gd name="connsiteY23" fmla="*/ 7629 h 9812"/>
                  <a:gd name="connsiteX24" fmla="*/ 8341 w 9790"/>
                  <a:gd name="connsiteY24" fmla="*/ 8363 h 9812"/>
                  <a:gd name="connsiteX25" fmla="*/ 7606 w 9790"/>
                  <a:gd name="connsiteY25" fmla="*/ 8979 h 9812"/>
                  <a:gd name="connsiteX26" fmla="*/ 6752 w 9790"/>
                  <a:gd name="connsiteY26" fmla="*/ 9435 h 9812"/>
                  <a:gd name="connsiteX27" fmla="*/ 5839 w 9790"/>
                  <a:gd name="connsiteY27" fmla="*/ 9713 h 9812"/>
                  <a:gd name="connsiteX28" fmla="*/ 4885 w 9790"/>
                  <a:gd name="connsiteY28" fmla="*/ 9813 h 9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90" h="9812">
                    <a:moveTo>
                      <a:pt x="4905" y="9793"/>
                    </a:moveTo>
                    <a:cubicBezTo>
                      <a:pt x="4587" y="9793"/>
                      <a:pt x="4270" y="9753"/>
                      <a:pt x="3952" y="9693"/>
                    </a:cubicBezTo>
                    <a:cubicBezTo>
                      <a:pt x="3634" y="9634"/>
                      <a:pt x="3336" y="9535"/>
                      <a:pt x="3038" y="9416"/>
                    </a:cubicBezTo>
                    <a:cubicBezTo>
                      <a:pt x="2741" y="9296"/>
                      <a:pt x="2443" y="9138"/>
                      <a:pt x="2185" y="8959"/>
                    </a:cubicBezTo>
                    <a:cubicBezTo>
                      <a:pt x="1906" y="8780"/>
                      <a:pt x="1668" y="8582"/>
                      <a:pt x="1450" y="8343"/>
                    </a:cubicBezTo>
                    <a:cubicBezTo>
                      <a:pt x="1231" y="8125"/>
                      <a:pt x="1013" y="7867"/>
                      <a:pt x="834" y="7609"/>
                    </a:cubicBezTo>
                    <a:cubicBezTo>
                      <a:pt x="655" y="7351"/>
                      <a:pt x="516" y="7053"/>
                      <a:pt x="377" y="6755"/>
                    </a:cubicBezTo>
                    <a:cubicBezTo>
                      <a:pt x="258" y="6457"/>
                      <a:pt x="159" y="6160"/>
                      <a:pt x="99" y="5842"/>
                    </a:cubicBezTo>
                    <a:cubicBezTo>
                      <a:pt x="40" y="5524"/>
                      <a:pt x="0" y="5207"/>
                      <a:pt x="0" y="4889"/>
                    </a:cubicBezTo>
                    <a:cubicBezTo>
                      <a:pt x="0" y="4571"/>
                      <a:pt x="40" y="4254"/>
                      <a:pt x="99" y="3936"/>
                    </a:cubicBezTo>
                    <a:cubicBezTo>
                      <a:pt x="159" y="3618"/>
                      <a:pt x="258" y="3321"/>
                      <a:pt x="377" y="3023"/>
                    </a:cubicBezTo>
                    <a:cubicBezTo>
                      <a:pt x="496" y="2725"/>
                      <a:pt x="655" y="2447"/>
                      <a:pt x="834" y="2189"/>
                    </a:cubicBezTo>
                    <a:cubicBezTo>
                      <a:pt x="1013" y="1911"/>
                      <a:pt x="1211" y="1673"/>
                      <a:pt x="1450" y="1454"/>
                    </a:cubicBezTo>
                    <a:cubicBezTo>
                      <a:pt x="1668" y="1236"/>
                      <a:pt x="1926" y="1017"/>
                      <a:pt x="2185" y="839"/>
                    </a:cubicBezTo>
                    <a:cubicBezTo>
                      <a:pt x="2443" y="660"/>
                      <a:pt x="2721" y="521"/>
                      <a:pt x="3038" y="382"/>
                    </a:cubicBezTo>
                    <a:cubicBezTo>
                      <a:pt x="3336" y="263"/>
                      <a:pt x="3634" y="164"/>
                      <a:pt x="3952" y="104"/>
                    </a:cubicBezTo>
                    <a:cubicBezTo>
                      <a:pt x="4587" y="-35"/>
                      <a:pt x="5223" y="-35"/>
                      <a:pt x="5858" y="104"/>
                    </a:cubicBezTo>
                    <a:cubicBezTo>
                      <a:pt x="6176" y="164"/>
                      <a:pt x="6474" y="263"/>
                      <a:pt x="6772" y="382"/>
                    </a:cubicBezTo>
                    <a:cubicBezTo>
                      <a:pt x="7070" y="501"/>
                      <a:pt x="7368" y="660"/>
                      <a:pt x="7626" y="839"/>
                    </a:cubicBezTo>
                    <a:cubicBezTo>
                      <a:pt x="7904" y="1017"/>
                      <a:pt x="8142" y="1216"/>
                      <a:pt x="8361" y="1454"/>
                    </a:cubicBezTo>
                    <a:cubicBezTo>
                      <a:pt x="9274" y="2368"/>
                      <a:pt x="9791" y="3618"/>
                      <a:pt x="9791" y="4909"/>
                    </a:cubicBezTo>
                    <a:cubicBezTo>
                      <a:pt x="9791" y="5226"/>
                      <a:pt x="9751" y="5544"/>
                      <a:pt x="9691" y="5862"/>
                    </a:cubicBezTo>
                    <a:cubicBezTo>
                      <a:pt x="9632" y="6179"/>
                      <a:pt x="9532" y="6477"/>
                      <a:pt x="9413" y="6775"/>
                    </a:cubicBezTo>
                    <a:cubicBezTo>
                      <a:pt x="9294" y="7073"/>
                      <a:pt x="9135" y="7351"/>
                      <a:pt x="8956" y="7629"/>
                    </a:cubicBezTo>
                    <a:cubicBezTo>
                      <a:pt x="8778" y="7907"/>
                      <a:pt x="8579" y="8145"/>
                      <a:pt x="8341" y="8363"/>
                    </a:cubicBezTo>
                    <a:cubicBezTo>
                      <a:pt x="8122" y="8582"/>
                      <a:pt x="7864" y="8800"/>
                      <a:pt x="7606" y="8979"/>
                    </a:cubicBezTo>
                    <a:cubicBezTo>
                      <a:pt x="7348" y="9157"/>
                      <a:pt x="7070" y="9296"/>
                      <a:pt x="6752" y="9435"/>
                    </a:cubicBezTo>
                    <a:cubicBezTo>
                      <a:pt x="6454" y="9555"/>
                      <a:pt x="6156" y="9654"/>
                      <a:pt x="5839" y="9713"/>
                    </a:cubicBezTo>
                    <a:cubicBezTo>
                      <a:pt x="5521" y="9773"/>
                      <a:pt x="5203" y="9813"/>
                      <a:pt x="4885" y="9813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 49">
                <a:extLst>
                  <a:ext uri="{FF2B5EF4-FFF2-40B4-BE49-F238E27FC236}">
                    <a16:creationId xmlns:a16="http://schemas.microsoft.com/office/drawing/2014/main" id="{C8C08BCA-25C0-5FD6-B8FC-A2598A26813D}"/>
                  </a:ext>
                </a:extLst>
              </p:cNvPr>
              <p:cNvSpPr/>
              <p:nvPr/>
            </p:nvSpPr>
            <p:spPr>
              <a:xfrm>
                <a:off x="1980310" y="3043710"/>
                <a:ext cx="63053" cy="83166"/>
              </a:xfrm>
              <a:custGeom>
                <a:avLst/>
                <a:gdLst>
                  <a:gd name="connsiteX0" fmla="*/ 31536 w 63053"/>
                  <a:gd name="connsiteY0" fmla="*/ 83166 h 83166"/>
                  <a:gd name="connsiteX1" fmla="*/ 28836 w 63053"/>
                  <a:gd name="connsiteY1" fmla="*/ 82571 h 83166"/>
                  <a:gd name="connsiteX2" fmla="*/ 0 w 63053"/>
                  <a:gd name="connsiteY2" fmla="*/ 53327 h 83166"/>
                  <a:gd name="connsiteX3" fmla="*/ 0 w 63053"/>
                  <a:gd name="connsiteY3" fmla="*/ 18106 h 83166"/>
                  <a:gd name="connsiteX4" fmla="*/ 3674 w 63053"/>
                  <a:gd name="connsiteY4" fmla="*/ 12329 h 83166"/>
                  <a:gd name="connsiteX5" fmla="*/ 28836 w 63053"/>
                  <a:gd name="connsiteY5" fmla="*/ 596 h 83166"/>
                  <a:gd name="connsiteX6" fmla="*/ 34217 w 63053"/>
                  <a:gd name="connsiteY6" fmla="*/ 596 h 83166"/>
                  <a:gd name="connsiteX7" fmla="*/ 59379 w 63053"/>
                  <a:gd name="connsiteY7" fmla="*/ 12329 h 83166"/>
                  <a:gd name="connsiteX8" fmla="*/ 63053 w 63053"/>
                  <a:gd name="connsiteY8" fmla="*/ 18106 h 83166"/>
                  <a:gd name="connsiteX9" fmla="*/ 63053 w 63053"/>
                  <a:gd name="connsiteY9" fmla="*/ 53327 h 83166"/>
                  <a:gd name="connsiteX10" fmla="*/ 34217 w 63053"/>
                  <a:gd name="connsiteY10" fmla="*/ 82571 h 83166"/>
                  <a:gd name="connsiteX11" fmla="*/ 31517 w 63053"/>
                  <a:gd name="connsiteY11" fmla="*/ 83166 h 83166"/>
                  <a:gd name="connsiteX12" fmla="*/ 12750 w 63053"/>
                  <a:gd name="connsiteY12" fmla="*/ 22157 h 83166"/>
                  <a:gd name="connsiteX13" fmla="*/ 12750 w 63053"/>
                  <a:gd name="connsiteY13" fmla="*/ 53307 h 83166"/>
                  <a:gd name="connsiteX14" fmla="*/ 31536 w 63053"/>
                  <a:gd name="connsiteY14" fmla="*/ 69686 h 83166"/>
                  <a:gd name="connsiteX15" fmla="*/ 50323 w 63053"/>
                  <a:gd name="connsiteY15" fmla="*/ 53307 h 83166"/>
                  <a:gd name="connsiteX16" fmla="*/ 50323 w 63053"/>
                  <a:gd name="connsiteY16" fmla="*/ 22157 h 83166"/>
                  <a:gd name="connsiteX17" fmla="*/ 31536 w 63053"/>
                  <a:gd name="connsiteY17" fmla="*/ 13381 h 83166"/>
                  <a:gd name="connsiteX18" fmla="*/ 12750 w 63053"/>
                  <a:gd name="connsiteY18" fmla="*/ 22157 h 83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3053" h="83166">
                    <a:moveTo>
                      <a:pt x="31536" y="83166"/>
                    </a:moveTo>
                    <a:cubicBezTo>
                      <a:pt x="30623" y="83166"/>
                      <a:pt x="29690" y="82968"/>
                      <a:pt x="28836" y="82571"/>
                    </a:cubicBezTo>
                    <a:cubicBezTo>
                      <a:pt x="24030" y="80327"/>
                      <a:pt x="0" y="68356"/>
                      <a:pt x="0" y="53327"/>
                    </a:cubicBezTo>
                    <a:lnTo>
                      <a:pt x="0" y="18106"/>
                    </a:lnTo>
                    <a:cubicBezTo>
                      <a:pt x="0" y="15625"/>
                      <a:pt x="1430" y="13381"/>
                      <a:pt x="3674" y="12329"/>
                    </a:cubicBezTo>
                    <a:lnTo>
                      <a:pt x="28836" y="596"/>
                    </a:lnTo>
                    <a:cubicBezTo>
                      <a:pt x="30543" y="-199"/>
                      <a:pt x="32510" y="-199"/>
                      <a:pt x="34217" y="596"/>
                    </a:cubicBezTo>
                    <a:lnTo>
                      <a:pt x="59379" y="12329"/>
                    </a:lnTo>
                    <a:cubicBezTo>
                      <a:pt x="61623" y="13381"/>
                      <a:pt x="63053" y="15625"/>
                      <a:pt x="63053" y="18106"/>
                    </a:cubicBezTo>
                    <a:lnTo>
                      <a:pt x="63053" y="53327"/>
                    </a:lnTo>
                    <a:cubicBezTo>
                      <a:pt x="63053" y="68356"/>
                      <a:pt x="39023" y="80327"/>
                      <a:pt x="34217" y="82571"/>
                    </a:cubicBezTo>
                    <a:cubicBezTo>
                      <a:pt x="33363" y="82968"/>
                      <a:pt x="32450" y="83166"/>
                      <a:pt x="31517" y="83166"/>
                    </a:cubicBezTo>
                    <a:close/>
                    <a:moveTo>
                      <a:pt x="12750" y="22157"/>
                    </a:moveTo>
                    <a:lnTo>
                      <a:pt x="12750" y="53307"/>
                    </a:lnTo>
                    <a:cubicBezTo>
                      <a:pt x="12750" y="56662"/>
                      <a:pt x="20336" y="63928"/>
                      <a:pt x="31536" y="69686"/>
                    </a:cubicBezTo>
                    <a:cubicBezTo>
                      <a:pt x="42737" y="63928"/>
                      <a:pt x="50323" y="56662"/>
                      <a:pt x="50323" y="53307"/>
                    </a:cubicBezTo>
                    <a:lnTo>
                      <a:pt x="50323" y="22157"/>
                    </a:lnTo>
                    <a:lnTo>
                      <a:pt x="31536" y="13381"/>
                    </a:lnTo>
                    <a:lnTo>
                      <a:pt x="12750" y="2215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6" name="Graphic 6">
              <a:extLst>
                <a:ext uri="{FF2B5EF4-FFF2-40B4-BE49-F238E27FC236}">
                  <a16:creationId xmlns:a16="http://schemas.microsoft.com/office/drawing/2014/main" id="{B0C1AA25-789C-9AD7-09D6-AF39F27E62D2}"/>
                </a:ext>
              </a:extLst>
            </p:cNvPr>
            <p:cNvGrpSpPr/>
            <p:nvPr/>
          </p:nvGrpSpPr>
          <p:grpSpPr>
            <a:xfrm>
              <a:off x="1839508" y="3480051"/>
              <a:ext cx="694794" cy="346503"/>
              <a:chOff x="1839508" y="3480051"/>
              <a:chExt cx="694794" cy="346503"/>
            </a:xfrm>
            <a:solidFill>
              <a:srgbClr val="000000"/>
            </a:solidFill>
          </p:grpSpPr>
          <p:sp>
            <p:nvSpPr>
              <p:cNvPr id="187" name="Freeform 51">
                <a:extLst>
                  <a:ext uri="{FF2B5EF4-FFF2-40B4-BE49-F238E27FC236}">
                    <a16:creationId xmlns:a16="http://schemas.microsoft.com/office/drawing/2014/main" id="{C43E2D5F-94FA-2424-24DE-8F057C1C35F7}"/>
                  </a:ext>
                </a:extLst>
              </p:cNvPr>
              <p:cNvSpPr/>
              <p:nvPr/>
            </p:nvSpPr>
            <p:spPr>
              <a:xfrm>
                <a:off x="1839508" y="3485074"/>
                <a:ext cx="86566" cy="120907"/>
              </a:xfrm>
              <a:custGeom>
                <a:avLst/>
                <a:gdLst>
                  <a:gd name="connsiteX0" fmla="*/ 0 w 86566"/>
                  <a:gd name="connsiteY0" fmla="*/ 120908 h 120907"/>
                  <a:gd name="connsiteX1" fmla="*/ 0 w 86566"/>
                  <a:gd name="connsiteY1" fmla="*/ 0 h 120907"/>
                  <a:gd name="connsiteX2" fmla="*/ 83965 w 86566"/>
                  <a:gd name="connsiteY2" fmla="*/ 0 h 120907"/>
                  <a:gd name="connsiteX3" fmla="*/ 83965 w 86566"/>
                  <a:gd name="connsiteY3" fmla="*/ 23665 h 120907"/>
                  <a:gd name="connsiteX4" fmla="*/ 24189 w 86566"/>
                  <a:gd name="connsiteY4" fmla="*/ 23665 h 120907"/>
                  <a:gd name="connsiteX5" fmla="*/ 24189 w 86566"/>
                  <a:gd name="connsiteY5" fmla="*/ 44571 h 120907"/>
                  <a:gd name="connsiteX6" fmla="*/ 58922 w 86566"/>
                  <a:gd name="connsiteY6" fmla="*/ 44571 h 120907"/>
                  <a:gd name="connsiteX7" fmla="*/ 58922 w 86566"/>
                  <a:gd name="connsiteY7" fmla="*/ 68058 h 120907"/>
                  <a:gd name="connsiteX8" fmla="*/ 24189 w 86566"/>
                  <a:gd name="connsiteY8" fmla="*/ 68058 h 120907"/>
                  <a:gd name="connsiteX9" fmla="*/ 24189 w 86566"/>
                  <a:gd name="connsiteY9" fmla="*/ 97243 h 120907"/>
                  <a:gd name="connsiteX10" fmla="*/ 86566 w 86566"/>
                  <a:gd name="connsiteY10" fmla="*/ 97243 h 120907"/>
                  <a:gd name="connsiteX11" fmla="*/ 86566 w 86566"/>
                  <a:gd name="connsiteY11" fmla="*/ 120908 h 120907"/>
                  <a:gd name="connsiteX12" fmla="*/ 0 w 86566"/>
                  <a:gd name="connsiteY12" fmla="*/ 12090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566" h="120907">
                    <a:moveTo>
                      <a:pt x="0" y="120908"/>
                    </a:moveTo>
                    <a:lnTo>
                      <a:pt x="0" y="0"/>
                    </a:lnTo>
                    <a:lnTo>
                      <a:pt x="83965" y="0"/>
                    </a:lnTo>
                    <a:lnTo>
                      <a:pt x="83965" y="23665"/>
                    </a:lnTo>
                    <a:lnTo>
                      <a:pt x="24189" y="23665"/>
                    </a:lnTo>
                    <a:lnTo>
                      <a:pt x="24189" y="44571"/>
                    </a:lnTo>
                    <a:lnTo>
                      <a:pt x="58922" y="44571"/>
                    </a:lnTo>
                    <a:lnTo>
                      <a:pt x="58922" y="68058"/>
                    </a:lnTo>
                    <a:lnTo>
                      <a:pt x="24189" y="68058"/>
                    </a:lnTo>
                    <a:lnTo>
                      <a:pt x="24189" y="97243"/>
                    </a:lnTo>
                    <a:lnTo>
                      <a:pt x="86566" y="97243"/>
                    </a:lnTo>
                    <a:lnTo>
                      <a:pt x="86566" y="120908"/>
                    </a:lnTo>
                    <a:lnTo>
                      <a:pt x="0" y="12090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52">
                <a:extLst>
                  <a:ext uri="{FF2B5EF4-FFF2-40B4-BE49-F238E27FC236}">
                    <a16:creationId xmlns:a16="http://schemas.microsoft.com/office/drawing/2014/main" id="{A8934B7F-C901-45B0-EAB4-653373BFFADC}"/>
                  </a:ext>
                </a:extLst>
              </p:cNvPr>
              <p:cNvSpPr/>
              <p:nvPr/>
            </p:nvSpPr>
            <p:spPr>
              <a:xfrm>
                <a:off x="1944583" y="3513385"/>
                <a:ext cx="78622" cy="92596"/>
              </a:xfrm>
              <a:custGeom>
                <a:avLst/>
                <a:gdLst>
                  <a:gd name="connsiteX0" fmla="*/ 54772 w 78622"/>
                  <a:gd name="connsiteY0" fmla="*/ 92597 h 92596"/>
                  <a:gd name="connsiteX1" fmla="*/ 54772 w 78622"/>
                  <a:gd name="connsiteY1" fmla="*/ 43539 h 92596"/>
                  <a:gd name="connsiteX2" fmla="*/ 39401 w 78622"/>
                  <a:gd name="connsiteY2" fmla="*/ 22474 h 92596"/>
                  <a:gd name="connsiteX3" fmla="*/ 23851 w 78622"/>
                  <a:gd name="connsiteY3" fmla="*/ 43023 h 92596"/>
                  <a:gd name="connsiteX4" fmla="*/ 23851 w 78622"/>
                  <a:gd name="connsiteY4" fmla="*/ 92597 h 92596"/>
                  <a:gd name="connsiteX5" fmla="*/ 0 w 78622"/>
                  <a:gd name="connsiteY5" fmla="*/ 92597 h 92596"/>
                  <a:gd name="connsiteX6" fmla="*/ 0 w 78622"/>
                  <a:gd name="connsiteY6" fmla="*/ 1906 h 92596"/>
                  <a:gd name="connsiteX7" fmla="*/ 23851 w 78622"/>
                  <a:gd name="connsiteY7" fmla="*/ 1906 h 92596"/>
                  <a:gd name="connsiteX8" fmla="*/ 23851 w 78622"/>
                  <a:gd name="connsiteY8" fmla="*/ 7941 h 92596"/>
                  <a:gd name="connsiteX9" fmla="*/ 45100 w 78622"/>
                  <a:gd name="connsiteY9" fmla="*/ 0 h 92596"/>
                  <a:gd name="connsiteX10" fmla="*/ 78623 w 78622"/>
                  <a:gd name="connsiteY10" fmla="*/ 41454 h 92596"/>
                  <a:gd name="connsiteX11" fmla="*/ 78623 w 78622"/>
                  <a:gd name="connsiteY11" fmla="*/ 92577 h 92596"/>
                  <a:gd name="connsiteX12" fmla="*/ 54772 w 78622"/>
                  <a:gd name="connsiteY12" fmla="*/ 92577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96">
                    <a:moveTo>
                      <a:pt x="54772" y="92597"/>
                    </a:moveTo>
                    <a:lnTo>
                      <a:pt x="54772" y="43539"/>
                    </a:lnTo>
                    <a:cubicBezTo>
                      <a:pt x="54772" y="27299"/>
                      <a:pt x="49251" y="22474"/>
                      <a:pt x="39401" y="22474"/>
                    </a:cubicBezTo>
                    <a:cubicBezTo>
                      <a:pt x="29550" y="22474"/>
                      <a:pt x="23851" y="27318"/>
                      <a:pt x="23851" y="43023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1" y="3613"/>
                      <a:pt x="35608" y="0"/>
                      <a:pt x="45100" y="0"/>
                    </a:cubicBezTo>
                    <a:cubicBezTo>
                      <a:pt x="68256" y="0"/>
                      <a:pt x="78623" y="15883"/>
                      <a:pt x="78623" y="41454"/>
                    </a:cubicBezTo>
                    <a:lnTo>
                      <a:pt x="78623" y="92577"/>
                    </a:lnTo>
                    <a:lnTo>
                      <a:pt x="54772" y="9257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53">
                <a:extLst>
                  <a:ext uri="{FF2B5EF4-FFF2-40B4-BE49-F238E27FC236}">
                    <a16:creationId xmlns:a16="http://schemas.microsoft.com/office/drawing/2014/main" id="{EEBCD15D-90DE-0116-E48F-5796A2E53085}"/>
                  </a:ext>
                </a:extLst>
              </p:cNvPr>
              <p:cNvSpPr/>
              <p:nvPr/>
            </p:nvSpPr>
            <p:spPr>
              <a:xfrm>
                <a:off x="2040821" y="3480071"/>
                <a:ext cx="78285" cy="127817"/>
              </a:xfrm>
              <a:custGeom>
                <a:avLst/>
                <a:gdLst>
                  <a:gd name="connsiteX0" fmla="*/ 54434 w 78285"/>
                  <a:gd name="connsiteY0" fmla="*/ 125911 h 127817"/>
                  <a:gd name="connsiteX1" fmla="*/ 54434 w 78285"/>
                  <a:gd name="connsiteY1" fmla="*/ 120213 h 127817"/>
                  <a:gd name="connsiteX2" fmla="*/ 35250 w 78285"/>
                  <a:gd name="connsiteY2" fmla="*/ 127817 h 127817"/>
                  <a:gd name="connsiteX3" fmla="*/ 0 w 78285"/>
                  <a:gd name="connsiteY3" fmla="*/ 79454 h 127817"/>
                  <a:gd name="connsiteX4" fmla="*/ 35250 w 78285"/>
                  <a:gd name="connsiteY4" fmla="*/ 33334 h 127817"/>
                  <a:gd name="connsiteX5" fmla="*/ 54434 w 78285"/>
                  <a:gd name="connsiteY5" fmla="*/ 40422 h 127817"/>
                  <a:gd name="connsiteX6" fmla="*/ 54434 w 78285"/>
                  <a:gd name="connsiteY6" fmla="*/ 11912 h 127817"/>
                  <a:gd name="connsiteX7" fmla="*/ 78285 w 78285"/>
                  <a:gd name="connsiteY7" fmla="*/ 0 h 127817"/>
                  <a:gd name="connsiteX8" fmla="*/ 78285 w 78285"/>
                  <a:gd name="connsiteY8" fmla="*/ 125931 h 127817"/>
                  <a:gd name="connsiteX9" fmla="*/ 54434 w 78285"/>
                  <a:gd name="connsiteY9" fmla="*/ 125931 h 127817"/>
                  <a:gd name="connsiteX10" fmla="*/ 54434 w 78285"/>
                  <a:gd name="connsiteY10" fmla="*/ 63551 h 127817"/>
                  <a:gd name="connsiteX11" fmla="*/ 38368 w 78285"/>
                  <a:gd name="connsiteY11" fmla="*/ 55769 h 127817"/>
                  <a:gd name="connsiteX12" fmla="*/ 24208 w 78285"/>
                  <a:gd name="connsiteY12" fmla="*/ 78918 h 127817"/>
                  <a:gd name="connsiteX13" fmla="*/ 39758 w 78285"/>
                  <a:gd name="connsiteY13" fmla="*/ 105343 h 127817"/>
                  <a:gd name="connsiteX14" fmla="*/ 54454 w 78285"/>
                  <a:gd name="connsiteY14" fmla="*/ 97739 h 127817"/>
                  <a:gd name="connsiteX15" fmla="*/ 54454 w 78285"/>
                  <a:gd name="connsiteY15" fmla="*/ 63531 h 12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285" h="127817">
                    <a:moveTo>
                      <a:pt x="54434" y="125911"/>
                    </a:moveTo>
                    <a:lnTo>
                      <a:pt x="54434" y="120213"/>
                    </a:lnTo>
                    <a:cubicBezTo>
                      <a:pt x="49946" y="124184"/>
                      <a:pt x="43889" y="127817"/>
                      <a:pt x="35250" y="127817"/>
                    </a:cubicBezTo>
                    <a:cubicBezTo>
                      <a:pt x="15907" y="127817"/>
                      <a:pt x="0" y="113304"/>
                      <a:pt x="0" y="79454"/>
                    </a:cubicBezTo>
                    <a:cubicBezTo>
                      <a:pt x="0" y="52334"/>
                      <a:pt x="12789" y="33334"/>
                      <a:pt x="35250" y="33334"/>
                    </a:cubicBezTo>
                    <a:cubicBezTo>
                      <a:pt x="43194" y="33334"/>
                      <a:pt x="50105" y="36451"/>
                      <a:pt x="54434" y="40422"/>
                    </a:cubicBezTo>
                    <a:lnTo>
                      <a:pt x="54434" y="11912"/>
                    </a:lnTo>
                    <a:lnTo>
                      <a:pt x="78285" y="0"/>
                    </a:lnTo>
                    <a:lnTo>
                      <a:pt x="78285" y="125931"/>
                    </a:lnTo>
                    <a:lnTo>
                      <a:pt x="54434" y="125931"/>
                    </a:lnTo>
                    <a:close/>
                    <a:moveTo>
                      <a:pt x="54434" y="63551"/>
                    </a:moveTo>
                    <a:cubicBezTo>
                      <a:pt x="50800" y="58548"/>
                      <a:pt x="45279" y="55769"/>
                      <a:pt x="38368" y="55769"/>
                    </a:cubicBezTo>
                    <a:cubicBezTo>
                      <a:pt x="29213" y="55769"/>
                      <a:pt x="24208" y="63710"/>
                      <a:pt x="24208" y="78918"/>
                    </a:cubicBezTo>
                    <a:cubicBezTo>
                      <a:pt x="24208" y="97580"/>
                      <a:pt x="30424" y="105343"/>
                      <a:pt x="39758" y="105343"/>
                    </a:cubicBezTo>
                    <a:cubicBezTo>
                      <a:pt x="47185" y="105343"/>
                      <a:pt x="50998" y="102226"/>
                      <a:pt x="54454" y="97739"/>
                    </a:cubicBezTo>
                    <a:lnTo>
                      <a:pt x="54454" y="6353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54">
                <a:extLst>
                  <a:ext uri="{FF2B5EF4-FFF2-40B4-BE49-F238E27FC236}">
                    <a16:creationId xmlns:a16="http://schemas.microsoft.com/office/drawing/2014/main" id="{3A2DF21C-A8D4-47C4-79AA-B6E08D61DE5D}"/>
                  </a:ext>
                </a:extLst>
              </p:cNvPr>
              <p:cNvSpPr/>
              <p:nvPr/>
            </p:nvSpPr>
            <p:spPr>
              <a:xfrm>
                <a:off x="2141805" y="3513385"/>
                <a:ext cx="78285" cy="125930"/>
              </a:xfrm>
              <a:custGeom>
                <a:avLst/>
                <a:gdLst>
                  <a:gd name="connsiteX0" fmla="*/ 43035 w 78285"/>
                  <a:gd name="connsiteY0" fmla="*/ 94503 h 125930"/>
                  <a:gd name="connsiteX1" fmla="*/ 23851 w 78285"/>
                  <a:gd name="connsiteY1" fmla="*/ 87415 h 125930"/>
                  <a:gd name="connsiteX2" fmla="*/ 23851 w 78285"/>
                  <a:gd name="connsiteY2" fmla="*/ 114019 h 125930"/>
                  <a:gd name="connsiteX3" fmla="*/ 0 w 78285"/>
                  <a:gd name="connsiteY3" fmla="*/ 125931 h 125930"/>
                  <a:gd name="connsiteX4" fmla="*/ 0 w 78285"/>
                  <a:gd name="connsiteY4" fmla="*/ 1906 h 125930"/>
                  <a:gd name="connsiteX5" fmla="*/ 23851 w 78285"/>
                  <a:gd name="connsiteY5" fmla="*/ 1906 h 125930"/>
                  <a:gd name="connsiteX6" fmla="*/ 23851 w 78285"/>
                  <a:gd name="connsiteY6" fmla="*/ 7604 h 125930"/>
                  <a:gd name="connsiteX7" fmla="*/ 43035 w 78285"/>
                  <a:gd name="connsiteY7" fmla="*/ 0 h 125930"/>
                  <a:gd name="connsiteX8" fmla="*/ 78285 w 78285"/>
                  <a:gd name="connsiteY8" fmla="*/ 48363 h 125930"/>
                  <a:gd name="connsiteX9" fmla="*/ 43035 w 78285"/>
                  <a:gd name="connsiteY9" fmla="*/ 94483 h 125930"/>
                  <a:gd name="connsiteX10" fmla="*/ 38547 w 78285"/>
                  <a:gd name="connsiteY10" fmla="*/ 22474 h 125930"/>
                  <a:gd name="connsiteX11" fmla="*/ 23851 w 78285"/>
                  <a:gd name="connsiteY11" fmla="*/ 30078 h 125930"/>
                  <a:gd name="connsiteX12" fmla="*/ 23851 w 78285"/>
                  <a:gd name="connsiteY12" fmla="*/ 64286 h 125930"/>
                  <a:gd name="connsiteX13" fmla="*/ 39917 w 78285"/>
                  <a:gd name="connsiteY13" fmla="*/ 72068 h 125930"/>
                  <a:gd name="connsiteX14" fmla="*/ 54077 w 78285"/>
                  <a:gd name="connsiteY14" fmla="*/ 48919 h 125930"/>
                  <a:gd name="connsiteX15" fmla="*/ 38527 w 78285"/>
                  <a:gd name="connsiteY15" fmla="*/ 22494 h 12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285" h="125930">
                    <a:moveTo>
                      <a:pt x="43035" y="94503"/>
                    </a:moveTo>
                    <a:cubicBezTo>
                      <a:pt x="35091" y="94503"/>
                      <a:pt x="28180" y="91386"/>
                      <a:pt x="23851" y="87415"/>
                    </a:cubicBezTo>
                    <a:lnTo>
                      <a:pt x="23851" y="114019"/>
                    </a:lnTo>
                    <a:lnTo>
                      <a:pt x="0" y="125931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604"/>
                    </a:lnTo>
                    <a:cubicBezTo>
                      <a:pt x="28339" y="3633"/>
                      <a:pt x="34396" y="0"/>
                      <a:pt x="43035" y="0"/>
                    </a:cubicBezTo>
                    <a:cubicBezTo>
                      <a:pt x="62378" y="0"/>
                      <a:pt x="78285" y="14513"/>
                      <a:pt x="78285" y="48363"/>
                    </a:cubicBezTo>
                    <a:cubicBezTo>
                      <a:pt x="78285" y="75483"/>
                      <a:pt x="65496" y="94483"/>
                      <a:pt x="43035" y="94483"/>
                    </a:cubicBezTo>
                    <a:close/>
                    <a:moveTo>
                      <a:pt x="38547" y="22474"/>
                    </a:moveTo>
                    <a:cubicBezTo>
                      <a:pt x="31119" y="22474"/>
                      <a:pt x="27306" y="25591"/>
                      <a:pt x="23851" y="30078"/>
                    </a:cubicBezTo>
                    <a:lnTo>
                      <a:pt x="23851" y="64286"/>
                    </a:lnTo>
                    <a:cubicBezTo>
                      <a:pt x="27485" y="69289"/>
                      <a:pt x="33006" y="72068"/>
                      <a:pt x="39917" y="72068"/>
                    </a:cubicBezTo>
                    <a:cubicBezTo>
                      <a:pt x="49072" y="72068"/>
                      <a:pt x="54077" y="64127"/>
                      <a:pt x="54077" y="48919"/>
                    </a:cubicBezTo>
                    <a:cubicBezTo>
                      <a:pt x="54077" y="30257"/>
                      <a:pt x="47861" y="22494"/>
                      <a:pt x="38527" y="224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55">
                <a:extLst>
                  <a:ext uri="{FF2B5EF4-FFF2-40B4-BE49-F238E27FC236}">
                    <a16:creationId xmlns:a16="http://schemas.microsoft.com/office/drawing/2014/main" id="{D67D162D-C280-2510-8F46-DEFCE3CB7932}"/>
                  </a:ext>
                </a:extLst>
              </p:cNvPr>
              <p:cNvSpPr/>
              <p:nvPr/>
            </p:nvSpPr>
            <p:spPr>
              <a:xfrm>
                <a:off x="2234408" y="3513405"/>
                <a:ext cx="82078" cy="94482"/>
              </a:xfrm>
              <a:custGeom>
                <a:avLst/>
                <a:gdLst>
                  <a:gd name="connsiteX0" fmla="*/ 40950 w 82078"/>
                  <a:gd name="connsiteY0" fmla="*/ 94483 h 94482"/>
                  <a:gd name="connsiteX1" fmla="*/ 0 w 82078"/>
                  <a:gd name="connsiteY1" fmla="*/ 47331 h 94482"/>
                  <a:gd name="connsiteX2" fmla="*/ 40950 w 82078"/>
                  <a:gd name="connsiteY2" fmla="*/ 0 h 94482"/>
                  <a:gd name="connsiteX3" fmla="*/ 82078 w 82078"/>
                  <a:gd name="connsiteY3" fmla="*/ 47331 h 94482"/>
                  <a:gd name="connsiteX4" fmla="*/ 40950 w 82078"/>
                  <a:gd name="connsiteY4" fmla="*/ 94483 h 94482"/>
                  <a:gd name="connsiteX5" fmla="*/ 40950 w 82078"/>
                  <a:gd name="connsiteY5" fmla="*/ 22971 h 94482"/>
                  <a:gd name="connsiteX6" fmla="*/ 24189 w 82078"/>
                  <a:gd name="connsiteY6" fmla="*/ 47331 h 94482"/>
                  <a:gd name="connsiteX7" fmla="*/ 40950 w 82078"/>
                  <a:gd name="connsiteY7" fmla="*/ 71512 h 94482"/>
                  <a:gd name="connsiteX8" fmla="*/ 57890 w 82078"/>
                  <a:gd name="connsiteY8" fmla="*/ 47331 h 94482"/>
                  <a:gd name="connsiteX9" fmla="*/ 40950 w 82078"/>
                  <a:gd name="connsiteY9" fmla="*/ 22971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078" h="94482">
                    <a:moveTo>
                      <a:pt x="40950" y="94483"/>
                    </a:moveTo>
                    <a:cubicBezTo>
                      <a:pt x="17278" y="94483"/>
                      <a:pt x="0" y="75146"/>
                      <a:pt x="0" y="47331"/>
                    </a:cubicBezTo>
                    <a:cubicBezTo>
                      <a:pt x="0" y="19516"/>
                      <a:pt x="17278" y="0"/>
                      <a:pt x="40950" y="0"/>
                    </a:cubicBezTo>
                    <a:cubicBezTo>
                      <a:pt x="64622" y="0"/>
                      <a:pt x="82078" y="19516"/>
                      <a:pt x="82078" y="47331"/>
                    </a:cubicBezTo>
                    <a:cubicBezTo>
                      <a:pt x="82078" y="75146"/>
                      <a:pt x="64622" y="94483"/>
                      <a:pt x="40950" y="94483"/>
                    </a:cubicBezTo>
                    <a:close/>
                    <a:moveTo>
                      <a:pt x="40950" y="22971"/>
                    </a:moveTo>
                    <a:cubicBezTo>
                      <a:pt x="29551" y="22971"/>
                      <a:pt x="24189" y="33334"/>
                      <a:pt x="24189" y="47331"/>
                    </a:cubicBezTo>
                    <a:cubicBezTo>
                      <a:pt x="24189" y="61328"/>
                      <a:pt x="29551" y="71512"/>
                      <a:pt x="40950" y="71512"/>
                    </a:cubicBezTo>
                    <a:cubicBezTo>
                      <a:pt x="52349" y="71512"/>
                      <a:pt x="57890" y="59938"/>
                      <a:pt x="57890" y="47331"/>
                    </a:cubicBezTo>
                    <a:cubicBezTo>
                      <a:pt x="57890" y="33513"/>
                      <a:pt x="52369" y="22971"/>
                      <a:pt x="40950" y="229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56">
                <a:extLst>
                  <a:ext uri="{FF2B5EF4-FFF2-40B4-BE49-F238E27FC236}">
                    <a16:creationId xmlns:a16="http://schemas.microsoft.com/office/drawing/2014/main" id="{03DE94D7-C4B5-F325-6633-854F87D5FD39}"/>
                  </a:ext>
                </a:extLst>
              </p:cNvPr>
              <p:cNvSpPr/>
              <p:nvPr/>
            </p:nvSpPr>
            <p:spPr>
              <a:xfrm>
                <a:off x="2332771" y="3480587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08 w 27286"/>
                  <a:gd name="connsiteY5" fmla="*/ 125395 h 125394"/>
                  <a:gd name="connsiteX6" fmla="*/ 1708 w 27286"/>
                  <a:gd name="connsiteY6" fmla="*/ 34704 h 125394"/>
                  <a:gd name="connsiteX7" fmla="*/ 25559 w 27286"/>
                  <a:gd name="connsiteY7" fmla="*/ 34704 h 125394"/>
                  <a:gd name="connsiteX8" fmla="*/ 25559 w 27286"/>
                  <a:gd name="connsiteY8" fmla="*/ 125395 h 125394"/>
                  <a:gd name="connsiteX9" fmla="*/ 170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08" y="125395"/>
                    </a:moveTo>
                    <a:lnTo>
                      <a:pt x="1708" y="34704"/>
                    </a:lnTo>
                    <a:lnTo>
                      <a:pt x="25559" y="34704"/>
                    </a:lnTo>
                    <a:lnTo>
                      <a:pt x="25559" y="125395"/>
                    </a:lnTo>
                    <a:lnTo>
                      <a:pt x="170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 57">
                <a:extLst>
                  <a:ext uri="{FF2B5EF4-FFF2-40B4-BE49-F238E27FC236}">
                    <a16:creationId xmlns:a16="http://schemas.microsoft.com/office/drawing/2014/main" id="{7E977625-2E11-80BD-E33E-FBF06B5B35D5}"/>
                  </a:ext>
                </a:extLst>
              </p:cNvPr>
              <p:cNvSpPr/>
              <p:nvPr/>
            </p:nvSpPr>
            <p:spPr>
              <a:xfrm>
                <a:off x="2381108" y="3513385"/>
                <a:ext cx="78622" cy="92596"/>
              </a:xfrm>
              <a:custGeom>
                <a:avLst/>
                <a:gdLst>
                  <a:gd name="connsiteX0" fmla="*/ 54772 w 78622"/>
                  <a:gd name="connsiteY0" fmla="*/ 92597 h 92596"/>
                  <a:gd name="connsiteX1" fmla="*/ 54772 w 78622"/>
                  <a:gd name="connsiteY1" fmla="*/ 43539 h 92596"/>
                  <a:gd name="connsiteX2" fmla="*/ 39401 w 78622"/>
                  <a:gd name="connsiteY2" fmla="*/ 22474 h 92596"/>
                  <a:gd name="connsiteX3" fmla="*/ 23851 w 78622"/>
                  <a:gd name="connsiteY3" fmla="*/ 43023 h 92596"/>
                  <a:gd name="connsiteX4" fmla="*/ 23851 w 78622"/>
                  <a:gd name="connsiteY4" fmla="*/ 92597 h 92596"/>
                  <a:gd name="connsiteX5" fmla="*/ 0 w 78622"/>
                  <a:gd name="connsiteY5" fmla="*/ 92597 h 92596"/>
                  <a:gd name="connsiteX6" fmla="*/ 0 w 78622"/>
                  <a:gd name="connsiteY6" fmla="*/ 1906 h 92596"/>
                  <a:gd name="connsiteX7" fmla="*/ 23851 w 78622"/>
                  <a:gd name="connsiteY7" fmla="*/ 1906 h 92596"/>
                  <a:gd name="connsiteX8" fmla="*/ 23851 w 78622"/>
                  <a:gd name="connsiteY8" fmla="*/ 7941 h 92596"/>
                  <a:gd name="connsiteX9" fmla="*/ 45100 w 78622"/>
                  <a:gd name="connsiteY9" fmla="*/ 0 h 92596"/>
                  <a:gd name="connsiteX10" fmla="*/ 78623 w 78622"/>
                  <a:gd name="connsiteY10" fmla="*/ 41454 h 92596"/>
                  <a:gd name="connsiteX11" fmla="*/ 78623 w 78622"/>
                  <a:gd name="connsiteY11" fmla="*/ 92577 h 92596"/>
                  <a:gd name="connsiteX12" fmla="*/ 54772 w 78622"/>
                  <a:gd name="connsiteY12" fmla="*/ 92577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96">
                    <a:moveTo>
                      <a:pt x="54772" y="92597"/>
                    </a:moveTo>
                    <a:lnTo>
                      <a:pt x="54772" y="43539"/>
                    </a:lnTo>
                    <a:cubicBezTo>
                      <a:pt x="54772" y="27299"/>
                      <a:pt x="49251" y="22474"/>
                      <a:pt x="39401" y="22474"/>
                    </a:cubicBezTo>
                    <a:cubicBezTo>
                      <a:pt x="29551" y="22474"/>
                      <a:pt x="23851" y="27318"/>
                      <a:pt x="23851" y="43023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5608" y="0"/>
                      <a:pt x="45100" y="0"/>
                    </a:cubicBezTo>
                    <a:cubicBezTo>
                      <a:pt x="68256" y="0"/>
                      <a:pt x="78623" y="15883"/>
                      <a:pt x="78623" y="41454"/>
                    </a:cubicBezTo>
                    <a:lnTo>
                      <a:pt x="78623" y="92577"/>
                    </a:lnTo>
                    <a:lnTo>
                      <a:pt x="54772" y="9257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 58">
                <a:extLst>
                  <a:ext uri="{FF2B5EF4-FFF2-40B4-BE49-F238E27FC236}">
                    <a16:creationId xmlns:a16="http://schemas.microsoft.com/office/drawing/2014/main" id="{24EBBE21-537F-20C9-2C70-8A7897326D6F}"/>
                  </a:ext>
                </a:extLst>
              </p:cNvPr>
              <p:cNvSpPr/>
              <p:nvPr/>
            </p:nvSpPr>
            <p:spPr>
              <a:xfrm>
                <a:off x="2472938" y="3480051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21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 59">
                <a:extLst>
                  <a:ext uri="{FF2B5EF4-FFF2-40B4-BE49-F238E27FC236}">
                    <a16:creationId xmlns:a16="http://schemas.microsoft.com/office/drawing/2014/main" id="{6652962A-73D2-994F-AB22-6AF94392FD94}"/>
                  </a:ext>
                </a:extLst>
              </p:cNvPr>
              <p:cNvSpPr/>
              <p:nvPr/>
            </p:nvSpPr>
            <p:spPr>
              <a:xfrm>
                <a:off x="1848325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 60">
                <a:extLst>
                  <a:ext uri="{FF2B5EF4-FFF2-40B4-BE49-F238E27FC236}">
                    <a16:creationId xmlns:a16="http://schemas.microsoft.com/office/drawing/2014/main" id="{58EF93F1-1B24-CD0D-2C7C-DEE2D2B3675B}"/>
                  </a:ext>
                </a:extLst>
              </p:cNvPr>
              <p:cNvSpPr/>
              <p:nvPr/>
            </p:nvSpPr>
            <p:spPr>
              <a:xfrm>
                <a:off x="1958504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8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 61">
                <a:extLst>
                  <a:ext uri="{FF2B5EF4-FFF2-40B4-BE49-F238E27FC236}">
                    <a16:creationId xmlns:a16="http://schemas.microsoft.com/office/drawing/2014/main" id="{A266AD07-C7FC-B053-A5F3-C842177C05BE}"/>
                  </a:ext>
                </a:extLst>
              </p:cNvPr>
              <p:cNvSpPr/>
              <p:nvPr/>
            </p:nvSpPr>
            <p:spPr>
              <a:xfrm>
                <a:off x="2050691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 62">
                <a:extLst>
                  <a:ext uri="{FF2B5EF4-FFF2-40B4-BE49-F238E27FC236}">
                    <a16:creationId xmlns:a16="http://schemas.microsoft.com/office/drawing/2014/main" id="{F1580BB2-AC95-9E98-73AD-7639056F47DB}"/>
                  </a:ext>
                </a:extLst>
              </p:cNvPr>
              <p:cNvSpPr/>
              <p:nvPr/>
            </p:nvSpPr>
            <p:spPr>
              <a:xfrm>
                <a:off x="2145002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 63">
                <a:extLst>
                  <a:ext uri="{FF2B5EF4-FFF2-40B4-BE49-F238E27FC236}">
                    <a16:creationId xmlns:a16="http://schemas.microsoft.com/office/drawing/2014/main" id="{88080555-2B76-4B6B-0897-B1F13376FE22}"/>
                  </a:ext>
                </a:extLst>
              </p:cNvPr>
              <p:cNvSpPr/>
              <p:nvPr/>
            </p:nvSpPr>
            <p:spPr>
              <a:xfrm>
                <a:off x="2246165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 64">
                <a:extLst>
                  <a:ext uri="{FF2B5EF4-FFF2-40B4-BE49-F238E27FC236}">
                    <a16:creationId xmlns:a16="http://schemas.microsoft.com/office/drawing/2014/main" id="{3625F4E4-8EE4-5756-817C-B6E3AABC5D9F}"/>
                  </a:ext>
                </a:extLst>
              </p:cNvPr>
              <p:cNvSpPr/>
              <p:nvPr/>
            </p:nvSpPr>
            <p:spPr>
              <a:xfrm>
                <a:off x="2317738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65">
                <a:extLst>
                  <a:ext uri="{FF2B5EF4-FFF2-40B4-BE49-F238E27FC236}">
                    <a16:creationId xmlns:a16="http://schemas.microsoft.com/office/drawing/2014/main" id="{9FE95BF5-31C0-5D32-2D39-8614DE0630E1}"/>
                  </a:ext>
                </a:extLst>
              </p:cNvPr>
              <p:cNvSpPr/>
              <p:nvPr/>
            </p:nvSpPr>
            <p:spPr>
              <a:xfrm>
                <a:off x="2357814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21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 66">
                <a:extLst>
                  <a:ext uri="{FF2B5EF4-FFF2-40B4-BE49-F238E27FC236}">
                    <a16:creationId xmlns:a16="http://schemas.microsoft.com/office/drawing/2014/main" id="{65B15C5E-30EC-C02F-2691-CCD744B0D7EA}"/>
                  </a:ext>
                </a:extLst>
              </p:cNvPr>
              <p:cNvSpPr/>
              <p:nvPr/>
            </p:nvSpPr>
            <p:spPr>
              <a:xfrm>
                <a:off x="2432663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0D3E8838-4F66-F4EE-894D-28802BCF255F}"/>
              </a:ext>
            </a:extLst>
          </p:cNvPr>
          <p:cNvGrpSpPr/>
          <p:nvPr/>
        </p:nvGrpSpPr>
        <p:grpSpPr>
          <a:xfrm>
            <a:off x="3533932" y="3190206"/>
            <a:ext cx="851826" cy="1217863"/>
            <a:chOff x="2964726" y="2732601"/>
            <a:chExt cx="1037663" cy="1433411"/>
          </a:xfrm>
        </p:grpSpPr>
        <p:sp>
          <p:nvSpPr>
            <p:cNvPr id="212" name="Freeform 23">
              <a:extLst>
                <a:ext uri="{FF2B5EF4-FFF2-40B4-BE49-F238E27FC236}">
                  <a16:creationId xmlns:a16="http://schemas.microsoft.com/office/drawing/2014/main" id="{EB1C9DEC-DDDE-5E8F-6F55-86A2CC7E29DF}"/>
                </a:ext>
              </a:extLst>
            </p:cNvPr>
            <p:cNvSpPr/>
            <p:nvPr/>
          </p:nvSpPr>
          <p:spPr>
            <a:xfrm>
              <a:off x="2964726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rgbClr val="E6E7E8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3" name="Graphic 7">
              <a:extLst>
                <a:ext uri="{FF2B5EF4-FFF2-40B4-BE49-F238E27FC236}">
                  <a16:creationId xmlns:a16="http://schemas.microsoft.com/office/drawing/2014/main" id="{7A8C019A-05F3-B3FA-43C5-2EA95C68FC4F}"/>
                </a:ext>
              </a:extLst>
            </p:cNvPr>
            <p:cNvGrpSpPr/>
            <p:nvPr/>
          </p:nvGrpSpPr>
          <p:grpSpPr>
            <a:xfrm>
              <a:off x="3147410" y="3480071"/>
              <a:ext cx="677636" cy="346483"/>
              <a:chOff x="3147410" y="3480071"/>
              <a:chExt cx="677636" cy="346483"/>
            </a:xfrm>
            <a:solidFill>
              <a:srgbClr val="000000"/>
            </a:solidFill>
          </p:grpSpPr>
          <p:sp>
            <p:nvSpPr>
              <p:cNvPr id="215" name="Freeform 25">
                <a:extLst>
                  <a:ext uri="{FF2B5EF4-FFF2-40B4-BE49-F238E27FC236}">
                    <a16:creationId xmlns:a16="http://schemas.microsoft.com/office/drawing/2014/main" id="{22EF0F85-294A-D95E-65EA-852C0B3E1BBB}"/>
                  </a:ext>
                </a:extLst>
              </p:cNvPr>
              <p:cNvSpPr/>
              <p:nvPr/>
            </p:nvSpPr>
            <p:spPr>
              <a:xfrm>
                <a:off x="3266129" y="3483188"/>
                <a:ext cx="97965" cy="124719"/>
              </a:xfrm>
              <a:custGeom>
                <a:avLst/>
                <a:gdLst>
                  <a:gd name="connsiteX0" fmla="*/ 75505 w 97965"/>
                  <a:gd name="connsiteY0" fmla="*/ 37126 h 124719"/>
                  <a:gd name="connsiteX1" fmla="*/ 53382 w 97965"/>
                  <a:gd name="connsiteY1" fmla="*/ 24003 h 124719"/>
                  <a:gd name="connsiteX2" fmla="*/ 24864 w 97965"/>
                  <a:gd name="connsiteY2" fmla="*/ 62340 h 124719"/>
                  <a:gd name="connsiteX3" fmla="*/ 53540 w 97965"/>
                  <a:gd name="connsiteY3" fmla="*/ 100697 h 124719"/>
                  <a:gd name="connsiteX4" fmla="*/ 77213 w 97965"/>
                  <a:gd name="connsiteY4" fmla="*/ 85331 h 124719"/>
                  <a:gd name="connsiteX5" fmla="*/ 97608 w 97965"/>
                  <a:gd name="connsiteY5" fmla="*/ 97421 h 124719"/>
                  <a:gd name="connsiteX6" fmla="*/ 52865 w 97965"/>
                  <a:gd name="connsiteY6" fmla="*/ 124720 h 124719"/>
                  <a:gd name="connsiteX7" fmla="*/ 0 w 97965"/>
                  <a:gd name="connsiteY7" fmla="*/ 62360 h 124719"/>
                  <a:gd name="connsiteX8" fmla="*/ 53739 w 97965"/>
                  <a:gd name="connsiteY8" fmla="*/ 0 h 124719"/>
                  <a:gd name="connsiteX9" fmla="*/ 97966 w 97965"/>
                  <a:gd name="connsiteY9" fmla="*/ 26782 h 124719"/>
                  <a:gd name="connsiteX10" fmla="*/ 75505 w 97965"/>
                  <a:gd name="connsiteY10" fmla="*/ 37146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965" h="124719">
                    <a:moveTo>
                      <a:pt x="75505" y="37126"/>
                    </a:moveTo>
                    <a:cubicBezTo>
                      <a:pt x="71175" y="28827"/>
                      <a:pt x="64264" y="24003"/>
                      <a:pt x="53382" y="24003"/>
                    </a:cubicBezTo>
                    <a:cubicBezTo>
                      <a:pt x="35230" y="24003"/>
                      <a:pt x="24864" y="39886"/>
                      <a:pt x="24864" y="62340"/>
                    </a:cubicBezTo>
                    <a:cubicBezTo>
                      <a:pt x="24864" y="84794"/>
                      <a:pt x="35409" y="100697"/>
                      <a:pt x="53540" y="100697"/>
                    </a:cubicBezTo>
                    <a:cubicBezTo>
                      <a:pt x="64423" y="100697"/>
                      <a:pt x="70818" y="96032"/>
                      <a:pt x="77213" y="85331"/>
                    </a:cubicBezTo>
                    <a:lnTo>
                      <a:pt x="97608" y="97421"/>
                    </a:lnTo>
                    <a:cubicBezTo>
                      <a:pt x="89307" y="114515"/>
                      <a:pt x="74810" y="124720"/>
                      <a:pt x="52865" y="124720"/>
                    </a:cubicBezTo>
                    <a:cubicBezTo>
                      <a:pt x="21249" y="124720"/>
                      <a:pt x="0" y="100538"/>
                      <a:pt x="0" y="62360"/>
                    </a:cubicBezTo>
                    <a:cubicBezTo>
                      <a:pt x="0" y="24182"/>
                      <a:pt x="22123" y="0"/>
                      <a:pt x="53739" y="0"/>
                    </a:cubicBezTo>
                    <a:cubicBezTo>
                      <a:pt x="76537" y="0"/>
                      <a:pt x="90379" y="11058"/>
                      <a:pt x="97966" y="26782"/>
                    </a:cubicBezTo>
                    <a:lnTo>
                      <a:pt x="75505" y="37146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 26">
                <a:extLst>
                  <a:ext uri="{FF2B5EF4-FFF2-40B4-BE49-F238E27FC236}">
                    <a16:creationId xmlns:a16="http://schemas.microsoft.com/office/drawing/2014/main" id="{7246EE6E-E8D7-6CE1-91BB-D3B8A567F615}"/>
                  </a:ext>
                </a:extLst>
              </p:cNvPr>
              <p:cNvSpPr/>
              <p:nvPr/>
            </p:nvSpPr>
            <p:spPr>
              <a:xfrm>
                <a:off x="3381610" y="3480071"/>
                <a:ext cx="23850" cy="125930"/>
              </a:xfrm>
              <a:custGeom>
                <a:avLst/>
                <a:gdLst>
                  <a:gd name="connsiteX0" fmla="*/ 0 w 23850"/>
                  <a:gd name="connsiteY0" fmla="*/ 125911 h 125930"/>
                  <a:gd name="connsiteX1" fmla="*/ 0 w 23850"/>
                  <a:gd name="connsiteY1" fmla="*/ 11912 h 125930"/>
                  <a:gd name="connsiteX2" fmla="*/ 23851 w 23850"/>
                  <a:gd name="connsiteY2" fmla="*/ 0 h 125930"/>
                  <a:gd name="connsiteX3" fmla="*/ 23851 w 23850"/>
                  <a:gd name="connsiteY3" fmla="*/ 125931 h 125930"/>
                  <a:gd name="connsiteX4" fmla="*/ 0 w 23850"/>
                  <a:gd name="connsiteY4" fmla="*/ 125931 h 12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50" h="125930">
                    <a:moveTo>
                      <a:pt x="0" y="125911"/>
                    </a:moveTo>
                    <a:lnTo>
                      <a:pt x="0" y="11912"/>
                    </a:lnTo>
                    <a:lnTo>
                      <a:pt x="23851" y="0"/>
                    </a:lnTo>
                    <a:lnTo>
                      <a:pt x="23851" y="125931"/>
                    </a:lnTo>
                    <a:lnTo>
                      <a:pt x="0" y="12593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 27">
                <a:extLst>
                  <a:ext uri="{FF2B5EF4-FFF2-40B4-BE49-F238E27FC236}">
                    <a16:creationId xmlns:a16="http://schemas.microsoft.com/office/drawing/2014/main" id="{3B1509BC-108C-1DD0-A734-397B4A623661}"/>
                  </a:ext>
                </a:extLst>
              </p:cNvPr>
              <p:cNvSpPr/>
              <p:nvPr/>
            </p:nvSpPr>
            <p:spPr>
              <a:xfrm>
                <a:off x="3423672" y="3513405"/>
                <a:ext cx="82078" cy="94482"/>
              </a:xfrm>
              <a:custGeom>
                <a:avLst/>
                <a:gdLst>
                  <a:gd name="connsiteX0" fmla="*/ 40950 w 82078"/>
                  <a:gd name="connsiteY0" fmla="*/ 94483 h 94482"/>
                  <a:gd name="connsiteX1" fmla="*/ 0 w 82078"/>
                  <a:gd name="connsiteY1" fmla="*/ 47331 h 94482"/>
                  <a:gd name="connsiteX2" fmla="*/ 40950 w 82078"/>
                  <a:gd name="connsiteY2" fmla="*/ 0 h 94482"/>
                  <a:gd name="connsiteX3" fmla="*/ 82078 w 82078"/>
                  <a:gd name="connsiteY3" fmla="*/ 47331 h 94482"/>
                  <a:gd name="connsiteX4" fmla="*/ 40950 w 82078"/>
                  <a:gd name="connsiteY4" fmla="*/ 94483 h 94482"/>
                  <a:gd name="connsiteX5" fmla="*/ 40950 w 82078"/>
                  <a:gd name="connsiteY5" fmla="*/ 22971 h 94482"/>
                  <a:gd name="connsiteX6" fmla="*/ 24189 w 82078"/>
                  <a:gd name="connsiteY6" fmla="*/ 47331 h 94482"/>
                  <a:gd name="connsiteX7" fmla="*/ 40950 w 82078"/>
                  <a:gd name="connsiteY7" fmla="*/ 71512 h 94482"/>
                  <a:gd name="connsiteX8" fmla="*/ 57890 w 82078"/>
                  <a:gd name="connsiteY8" fmla="*/ 47331 h 94482"/>
                  <a:gd name="connsiteX9" fmla="*/ 40950 w 82078"/>
                  <a:gd name="connsiteY9" fmla="*/ 22971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078" h="94482">
                    <a:moveTo>
                      <a:pt x="40950" y="94483"/>
                    </a:moveTo>
                    <a:cubicBezTo>
                      <a:pt x="17278" y="94483"/>
                      <a:pt x="0" y="75146"/>
                      <a:pt x="0" y="47331"/>
                    </a:cubicBezTo>
                    <a:cubicBezTo>
                      <a:pt x="0" y="19516"/>
                      <a:pt x="17278" y="0"/>
                      <a:pt x="40950" y="0"/>
                    </a:cubicBezTo>
                    <a:cubicBezTo>
                      <a:pt x="64622" y="0"/>
                      <a:pt x="82078" y="19516"/>
                      <a:pt x="82078" y="47331"/>
                    </a:cubicBezTo>
                    <a:cubicBezTo>
                      <a:pt x="82078" y="75146"/>
                      <a:pt x="64622" y="94483"/>
                      <a:pt x="40950" y="94483"/>
                    </a:cubicBezTo>
                    <a:close/>
                    <a:moveTo>
                      <a:pt x="40950" y="22971"/>
                    </a:moveTo>
                    <a:cubicBezTo>
                      <a:pt x="29550" y="22971"/>
                      <a:pt x="24189" y="33334"/>
                      <a:pt x="24189" y="47331"/>
                    </a:cubicBezTo>
                    <a:cubicBezTo>
                      <a:pt x="24189" y="61328"/>
                      <a:pt x="29550" y="71512"/>
                      <a:pt x="40950" y="71512"/>
                    </a:cubicBezTo>
                    <a:cubicBezTo>
                      <a:pt x="52349" y="71512"/>
                      <a:pt x="57890" y="59938"/>
                      <a:pt x="57890" y="47331"/>
                    </a:cubicBezTo>
                    <a:cubicBezTo>
                      <a:pt x="57890" y="33513"/>
                      <a:pt x="52369" y="22971"/>
                      <a:pt x="40950" y="229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 28">
                <a:extLst>
                  <a:ext uri="{FF2B5EF4-FFF2-40B4-BE49-F238E27FC236}">
                    <a16:creationId xmlns:a16="http://schemas.microsoft.com/office/drawing/2014/main" id="{A899DD53-4C42-B7C2-B5C9-40AEBD0ADE3F}"/>
                  </a:ext>
                </a:extLst>
              </p:cNvPr>
              <p:cNvSpPr/>
              <p:nvPr/>
            </p:nvSpPr>
            <p:spPr>
              <a:xfrm>
                <a:off x="3522750" y="3515291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 29">
                <a:extLst>
                  <a:ext uri="{FF2B5EF4-FFF2-40B4-BE49-F238E27FC236}">
                    <a16:creationId xmlns:a16="http://schemas.microsoft.com/office/drawing/2014/main" id="{8122CCF7-1FD5-3534-99BF-5BDCBAF3CC2F}"/>
                  </a:ext>
                </a:extLst>
              </p:cNvPr>
              <p:cNvSpPr/>
              <p:nvPr/>
            </p:nvSpPr>
            <p:spPr>
              <a:xfrm>
                <a:off x="3619960" y="3480071"/>
                <a:ext cx="78284" cy="127817"/>
              </a:xfrm>
              <a:custGeom>
                <a:avLst/>
                <a:gdLst>
                  <a:gd name="connsiteX0" fmla="*/ 54434 w 78284"/>
                  <a:gd name="connsiteY0" fmla="*/ 125911 h 127817"/>
                  <a:gd name="connsiteX1" fmla="*/ 54434 w 78284"/>
                  <a:gd name="connsiteY1" fmla="*/ 120213 h 127817"/>
                  <a:gd name="connsiteX2" fmla="*/ 35250 w 78284"/>
                  <a:gd name="connsiteY2" fmla="*/ 127817 h 127817"/>
                  <a:gd name="connsiteX3" fmla="*/ 0 w 78284"/>
                  <a:gd name="connsiteY3" fmla="*/ 79454 h 127817"/>
                  <a:gd name="connsiteX4" fmla="*/ 35250 w 78284"/>
                  <a:gd name="connsiteY4" fmla="*/ 33334 h 127817"/>
                  <a:gd name="connsiteX5" fmla="*/ 54434 w 78284"/>
                  <a:gd name="connsiteY5" fmla="*/ 40422 h 127817"/>
                  <a:gd name="connsiteX6" fmla="*/ 54434 w 78284"/>
                  <a:gd name="connsiteY6" fmla="*/ 11912 h 127817"/>
                  <a:gd name="connsiteX7" fmla="*/ 78285 w 78284"/>
                  <a:gd name="connsiteY7" fmla="*/ 0 h 127817"/>
                  <a:gd name="connsiteX8" fmla="*/ 78285 w 78284"/>
                  <a:gd name="connsiteY8" fmla="*/ 125931 h 127817"/>
                  <a:gd name="connsiteX9" fmla="*/ 54434 w 78284"/>
                  <a:gd name="connsiteY9" fmla="*/ 125931 h 127817"/>
                  <a:gd name="connsiteX10" fmla="*/ 54434 w 78284"/>
                  <a:gd name="connsiteY10" fmla="*/ 63551 h 127817"/>
                  <a:gd name="connsiteX11" fmla="*/ 38368 w 78284"/>
                  <a:gd name="connsiteY11" fmla="*/ 55769 h 127817"/>
                  <a:gd name="connsiteX12" fmla="*/ 24208 w 78284"/>
                  <a:gd name="connsiteY12" fmla="*/ 78918 h 127817"/>
                  <a:gd name="connsiteX13" fmla="*/ 39758 w 78284"/>
                  <a:gd name="connsiteY13" fmla="*/ 105343 h 127817"/>
                  <a:gd name="connsiteX14" fmla="*/ 54454 w 78284"/>
                  <a:gd name="connsiteY14" fmla="*/ 97739 h 127817"/>
                  <a:gd name="connsiteX15" fmla="*/ 54454 w 78284"/>
                  <a:gd name="connsiteY15" fmla="*/ 63531 h 12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284" h="127817">
                    <a:moveTo>
                      <a:pt x="54434" y="125911"/>
                    </a:moveTo>
                    <a:lnTo>
                      <a:pt x="54434" y="120213"/>
                    </a:lnTo>
                    <a:cubicBezTo>
                      <a:pt x="49946" y="124184"/>
                      <a:pt x="43889" y="127817"/>
                      <a:pt x="35250" y="127817"/>
                    </a:cubicBezTo>
                    <a:cubicBezTo>
                      <a:pt x="15907" y="127817"/>
                      <a:pt x="0" y="113304"/>
                      <a:pt x="0" y="79454"/>
                    </a:cubicBezTo>
                    <a:cubicBezTo>
                      <a:pt x="0" y="52334"/>
                      <a:pt x="12789" y="33334"/>
                      <a:pt x="35250" y="33334"/>
                    </a:cubicBezTo>
                    <a:cubicBezTo>
                      <a:pt x="43194" y="33334"/>
                      <a:pt x="50105" y="36451"/>
                      <a:pt x="54434" y="40422"/>
                    </a:cubicBezTo>
                    <a:lnTo>
                      <a:pt x="54434" y="11912"/>
                    </a:lnTo>
                    <a:lnTo>
                      <a:pt x="78285" y="0"/>
                    </a:lnTo>
                    <a:lnTo>
                      <a:pt x="78285" y="125931"/>
                    </a:lnTo>
                    <a:lnTo>
                      <a:pt x="54434" y="125931"/>
                    </a:lnTo>
                    <a:close/>
                    <a:moveTo>
                      <a:pt x="54434" y="63551"/>
                    </a:moveTo>
                    <a:cubicBezTo>
                      <a:pt x="50800" y="58548"/>
                      <a:pt x="45279" y="55769"/>
                      <a:pt x="38368" y="55769"/>
                    </a:cubicBezTo>
                    <a:cubicBezTo>
                      <a:pt x="29213" y="55769"/>
                      <a:pt x="24208" y="63710"/>
                      <a:pt x="24208" y="78918"/>
                    </a:cubicBezTo>
                    <a:cubicBezTo>
                      <a:pt x="24208" y="97580"/>
                      <a:pt x="30424" y="105343"/>
                      <a:pt x="39758" y="105343"/>
                    </a:cubicBezTo>
                    <a:cubicBezTo>
                      <a:pt x="47186" y="105343"/>
                      <a:pt x="50998" y="102226"/>
                      <a:pt x="54454" y="97739"/>
                    </a:cubicBezTo>
                    <a:lnTo>
                      <a:pt x="54454" y="6353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30">
                <a:extLst>
                  <a:ext uri="{FF2B5EF4-FFF2-40B4-BE49-F238E27FC236}">
                    <a16:creationId xmlns:a16="http://schemas.microsoft.com/office/drawing/2014/main" id="{2CACDDC4-A017-E383-EB43-1034F4316073}"/>
                  </a:ext>
                </a:extLst>
              </p:cNvPr>
              <p:cNvSpPr/>
              <p:nvPr/>
            </p:nvSpPr>
            <p:spPr>
              <a:xfrm>
                <a:off x="3147410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 31">
                <a:extLst>
                  <a:ext uri="{FF2B5EF4-FFF2-40B4-BE49-F238E27FC236}">
                    <a16:creationId xmlns:a16="http://schemas.microsoft.com/office/drawing/2014/main" id="{E9C96EF8-D6D8-980B-7160-7CC8A2D1A7DC}"/>
                  </a:ext>
                </a:extLst>
              </p:cNvPr>
              <p:cNvSpPr/>
              <p:nvPr/>
            </p:nvSpPr>
            <p:spPr>
              <a:xfrm>
                <a:off x="3257589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8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 32">
                <a:extLst>
                  <a:ext uri="{FF2B5EF4-FFF2-40B4-BE49-F238E27FC236}">
                    <a16:creationId xmlns:a16="http://schemas.microsoft.com/office/drawing/2014/main" id="{D72F4057-9366-02CE-EC2B-C0FABD1BEDD1}"/>
                  </a:ext>
                </a:extLst>
              </p:cNvPr>
              <p:cNvSpPr/>
              <p:nvPr/>
            </p:nvSpPr>
            <p:spPr>
              <a:xfrm>
                <a:off x="3349776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 33">
                <a:extLst>
                  <a:ext uri="{FF2B5EF4-FFF2-40B4-BE49-F238E27FC236}">
                    <a16:creationId xmlns:a16="http://schemas.microsoft.com/office/drawing/2014/main" id="{482B8DC7-BF96-5DDD-FE4E-E9413F2CA304}"/>
                  </a:ext>
                </a:extLst>
              </p:cNvPr>
              <p:cNvSpPr/>
              <p:nvPr/>
            </p:nvSpPr>
            <p:spPr>
              <a:xfrm>
                <a:off x="3444087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 34">
                <a:extLst>
                  <a:ext uri="{FF2B5EF4-FFF2-40B4-BE49-F238E27FC236}">
                    <a16:creationId xmlns:a16="http://schemas.microsoft.com/office/drawing/2014/main" id="{B23748D9-B622-F98C-1A4C-5C746805EAB0}"/>
                  </a:ext>
                </a:extLst>
              </p:cNvPr>
              <p:cNvSpPr/>
              <p:nvPr/>
            </p:nvSpPr>
            <p:spPr>
              <a:xfrm>
                <a:off x="3545250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 35">
                <a:extLst>
                  <a:ext uri="{FF2B5EF4-FFF2-40B4-BE49-F238E27FC236}">
                    <a16:creationId xmlns:a16="http://schemas.microsoft.com/office/drawing/2014/main" id="{04D5C8DE-15A7-F4D1-9E96-377F9DAAD2F1}"/>
                  </a:ext>
                </a:extLst>
              </p:cNvPr>
              <p:cNvSpPr/>
              <p:nvPr/>
            </p:nvSpPr>
            <p:spPr>
              <a:xfrm>
                <a:off x="3616823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 36">
                <a:extLst>
                  <a:ext uri="{FF2B5EF4-FFF2-40B4-BE49-F238E27FC236}">
                    <a16:creationId xmlns:a16="http://schemas.microsoft.com/office/drawing/2014/main" id="{AC360B28-6B03-6F01-44D0-D72572747C76}"/>
                  </a:ext>
                </a:extLst>
              </p:cNvPr>
              <p:cNvSpPr/>
              <p:nvPr/>
            </p:nvSpPr>
            <p:spPr>
              <a:xfrm>
                <a:off x="3656899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21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 37">
                <a:extLst>
                  <a:ext uri="{FF2B5EF4-FFF2-40B4-BE49-F238E27FC236}">
                    <a16:creationId xmlns:a16="http://schemas.microsoft.com/office/drawing/2014/main" id="{AB04D868-78E6-4DCA-0411-58C895753CE2}"/>
                  </a:ext>
                </a:extLst>
              </p:cNvPr>
              <p:cNvSpPr/>
              <p:nvPr/>
            </p:nvSpPr>
            <p:spPr>
              <a:xfrm>
                <a:off x="3731748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4" name="Freeform 38">
              <a:extLst>
                <a:ext uri="{FF2B5EF4-FFF2-40B4-BE49-F238E27FC236}">
                  <a16:creationId xmlns:a16="http://schemas.microsoft.com/office/drawing/2014/main" id="{2F2CAD05-DEC7-608F-D65A-AAD025440758}"/>
                </a:ext>
              </a:extLst>
            </p:cNvPr>
            <p:cNvSpPr/>
            <p:nvPr/>
          </p:nvSpPr>
          <p:spPr>
            <a:xfrm>
              <a:off x="3222300" y="2970788"/>
              <a:ext cx="522495" cy="363895"/>
            </a:xfrm>
            <a:custGeom>
              <a:avLst/>
              <a:gdLst>
                <a:gd name="connsiteX0" fmla="*/ 419764 w 522495"/>
                <a:gd name="connsiteY0" fmla="*/ 363895 h 363895"/>
                <a:gd name="connsiteX1" fmla="*/ 86904 w 522495"/>
                <a:gd name="connsiteY1" fmla="*/ 363895 h 363895"/>
                <a:gd name="connsiteX2" fmla="*/ 0 w 522495"/>
                <a:gd name="connsiteY2" fmla="*/ 277016 h 363895"/>
                <a:gd name="connsiteX3" fmla="*/ 86904 w 522495"/>
                <a:gd name="connsiteY3" fmla="*/ 190137 h 363895"/>
                <a:gd name="connsiteX4" fmla="*/ 95106 w 522495"/>
                <a:gd name="connsiteY4" fmla="*/ 190137 h 363895"/>
                <a:gd name="connsiteX5" fmla="*/ 95106 w 522495"/>
                <a:gd name="connsiteY5" fmla="*/ 166095 h 363895"/>
                <a:gd name="connsiteX6" fmla="*/ 261248 w 522495"/>
                <a:gd name="connsiteY6" fmla="*/ 0 h 363895"/>
                <a:gd name="connsiteX7" fmla="*/ 427231 w 522495"/>
                <a:gd name="connsiteY7" fmla="*/ 158729 h 363895"/>
                <a:gd name="connsiteX8" fmla="*/ 522496 w 522495"/>
                <a:gd name="connsiteY8" fmla="*/ 261173 h 363895"/>
                <a:gd name="connsiteX9" fmla="*/ 419744 w 522495"/>
                <a:gd name="connsiteY9" fmla="*/ 363895 h 363895"/>
                <a:gd name="connsiteX10" fmla="*/ 86904 w 522495"/>
                <a:gd name="connsiteY10" fmla="*/ 205444 h 363895"/>
                <a:gd name="connsiteX11" fmla="*/ 15292 w 522495"/>
                <a:gd name="connsiteY11" fmla="*/ 277036 h 363895"/>
                <a:gd name="connsiteX12" fmla="*/ 86904 w 522495"/>
                <a:gd name="connsiteY12" fmla="*/ 348628 h 363895"/>
                <a:gd name="connsiteX13" fmla="*/ 419764 w 522495"/>
                <a:gd name="connsiteY13" fmla="*/ 348628 h 363895"/>
                <a:gd name="connsiteX14" fmla="*/ 507224 w 522495"/>
                <a:gd name="connsiteY14" fmla="*/ 261193 h 363895"/>
                <a:gd name="connsiteX15" fmla="*/ 419764 w 522495"/>
                <a:gd name="connsiteY15" fmla="*/ 173758 h 363895"/>
                <a:gd name="connsiteX16" fmla="*/ 412118 w 522495"/>
                <a:gd name="connsiteY16" fmla="*/ 166115 h 363895"/>
                <a:gd name="connsiteX17" fmla="*/ 261248 w 522495"/>
                <a:gd name="connsiteY17" fmla="*/ 15287 h 363895"/>
                <a:gd name="connsiteX18" fmla="*/ 110378 w 522495"/>
                <a:gd name="connsiteY18" fmla="*/ 166115 h 363895"/>
                <a:gd name="connsiteX19" fmla="*/ 110378 w 522495"/>
                <a:gd name="connsiteY19" fmla="*/ 197801 h 363895"/>
                <a:gd name="connsiteX20" fmla="*/ 102732 w 522495"/>
                <a:gd name="connsiteY20" fmla="*/ 205444 h 363895"/>
                <a:gd name="connsiteX21" fmla="*/ 86884 w 522495"/>
                <a:gd name="connsiteY21" fmla="*/ 205444 h 363895"/>
                <a:gd name="connsiteX22" fmla="*/ 427410 w 522495"/>
                <a:gd name="connsiteY22" fmla="*/ 166095 h 363895"/>
                <a:gd name="connsiteX23" fmla="*/ 427430 w 522495"/>
                <a:gd name="connsiteY23" fmla="*/ 166095 h 363895"/>
                <a:gd name="connsiteX24" fmla="*/ 427410 w 522495"/>
                <a:gd name="connsiteY24" fmla="*/ 166095 h 36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2495" h="363895">
                  <a:moveTo>
                    <a:pt x="419764" y="363895"/>
                  </a:moveTo>
                  <a:lnTo>
                    <a:pt x="86904" y="363895"/>
                  </a:lnTo>
                  <a:cubicBezTo>
                    <a:pt x="38984" y="363895"/>
                    <a:pt x="0" y="324923"/>
                    <a:pt x="0" y="277016"/>
                  </a:cubicBezTo>
                  <a:cubicBezTo>
                    <a:pt x="0" y="229110"/>
                    <a:pt x="38984" y="190137"/>
                    <a:pt x="86904" y="190137"/>
                  </a:cubicBezTo>
                  <a:lnTo>
                    <a:pt x="95106" y="190137"/>
                  </a:lnTo>
                  <a:lnTo>
                    <a:pt x="95106" y="166095"/>
                  </a:lnTo>
                  <a:cubicBezTo>
                    <a:pt x="95106" y="74510"/>
                    <a:pt x="169637" y="0"/>
                    <a:pt x="261248" y="0"/>
                  </a:cubicBezTo>
                  <a:cubicBezTo>
                    <a:pt x="352859" y="0"/>
                    <a:pt x="423359" y="70540"/>
                    <a:pt x="427231" y="158729"/>
                  </a:cubicBezTo>
                  <a:cubicBezTo>
                    <a:pt x="480414" y="162581"/>
                    <a:pt x="522496" y="207052"/>
                    <a:pt x="522496" y="261173"/>
                  </a:cubicBezTo>
                  <a:cubicBezTo>
                    <a:pt x="522496" y="315294"/>
                    <a:pt x="476403" y="363895"/>
                    <a:pt x="419744" y="363895"/>
                  </a:cubicBezTo>
                  <a:close/>
                  <a:moveTo>
                    <a:pt x="86904" y="205444"/>
                  </a:moveTo>
                  <a:cubicBezTo>
                    <a:pt x="47424" y="205444"/>
                    <a:pt x="15292" y="237567"/>
                    <a:pt x="15292" y="277036"/>
                  </a:cubicBezTo>
                  <a:cubicBezTo>
                    <a:pt x="15292" y="316505"/>
                    <a:pt x="47424" y="348628"/>
                    <a:pt x="86904" y="348628"/>
                  </a:cubicBezTo>
                  <a:lnTo>
                    <a:pt x="419764" y="348628"/>
                  </a:lnTo>
                  <a:cubicBezTo>
                    <a:pt x="467982" y="348628"/>
                    <a:pt x="507224" y="309397"/>
                    <a:pt x="507224" y="261193"/>
                  </a:cubicBezTo>
                  <a:cubicBezTo>
                    <a:pt x="507224" y="212989"/>
                    <a:pt x="467982" y="173758"/>
                    <a:pt x="419764" y="173758"/>
                  </a:cubicBezTo>
                  <a:cubicBezTo>
                    <a:pt x="415534" y="173758"/>
                    <a:pt x="412118" y="170343"/>
                    <a:pt x="412118" y="166115"/>
                  </a:cubicBezTo>
                  <a:cubicBezTo>
                    <a:pt x="412118" y="82948"/>
                    <a:pt x="344438" y="15287"/>
                    <a:pt x="261248" y="15287"/>
                  </a:cubicBezTo>
                  <a:cubicBezTo>
                    <a:pt x="178058" y="15287"/>
                    <a:pt x="110378" y="82948"/>
                    <a:pt x="110378" y="166115"/>
                  </a:cubicBezTo>
                  <a:lnTo>
                    <a:pt x="110378" y="197801"/>
                  </a:lnTo>
                  <a:cubicBezTo>
                    <a:pt x="110378" y="202030"/>
                    <a:pt x="106962" y="205444"/>
                    <a:pt x="102732" y="205444"/>
                  </a:cubicBezTo>
                  <a:lnTo>
                    <a:pt x="86884" y="205444"/>
                  </a:lnTo>
                  <a:close/>
                  <a:moveTo>
                    <a:pt x="427410" y="166095"/>
                  </a:moveTo>
                  <a:lnTo>
                    <a:pt x="427430" y="166095"/>
                  </a:lnTo>
                  <a:lnTo>
                    <a:pt x="427410" y="166095"/>
                  </a:lnTo>
                  <a:close/>
                </a:path>
              </a:pathLst>
            </a:custGeom>
            <a:solidFill>
              <a:srgbClr val="000000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28" name="Graphic 227">
            <a:extLst>
              <a:ext uri="{FF2B5EF4-FFF2-40B4-BE49-F238E27FC236}">
                <a16:creationId xmlns:a16="http://schemas.microsoft.com/office/drawing/2014/main" id="{E82A51B8-4D7C-731F-B114-4541AF17D3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244914" y="2328948"/>
            <a:ext cx="3688986" cy="1053098"/>
          </a:xfrm>
          <a:prstGeom prst="rect">
            <a:avLst/>
          </a:prstGeom>
        </p:spPr>
      </p:pic>
      <p:grpSp>
        <p:nvGrpSpPr>
          <p:cNvPr id="229" name="Group 228">
            <a:extLst>
              <a:ext uri="{FF2B5EF4-FFF2-40B4-BE49-F238E27FC236}">
                <a16:creationId xmlns:a16="http://schemas.microsoft.com/office/drawing/2014/main" id="{537BE2BD-58CA-35E5-FB96-FC16371D5D61}"/>
              </a:ext>
            </a:extLst>
          </p:cNvPr>
          <p:cNvGrpSpPr/>
          <p:nvPr/>
        </p:nvGrpSpPr>
        <p:grpSpPr>
          <a:xfrm>
            <a:off x="4600361" y="3190206"/>
            <a:ext cx="851826" cy="1217863"/>
            <a:chOff x="4263811" y="2732601"/>
            <a:chExt cx="1037663" cy="1433411"/>
          </a:xfrm>
        </p:grpSpPr>
        <p:sp>
          <p:nvSpPr>
            <p:cNvPr id="230" name="Freeform 68">
              <a:extLst>
                <a:ext uri="{FF2B5EF4-FFF2-40B4-BE49-F238E27FC236}">
                  <a16:creationId xmlns:a16="http://schemas.microsoft.com/office/drawing/2014/main" id="{5E4B9FEE-6660-030B-A941-056650257C0B}"/>
                </a:ext>
              </a:extLst>
            </p:cNvPr>
            <p:cNvSpPr/>
            <p:nvPr/>
          </p:nvSpPr>
          <p:spPr>
            <a:xfrm>
              <a:off x="4263811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rgbClr val="E6E7E8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1" name="Graphic 8">
              <a:extLst>
                <a:ext uri="{FF2B5EF4-FFF2-40B4-BE49-F238E27FC236}">
                  <a16:creationId xmlns:a16="http://schemas.microsoft.com/office/drawing/2014/main" id="{7777AEF3-C8C5-4D52-B519-95A1786EF078}"/>
                </a:ext>
              </a:extLst>
            </p:cNvPr>
            <p:cNvGrpSpPr/>
            <p:nvPr/>
          </p:nvGrpSpPr>
          <p:grpSpPr>
            <a:xfrm>
              <a:off x="4569702" y="2934933"/>
              <a:ext cx="425861" cy="425739"/>
              <a:chOff x="4569702" y="2934933"/>
              <a:chExt cx="425861" cy="425739"/>
            </a:xfrm>
            <a:solidFill>
              <a:srgbClr val="000000"/>
            </a:solidFill>
          </p:grpSpPr>
          <p:grpSp>
            <p:nvGrpSpPr>
              <p:cNvPr id="248" name="Graphic 8">
                <a:extLst>
                  <a:ext uri="{FF2B5EF4-FFF2-40B4-BE49-F238E27FC236}">
                    <a16:creationId xmlns:a16="http://schemas.microsoft.com/office/drawing/2014/main" id="{65E85D31-2C21-3506-39C2-4A623E8AA969}"/>
                  </a:ext>
                </a:extLst>
              </p:cNvPr>
              <p:cNvGrpSpPr/>
              <p:nvPr/>
            </p:nvGrpSpPr>
            <p:grpSpPr>
              <a:xfrm>
                <a:off x="4569702" y="2934933"/>
                <a:ext cx="425861" cy="425739"/>
                <a:chOff x="4569702" y="2934933"/>
                <a:chExt cx="425861" cy="425739"/>
              </a:xfrm>
              <a:solidFill>
                <a:srgbClr val="000000"/>
              </a:solidFill>
            </p:grpSpPr>
            <p:sp>
              <p:nvSpPr>
                <p:cNvPr id="252" name="Freeform 71">
                  <a:extLst>
                    <a:ext uri="{FF2B5EF4-FFF2-40B4-BE49-F238E27FC236}">
                      <a16:creationId xmlns:a16="http://schemas.microsoft.com/office/drawing/2014/main" id="{42794C0A-4AC2-AA16-E46E-3838BFA0A385}"/>
                    </a:ext>
                  </a:extLst>
                </p:cNvPr>
                <p:cNvSpPr/>
                <p:nvPr/>
              </p:nvSpPr>
              <p:spPr>
                <a:xfrm>
                  <a:off x="4842591" y="3074460"/>
                  <a:ext cx="30061" cy="124366"/>
                </a:xfrm>
                <a:custGeom>
                  <a:avLst/>
                  <a:gdLst>
                    <a:gd name="connsiteX0" fmla="*/ 28018 w 30061"/>
                    <a:gd name="connsiteY0" fmla="*/ 6654 h 124366"/>
                    <a:gd name="connsiteX1" fmla="*/ 19458 w 30061"/>
                    <a:gd name="connsiteY1" fmla="*/ 63 h 124366"/>
                    <a:gd name="connsiteX2" fmla="*/ 12865 w 30061"/>
                    <a:gd name="connsiteY2" fmla="*/ 8620 h 124366"/>
                    <a:gd name="connsiteX3" fmla="*/ 533 w 30061"/>
                    <a:gd name="connsiteY3" fmla="*/ 113923 h 124366"/>
                    <a:gd name="connsiteX4" fmla="*/ 4862 w 30061"/>
                    <a:gd name="connsiteY4" fmla="*/ 123830 h 124366"/>
                    <a:gd name="connsiteX5" fmla="*/ 7642 w 30061"/>
                    <a:gd name="connsiteY5" fmla="*/ 124366 h 124366"/>
                    <a:gd name="connsiteX6" fmla="*/ 14752 w 30061"/>
                    <a:gd name="connsiteY6" fmla="*/ 119502 h 124366"/>
                    <a:gd name="connsiteX7" fmla="*/ 28018 w 30061"/>
                    <a:gd name="connsiteY7" fmla="*/ 6654 h 12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061" h="124366">
                      <a:moveTo>
                        <a:pt x="28018" y="6654"/>
                      </a:moveTo>
                      <a:cubicBezTo>
                        <a:pt x="27482" y="2465"/>
                        <a:pt x="23629" y="-473"/>
                        <a:pt x="19458" y="63"/>
                      </a:cubicBezTo>
                      <a:cubicBezTo>
                        <a:pt x="15268" y="599"/>
                        <a:pt x="12309" y="4431"/>
                        <a:pt x="12865" y="8620"/>
                      </a:cubicBezTo>
                      <a:cubicBezTo>
                        <a:pt x="17651" y="45428"/>
                        <a:pt x="13501" y="80867"/>
                        <a:pt x="533" y="113923"/>
                      </a:cubicBezTo>
                      <a:cubicBezTo>
                        <a:pt x="-1016" y="117854"/>
                        <a:pt x="930" y="122281"/>
                        <a:pt x="4862" y="123830"/>
                      </a:cubicBezTo>
                      <a:cubicBezTo>
                        <a:pt x="5775" y="124187"/>
                        <a:pt x="6729" y="124366"/>
                        <a:pt x="7642" y="124366"/>
                      </a:cubicBezTo>
                      <a:cubicBezTo>
                        <a:pt x="10701" y="124366"/>
                        <a:pt x="13580" y="122520"/>
                        <a:pt x="14752" y="119502"/>
                      </a:cubicBezTo>
                      <a:cubicBezTo>
                        <a:pt x="28653" y="84024"/>
                        <a:pt x="33122" y="46044"/>
                        <a:pt x="28018" y="66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3" name="Freeform 73">
                  <a:extLst>
                    <a:ext uri="{FF2B5EF4-FFF2-40B4-BE49-F238E27FC236}">
                      <a16:creationId xmlns:a16="http://schemas.microsoft.com/office/drawing/2014/main" id="{1AC4DCF0-F16E-89CB-27E3-51539DC6CA21}"/>
                    </a:ext>
                  </a:extLst>
                </p:cNvPr>
                <p:cNvSpPr/>
                <p:nvPr/>
              </p:nvSpPr>
              <p:spPr>
                <a:xfrm>
                  <a:off x="4716806" y="3087256"/>
                  <a:ext cx="109139" cy="112185"/>
                </a:xfrm>
                <a:custGeom>
                  <a:avLst/>
                  <a:gdLst>
                    <a:gd name="connsiteX0" fmla="*/ 12008 w 109139"/>
                    <a:gd name="connsiteY0" fmla="*/ 1363 h 112185"/>
                    <a:gd name="connsiteX1" fmla="*/ 1363 w 109139"/>
                    <a:gd name="connsiteY1" fmla="*/ 3289 h 112185"/>
                    <a:gd name="connsiteX2" fmla="*/ 3290 w 109139"/>
                    <a:gd name="connsiteY2" fmla="*/ 13930 h 112185"/>
                    <a:gd name="connsiteX3" fmla="*/ 95178 w 109139"/>
                    <a:gd name="connsiteY3" fmla="*/ 108870 h 112185"/>
                    <a:gd name="connsiteX4" fmla="*/ 101494 w 109139"/>
                    <a:gd name="connsiteY4" fmla="*/ 112185 h 112185"/>
                    <a:gd name="connsiteX5" fmla="*/ 105823 w 109139"/>
                    <a:gd name="connsiteY5" fmla="*/ 110835 h 112185"/>
                    <a:gd name="connsiteX6" fmla="*/ 107789 w 109139"/>
                    <a:gd name="connsiteY6" fmla="*/ 100214 h 112185"/>
                    <a:gd name="connsiteX7" fmla="*/ 12008 w 109139"/>
                    <a:gd name="connsiteY7" fmla="*/ 1383 h 1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9139" h="112185">
                      <a:moveTo>
                        <a:pt x="12008" y="1363"/>
                      </a:moveTo>
                      <a:cubicBezTo>
                        <a:pt x="8533" y="-1039"/>
                        <a:pt x="3766" y="-186"/>
                        <a:pt x="1363" y="3289"/>
                      </a:cubicBezTo>
                      <a:cubicBezTo>
                        <a:pt x="-1040" y="6763"/>
                        <a:pt x="-186" y="11528"/>
                        <a:pt x="3290" y="13930"/>
                      </a:cubicBezTo>
                      <a:cubicBezTo>
                        <a:pt x="54169" y="49230"/>
                        <a:pt x="81873" y="89513"/>
                        <a:pt x="95178" y="108870"/>
                      </a:cubicBezTo>
                      <a:cubicBezTo>
                        <a:pt x="96668" y="111034"/>
                        <a:pt x="99051" y="112185"/>
                        <a:pt x="101494" y="112185"/>
                      </a:cubicBezTo>
                      <a:cubicBezTo>
                        <a:pt x="102983" y="112185"/>
                        <a:pt x="104492" y="111749"/>
                        <a:pt x="105823" y="110835"/>
                      </a:cubicBezTo>
                      <a:cubicBezTo>
                        <a:pt x="109298" y="108453"/>
                        <a:pt x="110192" y="103688"/>
                        <a:pt x="107789" y="100214"/>
                      </a:cubicBezTo>
                      <a:cubicBezTo>
                        <a:pt x="95039" y="81671"/>
                        <a:pt x="65191" y="38271"/>
                        <a:pt x="12008" y="138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 75">
                  <a:extLst>
                    <a:ext uri="{FF2B5EF4-FFF2-40B4-BE49-F238E27FC236}">
                      <a16:creationId xmlns:a16="http://schemas.microsoft.com/office/drawing/2014/main" id="{150CCB24-DE07-EE46-3FE2-51E4B0ABA2D2}"/>
                    </a:ext>
                  </a:extLst>
                </p:cNvPr>
                <p:cNvSpPr/>
                <p:nvPr/>
              </p:nvSpPr>
              <p:spPr>
                <a:xfrm>
                  <a:off x="4710839" y="3040364"/>
                  <a:ext cx="126170" cy="32729"/>
                </a:xfrm>
                <a:custGeom>
                  <a:avLst/>
                  <a:gdLst>
                    <a:gd name="connsiteX0" fmla="*/ 118681 w 126170"/>
                    <a:gd name="connsiteY0" fmla="*/ 110 h 32729"/>
                    <a:gd name="connsiteX1" fmla="*/ 115404 w 126170"/>
                    <a:gd name="connsiteY1" fmla="*/ 51 h 32729"/>
                    <a:gd name="connsiteX2" fmla="*/ 4987 w 126170"/>
                    <a:gd name="connsiteY2" fmla="*/ 17919 h 32729"/>
                    <a:gd name="connsiteX3" fmla="*/ 479 w 126170"/>
                    <a:gd name="connsiteY3" fmla="*/ 27747 h 32729"/>
                    <a:gd name="connsiteX4" fmla="*/ 7648 w 126170"/>
                    <a:gd name="connsiteY4" fmla="*/ 32730 h 32729"/>
                    <a:gd name="connsiteX5" fmla="*/ 10309 w 126170"/>
                    <a:gd name="connsiteY5" fmla="*/ 32253 h 32729"/>
                    <a:gd name="connsiteX6" fmla="*/ 115226 w 126170"/>
                    <a:gd name="connsiteY6" fmla="*/ 15338 h 32729"/>
                    <a:gd name="connsiteX7" fmla="*/ 118363 w 126170"/>
                    <a:gd name="connsiteY7" fmla="*/ 15398 h 32729"/>
                    <a:gd name="connsiteX8" fmla="*/ 126168 w 126170"/>
                    <a:gd name="connsiteY8" fmla="*/ 7913 h 32729"/>
                    <a:gd name="connsiteX9" fmla="*/ 118681 w 126170"/>
                    <a:gd name="connsiteY9" fmla="*/ 110 h 3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6170" h="32729">
                      <a:moveTo>
                        <a:pt x="118681" y="110"/>
                      </a:moveTo>
                      <a:cubicBezTo>
                        <a:pt x="117589" y="91"/>
                        <a:pt x="116497" y="71"/>
                        <a:pt x="115404" y="51"/>
                      </a:cubicBezTo>
                      <a:cubicBezTo>
                        <a:pt x="98901" y="-148"/>
                        <a:pt x="55092" y="-644"/>
                        <a:pt x="4987" y="17919"/>
                      </a:cubicBezTo>
                      <a:cubicBezTo>
                        <a:pt x="1035" y="19388"/>
                        <a:pt x="-990" y="23776"/>
                        <a:pt x="479" y="27747"/>
                      </a:cubicBezTo>
                      <a:cubicBezTo>
                        <a:pt x="1631" y="30824"/>
                        <a:pt x="4550" y="32730"/>
                        <a:pt x="7648" y="32730"/>
                      </a:cubicBezTo>
                      <a:cubicBezTo>
                        <a:pt x="8522" y="32730"/>
                        <a:pt x="9436" y="32571"/>
                        <a:pt x="10309" y="32253"/>
                      </a:cubicBezTo>
                      <a:cubicBezTo>
                        <a:pt x="57753" y="14683"/>
                        <a:pt x="99517" y="15159"/>
                        <a:pt x="115226" y="15338"/>
                      </a:cubicBezTo>
                      <a:cubicBezTo>
                        <a:pt x="116278" y="15338"/>
                        <a:pt x="117311" y="15378"/>
                        <a:pt x="118363" y="15398"/>
                      </a:cubicBezTo>
                      <a:cubicBezTo>
                        <a:pt x="122554" y="15517"/>
                        <a:pt x="126089" y="12142"/>
                        <a:pt x="126168" y="7913"/>
                      </a:cubicBezTo>
                      <a:cubicBezTo>
                        <a:pt x="126267" y="3684"/>
                        <a:pt x="122911" y="190"/>
                        <a:pt x="118681" y="11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 77">
                  <a:extLst>
                    <a:ext uri="{FF2B5EF4-FFF2-40B4-BE49-F238E27FC236}">
                      <a16:creationId xmlns:a16="http://schemas.microsoft.com/office/drawing/2014/main" id="{4DC25EF6-C94C-148E-C8C5-84A246E242CF}"/>
                    </a:ext>
                  </a:extLst>
                </p:cNvPr>
                <p:cNvSpPr/>
                <p:nvPr/>
              </p:nvSpPr>
              <p:spPr>
                <a:xfrm>
                  <a:off x="4569702" y="2934933"/>
                  <a:ext cx="425861" cy="425739"/>
                </a:xfrm>
                <a:custGeom>
                  <a:avLst/>
                  <a:gdLst>
                    <a:gd name="connsiteX0" fmla="*/ 212950 w 425861"/>
                    <a:gd name="connsiteY0" fmla="*/ 0 h 425739"/>
                    <a:gd name="connsiteX1" fmla="*/ 0 w 425861"/>
                    <a:gd name="connsiteY1" fmla="*/ 212870 h 425739"/>
                    <a:gd name="connsiteX2" fmla="*/ 8857 w 425861"/>
                    <a:gd name="connsiteY2" fmla="*/ 273661 h 425739"/>
                    <a:gd name="connsiteX3" fmla="*/ 9294 w 425861"/>
                    <a:gd name="connsiteY3" fmla="*/ 275110 h 425739"/>
                    <a:gd name="connsiteX4" fmla="*/ 212950 w 425861"/>
                    <a:gd name="connsiteY4" fmla="*/ 425739 h 425739"/>
                    <a:gd name="connsiteX5" fmla="*/ 425861 w 425861"/>
                    <a:gd name="connsiteY5" fmla="*/ 212870 h 425739"/>
                    <a:gd name="connsiteX6" fmla="*/ 212950 w 425861"/>
                    <a:gd name="connsiteY6" fmla="*/ 0 h 425739"/>
                    <a:gd name="connsiteX7" fmla="*/ 315345 w 425861"/>
                    <a:gd name="connsiteY7" fmla="*/ 381803 h 425739"/>
                    <a:gd name="connsiteX8" fmla="*/ 287919 w 425861"/>
                    <a:gd name="connsiteY8" fmla="*/ 309755 h 425739"/>
                    <a:gd name="connsiteX9" fmla="*/ 277711 w 425861"/>
                    <a:gd name="connsiteY9" fmla="*/ 306201 h 425739"/>
                    <a:gd name="connsiteX10" fmla="*/ 274156 w 425861"/>
                    <a:gd name="connsiteY10" fmla="*/ 316406 h 425739"/>
                    <a:gd name="connsiteX11" fmla="*/ 301622 w 425861"/>
                    <a:gd name="connsiteY11" fmla="*/ 389407 h 425739"/>
                    <a:gd name="connsiteX12" fmla="*/ 212950 w 425861"/>
                    <a:gd name="connsiteY12" fmla="*/ 410452 h 425739"/>
                    <a:gd name="connsiteX13" fmla="*/ 137267 w 425861"/>
                    <a:gd name="connsiteY13" fmla="*/ 395383 h 425739"/>
                    <a:gd name="connsiteX14" fmla="*/ 253443 w 425861"/>
                    <a:gd name="connsiteY14" fmla="*/ 317458 h 425739"/>
                    <a:gd name="connsiteX15" fmla="*/ 252371 w 425861"/>
                    <a:gd name="connsiteY15" fmla="*/ 306697 h 425739"/>
                    <a:gd name="connsiteX16" fmla="*/ 241607 w 425861"/>
                    <a:gd name="connsiteY16" fmla="*/ 307769 h 425739"/>
                    <a:gd name="connsiteX17" fmla="*/ 116812 w 425861"/>
                    <a:gd name="connsiteY17" fmla="*/ 385436 h 425739"/>
                    <a:gd name="connsiteX18" fmla="*/ 29094 w 425861"/>
                    <a:gd name="connsiteY18" fmla="*/ 285375 h 425739"/>
                    <a:gd name="connsiteX19" fmla="*/ 164494 w 425861"/>
                    <a:gd name="connsiteY19" fmla="*/ 309735 h 425739"/>
                    <a:gd name="connsiteX20" fmla="*/ 235669 w 425861"/>
                    <a:gd name="connsiteY20" fmla="*/ 302369 h 425739"/>
                    <a:gd name="connsiteX21" fmla="*/ 241548 w 425861"/>
                    <a:gd name="connsiteY21" fmla="*/ 293296 h 425739"/>
                    <a:gd name="connsiteX22" fmla="*/ 232472 w 425861"/>
                    <a:gd name="connsiteY22" fmla="*/ 287420 h 425739"/>
                    <a:gd name="connsiteX23" fmla="*/ 22719 w 425861"/>
                    <a:gd name="connsiteY23" fmla="*/ 266554 h 425739"/>
                    <a:gd name="connsiteX24" fmla="*/ 18688 w 425861"/>
                    <a:gd name="connsiteY24" fmla="*/ 249321 h 425739"/>
                    <a:gd name="connsiteX25" fmla="*/ 19124 w 425861"/>
                    <a:gd name="connsiteY25" fmla="*/ 248685 h 425739"/>
                    <a:gd name="connsiteX26" fmla="*/ 96158 w 425861"/>
                    <a:gd name="connsiteY26" fmla="*/ 166253 h 425739"/>
                    <a:gd name="connsiteX27" fmla="*/ 98144 w 425861"/>
                    <a:gd name="connsiteY27" fmla="*/ 155632 h 425739"/>
                    <a:gd name="connsiteX28" fmla="*/ 87520 w 425861"/>
                    <a:gd name="connsiteY28" fmla="*/ 153646 h 425739"/>
                    <a:gd name="connsiteX29" fmla="*/ 15709 w 425861"/>
                    <a:gd name="connsiteY29" fmla="*/ 225675 h 425739"/>
                    <a:gd name="connsiteX30" fmla="*/ 15292 w 425861"/>
                    <a:gd name="connsiteY30" fmla="*/ 212870 h 425739"/>
                    <a:gd name="connsiteX31" fmla="*/ 40394 w 425861"/>
                    <a:gd name="connsiteY31" fmla="*/ 116580 h 425739"/>
                    <a:gd name="connsiteX32" fmla="*/ 93795 w 425861"/>
                    <a:gd name="connsiteY32" fmla="*/ 134706 h 425739"/>
                    <a:gd name="connsiteX33" fmla="*/ 96853 w 425861"/>
                    <a:gd name="connsiteY33" fmla="*/ 135342 h 425739"/>
                    <a:gd name="connsiteX34" fmla="*/ 103864 w 425861"/>
                    <a:gd name="connsiteY34" fmla="*/ 130755 h 425739"/>
                    <a:gd name="connsiteX35" fmla="*/ 99912 w 425861"/>
                    <a:gd name="connsiteY35" fmla="*/ 120690 h 425739"/>
                    <a:gd name="connsiteX36" fmla="*/ 48794 w 425861"/>
                    <a:gd name="connsiteY36" fmla="*/ 102941 h 425739"/>
                    <a:gd name="connsiteX37" fmla="*/ 212950 w 425861"/>
                    <a:gd name="connsiteY37" fmla="*/ 15267 h 425739"/>
                    <a:gd name="connsiteX38" fmla="*/ 215731 w 425861"/>
                    <a:gd name="connsiteY38" fmla="*/ 15307 h 425739"/>
                    <a:gd name="connsiteX39" fmla="*/ 216287 w 425861"/>
                    <a:gd name="connsiteY39" fmla="*/ 15923 h 425739"/>
                    <a:gd name="connsiteX40" fmla="*/ 269728 w 425861"/>
                    <a:gd name="connsiteY40" fmla="*/ 88725 h 425739"/>
                    <a:gd name="connsiteX41" fmla="*/ 271416 w 425861"/>
                    <a:gd name="connsiteY41" fmla="*/ 92676 h 425739"/>
                    <a:gd name="connsiteX42" fmla="*/ 278486 w 425861"/>
                    <a:gd name="connsiteY42" fmla="*/ 97421 h 425739"/>
                    <a:gd name="connsiteX43" fmla="*/ 281385 w 425861"/>
                    <a:gd name="connsiteY43" fmla="*/ 96846 h 425739"/>
                    <a:gd name="connsiteX44" fmla="*/ 285576 w 425861"/>
                    <a:gd name="connsiteY44" fmla="*/ 86879 h 425739"/>
                    <a:gd name="connsiteX45" fmla="*/ 283729 w 425861"/>
                    <a:gd name="connsiteY45" fmla="*/ 82511 h 425739"/>
                    <a:gd name="connsiteX46" fmla="*/ 239562 w 425861"/>
                    <a:gd name="connsiteY46" fmla="*/ 17054 h 425739"/>
                    <a:gd name="connsiteX47" fmla="*/ 397065 w 425861"/>
                    <a:gd name="connsiteY47" fmla="*/ 140920 h 425739"/>
                    <a:gd name="connsiteX48" fmla="*/ 319932 w 425861"/>
                    <a:gd name="connsiteY48" fmla="*/ 112828 h 425739"/>
                    <a:gd name="connsiteX49" fmla="*/ 310817 w 425861"/>
                    <a:gd name="connsiteY49" fmla="*/ 118625 h 425739"/>
                    <a:gd name="connsiteX50" fmla="*/ 316615 w 425861"/>
                    <a:gd name="connsiteY50" fmla="*/ 127738 h 425739"/>
                    <a:gd name="connsiteX51" fmla="*/ 402010 w 425861"/>
                    <a:gd name="connsiteY51" fmla="*/ 160992 h 425739"/>
                    <a:gd name="connsiteX52" fmla="*/ 403917 w 425861"/>
                    <a:gd name="connsiteY52" fmla="*/ 161767 h 425739"/>
                    <a:gd name="connsiteX53" fmla="*/ 408226 w 425861"/>
                    <a:gd name="connsiteY53" fmla="*/ 182077 h 425739"/>
                    <a:gd name="connsiteX54" fmla="*/ 407015 w 425861"/>
                    <a:gd name="connsiteY54" fmla="*/ 183189 h 425739"/>
                    <a:gd name="connsiteX55" fmla="*/ 293440 w 425861"/>
                    <a:gd name="connsiteY55" fmla="*/ 267685 h 425739"/>
                    <a:gd name="connsiteX56" fmla="*/ 289547 w 425861"/>
                    <a:gd name="connsiteY56" fmla="*/ 277771 h 425739"/>
                    <a:gd name="connsiteX57" fmla="*/ 296538 w 425861"/>
                    <a:gd name="connsiteY57" fmla="*/ 282317 h 425739"/>
                    <a:gd name="connsiteX58" fmla="*/ 299616 w 425861"/>
                    <a:gd name="connsiteY58" fmla="*/ 281662 h 425739"/>
                    <a:gd name="connsiteX59" fmla="*/ 410351 w 425861"/>
                    <a:gd name="connsiteY59" fmla="*/ 202288 h 425739"/>
                    <a:gd name="connsiteX60" fmla="*/ 410629 w 425861"/>
                    <a:gd name="connsiteY60" fmla="*/ 212830 h 425739"/>
                    <a:gd name="connsiteX61" fmla="*/ 315384 w 425861"/>
                    <a:gd name="connsiteY61" fmla="*/ 381764 h 425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425861" h="425739">
                      <a:moveTo>
                        <a:pt x="212950" y="0"/>
                      </a:moveTo>
                      <a:cubicBezTo>
                        <a:pt x="95543" y="0"/>
                        <a:pt x="0" y="95495"/>
                        <a:pt x="0" y="212870"/>
                      </a:cubicBezTo>
                      <a:cubicBezTo>
                        <a:pt x="0" y="233994"/>
                        <a:pt x="3098" y="254383"/>
                        <a:pt x="8857" y="273661"/>
                      </a:cubicBezTo>
                      <a:cubicBezTo>
                        <a:pt x="8956" y="274157"/>
                        <a:pt x="9096" y="274634"/>
                        <a:pt x="9294" y="275110"/>
                      </a:cubicBezTo>
                      <a:cubicBezTo>
                        <a:pt x="35985" y="362228"/>
                        <a:pt x="117169" y="425739"/>
                        <a:pt x="212950" y="425739"/>
                      </a:cubicBezTo>
                      <a:cubicBezTo>
                        <a:pt x="330358" y="425739"/>
                        <a:pt x="425861" y="330244"/>
                        <a:pt x="425861" y="212870"/>
                      </a:cubicBezTo>
                      <a:cubicBezTo>
                        <a:pt x="425861" y="95495"/>
                        <a:pt x="330338" y="0"/>
                        <a:pt x="212950" y="0"/>
                      </a:cubicBezTo>
                      <a:close/>
                      <a:moveTo>
                        <a:pt x="315345" y="381803"/>
                      </a:moveTo>
                      <a:cubicBezTo>
                        <a:pt x="308275" y="357086"/>
                        <a:pt x="299080" y="332884"/>
                        <a:pt x="287919" y="309755"/>
                      </a:cubicBezTo>
                      <a:cubicBezTo>
                        <a:pt x="286092" y="305943"/>
                        <a:pt x="281504" y="304355"/>
                        <a:pt x="277711" y="306201"/>
                      </a:cubicBezTo>
                      <a:cubicBezTo>
                        <a:pt x="273918" y="308028"/>
                        <a:pt x="272310" y="312594"/>
                        <a:pt x="274156" y="316406"/>
                      </a:cubicBezTo>
                      <a:cubicBezTo>
                        <a:pt x="285456" y="339793"/>
                        <a:pt x="294671" y="364352"/>
                        <a:pt x="301622" y="389407"/>
                      </a:cubicBezTo>
                      <a:cubicBezTo>
                        <a:pt x="274931" y="402848"/>
                        <a:pt x="244824" y="410452"/>
                        <a:pt x="212950" y="410452"/>
                      </a:cubicBezTo>
                      <a:cubicBezTo>
                        <a:pt x="186160" y="410452"/>
                        <a:pt x="160582" y="405091"/>
                        <a:pt x="137267" y="395383"/>
                      </a:cubicBezTo>
                      <a:cubicBezTo>
                        <a:pt x="164295" y="386350"/>
                        <a:pt x="215075" y="364273"/>
                        <a:pt x="253443" y="317458"/>
                      </a:cubicBezTo>
                      <a:cubicBezTo>
                        <a:pt x="256124" y="314202"/>
                        <a:pt x="255648" y="309378"/>
                        <a:pt x="252371" y="306697"/>
                      </a:cubicBezTo>
                      <a:cubicBezTo>
                        <a:pt x="249114" y="304017"/>
                        <a:pt x="244288" y="304494"/>
                        <a:pt x="241607" y="307769"/>
                      </a:cubicBezTo>
                      <a:cubicBezTo>
                        <a:pt x="194759" y="364928"/>
                        <a:pt x="128191" y="382756"/>
                        <a:pt x="116812" y="385436"/>
                      </a:cubicBezTo>
                      <a:cubicBezTo>
                        <a:pt x="77213" y="363300"/>
                        <a:pt x="45954" y="327941"/>
                        <a:pt x="29094" y="285375"/>
                      </a:cubicBezTo>
                      <a:cubicBezTo>
                        <a:pt x="58446" y="296076"/>
                        <a:pt x="107101" y="309735"/>
                        <a:pt x="164494" y="309735"/>
                      </a:cubicBezTo>
                      <a:cubicBezTo>
                        <a:pt x="187094" y="309735"/>
                        <a:pt x="211024" y="307611"/>
                        <a:pt x="235669" y="302369"/>
                      </a:cubicBezTo>
                      <a:cubicBezTo>
                        <a:pt x="239800" y="301496"/>
                        <a:pt x="242441" y="297426"/>
                        <a:pt x="241548" y="293296"/>
                      </a:cubicBezTo>
                      <a:cubicBezTo>
                        <a:pt x="240674" y="289167"/>
                        <a:pt x="236603" y="286526"/>
                        <a:pt x="232472" y="287420"/>
                      </a:cubicBezTo>
                      <a:cubicBezTo>
                        <a:pt x="139710" y="307154"/>
                        <a:pt x="57135" y="280530"/>
                        <a:pt x="22719" y="266554"/>
                      </a:cubicBezTo>
                      <a:cubicBezTo>
                        <a:pt x="21130" y="260915"/>
                        <a:pt x="19780" y="255158"/>
                        <a:pt x="18688" y="249321"/>
                      </a:cubicBezTo>
                      <a:cubicBezTo>
                        <a:pt x="18846" y="249122"/>
                        <a:pt x="18985" y="248904"/>
                        <a:pt x="19124" y="248685"/>
                      </a:cubicBezTo>
                      <a:cubicBezTo>
                        <a:pt x="38964" y="215371"/>
                        <a:pt x="64880" y="187636"/>
                        <a:pt x="96158" y="166253"/>
                      </a:cubicBezTo>
                      <a:cubicBezTo>
                        <a:pt x="99634" y="163871"/>
                        <a:pt x="100527" y="159106"/>
                        <a:pt x="98144" y="155632"/>
                      </a:cubicBezTo>
                      <a:cubicBezTo>
                        <a:pt x="95761" y="152157"/>
                        <a:pt x="90995" y="151264"/>
                        <a:pt x="87520" y="153646"/>
                      </a:cubicBezTo>
                      <a:cubicBezTo>
                        <a:pt x="59280" y="172964"/>
                        <a:pt x="35210" y="197146"/>
                        <a:pt x="15709" y="225675"/>
                      </a:cubicBezTo>
                      <a:cubicBezTo>
                        <a:pt x="15431" y="221446"/>
                        <a:pt x="15292" y="217178"/>
                        <a:pt x="15292" y="212870"/>
                      </a:cubicBezTo>
                      <a:cubicBezTo>
                        <a:pt x="15292" y="177927"/>
                        <a:pt x="24427" y="145090"/>
                        <a:pt x="40394" y="116580"/>
                      </a:cubicBezTo>
                      <a:cubicBezTo>
                        <a:pt x="58724" y="121166"/>
                        <a:pt x="76676" y="127261"/>
                        <a:pt x="93795" y="134706"/>
                      </a:cubicBezTo>
                      <a:cubicBezTo>
                        <a:pt x="94788" y="135143"/>
                        <a:pt x="95821" y="135342"/>
                        <a:pt x="96853" y="135342"/>
                      </a:cubicBezTo>
                      <a:cubicBezTo>
                        <a:pt x="99793" y="135342"/>
                        <a:pt x="102613" y="133634"/>
                        <a:pt x="103864" y="130755"/>
                      </a:cubicBezTo>
                      <a:cubicBezTo>
                        <a:pt x="105552" y="126884"/>
                        <a:pt x="103784" y="122377"/>
                        <a:pt x="99912" y="120690"/>
                      </a:cubicBezTo>
                      <a:cubicBezTo>
                        <a:pt x="83488" y="113542"/>
                        <a:pt x="66310" y="107566"/>
                        <a:pt x="48794" y="102941"/>
                      </a:cubicBezTo>
                      <a:cubicBezTo>
                        <a:pt x="84302" y="50110"/>
                        <a:pt x="144635" y="15267"/>
                        <a:pt x="212950" y="15267"/>
                      </a:cubicBezTo>
                      <a:cubicBezTo>
                        <a:pt x="213884" y="15267"/>
                        <a:pt x="214797" y="15287"/>
                        <a:pt x="215731" y="15307"/>
                      </a:cubicBezTo>
                      <a:cubicBezTo>
                        <a:pt x="215909" y="15506"/>
                        <a:pt x="216088" y="15724"/>
                        <a:pt x="216287" y="15923"/>
                      </a:cubicBezTo>
                      <a:cubicBezTo>
                        <a:pt x="239482" y="36590"/>
                        <a:pt x="257455" y="61069"/>
                        <a:pt x="269728" y="88725"/>
                      </a:cubicBezTo>
                      <a:cubicBezTo>
                        <a:pt x="270125" y="89599"/>
                        <a:pt x="270701" y="90929"/>
                        <a:pt x="271416" y="92676"/>
                      </a:cubicBezTo>
                      <a:cubicBezTo>
                        <a:pt x="272627" y="95634"/>
                        <a:pt x="275487" y="97421"/>
                        <a:pt x="278486" y="97421"/>
                      </a:cubicBezTo>
                      <a:cubicBezTo>
                        <a:pt x="279439" y="97421"/>
                        <a:pt x="280432" y="97243"/>
                        <a:pt x="281385" y="96846"/>
                      </a:cubicBezTo>
                      <a:cubicBezTo>
                        <a:pt x="285298" y="95257"/>
                        <a:pt x="287164" y="90790"/>
                        <a:pt x="285576" y="86879"/>
                      </a:cubicBezTo>
                      <a:cubicBezTo>
                        <a:pt x="284781" y="84953"/>
                        <a:pt x="284146" y="83504"/>
                        <a:pt x="283729" y="82511"/>
                      </a:cubicBezTo>
                      <a:cubicBezTo>
                        <a:pt x="272985" y="58290"/>
                        <a:pt x="258170" y="36332"/>
                        <a:pt x="239562" y="17054"/>
                      </a:cubicBezTo>
                      <a:cubicBezTo>
                        <a:pt x="311532" y="26763"/>
                        <a:pt x="371328" y="75344"/>
                        <a:pt x="397065" y="140920"/>
                      </a:cubicBezTo>
                      <a:cubicBezTo>
                        <a:pt x="372579" y="128234"/>
                        <a:pt x="346702" y="118784"/>
                        <a:pt x="319932" y="112828"/>
                      </a:cubicBezTo>
                      <a:cubicBezTo>
                        <a:pt x="315821" y="111914"/>
                        <a:pt x="311730" y="114515"/>
                        <a:pt x="310817" y="118625"/>
                      </a:cubicBezTo>
                      <a:cubicBezTo>
                        <a:pt x="309903" y="122735"/>
                        <a:pt x="312505" y="126824"/>
                        <a:pt x="316615" y="127738"/>
                      </a:cubicBezTo>
                      <a:cubicBezTo>
                        <a:pt x="346484" y="134389"/>
                        <a:pt x="375220" y="145566"/>
                        <a:pt x="402010" y="160992"/>
                      </a:cubicBezTo>
                      <a:cubicBezTo>
                        <a:pt x="402626" y="161350"/>
                        <a:pt x="403261" y="161608"/>
                        <a:pt x="403917" y="161767"/>
                      </a:cubicBezTo>
                      <a:cubicBezTo>
                        <a:pt x="405704" y="168398"/>
                        <a:pt x="407134" y="175188"/>
                        <a:pt x="408226" y="182077"/>
                      </a:cubicBezTo>
                      <a:cubicBezTo>
                        <a:pt x="407789" y="182394"/>
                        <a:pt x="407372" y="182772"/>
                        <a:pt x="407015" y="183189"/>
                      </a:cubicBezTo>
                      <a:cubicBezTo>
                        <a:pt x="374843" y="220176"/>
                        <a:pt x="336634" y="248626"/>
                        <a:pt x="293440" y="267685"/>
                      </a:cubicBezTo>
                      <a:cubicBezTo>
                        <a:pt x="289587" y="269393"/>
                        <a:pt x="287839" y="273899"/>
                        <a:pt x="289547" y="277771"/>
                      </a:cubicBezTo>
                      <a:cubicBezTo>
                        <a:pt x="290818" y="280630"/>
                        <a:pt x="293599" y="282317"/>
                        <a:pt x="296538" y="282317"/>
                      </a:cubicBezTo>
                      <a:cubicBezTo>
                        <a:pt x="297571" y="282317"/>
                        <a:pt x="298623" y="282099"/>
                        <a:pt x="299616" y="281662"/>
                      </a:cubicBezTo>
                      <a:cubicBezTo>
                        <a:pt x="341261" y="263258"/>
                        <a:pt x="378457" y="236575"/>
                        <a:pt x="410351" y="202288"/>
                      </a:cubicBezTo>
                      <a:cubicBezTo>
                        <a:pt x="410530" y="205782"/>
                        <a:pt x="410629" y="209296"/>
                        <a:pt x="410629" y="212830"/>
                      </a:cubicBezTo>
                      <a:cubicBezTo>
                        <a:pt x="410629" y="284322"/>
                        <a:pt x="372440" y="347079"/>
                        <a:pt x="315384" y="38176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49" name="Freeform 78">
                <a:extLst>
                  <a:ext uri="{FF2B5EF4-FFF2-40B4-BE49-F238E27FC236}">
                    <a16:creationId xmlns:a16="http://schemas.microsoft.com/office/drawing/2014/main" id="{5263B39D-FA44-CD97-B480-D4DFE3983862}"/>
                  </a:ext>
                </a:extLst>
              </p:cNvPr>
              <p:cNvSpPr/>
              <p:nvPr/>
            </p:nvSpPr>
            <p:spPr>
              <a:xfrm>
                <a:off x="4797388" y="3183519"/>
                <a:ext cx="74154" cy="74133"/>
              </a:xfrm>
              <a:custGeom>
                <a:avLst/>
                <a:gdLst>
                  <a:gd name="connsiteX0" fmla="*/ 37077 w 74154"/>
                  <a:gd name="connsiteY0" fmla="*/ 74133 h 74133"/>
                  <a:gd name="connsiteX1" fmla="*/ 0 w 74154"/>
                  <a:gd name="connsiteY1" fmla="*/ 37067 h 74133"/>
                  <a:gd name="connsiteX2" fmla="*/ 37077 w 74154"/>
                  <a:gd name="connsiteY2" fmla="*/ 0 h 74133"/>
                  <a:gd name="connsiteX3" fmla="*/ 74154 w 74154"/>
                  <a:gd name="connsiteY3" fmla="*/ 37067 h 74133"/>
                  <a:gd name="connsiteX4" fmla="*/ 37077 w 74154"/>
                  <a:gd name="connsiteY4" fmla="*/ 74133 h 74133"/>
                  <a:gd name="connsiteX5" fmla="*/ 37077 w 74154"/>
                  <a:gd name="connsiteY5" fmla="*/ 15287 h 74133"/>
                  <a:gd name="connsiteX6" fmla="*/ 15292 w 74154"/>
                  <a:gd name="connsiteY6" fmla="*/ 37067 h 74133"/>
                  <a:gd name="connsiteX7" fmla="*/ 37077 w 74154"/>
                  <a:gd name="connsiteY7" fmla="*/ 58846 h 74133"/>
                  <a:gd name="connsiteX8" fmla="*/ 58863 w 74154"/>
                  <a:gd name="connsiteY8" fmla="*/ 37067 h 74133"/>
                  <a:gd name="connsiteX9" fmla="*/ 37077 w 74154"/>
                  <a:gd name="connsiteY9" fmla="*/ 15287 h 74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54" h="74133">
                    <a:moveTo>
                      <a:pt x="37077" y="74133"/>
                    </a:moveTo>
                    <a:cubicBezTo>
                      <a:pt x="16642" y="74133"/>
                      <a:pt x="0" y="57516"/>
                      <a:pt x="0" y="37067"/>
                    </a:cubicBezTo>
                    <a:cubicBezTo>
                      <a:pt x="0" y="16617"/>
                      <a:pt x="16622" y="0"/>
                      <a:pt x="37077" y="0"/>
                    </a:cubicBezTo>
                    <a:cubicBezTo>
                      <a:pt x="57532" y="0"/>
                      <a:pt x="74154" y="16617"/>
                      <a:pt x="74154" y="37067"/>
                    </a:cubicBezTo>
                    <a:cubicBezTo>
                      <a:pt x="74154" y="57516"/>
                      <a:pt x="57532" y="74133"/>
                      <a:pt x="37077" y="74133"/>
                    </a:cubicBezTo>
                    <a:close/>
                    <a:moveTo>
                      <a:pt x="37077" y="15287"/>
                    </a:moveTo>
                    <a:cubicBezTo>
                      <a:pt x="25062" y="15287"/>
                      <a:pt x="15292" y="25055"/>
                      <a:pt x="15292" y="37067"/>
                    </a:cubicBezTo>
                    <a:cubicBezTo>
                      <a:pt x="15292" y="49078"/>
                      <a:pt x="25062" y="58846"/>
                      <a:pt x="37077" y="58846"/>
                    </a:cubicBezTo>
                    <a:cubicBezTo>
                      <a:pt x="49092" y="58846"/>
                      <a:pt x="58863" y="49078"/>
                      <a:pt x="58863" y="37067"/>
                    </a:cubicBezTo>
                    <a:cubicBezTo>
                      <a:pt x="58863" y="25055"/>
                      <a:pt x="49092" y="15287"/>
                      <a:pt x="37077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 79">
                <a:extLst>
                  <a:ext uri="{FF2B5EF4-FFF2-40B4-BE49-F238E27FC236}">
                    <a16:creationId xmlns:a16="http://schemas.microsoft.com/office/drawing/2014/main" id="{2AD06831-D9AC-A342-620B-F409E4EDA919}"/>
                  </a:ext>
                </a:extLst>
              </p:cNvPr>
              <p:cNvSpPr/>
              <p:nvPr/>
            </p:nvSpPr>
            <p:spPr>
              <a:xfrm>
                <a:off x="4654481" y="3044624"/>
                <a:ext cx="74154" cy="74133"/>
              </a:xfrm>
              <a:custGeom>
                <a:avLst/>
                <a:gdLst>
                  <a:gd name="connsiteX0" fmla="*/ 37077 w 74154"/>
                  <a:gd name="connsiteY0" fmla="*/ 74133 h 74133"/>
                  <a:gd name="connsiteX1" fmla="*/ 0 w 74154"/>
                  <a:gd name="connsiteY1" fmla="*/ 37067 h 74133"/>
                  <a:gd name="connsiteX2" fmla="*/ 37077 w 74154"/>
                  <a:gd name="connsiteY2" fmla="*/ 0 h 74133"/>
                  <a:gd name="connsiteX3" fmla="*/ 74154 w 74154"/>
                  <a:gd name="connsiteY3" fmla="*/ 37067 h 74133"/>
                  <a:gd name="connsiteX4" fmla="*/ 37077 w 74154"/>
                  <a:gd name="connsiteY4" fmla="*/ 74133 h 74133"/>
                  <a:gd name="connsiteX5" fmla="*/ 37077 w 74154"/>
                  <a:gd name="connsiteY5" fmla="*/ 15287 h 74133"/>
                  <a:gd name="connsiteX6" fmla="*/ 15292 w 74154"/>
                  <a:gd name="connsiteY6" fmla="*/ 37067 h 74133"/>
                  <a:gd name="connsiteX7" fmla="*/ 37077 w 74154"/>
                  <a:gd name="connsiteY7" fmla="*/ 58846 h 74133"/>
                  <a:gd name="connsiteX8" fmla="*/ 58863 w 74154"/>
                  <a:gd name="connsiteY8" fmla="*/ 37067 h 74133"/>
                  <a:gd name="connsiteX9" fmla="*/ 37077 w 74154"/>
                  <a:gd name="connsiteY9" fmla="*/ 15287 h 74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54" h="74133">
                    <a:moveTo>
                      <a:pt x="37077" y="74133"/>
                    </a:moveTo>
                    <a:cubicBezTo>
                      <a:pt x="16642" y="74133"/>
                      <a:pt x="0" y="57516"/>
                      <a:pt x="0" y="37067"/>
                    </a:cubicBezTo>
                    <a:cubicBezTo>
                      <a:pt x="0" y="16617"/>
                      <a:pt x="16622" y="0"/>
                      <a:pt x="37077" y="0"/>
                    </a:cubicBezTo>
                    <a:cubicBezTo>
                      <a:pt x="57532" y="0"/>
                      <a:pt x="74154" y="16617"/>
                      <a:pt x="74154" y="37067"/>
                    </a:cubicBezTo>
                    <a:cubicBezTo>
                      <a:pt x="74154" y="57516"/>
                      <a:pt x="57532" y="74133"/>
                      <a:pt x="37077" y="74133"/>
                    </a:cubicBezTo>
                    <a:close/>
                    <a:moveTo>
                      <a:pt x="37077" y="15287"/>
                    </a:moveTo>
                    <a:cubicBezTo>
                      <a:pt x="25062" y="15287"/>
                      <a:pt x="15292" y="25055"/>
                      <a:pt x="15292" y="37067"/>
                    </a:cubicBezTo>
                    <a:cubicBezTo>
                      <a:pt x="15292" y="49078"/>
                      <a:pt x="25062" y="58846"/>
                      <a:pt x="37077" y="58846"/>
                    </a:cubicBezTo>
                    <a:cubicBezTo>
                      <a:pt x="49092" y="58846"/>
                      <a:pt x="58863" y="49078"/>
                      <a:pt x="58863" y="37067"/>
                    </a:cubicBezTo>
                    <a:cubicBezTo>
                      <a:pt x="58863" y="25055"/>
                      <a:pt x="49092" y="15287"/>
                      <a:pt x="37077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 80">
                <a:extLst>
                  <a:ext uri="{FF2B5EF4-FFF2-40B4-BE49-F238E27FC236}">
                    <a16:creationId xmlns:a16="http://schemas.microsoft.com/office/drawing/2014/main" id="{3BEF6A33-1DB0-84F0-DFD7-B970BDA8C129}"/>
                  </a:ext>
                </a:extLst>
              </p:cNvPr>
              <p:cNvSpPr/>
              <p:nvPr/>
            </p:nvSpPr>
            <p:spPr>
              <a:xfrm>
                <a:off x="4821418" y="3015201"/>
                <a:ext cx="74154" cy="74133"/>
              </a:xfrm>
              <a:custGeom>
                <a:avLst/>
                <a:gdLst>
                  <a:gd name="connsiteX0" fmla="*/ 37077 w 74154"/>
                  <a:gd name="connsiteY0" fmla="*/ 74133 h 74133"/>
                  <a:gd name="connsiteX1" fmla="*/ 0 w 74154"/>
                  <a:gd name="connsiteY1" fmla="*/ 37067 h 74133"/>
                  <a:gd name="connsiteX2" fmla="*/ 37077 w 74154"/>
                  <a:gd name="connsiteY2" fmla="*/ 0 h 74133"/>
                  <a:gd name="connsiteX3" fmla="*/ 74154 w 74154"/>
                  <a:gd name="connsiteY3" fmla="*/ 37067 h 74133"/>
                  <a:gd name="connsiteX4" fmla="*/ 37077 w 74154"/>
                  <a:gd name="connsiteY4" fmla="*/ 74133 h 74133"/>
                  <a:gd name="connsiteX5" fmla="*/ 37077 w 74154"/>
                  <a:gd name="connsiteY5" fmla="*/ 15287 h 74133"/>
                  <a:gd name="connsiteX6" fmla="*/ 15292 w 74154"/>
                  <a:gd name="connsiteY6" fmla="*/ 37067 h 74133"/>
                  <a:gd name="connsiteX7" fmla="*/ 37077 w 74154"/>
                  <a:gd name="connsiteY7" fmla="*/ 58846 h 74133"/>
                  <a:gd name="connsiteX8" fmla="*/ 58863 w 74154"/>
                  <a:gd name="connsiteY8" fmla="*/ 37067 h 74133"/>
                  <a:gd name="connsiteX9" fmla="*/ 37077 w 74154"/>
                  <a:gd name="connsiteY9" fmla="*/ 15287 h 74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54" h="74133">
                    <a:moveTo>
                      <a:pt x="37077" y="74133"/>
                    </a:moveTo>
                    <a:cubicBezTo>
                      <a:pt x="16642" y="74133"/>
                      <a:pt x="0" y="57516"/>
                      <a:pt x="0" y="37067"/>
                    </a:cubicBezTo>
                    <a:cubicBezTo>
                      <a:pt x="0" y="16617"/>
                      <a:pt x="16622" y="0"/>
                      <a:pt x="37077" y="0"/>
                    </a:cubicBezTo>
                    <a:cubicBezTo>
                      <a:pt x="57532" y="0"/>
                      <a:pt x="74154" y="16617"/>
                      <a:pt x="74154" y="37067"/>
                    </a:cubicBezTo>
                    <a:cubicBezTo>
                      <a:pt x="74154" y="57516"/>
                      <a:pt x="57532" y="74133"/>
                      <a:pt x="37077" y="74133"/>
                    </a:cubicBezTo>
                    <a:close/>
                    <a:moveTo>
                      <a:pt x="37077" y="15287"/>
                    </a:moveTo>
                    <a:cubicBezTo>
                      <a:pt x="25062" y="15287"/>
                      <a:pt x="15292" y="25055"/>
                      <a:pt x="15292" y="37067"/>
                    </a:cubicBezTo>
                    <a:cubicBezTo>
                      <a:pt x="15292" y="49078"/>
                      <a:pt x="25062" y="58846"/>
                      <a:pt x="37077" y="58846"/>
                    </a:cubicBezTo>
                    <a:cubicBezTo>
                      <a:pt x="49092" y="58846"/>
                      <a:pt x="58863" y="49078"/>
                      <a:pt x="58863" y="37067"/>
                    </a:cubicBezTo>
                    <a:cubicBezTo>
                      <a:pt x="58863" y="25055"/>
                      <a:pt x="49092" y="15287"/>
                      <a:pt x="37077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32" name="Graphic 8">
              <a:extLst>
                <a:ext uri="{FF2B5EF4-FFF2-40B4-BE49-F238E27FC236}">
                  <a16:creationId xmlns:a16="http://schemas.microsoft.com/office/drawing/2014/main" id="{ED4B40B8-074B-8BE6-E5D3-845B4E4DD647}"/>
                </a:ext>
              </a:extLst>
            </p:cNvPr>
            <p:cNvGrpSpPr/>
            <p:nvPr/>
          </p:nvGrpSpPr>
          <p:grpSpPr>
            <a:xfrm>
              <a:off x="4446495" y="3480051"/>
              <a:ext cx="677636" cy="346503"/>
              <a:chOff x="4446495" y="3480051"/>
              <a:chExt cx="677636" cy="346503"/>
            </a:xfrm>
            <a:solidFill>
              <a:srgbClr val="000000"/>
            </a:solidFill>
          </p:grpSpPr>
          <p:sp>
            <p:nvSpPr>
              <p:cNvPr id="233" name="Freeform 82">
                <a:extLst>
                  <a:ext uri="{FF2B5EF4-FFF2-40B4-BE49-F238E27FC236}">
                    <a16:creationId xmlns:a16="http://schemas.microsoft.com/office/drawing/2014/main" id="{56E1F02E-82E9-98F5-A0EA-A19653E81A55}"/>
                  </a:ext>
                </a:extLst>
              </p:cNvPr>
              <p:cNvSpPr/>
              <p:nvPr/>
            </p:nvSpPr>
            <p:spPr>
              <a:xfrm>
                <a:off x="4456723" y="3485074"/>
                <a:ext cx="97985" cy="120907"/>
              </a:xfrm>
              <a:custGeom>
                <a:avLst/>
                <a:gdLst>
                  <a:gd name="connsiteX0" fmla="*/ 76379 w 97985"/>
                  <a:gd name="connsiteY0" fmla="*/ 120908 h 120907"/>
                  <a:gd name="connsiteX1" fmla="*/ 31973 w 97985"/>
                  <a:gd name="connsiteY1" fmla="*/ 54915 h 120907"/>
                  <a:gd name="connsiteX2" fmla="*/ 23513 w 97985"/>
                  <a:gd name="connsiteY2" fmla="*/ 41275 h 120907"/>
                  <a:gd name="connsiteX3" fmla="*/ 23851 w 97985"/>
                  <a:gd name="connsiteY3" fmla="*/ 67700 h 120907"/>
                  <a:gd name="connsiteX4" fmla="*/ 23851 w 97985"/>
                  <a:gd name="connsiteY4" fmla="*/ 120908 h 120907"/>
                  <a:gd name="connsiteX5" fmla="*/ 0 w 97985"/>
                  <a:gd name="connsiteY5" fmla="*/ 120908 h 120907"/>
                  <a:gd name="connsiteX6" fmla="*/ 0 w 97985"/>
                  <a:gd name="connsiteY6" fmla="*/ 0 h 120907"/>
                  <a:gd name="connsiteX7" fmla="*/ 23156 w 97985"/>
                  <a:gd name="connsiteY7" fmla="*/ 0 h 120907"/>
                  <a:gd name="connsiteX8" fmla="*/ 66012 w 97985"/>
                  <a:gd name="connsiteY8" fmla="*/ 63909 h 120907"/>
                  <a:gd name="connsiteX9" fmla="*/ 74472 w 97985"/>
                  <a:gd name="connsiteY9" fmla="*/ 77548 h 120907"/>
                  <a:gd name="connsiteX10" fmla="*/ 74134 w 97985"/>
                  <a:gd name="connsiteY10" fmla="*/ 51123 h 120907"/>
                  <a:gd name="connsiteX11" fmla="*/ 74134 w 97985"/>
                  <a:gd name="connsiteY11" fmla="*/ 0 h 120907"/>
                  <a:gd name="connsiteX12" fmla="*/ 97985 w 97985"/>
                  <a:gd name="connsiteY12" fmla="*/ 0 h 120907"/>
                  <a:gd name="connsiteX13" fmla="*/ 97985 w 97985"/>
                  <a:gd name="connsiteY13" fmla="*/ 120908 h 120907"/>
                  <a:gd name="connsiteX14" fmla="*/ 76379 w 97985"/>
                  <a:gd name="connsiteY14" fmla="*/ 12090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985" h="120907">
                    <a:moveTo>
                      <a:pt x="76379" y="120908"/>
                    </a:moveTo>
                    <a:lnTo>
                      <a:pt x="31973" y="54915"/>
                    </a:lnTo>
                    <a:cubicBezTo>
                      <a:pt x="29034" y="50428"/>
                      <a:pt x="25062" y="44373"/>
                      <a:pt x="23513" y="41275"/>
                    </a:cubicBezTo>
                    <a:cubicBezTo>
                      <a:pt x="23513" y="45762"/>
                      <a:pt x="23851" y="60970"/>
                      <a:pt x="23851" y="67700"/>
                    </a:cubicBezTo>
                    <a:lnTo>
                      <a:pt x="23851" y="120908"/>
                    </a:lnTo>
                    <a:lnTo>
                      <a:pt x="0" y="120908"/>
                    </a:lnTo>
                    <a:lnTo>
                      <a:pt x="0" y="0"/>
                    </a:lnTo>
                    <a:lnTo>
                      <a:pt x="23156" y="0"/>
                    </a:lnTo>
                    <a:lnTo>
                      <a:pt x="66012" y="63909"/>
                    </a:lnTo>
                    <a:cubicBezTo>
                      <a:pt x="68951" y="68395"/>
                      <a:pt x="72923" y="74451"/>
                      <a:pt x="74472" y="77548"/>
                    </a:cubicBezTo>
                    <a:cubicBezTo>
                      <a:pt x="74472" y="73061"/>
                      <a:pt x="74134" y="57853"/>
                      <a:pt x="74134" y="51123"/>
                    </a:cubicBezTo>
                    <a:lnTo>
                      <a:pt x="74134" y="0"/>
                    </a:lnTo>
                    <a:lnTo>
                      <a:pt x="97985" y="0"/>
                    </a:lnTo>
                    <a:lnTo>
                      <a:pt x="97985" y="120908"/>
                    </a:lnTo>
                    <a:lnTo>
                      <a:pt x="76379" y="12090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 83">
                <a:extLst>
                  <a:ext uri="{FF2B5EF4-FFF2-40B4-BE49-F238E27FC236}">
                    <a16:creationId xmlns:a16="http://schemas.microsoft.com/office/drawing/2014/main" id="{B78077BB-0774-D809-DD47-85C06F4A96F5}"/>
                  </a:ext>
                </a:extLst>
              </p:cNvPr>
              <p:cNvSpPr/>
              <p:nvPr/>
            </p:nvSpPr>
            <p:spPr>
              <a:xfrm>
                <a:off x="4576117" y="3513385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8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6"/>
                      <a:pt x="58227" y="65636"/>
                    </a:cubicBezTo>
                    <a:lnTo>
                      <a:pt x="75167" y="79791"/>
                    </a:lnTo>
                    <a:cubicBezTo>
                      <a:pt x="67919" y="89123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 84">
                <a:extLst>
                  <a:ext uri="{FF2B5EF4-FFF2-40B4-BE49-F238E27FC236}">
                    <a16:creationId xmlns:a16="http://schemas.microsoft.com/office/drawing/2014/main" id="{91DA3CEE-FC36-84DC-AEF6-11F072AB5C4B}"/>
                  </a:ext>
                </a:extLst>
              </p:cNvPr>
              <p:cNvSpPr/>
              <p:nvPr/>
            </p:nvSpPr>
            <p:spPr>
              <a:xfrm>
                <a:off x="4665423" y="3480051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21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 85">
                <a:extLst>
                  <a:ext uri="{FF2B5EF4-FFF2-40B4-BE49-F238E27FC236}">
                    <a16:creationId xmlns:a16="http://schemas.microsoft.com/office/drawing/2014/main" id="{04CDAF38-D745-39D6-95FB-1601909BF8ED}"/>
                  </a:ext>
                </a:extLst>
              </p:cNvPr>
              <p:cNvSpPr/>
              <p:nvPr/>
            </p:nvSpPr>
            <p:spPr>
              <a:xfrm>
                <a:off x="4740253" y="3515291"/>
                <a:ext cx="119572" cy="90690"/>
              </a:xfrm>
              <a:custGeom>
                <a:avLst/>
                <a:gdLst>
                  <a:gd name="connsiteX0" fmla="*/ 93497 w 119572"/>
                  <a:gd name="connsiteY0" fmla="*/ 90691 h 90690"/>
                  <a:gd name="connsiteX1" fmla="*/ 73618 w 119572"/>
                  <a:gd name="connsiteY1" fmla="*/ 90691 h 90690"/>
                  <a:gd name="connsiteX2" fmla="*/ 64642 w 119572"/>
                  <a:gd name="connsiteY2" fmla="*/ 55113 h 90690"/>
                  <a:gd name="connsiteX3" fmla="*/ 59796 w 119572"/>
                  <a:gd name="connsiteY3" fmla="*/ 33691 h 90690"/>
                  <a:gd name="connsiteX4" fmla="*/ 54950 w 119572"/>
                  <a:gd name="connsiteY4" fmla="*/ 55113 h 90690"/>
                  <a:gd name="connsiteX5" fmla="*/ 45974 w 119572"/>
                  <a:gd name="connsiteY5" fmla="*/ 90691 h 90690"/>
                  <a:gd name="connsiteX6" fmla="*/ 26095 w 119572"/>
                  <a:gd name="connsiteY6" fmla="*/ 90691 h 90690"/>
                  <a:gd name="connsiteX7" fmla="*/ 0 w 119572"/>
                  <a:gd name="connsiteY7" fmla="*/ 0 h 90690"/>
                  <a:gd name="connsiteX8" fmla="*/ 24189 w 119572"/>
                  <a:gd name="connsiteY8" fmla="*/ 0 h 90690"/>
                  <a:gd name="connsiteX9" fmla="*/ 32132 w 119572"/>
                  <a:gd name="connsiteY9" fmla="*/ 33513 h 90690"/>
                  <a:gd name="connsiteX10" fmla="*/ 36461 w 119572"/>
                  <a:gd name="connsiteY10" fmla="*/ 54240 h 90690"/>
                  <a:gd name="connsiteX11" fmla="*/ 41307 w 119572"/>
                  <a:gd name="connsiteY11" fmla="*/ 33513 h 90690"/>
                  <a:gd name="connsiteX12" fmla="*/ 50284 w 119572"/>
                  <a:gd name="connsiteY12" fmla="*/ 0 h 90690"/>
                  <a:gd name="connsiteX13" fmla="*/ 69984 w 119572"/>
                  <a:gd name="connsiteY13" fmla="*/ 0 h 90690"/>
                  <a:gd name="connsiteX14" fmla="*/ 78960 w 119572"/>
                  <a:gd name="connsiteY14" fmla="*/ 33513 h 90690"/>
                  <a:gd name="connsiteX15" fmla="*/ 83806 w 119572"/>
                  <a:gd name="connsiteY15" fmla="*/ 54240 h 90690"/>
                  <a:gd name="connsiteX16" fmla="*/ 88135 w 119572"/>
                  <a:gd name="connsiteY16" fmla="*/ 33513 h 90690"/>
                  <a:gd name="connsiteX17" fmla="*/ 96079 w 119572"/>
                  <a:gd name="connsiteY17" fmla="*/ 0 h 90690"/>
                  <a:gd name="connsiteX18" fmla="*/ 119572 w 119572"/>
                  <a:gd name="connsiteY18" fmla="*/ 0 h 90690"/>
                  <a:gd name="connsiteX19" fmla="*/ 93477 w 119572"/>
                  <a:gd name="connsiteY19" fmla="*/ 90691 h 90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9572" h="90690">
                    <a:moveTo>
                      <a:pt x="93497" y="90691"/>
                    </a:moveTo>
                    <a:lnTo>
                      <a:pt x="73618" y="90691"/>
                    </a:lnTo>
                    <a:lnTo>
                      <a:pt x="64642" y="55113"/>
                    </a:lnTo>
                    <a:cubicBezTo>
                      <a:pt x="62914" y="48026"/>
                      <a:pt x="60491" y="38020"/>
                      <a:pt x="59796" y="33691"/>
                    </a:cubicBezTo>
                    <a:cubicBezTo>
                      <a:pt x="59101" y="38020"/>
                      <a:pt x="56678" y="48026"/>
                      <a:pt x="54950" y="55113"/>
                    </a:cubicBezTo>
                    <a:lnTo>
                      <a:pt x="45974" y="90691"/>
                    </a:lnTo>
                    <a:lnTo>
                      <a:pt x="26095" y="90691"/>
                    </a:lnTo>
                    <a:lnTo>
                      <a:pt x="0" y="0"/>
                    </a:lnTo>
                    <a:lnTo>
                      <a:pt x="24189" y="0"/>
                    </a:lnTo>
                    <a:lnTo>
                      <a:pt x="32132" y="33513"/>
                    </a:lnTo>
                    <a:cubicBezTo>
                      <a:pt x="33681" y="40422"/>
                      <a:pt x="35766" y="49932"/>
                      <a:pt x="36461" y="54240"/>
                    </a:cubicBezTo>
                    <a:cubicBezTo>
                      <a:pt x="37157" y="49753"/>
                      <a:pt x="39401" y="40600"/>
                      <a:pt x="41307" y="33513"/>
                    </a:cubicBezTo>
                    <a:lnTo>
                      <a:pt x="50284" y="0"/>
                    </a:lnTo>
                    <a:lnTo>
                      <a:pt x="69984" y="0"/>
                    </a:lnTo>
                    <a:lnTo>
                      <a:pt x="78960" y="33513"/>
                    </a:lnTo>
                    <a:cubicBezTo>
                      <a:pt x="80867" y="40600"/>
                      <a:pt x="83111" y="49753"/>
                      <a:pt x="83806" y="54240"/>
                    </a:cubicBezTo>
                    <a:cubicBezTo>
                      <a:pt x="84501" y="49932"/>
                      <a:pt x="86566" y="40422"/>
                      <a:pt x="88135" y="33513"/>
                    </a:cubicBezTo>
                    <a:lnTo>
                      <a:pt x="96079" y="0"/>
                    </a:lnTo>
                    <a:lnTo>
                      <a:pt x="119572" y="0"/>
                    </a:lnTo>
                    <a:lnTo>
                      <a:pt x="93477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 86">
                <a:extLst>
                  <a:ext uri="{FF2B5EF4-FFF2-40B4-BE49-F238E27FC236}">
                    <a16:creationId xmlns:a16="http://schemas.microsoft.com/office/drawing/2014/main" id="{F70D42AF-DAB5-95AF-0BE0-FD537AA53E77}"/>
                  </a:ext>
                </a:extLst>
              </p:cNvPr>
              <p:cNvSpPr/>
              <p:nvPr/>
            </p:nvSpPr>
            <p:spPr>
              <a:xfrm>
                <a:off x="4867491" y="3513405"/>
                <a:ext cx="82078" cy="94482"/>
              </a:xfrm>
              <a:custGeom>
                <a:avLst/>
                <a:gdLst>
                  <a:gd name="connsiteX0" fmla="*/ 40950 w 82078"/>
                  <a:gd name="connsiteY0" fmla="*/ 94483 h 94482"/>
                  <a:gd name="connsiteX1" fmla="*/ 0 w 82078"/>
                  <a:gd name="connsiteY1" fmla="*/ 47331 h 94482"/>
                  <a:gd name="connsiteX2" fmla="*/ 40950 w 82078"/>
                  <a:gd name="connsiteY2" fmla="*/ 0 h 94482"/>
                  <a:gd name="connsiteX3" fmla="*/ 82078 w 82078"/>
                  <a:gd name="connsiteY3" fmla="*/ 47331 h 94482"/>
                  <a:gd name="connsiteX4" fmla="*/ 40950 w 82078"/>
                  <a:gd name="connsiteY4" fmla="*/ 94483 h 94482"/>
                  <a:gd name="connsiteX5" fmla="*/ 40950 w 82078"/>
                  <a:gd name="connsiteY5" fmla="*/ 22971 h 94482"/>
                  <a:gd name="connsiteX6" fmla="*/ 24189 w 82078"/>
                  <a:gd name="connsiteY6" fmla="*/ 47331 h 94482"/>
                  <a:gd name="connsiteX7" fmla="*/ 40950 w 82078"/>
                  <a:gd name="connsiteY7" fmla="*/ 71512 h 94482"/>
                  <a:gd name="connsiteX8" fmla="*/ 57890 w 82078"/>
                  <a:gd name="connsiteY8" fmla="*/ 47331 h 94482"/>
                  <a:gd name="connsiteX9" fmla="*/ 40950 w 82078"/>
                  <a:gd name="connsiteY9" fmla="*/ 22971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078" h="94482">
                    <a:moveTo>
                      <a:pt x="40950" y="94483"/>
                    </a:moveTo>
                    <a:cubicBezTo>
                      <a:pt x="17277" y="94483"/>
                      <a:pt x="0" y="75146"/>
                      <a:pt x="0" y="47331"/>
                    </a:cubicBezTo>
                    <a:cubicBezTo>
                      <a:pt x="0" y="19516"/>
                      <a:pt x="17277" y="0"/>
                      <a:pt x="40950" y="0"/>
                    </a:cubicBezTo>
                    <a:cubicBezTo>
                      <a:pt x="64622" y="0"/>
                      <a:pt x="82078" y="19516"/>
                      <a:pt x="82078" y="47331"/>
                    </a:cubicBezTo>
                    <a:cubicBezTo>
                      <a:pt x="82078" y="75146"/>
                      <a:pt x="64622" y="94483"/>
                      <a:pt x="40950" y="94483"/>
                    </a:cubicBezTo>
                    <a:close/>
                    <a:moveTo>
                      <a:pt x="40950" y="22971"/>
                    </a:moveTo>
                    <a:cubicBezTo>
                      <a:pt x="29550" y="22971"/>
                      <a:pt x="24189" y="33334"/>
                      <a:pt x="24189" y="47331"/>
                    </a:cubicBezTo>
                    <a:cubicBezTo>
                      <a:pt x="24189" y="61328"/>
                      <a:pt x="29550" y="71512"/>
                      <a:pt x="40950" y="71512"/>
                    </a:cubicBezTo>
                    <a:cubicBezTo>
                      <a:pt x="52349" y="71512"/>
                      <a:pt x="57890" y="59938"/>
                      <a:pt x="57890" y="47331"/>
                    </a:cubicBezTo>
                    <a:cubicBezTo>
                      <a:pt x="57890" y="33513"/>
                      <a:pt x="52369" y="22971"/>
                      <a:pt x="40950" y="229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 87">
                <a:extLst>
                  <a:ext uri="{FF2B5EF4-FFF2-40B4-BE49-F238E27FC236}">
                    <a16:creationId xmlns:a16="http://schemas.microsoft.com/office/drawing/2014/main" id="{1459F1F5-E1E4-1CEC-195D-6626D3BEF064}"/>
                  </a:ext>
                </a:extLst>
              </p:cNvPr>
              <p:cNvSpPr/>
              <p:nvPr/>
            </p:nvSpPr>
            <p:spPr>
              <a:xfrm>
                <a:off x="4967581" y="3513385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 88">
                <a:extLst>
                  <a:ext uri="{FF2B5EF4-FFF2-40B4-BE49-F238E27FC236}">
                    <a16:creationId xmlns:a16="http://schemas.microsoft.com/office/drawing/2014/main" id="{09243B26-412E-1F77-DE85-5476CFC3A5EE}"/>
                  </a:ext>
                </a:extLst>
              </p:cNvPr>
              <p:cNvSpPr/>
              <p:nvPr/>
            </p:nvSpPr>
            <p:spPr>
              <a:xfrm>
                <a:off x="5040465" y="3480051"/>
                <a:ext cx="78801" cy="125930"/>
              </a:xfrm>
              <a:custGeom>
                <a:avLst/>
                <a:gdLst>
                  <a:gd name="connsiteX0" fmla="*/ 52706 w 78801"/>
                  <a:gd name="connsiteY0" fmla="*/ 125931 h 125930"/>
                  <a:gd name="connsiteX1" fmla="*/ 35429 w 78801"/>
                  <a:gd name="connsiteY1" fmla="*/ 84119 h 125930"/>
                  <a:gd name="connsiteX2" fmla="*/ 23851 w 78801"/>
                  <a:gd name="connsiteY2" fmla="*/ 98454 h 125930"/>
                  <a:gd name="connsiteX3" fmla="*/ 23851 w 78801"/>
                  <a:gd name="connsiteY3" fmla="*/ 125911 h 125930"/>
                  <a:gd name="connsiteX4" fmla="*/ 0 w 78801"/>
                  <a:gd name="connsiteY4" fmla="*/ 125911 h 125930"/>
                  <a:gd name="connsiteX5" fmla="*/ 0 w 78801"/>
                  <a:gd name="connsiteY5" fmla="*/ 11912 h 125930"/>
                  <a:gd name="connsiteX6" fmla="*/ 23851 w 78801"/>
                  <a:gd name="connsiteY6" fmla="*/ 0 h 125930"/>
                  <a:gd name="connsiteX7" fmla="*/ 23851 w 78801"/>
                  <a:gd name="connsiteY7" fmla="*/ 48185 h 125930"/>
                  <a:gd name="connsiteX8" fmla="*/ 23513 w 78801"/>
                  <a:gd name="connsiteY8" fmla="*/ 67522 h 125930"/>
                  <a:gd name="connsiteX9" fmla="*/ 33185 w 78801"/>
                  <a:gd name="connsiteY9" fmla="*/ 54220 h 125930"/>
                  <a:gd name="connsiteX10" fmla="*/ 47881 w 78801"/>
                  <a:gd name="connsiteY10" fmla="*/ 35220 h 125930"/>
                  <a:gd name="connsiteX11" fmla="*/ 76041 w 78801"/>
                  <a:gd name="connsiteY11" fmla="*/ 35220 h 125930"/>
                  <a:gd name="connsiteX12" fmla="*/ 52706 w 78801"/>
                  <a:gd name="connsiteY12" fmla="*/ 64067 h 125930"/>
                  <a:gd name="connsiteX13" fmla="*/ 78801 w 78801"/>
                  <a:gd name="connsiteY13" fmla="*/ 125911 h 125930"/>
                  <a:gd name="connsiteX14" fmla="*/ 52706 w 78801"/>
                  <a:gd name="connsiteY14" fmla="*/ 125911 h 12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801" h="125930">
                    <a:moveTo>
                      <a:pt x="52706" y="125931"/>
                    </a:moveTo>
                    <a:lnTo>
                      <a:pt x="35429" y="84119"/>
                    </a:lnTo>
                    <a:lnTo>
                      <a:pt x="23851" y="98454"/>
                    </a:lnTo>
                    <a:lnTo>
                      <a:pt x="23851" y="125911"/>
                    </a:lnTo>
                    <a:lnTo>
                      <a:pt x="0" y="125911"/>
                    </a:lnTo>
                    <a:lnTo>
                      <a:pt x="0" y="11912"/>
                    </a:lnTo>
                    <a:lnTo>
                      <a:pt x="23851" y="0"/>
                    </a:lnTo>
                    <a:lnTo>
                      <a:pt x="23851" y="48185"/>
                    </a:lnTo>
                    <a:cubicBezTo>
                      <a:pt x="23851" y="53704"/>
                      <a:pt x="23672" y="63035"/>
                      <a:pt x="23513" y="67522"/>
                    </a:cubicBezTo>
                    <a:cubicBezTo>
                      <a:pt x="25936" y="63889"/>
                      <a:pt x="30087" y="58191"/>
                      <a:pt x="33185" y="54220"/>
                    </a:cubicBezTo>
                    <a:lnTo>
                      <a:pt x="47881" y="35220"/>
                    </a:lnTo>
                    <a:lnTo>
                      <a:pt x="76041" y="35220"/>
                    </a:lnTo>
                    <a:lnTo>
                      <a:pt x="52706" y="64067"/>
                    </a:lnTo>
                    <a:lnTo>
                      <a:pt x="78801" y="125911"/>
                    </a:lnTo>
                    <a:lnTo>
                      <a:pt x="52706" y="12591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 89">
                <a:extLst>
                  <a:ext uri="{FF2B5EF4-FFF2-40B4-BE49-F238E27FC236}">
                    <a16:creationId xmlns:a16="http://schemas.microsoft.com/office/drawing/2014/main" id="{8DCE4525-0048-77AB-73A5-BC43605BA3EE}"/>
                  </a:ext>
                </a:extLst>
              </p:cNvPr>
              <p:cNvSpPr/>
              <p:nvPr/>
            </p:nvSpPr>
            <p:spPr>
              <a:xfrm>
                <a:off x="4446495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 90">
                <a:extLst>
                  <a:ext uri="{FF2B5EF4-FFF2-40B4-BE49-F238E27FC236}">
                    <a16:creationId xmlns:a16="http://schemas.microsoft.com/office/drawing/2014/main" id="{D29CA0ED-D5FA-6608-FF56-489D255FCB0E}"/>
                  </a:ext>
                </a:extLst>
              </p:cNvPr>
              <p:cNvSpPr/>
              <p:nvPr/>
            </p:nvSpPr>
            <p:spPr>
              <a:xfrm>
                <a:off x="4556674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8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 91">
                <a:extLst>
                  <a:ext uri="{FF2B5EF4-FFF2-40B4-BE49-F238E27FC236}">
                    <a16:creationId xmlns:a16="http://schemas.microsoft.com/office/drawing/2014/main" id="{89F766FC-CE4F-C934-43BB-1A5CAEADCD1C}"/>
                  </a:ext>
                </a:extLst>
              </p:cNvPr>
              <p:cNvSpPr/>
              <p:nvPr/>
            </p:nvSpPr>
            <p:spPr>
              <a:xfrm>
                <a:off x="4648861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 92">
                <a:extLst>
                  <a:ext uri="{FF2B5EF4-FFF2-40B4-BE49-F238E27FC236}">
                    <a16:creationId xmlns:a16="http://schemas.microsoft.com/office/drawing/2014/main" id="{85CD0197-EB8C-F558-BF65-A3F127C7B904}"/>
                  </a:ext>
                </a:extLst>
              </p:cNvPr>
              <p:cNvSpPr/>
              <p:nvPr/>
            </p:nvSpPr>
            <p:spPr>
              <a:xfrm>
                <a:off x="4743172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 93">
                <a:extLst>
                  <a:ext uri="{FF2B5EF4-FFF2-40B4-BE49-F238E27FC236}">
                    <a16:creationId xmlns:a16="http://schemas.microsoft.com/office/drawing/2014/main" id="{3BDA00CB-B965-4A67-DC85-EFEB1AA49569}"/>
                  </a:ext>
                </a:extLst>
              </p:cNvPr>
              <p:cNvSpPr/>
              <p:nvPr/>
            </p:nvSpPr>
            <p:spPr>
              <a:xfrm>
                <a:off x="4844335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 94">
                <a:extLst>
                  <a:ext uri="{FF2B5EF4-FFF2-40B4-BE49-F238E27FC236}">
                    <a16:creationId xmlns:a16="http://schemas.microsoft.com/office/drawing/2014/main" id="{CC4AF8A2-09AE-311D-0AB9-23513F01B249}"/>
                  </a:ext>
                </a:extLst>
              </p:cNvPr>
              <p:cNvSpPr/>
              <p:nvPr/>
            </p:nvSpPr>
            <p:spPr>
              <a:xfrm>
                <a:off x="4915908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 95">
                <a:extLst>
                  <a:ext uri="{FF2B5EF4-FFF2-40B4-BE49-F238E27FC236}">
                    <a16:creationId xmlns:a16="http://schemas.microsoft.com/office/drawing/2014/main" id="{DCC2F1E4-65D4-5168-3BB0-34DD7D8D7B92}"/>
                  </a:ext>
                </a:extLst>
              </p:cNvPr>
              <p:cNvSpPr/>
              <p:nvPr/>
            </p:nvSpPr>
            <p:spPr>
              <a:xfrm>
                <a:off x="4955984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21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 96">
                <a:extLst>
                  <a:ext uri="{FF2B5EF4-FFF2-40B4-BE49-F238E27FC236}">
                    <a16:creationId xmlns:a16="http://schemas.microsoft.com/office/drawing/2014/main" id="{0F1B4D1E-3583-7F5C-7D61-8AF88E3A497C}"/>
                  </a:ext>
                </a:extLst>
              </p:cNvPr>
              <p:cNvSpPr/>
              <p:nvPr/>
            </p:nvSpPr>
            <p:spPr>
              <a:xfrm>
                <a:off x="5030833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BF8A2E01-8238-38B7-3889-4024401938B8}"/>
              </a:ext>
            </a:extLst>
          </p:cNvPr>
          <p:cNvGrpSpPr/>
          <p:nvPr/>
        </p:nvGrpSpPr>
        <p:grpSpPr>
          <a:xfrm>
            <a:off x="5666790" y="3190206"/>
            <a:ext cx="851826" cy="1217863"/>
            <a:chOff x="5562896" y="2732601"/>
            <a:chExt cx="1037663" cy="1433411"/>
          </a:xfrm>
        </p:grpSpPr>
        <p:sp>
          <p:nvSpPr>
            <p:cNvPr id="257" name="Freeform 98">
              <a:extLst>
                <a:ext uri="{FF2B5EF4-FFF2-40B4-BE49-F238E27FC236}">
                  <a16:creationId xmlns:a16="http://schemas.microsoft.com/office/drawing/2014/main" id="{6FCDCACC-5898-D83D-2EF9-18EC6C7CB722}"/>
                </a:ext>
              </a:extLst>
            </p:cNvPr>
            <p:cNvSpPr/>
            <p:nvPr/>
          </p:nvSpPr>
          <p:spPr>
            <a:xfrm>
              <a:off x="5562896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rgbClr val="E6E7E8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 99">
              <a:extLst>
                <a:ext uri="{FF2B5EF4-FFF2-40B4-BE49-F238E27FC236}">
                  <a16:creationId xmlns:a16="http://schemas.microsoft.com/office/drawing/2014/main" id="{DFFEF9E9-3798-F8FB-F0D6-23D84BB34EAF}"/>
                </a:ext>
              </a:extLst>
            </p:cNvPr>
            <p:cNvSpPr/>
            <p:nvPr/>
          </p:nvSpPr>
          <p:spPr>
            <a:xfrm>
              <a:off x="5870078" y="3008768"/>
              <a:ext cx="423319" cy="306617"/>
            </a:xfrm>
            <a:custGeom>
              <a:avLst/>
              <a:gdLst>
                <a:gd name="connsiteX0" fmla="*/ 422346 w 423319"/>
                <a:gd name="connsiteY0" fmla="*/ 302647 h 306617"/>
                <a:gd name="connsiteX1" fmla="*/ 422723 w 423319"/>
                <a:gd name="connsiteY1" fmla="*/ 301933 h 306617"/>
                <a:gd name="connsiteX2" fmla="*/ 422962 w 423319"/>
                <a:gd name="connsiteY2" fmla="*/ 301158 h 306617"/>
                <a:gd name="connsiteX3" fmla="*/ 423160 w 423319"/>
                <a:gd name="connsiteY3" fmla="*/ 300503 h 306617"/>
                <a:gd name="connsiteX4" fmla="*/ 423319 w 423319"/>
                <a:gd name="connsiteY4" fmla="*/ 299014 h 306617"/>
                <a:gd name="connsiteX5" fmla="*/ 423319 w 423319"/>
                <a:gd name="connsiteY5" fmla="*/ 299014 h 306617"/>
                <a:gd name="connsiteX6" fmla="*/ 423319 w 423319"/>
                <a:gd name="connsiteY6" fmla="*/ 7644 h 306617"/>
                <a:gd name="connsiteX7" fmla="*/ 415673 w 423319"/>
                <a:gd name="connsiteY7" fmla="*/ 0 h 306617"/>
                <a:gd name="connsiteX8" fmla="*/ 7646 w 423319"/>
                <a:gd name="connsiteY8" fmla="*/ 0 h 306617"/>
                <a:gd name="connsiteX9" fmla="*/ 0 w 423319"/>
                <a:gd name="connsiteY9" fmla="*/ 7644 h 306617"/>
                <a:gd name="connsiteX10" fmla="*/ 0 w 423319"/>
                <a:gd name="connsiteY10" fmla="*/ 299014 h 306617"/>
                <a:gd name="connsiteX11" fmla="*/ 0 w 423319"/>
                <a:gd name="connsiteY11" fmla="*/ 299014 h 306617"/>
                <a:gd name="connsiteX12" fmla="*/ 159 w 423319"/>
                <a:gd name="connsiteY12" fmla="*/ 300503 h 306617"/>
                <a:gd name="connsiteX13" fmla="*/ 357 w 423319"/>
                <a:gd name="connsiteY13" fmla="*/ 301158 h 306617"/>
                <a:gd name="connsiteX14" fmla="*/ 596 w 423319"/>
                <a:gd name="connsiteY14" fmla="*/ 301933 h 306617"/>
                <a:gd name="connsiteX15" fmla="*/ 973 w 423319"/>
                <a:gd name="connsiteY15" fmla="*/ 302647 h 306617"/>
                <a:gd name="connsiteX16" fmla="*/ 1311 w 423319"/>
                <a:gd name="connsiteY16" fmla="*/ 303243 h 306617"/>
                <a:gd name="connsiteX17" fmla="*/ 2224 w 423319"/>
                <a:gd name="connsiteY17" fmla="*/ 304355 h 306617"/>
                <a:gd name="connsiteX18" fmla="*/ 2264 w 423319"/>
                <a:gd name="connsiteY18" fmla="*/ 304394 h 306617"/>
                <a:gd name="connsiteX19" fmla="*/ 2324 w 423319"/>
                <a:gd name="connsiteY19" fmla="*/ 304434 h 306617"/>
                <a:gd name="connsiteX20" fmla="*/ 3436 w 423319"/>
                <a:gd name="connsiteY20" fmla="*/ 305327 h 306617"/>
                <a:gd name="connsiteX21" fmla="*/ 4071 w 423319"/>
                <a:gd name="connsiteY21" fmla="*/ 305665 h 306617"/>
                <a:gd name="connsiteX22" fmla="*/ 4766 w 423319"/>
                <a:gd name="connsiteY22" fmla="*/ 306022 h 306617"/>
                <a:gd name="connsiteX23" fmla="*/ 5580 w 423319"/>
                <a:gd name="connsiteY23" fmla="*/ 306280 h 306617"/>
                <a:gd name="connsiteX24" fmla="*/ 6196 w 423319"/>
                <a:gd name="connsiteY24" fmla="*/ 306459 h 306617"/>
                <a:gd name="connsiteX25" fmla="*/ 7705 w 423319"/>
                <a:gd name="connsiteY25" fmla="*/ 306618 h 306617"/>
                <a:gd name="connsiteX26" fmla="*/ 415733 w 423319"/>
                <a:gd name="connsiteY26" fmla="*/ 306618 h 306617"/>
                <a:gd name="connsiteX27" fmla="*/ 417242 w 423319"/>
                <a:gd name="connsiteY27" fmla="*/ 306459 h 306617"/>
                <a:gd name="connsiteX28" fmla="*/ 417858 w 423319"/>
                <a:gd name="connsiteY28" fmla="*/ 306280 h 306617"/>
                <a:gd name="connsiteX29" fmla="*/ 418672 w 423319"/>
                <a:gd name="connsiteY29" fmla="*/ 306022 h 306617"/>
                <a:gd name="connsiteX30" fmla="*/ 419347 w 423319"/>
                <a:gd name="connsiteY30" fmla="*/ 305665 h 306617"/>
                <a:gd name="connsiteX31" fmla="*/ 419983 w 423319"/>
                <a:gd name="connsiteY31" fmla="*/ 305327 h 306617"/>
                <a:gd name="connsiteX32" fmla="*/ 421095 w 423319"/>
                <a:gd name="connsiteY32" fmla="*/ 304414 h 306617"/>
                <a:gd name="connsiteX33" fmla="*/ 421135 w 423319"/>
                <a:gd name="connsiteY33" fmla="*/ 304375 h 306617"/>
                <a:gd name="connsiteX34" fmla="*/ 421154 w 423319"/>
                <a:gd name="connsiteY34" fmla="*/ 304335 h 306617"/>
                <a:gd name="connsiteX35" fmla="*/ 422068 w 423319"/>
                <a:gd name="connsiteY35" fmla="*/ 303203 h 306617"/>
                <a:gd name="connsiteX36" fmla="*/ 422406 w 423319"/>
                <a:gd name="connsiteY36" fmla="*/ 302608 h 306617"/>
                <a:gd name="connsiteX37" fmla="*/ 333635 w 423319"/>
                <a:gd name="connsiteY37" fmla="*/ 206199 h 306617"/>
                <a:gd name="connsiteX38" fmla="*/ 322831 w 423319"/>
                <a:gd name="connsiteY38" fmla="*/ 206199 h 306617"/>
                <a:gd name="connsiteX39" fmla="*/ 322831 w 423319"/>
                <a:gd name="connsiteY39" fmla="*/ 216999 h 306617"/>
                <a:gd name="connsiteX40" fmla="*/ 397224 w 423319"/>
                <a:gd name="connsiteY40" fmla="*/ 291370 h 306617"/>
                <a:gd name="connsiteX41" fmla="*/ 26095 w 423319"/>
                <a:gd name="connsiteY41" fmla="*/ 291370 h 306617"/>
                <a:gd name="connsiteX42" fmla="*/ 100488 w 423319"/>
                <a:gd name="connsiteY42" fmla="*/ 216999 h 306617"/>
                <a:gd name="connsiteX43" fmla="*/ 100488 w 423319"/>
                <a:gd name="connsiteY43" fmla="*/ 206199 h 306617"/>
                <a:gd name="connsiteX44" fmla="*/ 89684 w 423319"/>
                <a:gd name="connsiteY44" fmla="*/ 206199 h 306617"/>
                <a:gd name="connsiteX45" fmla="*/ 15292 w 423319"/>
                <a:gd name="connsiteY45" fmla="*/ 280570 h 306617"/>
                <a:gd name="connsiteX46" fmla="*/ 15292 w 423319"/>
                <a:gd name="connsiteY46" fmla="*/ 53406 h 306617"/>
                <a:gd name="connsiteX47" fmla="*/ 206695 w 423319"/>
                <a:gd name="connsiteY47" fmla="*/ 217416 h 306617"/>
                <a:gd name="connsiteX48" fmla="*/ 211660 w 423319"/>
                <a:gd name="connsiteY48" fmla="*/ 219262 h 306617"/>
                <a:gd name="connsiteX49" fmla="*/ 216624 w 423319"/>
                <a:gd name="connsiteY49" fmla="*/ 217416 h 306617"/>
                <a:gd name="connsiteX50" fmla="*/ 408028 w 423319"/>
                <a:gd name="connsiteY50" fmla="*/ 53406 h 306617"/>
                <a:gd name="connsiteX51" fmla="*/ 408028 w 423319"/>
                <a:gd name="connsiteY51" fmla="*/ 280570 h 306617"/>
                <a:gd name="connsiteX52" fmla="*/ 333635 w 423319"/>
                <a:gd name="connsiteY52" fmla="*/ 206199 h 306617"/>
                <a:gd name="connsiteX53" fmla="*/ 408028 w 423319"/>
                <a:gd name="connsiteY53" fmla="*/ 15287 h 306617"/>
                <a:gd name="connsiteX54" fmla="*/ 408028 w 423319"/>
                <a:gd name="connsiteY54" fmla="*/ 33275 h 306617"/>
                <a:gd name="connsiteX55" fmla="*/ 211660 w 423319"/>
                <a:gd name="connsiteY55" fmla="*/ 201553 h 306617"/>
                <a:gd name="connsiteX56" fmla="*/ 15292 w 423319"/>
                <a:gd name="connsiteY56" fmla="*/ 33275 h 306617"/>
                <a:gd name="connsiteX57" fmla="*/ 15292 w 423319"/>
                <a:gd name="connsiteY57" fmla="*/ 15287 h 306617"/>
                <a:gd name="connsiteX58" fmla="*/ 408028 w 423319"/>
                <a:gd name="connsiteY58" fmla="*/ 15287 h 30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23319" h="306617">
                  <a:moveTo>
                    <a:pt x="422346" y="302647"/>
                  </a:moveTo>
                  <a:cubicBezTo>
                    <a:pt x="422465" y="302409"/>
                    <a:pt x="422624" y="302191"/>
                    <a:pt x="422723" y="301933"/>
                  </a:cubicBezTo>
                  <a:cubicBezTo>
                    <a:pt x="422823" y="301674"/>
                    <a:pt x="422882" y="301416"/>
                    <a:pt x="422962" y="301158"/>
                  </a:cubicBezTo>
                  <a:cubicBezTo>
                    <a:pt x="423021" y="300940"/>
                    <a:pt x="423101" y="300741"/>
                    <a:pt x="423160" y="300503"/>
                  </a:cubicBezTo>
                  <a:cubicBezTo>
                    <a:pt x="423259" y="300007"/>
                    <a:pt x="423299" y="299510"/>
                    <a:pt x="423319" y="299014"/>
                  </a:cubicBezTo>
                  <a:cubicBezTo>
                    <a:pt x="423319" y="299014"/>
                    <a:pt x="423319" y="299014"/>
                    <a:pt x="423319" y="299014"/>
                  </a:cubicBezTo>
                  <a:lnTo>
                    <a:pt x="423319" y="7644"/>
                  </a:lnTo>
                  <a:cubicBezTo>
                    <a:pt x="423319" y="3415"/>
                    <a:pt x="419903" y="0"/>
                    <a:pt x="415673" y="0"/>
                  </a:cubicBezTo>
                  <a:lnTo>
                    <a:pt x="7646" y="0"/>
                  </a:lnTo>
                  <a:cubicBezTo>
                    <a:pt x="3416" y="0"/>
                    <a:pt x="0" y="3415"/>
                    <a:pt x="0" y="7644"/>
                  </a:cubicBezTo>
                  <a:lnTo>
                    <a:pt x="0" y="299014"/>
                  </a:lnTo>
                  <a:cubicBezTo>
                    <a:pt x="0" y="299014"/>
                    <a:pt x="0" y="299014"/>
                    <a:pt x="0" y="299014"/>
                  </a:cubicBezTo>
                  <a:cubicBezTo>
                    <a:pt x="0" y="299510"/>
                    <a:pt x="60" y="300007"/>
                    <a:pt x="159" y="300503"/>
                  </a:cubicBezTo>
                  <a:cubicBezTo>
                    <a:pt x="199" y="300721"/>
                    <a:pt x="278" y="300940"/>
                    <a:pt x="357" y="301158"/>
                  </a:cubicBezTo>
                  <a:cubicBezTo>
                    <a:pt x="437" y="301416"/>
                    <a:pt x="496" y="301674"/>
                    <a:pt x="596" y="301933"/>
                  </a:cubicBezTo>
                  <a:cubicBezTo>
                    <a:pt x="695" y="302191"/>
                    <a:pt x="834" y="302409"/>
                    <a:pt x="973" y="302647"/>
                  </a:cubicBezTo>
                  <a:cubicBezTo>
                    <a:pt x="1092" y="302846"/>
                    <a:pt x="1172" y="303064"/>
                    <a:pt x="1311" y="303243"/>
                  </a:cubicBezTo>
                  <a:cubicBezTo>
                    <a:pt x="1589" y="303640"/>
                    <a:pt x="1887" y="304017"/>
                    <a:pt x="2224" y="304355"/>
                  </a:cubicBezTo>
                  <a:cubicBezTo>
                    <a:pt x="2224" y="304355"/>
                    <a:pt x="2244" y="304394"/>
                    <a:pt x="2264" y="304394"/>
                  </a:cubicBezTo>
                  <a:cubicBezTo>
                    <a:pt x="2264" y="304394"/>
                    <a:pt x="2304" y="304434"/>
                    <a:pt x="2324" y="304434"/>
                  </a:cubicBezTo>
                  <a:cubicBezTo>
                    <a:pt x="2661" y="304772"/>
                    <a:pt x="3038" y="305069"/>
                    <a:pt x="3436" y="305327"/>
                  </a:cubicBezTo>
                  <a:cubicBezTo>
                    <a:pt x="3634" y="305466"/>
                    <a:pt x="3853" y="305546"/>
                    <a:pt x="4071" y="305665"/>
                  </a:cubicBezTo>
                  <a:cubicBezTo>
                    <a:pt x="4290" y="305784"/>
                    <a:pt x="4508" y="305923"/>
                    <a:pt x="4766" y="306022"/>
                  </a:cubicBezTo>
                  <a:cubicBezTo>
                    <a:pt x="5024" y="306141"/>
                    <a:pt x="5302" y="306201"/>
                    <a:pt x="5580" y="306280"/>
                  </a:cubicBezTo>
                  <a:cubicBezTo>
                    <a:pt x="5779" y="306340"/>
                    <a:pt x="5978" y="306419"/>
                    <a:pt x="6196" y="306459"/>
                  </a:cubicBezTo>
                  <a:cubicBezTo>
                    <a:pt x="6693" y="306558"/>
                    <a:pt x="7189" y="306618"/>
                    <a:pt x="7705" y="306618"/>
                  </a:cubicBezTo>
                  <a:lnTo>
                    <a:pt x="415733" y="306618"/>
                  </a:lnTo>
                  <a:cubicBezTo>
                    <a:pt x="416229" y="306618"/>
                    <a:pt x="416746" y="306558"/>
                    <a:pt x="417242" y="306459"/>
                  </a:cubicBezTo>
                  <a:cubicBezTo>
                    <a:pt x="417461" y="306419"/>
                    <a:pt x="417639" y="306340"/>
                    <a:pt x="417858" y="306280"/>
                  </a:cubicBezTo>
                  <a:cubicBezTo>
                    <a:pt x="418136" y="306201"/>
                    <a:pt x="418414" y="306141"/>
                    <a:pt x="418672" y="306022"/>
                  </a:cubicBezTo>
                  <a:cubicBezTo>
                    <a:pt x="418910" y="305923"/>
                    <a:pt x="419129" y="305784"/>
                    <a:pt x="419347" y="305665"/>
                  </a:cubicBezTo>
                  <a:cubicBezTo>
                    <a:pt x="419566" y="305546"/>
                    <a:pt x="419784" y="305466"/>
                    <a:pt x="419983" y="305327"/>
                  </a:cubicBezTo>
                  <a:cubicBezTo>
                    <a:pt x="420380" y="305069"/>
                    <a:pt x="420757" y="304752"/>
                    <a:pt x="421095" y="304414"/>
                  </a:cubicBezTo>
                  <a:cubicBezTo>
                    <a:pt x="421095" y="304414"/>
                    <a:pt x="421135" y="304394"/>
                    <a:pt x="421135" y="304375"/>
                  </a:cubicBezTo>
                  <a:cubicBezTo>
                    <a:pt x="421135" y="304375"/>
                    <a:pt x="421135" y="304355"/>
                    <a:pt x="421154" y="304335"/>
                  </a:cubicBezTo>
                  <a:cubicBezTo>
                    <a:pt x="421492" y="303997"/>
                    <a:pt x="421810" y="303620"/>
                    <a:pt x="422068" y="303203"/>
                  </a:cubicBezTo>
                  <a:cubicBezTo>
                    <a:pt x="422187" y="303005"/>
                    <a:pt x="422286" y="302806"/>
                    <a:pt x="422406" y="302608"/>
                  </a:cubicBezTo>
                  <a:close/>
                  <a:moveTo>
                    <a:pt x="333635" y="206199"/>
                  </a:moveTo>
                  <a:cubicBezTo>
                    <a:pt x="330656" y="203221"/>
                    <a:pt x="325810" y="203221"/>
                    <a:pt x="322831" y="206199"/>
                  </a:cubicBezTo>
                  <a:cubicBezTo>
                    <a:pt x="319853" y="209177"/>
                    <a:pt x="319853" y="214021"/>
                    <a:pt x="322831" y="216999"/>
                  </a:cubicBezTo>
                  <a:lnTo>
                    <a:pt x="397224" y="291370"/>
                  </a:lnTo>
                  <a:lnTo>
                    <a:pt x="26095" y="291370"/>
                  </a:lnTo>
                  <a:lnTo>
                    <a:pt x="100488" y="216999"/>
                  </a:lnTo>
                  <a:cubicBezTo>
                    <a:pt x="103467" y="214021"/>
                    <a:pt x="103467" y="209177"/>
                    <a:pt x="100488" y="206199"/>
                  </a:cubicBezTo>
                  <a:cubicBezTo>
                    <a:pt x="97509" y="203221"/>
                    <a:pt x="92663" y="203221"/>
                    <a:pt x="89684" y="206199"/>
                  </a:cubicBezTo>
                  <a:lnTo>
                    <a:pt x="15292" y="280570"/>
                  </a:lnTo>
                  <a:lnTo>
                    <a:pt x="15292" y="53406"/>
                  </a:lnTo>
                  <a:lnTo>
                    <a:pt x="206695" y="217416"/>
                  </a:lnTo>
                  <a:cubicBezTo>
                    <a:pt x="208125" y="218647"/>
                    <a:pt x="209892" y="219262"/>
                    <a:pt x="211660" y="219262"/>
                  </a:cubicBezTo>
                  <a:cubicBezTo>
                    <a:pt x="213427" y="219262"/>
                    <a:pt x="215195" y="218647"/>
                    <a:pt x="216624" y="217416"/>
                  </a:cubicBezTo>
                  <a:lnTo>
                    <a:pt x="408028" y="53406"/>
                  </a:lnTo>
                  <a:lnTo>
                    <a:pt x="408028" y="280570"/>
                  </a:lnTo>
                  <a:lnTo>
                    <a:pt x="333635" y="206199"/>
                  </a:lnTo>
                  <a:close/>
                  <a:moveTo>
                    <a:pt x="408028" y="15287"/>
                  </a:moveTo>
                  <a:lnTo>
                    <a:pt x="408028" y="33275"/>
                  </a:lnTo>
                  <a:lnTo>
                    <a:pt x="211660" y="201553"/>
                  </a:lnTo>
                  <a:lnTo>
                    <a:pt x="15292" y="33275"/>
                  </a:lnTo>
                  <a:lnTo>
                    <a:pt x="15292" y="15287"/>
                  </a:lnTo>
                  <a:lnTo>
                    <a:pt x="408028" y="15287"/>
                  </a:lnTo>
                  <a:close/>
                </a:path>
              </a:pathLst>
            </a:custGeom>
            <a:solidFill>
              <a:srgbClr val="000000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59" name="Graphic 9">
              <a:extLst>
                <a:ext uri="{FF2B5EF4-FFF2-40B4-BE49-F238E27FC236}">
                  <a16:creationId xmlns:a16="http://schemas.microsoft.com/office/drawing/2014/main" id="{09207898-AEB6-942E-CC61-9332B08804EC}"/>
                </a:ext>
              </a:extLst>
            </p:cNvPr>
            <p:cNvGrpSpPr/>
            <p:nvPr/>
          </p:nvGrpSpPr>
          <p:grpSpPr>
            <a:xfrm>
              <a:off x="5745580" y="3480071"/>
              <a:ext cx="677636" cy="346483"/>
              <a:chOff x="5745580" y="3480071"/>
              <a:chExt cx="677636" cy="346483"/>
            </a:xfrm>
            <a:solidFill>
              <a:srgbClr val="000000"/>
            </a:solidFill>
          </p:grpSpPr>
          <p:sp>
            <p:nvSpPr>
              <p:cNvPr id="260" name="Freeform 101">
                <a:extLst>
                  <a:ext uri="{FF2B5EF4-FFF2-40B4-BE49-F238E27FC236}">
                    <a16:creationId xmlns:a16="http://schemas.microsoft.com/office/drawing/2014/main" id="{0C6C69E4-B3FD-6022-50EA-CC7AA3F80F5C}"/>
                  </a:ext>
                </a:extLst>
              </p:cNvPr>
              <p:cNvSpPr/>
              <p:nvPr/>
            </p:nvSpPr>
            <p:spPr>
              <a:xfrm>
                <a:off x="5871925" y="3485074"/>
                <a:ext cx="86566" cy="120907"/>
              </a:xfrm>
              <a:custGeom>
                <a:avLst/>
                <a:gdLst>
                  <a:gd name="connsiteX0" fmla="*/ 0 w 86566"/>
                  <a:gd name="connsiteY0" fmla="*/ 120908 h 120907"/>
                  <a:gd name="connsiteX1" fmla="*/ 0 w 86566"/>
                  <a:gd name="connsiteY1" fmla="*/ 0 h 120907"/>
                  <a:gd name="connsiteX2" fmla="*/ 83965 w 86566"/>
                  <a:gd name="connsiteY2" fmla="*/ 0 h 120907"/>
                  <a:gd name="connsiteX3" fmla="*/ 83965 w 86566"/>
                  <a:gd name="connsiteY3" fmla="*/ 23665 h 120907"/>
                  <a:gd name="connsiteX4" fmla="*/ 24189 w 86566"/>
                  <a:gd name="connsiteY4" fmla="*/ 23665 h 120907"/>
                  <a:gd name="connsiteX5" fmla="*/ 24189 w 86566"/>
                  <a:gd name="connsiteY5" fmla="*/ 44571 h 120907"/>
                  <a:gd name="connsiteX6" fmla="*/ 58922 w 86566"/>
                  <a:gd name="connsiteY6" fmla="*/ 44571 h 120907"/>
                  <a:gd name="connsiteX7" fmla="*/ 58922 w 86566"/>
                  <a:gd name="connsiteY7" fmla="*/ 68058 h 120907"/>
                  <a:gd name="connsiteX8" fmla="*/ 24189 w 86566"/>
                  <a:gd name="connsiteY8" fmla="*/ 68058 h 120907"/>
                  <a:gd name="connsiteX9" fmla="*/ 24189 w 86566"/>
                  <a:gd name="connsiteY9" fmla="*/ 97243 h 120907"/>
                  <a:gd name="connsiteX10" fmla="*/ 86566 w 86566"/>
                  <a:gd name="connsiteY10" fmla="*/ 97243 h 120907"/>
                  <a:gd name="connsiteX11" fmla="*/ 86566 w 86566"/>
                  <a:gd name="connsiteY11" fmla="*/ 120908 h 120907"/>
                  <a:gd name="connsiteX12" fmla="*/ 0 w 86566"/>
                  <a:gd name="connsiteY12" fmla="*/ 12090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566" h="120907">
                    <a:moveTo>
                      <a:pt x="0" y="120908"/>
                    </a:moveTo>
                    <a:lnTo>
                      <a:pt x="0" y="0"/>
                    </a:lnTo>
                    <a:lnTo>
                      <a:pt x="83965" y="0"/>
                    </a:lnTo>
                    <a:lnTo>
                      <a:pt x="83965" y="23665"/>
                    </a:lnTo>
                    <a:lnTo>
                      <a:pt x="24189" y="23665"/>
                    </a:lnTo>
                    <a:lnTo>
                      <a:pt x="24189" y="44571"/>
                    </a:lnTo>
                    <a:lnTo>
                      <a:pt x="58922" y="44571"/>
                    </a:lnTo>
                    <a:lnTo>
                      <a:pt x="58922" y="68058"/>
                    </a:lnTo>
                    <a:lnTo>
                      <a:pt x="24189" y="68058"/>
                    </a:lnTo>
                    <a:lnTo>
                      <a:pt x="24189" y="97243"/>
                    </a:lnTo>
                    <a:lnTo>
                      <a:pt x="86566" y="97243"/>
                    </a:lnTo>
                    <a:lnTo>
                      <a:pt x="86566" y="120908"/>
                    </a:lnTo>
                    <a:lnTo>
                      <a:pt x="0" y="12090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 102">
                <a:extLst>
                  <a:ext uri="{FF2B5EF4-FFF2-40B4-BE49-F238E27FC236}">
                    <a16:creationId xmlns:a16="http://schemas.microsoft.com/office/drawing/2014/main" id="{6B38B351-09EC-0AB1-95B4-626E004C0B2F}"/>
                  </a:ext>
                </a:extLst>
              </p:cNvPr>
              <p:cNvSpPr/>
              <p:nvPr/>
            </p:nvSpPr>
            <p:spPr>
              <a:xfrm>
                <a:off x="5976980" y="3513385"/>
                <a:ext cx="129958" cy="92596"/>
              </a:xfrm>
              <a:custGeom>
                <a:avLst/>
                <a:gdLst>
                  <a:gd name="connsiteX0" fmla="*/ 106128 w 129958"/>
                  <a:gd name="connsiteY0" fmla="*/ 92597 h 92596"/>
                  <a:gd name="connsiteX1" fmla="*/ 106128 w 129958"/>
                  <a:gd name="connsiteY1" fmla="*/ 43539 h 92596"/>
                  <a:gd name="connsiteX2" fmla="*/ 91611 w 129958"/>
                  <a:gd name="connsiteY2" fmla="*/ 22474 h 92596"/>
                  <a:gd name="connsiteX3" fmla="*/ 76915 w 129958"/>
                  <a:gd name="connsiteY3" fmla="*/ 43023 h 92596"/>
                  <a:gd name="connsiteX4" fmla="*/ 76915 w 129958"/>
                  <a:gd name="connsiteY4" fmla="*/ 92597 h 92596"/>
                  <a:gd name="connsiteX5" fmla="*/ 53064 w 129958"/>
                  <a:gd name="connsiteY5" fmla="*/ 92597 h 92596"/>
                  <a:gd name="connsiteX6" fmla="*/ 53064 w 129958"/>
                  <a:gd name="connsiteY6" fmla="*/ 43539 h 92596"/>
                  <a:gd name="connsiteX7" fmla="*/ 38547 w 129958"/>
                  <a:gd name="connsiteY7" fmla="*/ 22474 h 92596"/>
                  <a:gd name="connsiteX8" fmla="*/ 23851 w 129958"/>
                  <a:gd name="connsiteY8" fmla="*/ 43023 h 92596"/>
                  <a:gd name="connsiteX9" fmla="*/ 23851 w 129958"/>
                  <a:gd name="connsiteY9" fmla="*/ 92597 h 92596"/>
                  <a:gd name="connsiteX10" fmla="*/ 0 w 129958"/>
                  <a:gd name="connsiteY10" fmla="*/ 92597 h 92596"/>
                  <a:gd name="connsiteX11" fmla="*/ 0 w 129958"/>
                  <a:gd name="connsiteY11" fmla="*/ 1906 h 92596"/>
                  <a:gd name="connsiteX12" fmla="*/ 23851 w 129958"/>
                  <a:gd name="connsiteY12" fmla="*/ 1906 h 92596"/>
                  <a:gd name="connsiteX13" fmla="*/ 23851 w 129958"/>
                  <a:gd name="connsiteY13" fmla="*/ 7941 h 92596"/>
                  <a:gd name="connsiteX14" fmla="*/ 43730 w 129958"/>
                  <a:gd name="connsiteY14" fmla="*/ 0 h 92596"/>
                  <a:gd name="connsiteX15" fmla="*/ 68792 w 129958"/>
                  <a:gd name="connsiteY15" fmla="*/ 11575 h 92596"/>
                  <a:gd name="connsiteX16" fmla="*/ 97648 w 129958"/>
                  <a:gd name="connsiteY16" fmla="*/ 0 h 92596"/>
                  <a:gd name="connsiteX17" fmla="*/ 129959 w 129958"/>
                  <a:gd name="connsiteY17" fmla="*/ 41454 h 92596"/>
                  <a:gd name="connsiteX18" fmla="*/ 129959 w 129958"/>
                  <a:gd name="connsiteY18" fmla="*/ 92577 h 92596"/>
                  <a:gd name="connsiteX19" fmla="*/ 106108 w 129958"/>
                  <a:gd name="connsiteY19" fmla="*/ 92577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958" h="92596">
                    <a:moveTo>
                      <a:pt x="106128" y="92597"/>
                    </a:moveTo>
                    <a:lnTo>
                      <a:pt x="106128" y="43539"/>
                    </a:lnTo>
                    <a:cubicBezTo>
                      <a:pt x="106128" y="27299"/>
                      <a:pt x="101461" y="22474"/>
                      <a:pt x="91611" y="22474"/>
                    </a:cubicBezTo>
                    <a:cubicBezTo>
                      <a:pt x="81760" y="22474"/>
                      <a:pt x="76915" y="27318"/>
                      <a:pt x="76915" y="43023"/>
                    </a:cubicBezTo>
                    <a:lnTo>
                      <a:pt x="76915" y="92597"/>
                    </a:lnTo>
                    <a:lnTo>
                      <a:pt x="53064" y="92597"/>
                    </a:lnTo>
                    <a:lnTo>
                      <a:pt x="53064" y="43539"/>
                    </a:lnTo>
                    <a:cubicBezTo>
                      <a:pt x="53064" y="27299"/>
                      <a:pt x="48397" y="22474"/>
                      <a:pt x="38547" y="22474"/>
                    </a:cubicBezTo>
                    <a:cubicBezTo>
                      <a:pt x="28697" y="22474"/>
                      <a:pt x="23851" y="27318"/>
                      <a:pt x="23851" y="43023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217" y="0"/>
                      <a:pt x="43730" y="0"/>
                    </a:cubicBezTo>
                    <a:cubicBezTo>
                      <a:pt x="55308" y="0"/>
                      <a:pt x="62040" y="3276"/>
                      <a:pt x="68792" y="11575"/>
                    </a:cubicBezTo>
                    <a:cubicBezTo>
                      <a:pt x="75008" y="5182"/>
                      <a:pt x="82614" y="0"/>
                      <a:pt x="97648" y="0"/>
                    </a:cubicBezTo>
                    <a:cubicBezTo>
                      <a:pt x="120804" y="0"/>
                      <a:pt x="129959" y="15883"/>
                      <a:pt x="129959" y="41454"/>
                    </a:cubicBezTo>
                    <a:lnTo>
                      <a:pt x="129959" y="92577"/>
                    </a:lnTo>
                    <a:lnTo>
                      <a:pt x="106108" y="9257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 103">
                <a:extLst>
                  <a:ext uri="{FF2B5EF4-FFF2-40B4-BE49-F238E27FC236}">
                    <a16:creationId xmlns:a16="http://schemas.microsoft.com/office/drawing/2014/main" id="{511B2769-B01F-46A0-2AB4-31E976F0B6DE}"/>
                  </a:ext>
                </a:extLst>
              </p:cNvPr>
              <p:cNvSpPr/>
              <p:nvPr/>
            </p:nvSpPr>
            <p:spPr>
              <a:xfrm>
                <a:off x="6123561" y="3513385"/>
                <a:ext cx="78086" cy="94482"/>
              </a:xfrm>
              <a:custGeom>
                <a:avLst/>
                <a:gdLst>
                  <a:gd name="connsiteX0" fmla="*/ 54255 w 78086"/>
                  <a:gd name="connsiteY0" fmla="*/ 92597 h 94482"/>
                  <a:gd name="connsiteX1" fmla="*/ 54255 w 78086"/>
                  <a:gd name="connsiteY1" fmla="*/ 86542 h 94482"/>
                  <a:gd name="connsiteX2" fmla="*/ 33860 w 78086"/>
                  <a:gd name="connsiteY2" fmla="*/ 94483 h 94482"/>
                  <a:gd name="connsiteX3" fmla="*/ 0 w 78086"/>
                  <a:gd name="connsiteY3" fmla="*/ 62181 h 94482"/>
                  <a:gd name="connsiteX4" fmla="*/ 36799 w 78086"/>
                  <a:gd name="connsiteY4" fmla="*/ 32123 h 94482"/>
                  <a:gd name="connsiteX5" fmla="*/ 54255 w 78086"/>
                  <a:gd name="connsiteY5" fmla="*/ 35756 h 94482"/>
                  <a:gd name="connsiteX6" fmla="*/ 54255 w 78086"/>
                  <a:gd name="connsiteY6" fmla="*/ 31269 h 94482"/>
                  <a:gd name="connsiteX7" fmla="*/ 41287 w 78086"/>
                  <a:gd name="connsiteY7" fmla="*/ 19695 h 94482"/>
                  <a:gd name="connsiteX8" fmla="*/ 16404 w 78086"/>
                  <a:gd name="connsiteY8" fmla="*/ 25730 h 94482"/>
                  <a:gd name="connsiteX9" fmla="*/ 7249 w 78086"/>
                  <a:gd name="connsiteY9" fmla="*/ 9153 h 94482"/>
                  <a:gd name="connsiteX10" fmla="*/ 41287 w 78086"/>
                  <a:gd name="connsiteY10" fmla="*/ 0 h 94482"/>
                  <a:gd name="connsiteX11" fmla="*/ 78086 w 78086"/>
                  <a:gd name="connsiteY11" fmla="*/ 31786 h 94482"/>
                  <a:gd name="connsiteX12" fmla="*/ 78086 w 78086"/>
                  <a:gd name="connsiteY12" fmla="*/ 92597 h 94482"/>
                  <a:gd name="connsiteX13" fmla="*/ 54236 w 78086"/>
                  <a:gd name="connsiteY13" fmla="*/ 92597 h 94482"/>
                  <a:gd name="connsiteX14" fmla="*/ 54255 w 78086"/>
                  <a:gd name="connsiteY14" fmla="*/ 54597 h 94482"/>
                  <a:gd name="connsiteX15" fmla="*/ 37673 w 78086"/>
                  <a:gd name="connsiteY15" fmla="*/ 50805 h 94482"/>
                  <a:gd name="connsiteX16" fmla="*/ 23851 w 78086"/>
                  <a:gd name="connsiteY16" fmla="*/ 62201 h 94482"/>
                  <a:gd name="connsiteX17" fmla="*/ 37673 w 78086"/>
                  <a:gd name="connsiteY17" fmla="*/ 74292 h 94482"/>
                  <a:gd name="connsiteX18" fmla="*/ 54255 w 78086"/>
                  <a:gd name="connsiteY18" fmla="*/ 65993 h 94482"/>
                  <a:gd name="connsiteX19" fmla="*/ 54255 w 78086"/>
                  <a:gd name="connsiteY19" fmla="*/ 5459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8086" h="94482">
                    <a:moveTo>
                      <a:pt x="54255" y="92597"/>
                    </a:moveTo>
                    <a:lnTo>
                      <a:pt x="54255" y="86542"/>
                    </a:lnTo>
                    <a:cubicBezTo>
                      <a:pt x="49926" y="91028"/>
                      <a:pt x="42340" y="94483"/>
                      <a:pt x="33860" y="94483"/>
                    </a:cubicBezTo>
                    <a:cubicBezTo>
                      <a:pt x="16920" y="94483"/>
                      <a:pt x="0" y="84119"/>
                      <a:pt x="0" y="62181"/>
                    </a:cubicBezTo>
                    <a:cubicBezTo>
                      <a:pt x="0" y="42149"/>
                      <a:pt x="16245" y="32123"/>
                      <a:pt x="36799" y="32123"/>
                    </a:cubicBezTo>
                    <a:cubicBezTo>
                      <a:pt x="45100" y="32123"/>
                      <a:pt x="50442" y="33850"/>
                      <a:pt x="54255" y="35756"/>
                    </a:cubicBezTo>
                    <a:lnTo>
                      <a:pt x="54255" y="31269"/>
                    </a:lnTo>
                    <a:cubicBezTo>
                      <a:pt x="54255" y="24876"/>
                      <a:pt x="49926" y="19695"/>
                      <a:pt x="41287" y="19695"/>
                    </a:cubicBezTo>
                    <a:cubicBezTo>
                      <a:pt x="30404" y="19695"/>
                      <a:pt x="24705" y="21243"/>
                      <a:pt x="16404" y="25730"/>
                    </a:cubicBezTo>
                    <a:lnTo>
                      <a:pt x="7249" y="9153"/>
                    </a:lnTo>
                    <a:cubicBezTo>
                      <a:pt x="17794" y="3117"/>
                      <a:pt x="26591" y="0"/>
                      <a:pt x="41287" y="0"/>
                    </a:cubicBezTo>
                    <a:cubicBezTo>
                      <a:pt x="63232" y="0"/>
                      <a:pt x="78086" y="11396"/>
                      <a:pt x="78086" y="31786"/>
                    </a:cubicBezTo>
                    <a:lnTo>
                      <a:pt x="78086" y="92597"/>
                    </a:lnTo>
                    <a:lnTo>
                      <a:pt x="54236" y="92597"/>
                    </a:lnTo>
                    <a:close/>
                    <a:moveTo>
                      <a:pt x="54255" y="54597"/>
                    </a:moveTo>
                    <a:cubicBezTo>
                      <a:pt x="50105" y="51996"/>
                      <a:pt x="46133" y="50805"/>
                      <a:pt x="37673" y="50805"/>
                    </a:cubicBezTo>
                    <a:cubicBezTo>
                      <a:pt x="28697" y="50805"/>
                      <a:pt x="23851" y="54955"/>
                      <a:pt x="23851" y="62201"/>
                    </a:cubicBezTo>
                    <a:cubicBezTo>
                      <a:pt x="23851" y="68594"/>
                      <a:pt x="27485" y="74292"/>
                      <a:pt x="37673" y="74292"/>
                    </a:cubicBezTo>
                    <a:cubicBezTo>
                      <a:pt x="45458" y="74292"/>
                      <a:pt x="51674" y="70321"/>
                      <a:pt x="54255" y="65993"/>
                    </a:cubicBezTo>
                    <a:lnTo>
                      <a:pt x="54255" y="5459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 104">
                <a:extLst>
                  <a:ext uri="{FF2B5EF4-FFF2-40B4-BE49-F238E27FC236}">
                    <a16:creationId xmlns:a16="http://schemas.microsoft.com/office/drawing/2014/main" id="{38A10086-9B56-02DC-8C5E-09D6BC024080}"/>
                  </a:ext>
                </a:extLst>
              </p:cNvPr>
              <p:cNvSpPr/>
              <p:nvPr/>
            </p:nvSpPr>
            <p:spPr>
              <a:xfrm>
                <a:off x="6222082" y="3480587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08 w 27286"/>
                  <a:gd name="connsiteY5" fmla="*/ 125395 h 125394"/>
                  <a:gd name="connsiteX6" fmla="*/ 1708 w 27286"/>
                  <a:gd name="connsiteY6" fmla="*/ 34704 h 125394"/>
                  <a:gd name="connsiteX7" fmla="*/ 25559 w 27286"/>
                  <a:gd name="connsiteY7" fmla="*/ 34704 h 125394"/>
                  <a:gd name="connsiteX8" fmla="*/ 25559 w 27286"/>
                  <a:gd name="connsiteY8" fmla="*/ 125395 h 125394"/>
                  <a:gd name="connsiteX9" fmla="*/ 170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08" y="125395"/>
                    </a:moveTo>
                    <a:lnTo>
                      <a:pt x="1708" y="34704"/>
                    </a:lnTo>
                    <a:lnTo>
                      <a:pt x="25559" y="34704"/>
                    </a:lnTo>
                    <a:lnTo>
                      <a:pt x="25559" y="125395"/>
                    </a:lnTo>
                    <a:lnTo>
                      <a:pt x="170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 105">
                <a:extLst>
                  <a:ext uri="{FF2B5EF4-FFF2-40B4-BE49-F238E27FC236}">
                    <a16:creationId xmlns:a16="http://schemas.microsoft.com/office/drawing/2014/main" id="{764F8F9B-18CA-88ED-522D-73C87BFA4AE3}"/>
                  </a:ext>
                </a:extLst>
              </p:cNvPr>
              <p:cNvSpPr/>
              <p:nvPr/>
            </p:nvSpPr>
            <p:spPr>
              <a:xfrm>
                <a:off x="6270797" y="3480071"/>
                <a:ext cx="23850" cy="125930"/>
              </a:xfrm>
              <a:custGeom>
                <a:avLst/>
                <a:gdLst>
                  <a:gd name="connsiteX0" fmla="*/ 0 w 23850"/>
                  <a:gd name="connsiteY0" fmla="*/ 125911 h 125930"/>
                  <a:gd name="connsiteX1" fmla="*/ 0 w 23850"/>
                  <a:gd name="connsiteY1" fmla="*/ 11912 h 125930"/>
                  <a:gd name="connsiteX2" fmla="*/ 23851 w 23850"/>
                  <a:gd name="connsiteY2" fmla="*/ 0 h 125930"/>
                  <a:gd name="connsiteX3" fmla="*/ 23851 w 23850"/>
                  <a:gd name="connsiteY3" fmla="*/ 125931 h 125930"/>
                  <a:gd name="connsiteX4" fmla="*/ 0 w 23850"/>
                  <a:gd name="connsiteY4" fmla="*/ 125931 h 12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50" h="125930">
                    <a:moveTo>
                      <a:pt x="0" y="125911"/>
                    </a:moveTo>
                    <a:lnTo>
                      <a:pt x="0" y="11912"/>
                    </a:lnTo>
                    <a:lnTo>
                      <a:pt x="23851" y="0"/>
                    </a:lnTo>
                    <a:lnTo>
                      <a:pt x="23851" y="125931"/>
                    </a:lnTo>
                    <a:lnTo>
                      <a:pt x="0" y="12593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 106">
                <a:extLst>
                  <a:ext uri="{FF2B5EF4-FFF2-40B4-BE49-F238E27FC236}">
                    <a16:creationId xmlns:a16="http://schemas.microsoft.com/office/drawing/2014/main" id="{F3EFAAF1-CA3F-CC8B-5898-18041468181E}"/>
                  </a:ext>
                </a:extLst>
              </p:cNvPr>
              <p:cNvSpPr/>
              <p:nvPr/>
            </p:nvSpPr>
            <p:spPr>
              <a:xfrm>
                <a:off x="5745580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 107">
                <a:extLst>
                  <a:ext uri="{FF2B5EF4-FFF2-40B4-BE49-F238E27FC236}">
                    <a16:creationId xmlns:a16="http://schemas.microsoft.com/office/drawing/2014/main" id="{4143F634-1E4B-5E47-4BB9-DC823BE6827E}"/>
                  </a:ext>
                </a:extLst>
              </p:cNvPr>
              <p:cNvSpPr/>
              <p:nvPr/>
            </p:nvSpPr>
            <p:spPr>
              <a:xfrm>
                <a:off x="5855759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6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 108">
                <a:extLst>
                  <a:ext uri="{FF2B5EF4-FFF2-40B4-BE49-F238E27FC236}">
                    <a16:creationId xmlns:a16="http://schemas.microsoft.com/office/drawing/2014/main" id="{9DA7ED9B-9E03-4C93-195A-17C8C61A86A3}"/>
                  </a:ext>
                </a:extLst>
              </p:cNvPr>
              <p:cNvSpPr/>
              <p:nvPr/>
            </p:nvSpPr>
            <p:spPr>
              <a:xfrm>
                <a:off x="5947966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 109">
                <a:extLst>
                  <a:ext uri="{FF2B5EF4-FFF2-40B4-BE49-F238E27FC236}">
                    <a16:creationId xmlns:a16="http://schemas.microsoft.com/office/drawing/2014/main" id="{1A1E575F-3261-EC33-8A94-92C54DA95CCD}"/>
                  </a:ext>
                </a:extLst>
              </p:cNvPr>
              <p:cNvSpPr/>
              <p:nvPr/>
            </p:nvSpPr>
            <p:spPr>
              <a:xfrm>
                <a:off x="6042257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 110">
                <a:extLst>
                  <a:ext uri="{FF2B5EF4-FFF2-40B4-BE49-F238E27FC236}">
                    <a16:creationId xmlns:a16="http://schemas.microsoft.com/office/drawing/2014/main" id="{D5673293-9636-7D81-BFEF-1C895231BDA2}"/>
                  </a:ext>
                </a:extLst>
              </p:cNvPr>
              <p:cNvSpPr/>
              <p:nvPr/>
            </p:nvSpPr>
            <p:spPr>
              <a:xfrm>
                <a:off x="6143420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 111">
                <a:extLst>
                  <a:ext uri="{FF2B5EF4-FFF2-40B4-BE49-F238E27FC236}">
                    <a16:creationId xmlns:a16="http://schemas.microsoft.com/office/drawing/2014/main" id="{7D089F93-33C8-5587-62D0-13E6EA5C0C45}"/>
                  </a:ext>
                </a:extLst>
              </p:cNvPr>
              <p:cNvSpPr/>
              <p:nvPr/>
            </p:nvSpPr>
            <p:spPr>
              <a:xfrm>
                <a:off x="6214993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 112">
                <a:extLst>
                  <a:ext uri="{FF2B5EF4-FFF2-40B4-BE49-F238E27FC236}">
                    <a16:creationId xmlns:a16="http://schemas.microsoft.com/office/drawing/2014/main" id="{A4C06657-ED51-5B62-B5EF-57996BD36BC8}"/>
                  </a:ext>
                </a:extLst>
              </p:cNvPr>
              <p:cNvSpPr/>
              <p:nvPr/>
            </p:nvSpPr>
            <p:spPr>
              <a:xfrm>
                <a:off x="6255069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 113">
                <a:extLst>
                  <a:ext uri="{FF2B5EF4-FFF2-40B4-BE49-F238E27FC236}">
                    <a16:creationId xmlns:a16="http://schemas.microsoft.com/office/drawing/2014/main" id="{F79A212D-D2DF-C42E-79A0-C747F5159C89}"/>
                  </a:ext>
                </a:extLst>
              </p:cNvPr>
              <p:cNvSpPr/>
              <p:nvPr/>
            </p:nvSpPr>
            <p:spPr>
              <a:xfrm>
                <a:off x="6329918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C09A7942-C14D-138D-2941-91FF1C67B601}"/>
              </a:ext>
            </a:extLst>
          </p:cNvPr>
          <p:cNvGrpSpPr/>
          <p:nvPr/>
        </p:nvGrpSpPr>
        <p:grpSpPr>
          <a:xfrm>
            <a:off x="6733219" y="3190206"/>
            <a:ext cx="851826" cy="1217863"/>
            <a:chOff x="6861981" y="2732601"/>
            <a:chExt cx="1037663" cy="1433411"/>
          </a:xfrm>
        </p:grpSpPr>
        <p:sp>
          <p:nvSpPr>
            <p:cNvPr id="274" name="Freeform 115">
              <a:extLst>
                <a:ext uri="{FF2B5EF4-FFF2-40B4-BE49-F238E27FC236}">
                  <a16:creationId xmlns:a16="http://schemas.microsoft.com/office/drawing/2014/main" id="{5DD96A15-6292-0121-B5D0-EB1083E869B9}"/>
                </a:ext>
              </a:extLst>
            </p:cNvPr>
            <p:cNvSpPr/>
            <p:nvPr/>
          </p:nvSpPr>
          <p:spPr>
            <a:xfrm>
              <a:off x="6861981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rgbClr val="E6E7E8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75" name="Graphic 10">
              <a:extLst>
                <a:ext uri="{FF2B5EF4-FFF2-40B4-BE49-F238E27FC236}">
                  <a16:creationId xmlns:a16="http://schemas.microsoft.com/office/drawing/2014/main" id="{3AA37F9C-8D97-9EF7-79CB-D9ADEF48458C}"/>
                </a:ext>
              </a:extLst>
            </p:cNvPr>
            <p:cNvGrpSpPr/>
            <p:nvPr/>
          </p:nvGrpSpPr>
          <p:grpSpPr>
            <a:xfrm>
              <a:off x="7184117" y="2965487"/>
              <a:ext cx="393331" cy="393219"/>
              <a:chOff x="7184117" y="2965487"/>
              <a:chExt cx="393331" cy="393219"/>
            </a:xfrm>
            <a:solidFill>
              <a:srgbClr val="000000"/>
            </a:solidFill>
          </p:grpSpPr>
          <p:sp>
            <p:nvSpPr>
              <p:cNvPr id="293" name="Freeform 117">
                <a:extLst>
                  <a:ext uri="{FF2B5EF4-FFF2-40B4-BE49-F238E27FC236}">
                    <a16:creationId xmlns:a16="http://schemas.microsoft.com/office/drawing/2014/main" id="{9BD26E60-C393-668D-F49D-EA46D751F41F}"/>
                  </a:ext>
                </a:extLst>
              </p:cNvPr>
              <p:cNvSpPr/>
              <p:nvPr/>
            </p:nvSpPr>
            <p:spPr>
              <a:xfrm>
                <a:off x="7253604" y="3300893"/>
                <a:ext cx="15291" cy="15287"/>
              </a:xfrm>
              <a:custGeom>
                <a:avLst/>
                <a:gdLst>
                  <a:gd name="connsiteX0" fmla="*/ 7646 w 15291"/>
                  <a:gd name="connsiteY0" fmla="*/ 15287 h 15287"/>
                  <a:gd name="connsiteX1" fmla="*/ 2244 w 15291"/>
                  <a:gd name="connsiteY1" fmla="*/ 13044 h 15287"/>
                  <a:gd name="connsiteX2" fmla="*/ 0 w 15291"/>
                  <a:gd name="connsiteY2" fmla="*/ 7644 h 15287"/>
                  <a:gd name="connsiteX3" fmla="*/ 159 w 15291"/>
                  <a:gd name="connsiteY3" fmla="*/ 6155 h 15287"/>
                  <a:gd name="connsiteX4" fmla="*/ 596 w 15291"/>
                  <a:gd name="connsiteY4" fmla="*/ 4725 h 15287"/>
                  <a:gd name="connsiteX5" fmla="*/ 1291 w 15291"/>
                  <a:gd name="connsiteY5" fmla="*/ 3415 h 15287"/>
                  <a:gd name="connsiteX6" fmla="*/ 2244 w 15291"/>
                  <a:gd name="connsiteY6" fmla="*/ 2243 h 15287"/>
                  <a:gd name="connsiteX7" fmla="*/ 7646 w 15291"/>
                  <a:gd name="connsiteY7" fmla="*/ 0 h 15287"/>
                  <a:gd name="connsiteX8" fmla="*/ 13048 w 15291"/>
                  <a:gd name="connsiteY8" fmla="*/ 2243 h 15287"/>
                  <a:gd name="connsiteX9" fmla="*/ 14001 w 15291"/>
                  <a:gd name="connsiteY9" fmla="*/ 3415 h 15287"/>
                  <a:gd name="connsiteX10" fmla="*/ 14696 w 15291"/>
                  <a:gd name="connsiteY10" fmla="*/ 4725 h 15287"/>
                  <a:gd name="connsiteX11" fmla="*/ 15133 w 15291"/>
                  <a:gd name="connsiteY11" fmla="*/ 6155 h 15287"/>
                  <a:gd name="connsiteX12" fmla="*/ 15292 w 15291"/>
                  <a:gd name="connsiteY12" fmla="*/ 7644 h 15287"/>
                  <a:gd name="connsiteX13" fmla="*/ 13048 w 15291"/>
                  <a:gd name="connsiteY13" fmla="*/ 13044 h 15287"/>
                  <a:gd name="connsiteX14" fmla="*/ 7646 w 15291"/>
                  <a:gd name="connsiteY14" fmla="*/ 15287 h 1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291" h="15287">
                    <a:moveTo>
                      <a:pt x="7646" y="15287"/>
                    </a:moveTo>
                    <a:cubicBezTo>
                      <a:pt x="5640" y="15287"/>
                      <a:pt x="3654" y="14473"/>
                      <a:pt x="2244" y="13044"/>
                    </a:cubicBezTo>
                    <a:cubicBezTo>
                      <a:pt x="814" y="11614"/>
                      <a:pt x="0" y="9649"/>
                      <a:pt x="0" y="7644"/>
                    </a:cubicBezTo>
                    <a:cubicBezTo>
                      <a:pt x="0" y="7147"/>
                      <a:pt x="60" y="6651"/>
                      <a:pt x="159" y="6155"/>
                    </a:cubicBezTo>
                    <a:cubicBezTo>
                      <a:pt x="258" y="5658"/>
                      <a:pt x="397" y="5182"/>
                      <a:pt x="596" y="4725"/>
                    </a:cubicBezTo>
                    <a:cubicBezTo>
                      <a:pt x="794" y="4269"/>
                      <a:pt x="1013" y="3812"/>
                      <a:pt x="1291" y="3415"/>
                    </a:cubicBezTo>
                    <a:cubicBezTo>
                      <a:pt x="1569" y="2998"/>
                      <a:pt x="1887" y="2601"/>
                      <a:pt x="2244" y="2243"/>
                    </a:cubicBezTo>
                    <a:cubicBezTo>
                      <a:pt x="3674" y="814"/>
                      <a:pt x="5640" y="0"/>
                      <a:pt x="7646" y="0"/>
                    </a:cubicBezTo>
                    <a:cubicBezTo>
                      <a:pt x="9652" y="0"/>
                      <a:pt x="11618" y="814"/>
                      <a:pt x="13048" y="2243"/>
                    </a:cubicBezTo>
                    <a:cubicBezTo>
                      <a:pt x="13405" y="2601"/>
                      <a:pt x="13723" y="2998"/>
                      <a:pt x="14001" y="3415"/>
                    </a:cubicBezTo>
                    <a:cubicBezTo>
                      <a:pt x="14279" y="3832"/>
                      <a:pt x="14517" y="4269"/>
                      <a:pt x="14696" y="4725"/>
                    </a:cubicBezTo>
                    <a:cubicBezTo>
                      <a:pt x="14894" y="5182"/>
                      <a:pt x="15033" y="5678"/>
                      <a:pt x="15133" y="6155"/>
                    </a:cubicBezTo>
                    <a:cubicBezTo>
                      <a:pt x="15232" y="6651"/>
                      <a:pt x="15292" y="7147"/>
                      <a:pt x="15292" y="7644"/>
                    </a:cubicBezTo>
                    <a:cubicBezTo>
                      <a:pt x="15292" y="9649"/>
                      <a:pt x="14477" y="11634"/>
                      <a:pt x="13048" y="13044"/>
                    </a:cubicBezTo>
                    <a:cubicBezTo>
                      <a:pt x="11618" y="14473"/>
                      <a:pt x="9652" y="15287"/>
                      <a:pt x="7646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 118">
                <a:extLst>
                  <a:ext uri="{FF2B5EF4-FFF2-40B4-BE49-F238E27FC236}">
                    <a16:creationId xmlns:a16="http://schemas.microsoft.com/office/drawing/2014/main" id="{B60C8BAA-A5D9-A9C9-BE14-6A5A8154F9FF}"/>
                  </a:ext>
                </a:extLst>
              </p:cNvPr>
              <p:cNvSpPr/>
              <p:nvPr/>
            </p:nvSpPr>
            <p:spPr>
              <a:xfrm>
                <a:off x="7215018" y="3258025"/>
                <a:ext cx="15291" cy="15271"/>
              </a:xfrm>
              <a:custGeom>
                <a:avLst/>
                <a:gdLst>
                  <a:gd name="connsiteX0" fmla="*/ 7646 w 15291"/>
                  <a:gd name="connsiteY0" fmla="*/ 15272 h 15271"/>
                  <a:gd name="connsiteX1" fmla="*/ 2244 w 15291"/>
                  <a:gd name="connsiteY1" fmla="*/ 13028 h 15271"/>
                  <a:gd name="connsiteX2" fmla="*/ 0 w 15291"/>
                  <a:gd name="connsiteY2" fmla="*/ 7628 h 15271"/>
                  <a:gd name="connsiteX3" fmla="*/ 2244 w 15291"/>
                  <a:gd name="connsiteY3" fmla="*/ 2228 h 15271"/>
                  <a:gd name="connsiteX4" fmla="*/ 9135 w 15291"/>
                  <a:gd name="connsiteY4" fmla="*/ 144 h 15271"/>
                  <a:gd name="connsiteX5" fmla="*/ 10565 w 15291"/>
                  <a:gd name="connsiteY5" fmla="*/ 580 h 15271"/>
                  <a:gd name="connsiteX6" fmla="*/ 11896 w 15291"/>
                  <a:gd name="connsiteY6" fmla="*/ 1275 h 15271"/>
                  <a:gd name="connsiteX7" fmla="*/ 13047 w 15291"/>
                  <a:gd name="connsiteY7" fmla="*/ 2228 h 15271"/>
                  <a:gd name="connsiteX8" fmla="*/ 15292 w 15291"/>
                  <a:gd name="connsiteY8" fmla="*/ 7628 h 15271"/>
                  <a:gd name="connsiteX9" fmla="*/ 13047 w 15291"/>
                  <a:gd name="connsiteY9" fmla="*/ 13028 h 15271"/>
                  <a:gd name="connsiteX10" fmla="*/ 11896 w 15291"/>
                  <a:gd name="connsiteY10" fmla="*/ 13981 h 15271"/>
                  <a:gd name="connsiteX11" fmla="*/ 10565 w 15291"/>
                  <a:gd name="connsiteY11" fmla="*/ 14676 h 15271"/>
                  <a:gd name="connsiteX12" fmla="*/ 9135 w 15291"/>
                  <a:gd name="connsiteY12" fmla="*/ 15113 h 15271"/>
                  <a:gd name="connsiteX13" fmla="*/ 7646 w 15291"/>
                  <a:gd name="connsiteY13" fmla="*/ 15252 h 15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291" h="15271">
                    <a:moveTo>
                      <a:pt x="7646" y="15272"/>
                    </a:moveTo>
                    <a:cubicBezTo>
                      <a:pt x="5640" y="15272"/>
                      <a:pt x="3654" y="14458"/>
                      <a:pt x="2244" y="13028"/>
                    </a:cubicBezTo>
                    <a:cubicBezTo>
                      <a:pt x="814" y="11599"/>
                      <a:pt x="0" y="9634"/>
                      <a:pt x="0" y="7628"/>
                    </a:cubicBezTo>
                    <a:cubicBezTo>
                      <a:pt x="0" y="5623"/>
                      <a:pt x="814" y="3638"/>
                      <a:pt x="2244" y="2228"/>
                    </a:cubicBezTo>
                    <a:cubicBezTo>
                      <a:pt x="4031" y="461"/>
                      <a:pt x="6673" y="-353"/>
                      <a:pt x="9135" y="144"/>
                    </a:cubicBezTo>
                    <a:cubicBezTo>
                      <a:pt x="9632" y="243"/>
                      <a:pt x="10108" y="382"/>
                      <a:pt x="10565" y="580"/>
                    </a:cubicBezTo>
                    <a:cubicBezTo>
                      <a:pt x="11022" y="779"/>
                      <a:pt x="11479" y="997"/>
                      <a:pt x="11896" y="1275"/>
                    </a:cubicBezTo>
                    <a:cubicBezTo>
                      <a:pt x="12313" y="1553"/>
                      <a:pt x="12710" y="1871"/>
                      <a:pt x="13047" y="2228"/>
                    </a:cubicBezTo>
                    <a:cubicBezTo>
                      <a:pt x="14477" y="3658"/>
                      <a:pt x="15292" y="5623"/>
                      <a:pt x="15292" y="7628"/>
                    </a:cubicBezTo>
                    <a:cubicBezTo>
                      <a:pt x="15292" y="9634"/>
                      <a:pt x="14477" y="11599"/>
                      <a:pt x="13047" y="13028"/>
                    </a:cubicBezTo>
                    <a:cubicBezTo>
                      <a:pt x="12690" y="13386"/>
                      <a:pt x="12313" y="13703"/>
                      <a:pt x="11896" y="13981"/>
                    </a:cubicBezTo>
                    <a:cubicBezTo>
                      <a:pt x="11479" y="14259"/>
                      <a:pt x="11042" y="14498"/>
                      <a:pt x="10565" y="14676"/>
                    </a:cubicBezTo>
                    <a:cubicBezTo>
                      <a:pt x="10108" y="14875"/>
                      <a:pt x="9632" y="15014"/>
                      <a:pt x="9135" y="15113"/>
                    </a:cubicBezTo>
                    <a:cubicBezTo>
                      <a:pt x="8639" y="15212"/>
                      <a:pt x="8142" y="15252"/>
                      <a:pt x="7646" y="152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95" name="Graphic 10">
                <a:extLst>
                  <a:ext uri="{FF2B5EF4-FFF2-40B4-BE49-F238E27FC236}">
                    <a16:creationId xmlns:a16="http://schemas.microsoft.com/office/drawing/2014/main" id="{32611257-6AAE-A0E1-5CC3-5B519C3CE1A6}"/>
                  </a:ext>
                </a:extLst>
              </p:cNvPr>
              <p:cNvGrpSpPr/>
              <p:nvPr/>
            </p:nvGrpSpPr>
            <p:grpSpPr>
              <a:xfrm>
                <a:off x="7184117" y="2965487"/>
                <a:ext cx="393331" cy="393219"/>
                <a:chOff x="7184117" y="2965487"/>
                <a:chExt cx="393331" cy="393219"/>
              </a:xfrm>
              <a:solidFill>
                <a:srgbClr val="000000"/>
              </a:solidFill>
            </p:grpSpPr>
            <p:sp>
              <p:nvSpPr>
                <p:cNvPr id="296" name="Freeform 120">
                  <a:extLst>
                    <a:ext uri="{FF2B5EF4-FFF2-40B4-BE49-F238E27FC236}">
                      <a16:creationId xmlns:a16="http://schemas.microsoft.com/office/drawing/2014/main" id="{5471AE9F-2AAF-F4AF-5B71-B0E8B133B7A0}"/>
                    </a:ext>
                  </a:extLst>
                </p:cNvPr>
                <p:cNvSpPr/>
                <p:nvPr/>
              </p:nvSpPr>
              <p:spPr>
                <a:xfrm>
                  <a:off x="7184117" y="2965487"/>
                  <a:ext cx="393331" cy="301416"/>
                </a:xfrm>
                <a:custGeom>
                  <a:avLst/>
                  <a:gdLst>
                    <a:gd name="connsiteX0" fmla="*/ 358896 w 393331"/>
                    <a:gd name="connsiteY0" fmla="*/ 301416 h 301416"/>
                    <a:gd name="connsiteX1" fmla="*/ 354964 w 393331"/>
                    <a:gd name="connsiteY1" fmla="*/ 300324 h 301416"/>
                    <a:gd name="connsiteX2" fmla="*/ 352342 w 393331"/>
                    <a:gd name="connsiteY2" fmla="*/ 289842 h 301416"/>
                    <a:gd name="connsiteX3" fmla="*/ 378080 w 393331"/>
                    <a:gd name="connsiteY3" fmla="*/ 196669 h 301416"/>
                    <a:gd name="connsiteX4" fmla="*/ 196686 w 393331"/>
                    <a:gd name="connsiteY4" fmla="*/ 15287 h 301416"/>
                    <a:gd name="connsiteX5" fmla="*/ 15292 w 393331"/>
                    <a:gd name="connsiteY5" fmla="*/ 196669 h 301416"/>
                    <a:gd name="connsiteX6" fmla="*/ 7646 w 393331"/>
                    <a:gd name="connsiteY6" fmla="*/ 204313 h 301416"/>
                    <a:gd name="connsiteX7" fmla="*/ 0 w 393331"/>
                    <a:gd name="connsiteY7" fmla="*/ 196669 h 301416"/>
                    <a:gd name="connsiteX8" fmla="*/ 196666 w 393331"/>
                    <a:gd name="connsiteY8" fmla="*/ 0 h 301416"/>
                    <a:gd name="connsiteX9" fmla="*/ 393332 w 393331"/>
                    <a:gd name="connsiteY9" fmla="*/ 196669 h 301416"/>
                    <a:gd name="connsiteX10" fmla="*/ 365429 w 393331"/>
                    <a:gd name="connsiteY10" fmla="*/ 297704 h 301416"/>
                    <a:gd name="connsiteX11" fmla="*/ 358876 w 393331"/>
                    <a:gd name="connsiteY11" fmla="*/ 301416 h 301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93331" h="301416">
                      <a:moveTo>
                        <a:pt x="358896" y="301416"/>
                      </a:moveTo>
                      <a:cubicBezTo>
                        <a:pt x="357565" y="301416"/>
                        <a:pt x="356195" y="301059"/>
                        <a:pt x="354964" y="300324"/>
                      </a:cubicBezTo>
                      <a:cubicBezTo>
                        <a:pt x="351349" y="298160"/>
                        <a:pt x="350178" y="293455"/>
                        <a:pt x="352342" y="289842"/>
                      </a:cubicBezTo>
                      <a:cubicBezTo>
                        <a:pt x="369183" y="261789"/>
                        <a:pt x="378080" y="229566"/>
                        <a:pt x="378080" y="196669"/>
                      </a:cubicBezTo>
                      <a:cubicBezTo>
                        <a:pt x="378080" y="96647"/>
                        <a:pt x="296717" y="15287"/>
                        <a:pt x="196686" y="15287"/>
                      </a:cubicBezTo>
                      <a:cubicBezTo>
                        <a:pt x="96655" y="15287"/>
                        <a:pt x="15292" y="96647"/>
                        <a:pt x="15292" y="196669"/>
                      </a:cubicBezTo>
                      <a:cubicBezTo>
                        <a:pt x="15292" y="200898"/>
                        <a:pt x="11876" y="204313"/>
                        <a:pt x="7646" y="204313"/>
                      </a:cubicBezTo>
                      <a:cubicBezTo>
                        <a:pt x="3416" y="204313"/>
                        <a:pt x="0" y="200898"/>
                        <a:pt x="0" y="196669"/>
                      </a:cubicBezTo>
                      <a:cubicBezTo>
                        <a:pt x="0" y="88229"/>
                        <a:pt x="88234" y="0"/>
                        <a:pt x="196666" y="0"/>
                      </a:cubicBezTo>
                      <a:cubicBezTo>
                        <a:pt x="305097" y="0"/>
                        <a:pt x="393332" y="88229"/>
                        <a:pt x="393332" y="196669"/>
                      </a:cubicBezTo>
                      <a:cubicBezTo>
                        <a:pt x="393332" y="232346"/>
                        <a:pt x="383680" y="267268"/>
                        <a:pt x="365429" y="297704"/>
                      </a:cubicBezTo>
                      <a:cubicBezTo>
                        <a:pt x="364000" y="300086"/>
                        <a:pt x="361458" y="301416"/>
                        <a:pt x="358876" y="30141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7" name="Freeform 121">
                  <a:extLst>
                    <a:ext uri="{FF2B5EF4-FFF2-40B4-BE49-F238E27FC236}">
                      <a16:creationId xmlns:a16="http://schemas.microsoft.com/office/drawing/2014/main" id="{A3A9AA76-EBB0-47C9-BF60-7120ACFC5237}"/>
                    </a:ext>
                  </a:extLst>
                </p:cNvPr>
                <p:cNvSpPr/>
                <p:nvPr/>
              </p:nvSpPr>
              <p:spPr>
                <a:xfrm>
                  <a:off x="7253598" y="3267846"/>
                  <a:ext cx="61520" cy="48333"/>
                </a:xfrm>
                <a:custGeom>
                  <a:avLst/>
                  <a:gdLst>
                    <a:gd name="connsiteX0" fmla="*/ 7652 w 61520"/>
                    <a:gd name="connsiteY0" fmla="*/ 48334 h 48333"/>
                    <a:gd name="connsiteX1" fmla="*/ 741 w 61520"/>
                    <a:gd name="connsiteY1" fmla="*/ 43966 h 48333"/>
                    <a:gd name="connsiteX2" fmla="*/ 4356 w 61520"/>
                    <a:gd name="connsiteY2" fmla="*/ 33781 h 48333"/>
                    <a:gd name="connsiteX3" fmla="*/ 48423 w 61520"/>
                    <a:gd name="connsiteY3" fmla="*/ 2293 h 48333"/>
                    <a:gd name="connsiteX4" fmla="*/ 59227 w 61520"/>
                    <a:gd name="connsiteY4" fmla="*/ 2174 h 48333"/>
                    <a:gd name="connsiteX5" fmla="*/ 59346 w 61520"/>
                    <a:gd name="connsiteY5" fmla="*/ 12975 h 48333"/>
                    <a:gd name="connsiteX6" fmla="*/ 10909 w 61520"/>
                    <a:gd name="connsiteY6" fmla="*/ 47560 h 48333"/>
                    <a:gd name="connsiteX7" fmla="*/ 7632 w 61520"/>
                    <a:gd name="connsiteY7" fmla="*/ 48294 h 48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520" h="48333">
                      <a:moveTo>
                        <a:pt x="7652" y="48334"/>
                      </a:moveTo>
                      <a:cubicBezTo>
                        <a:pt x="4793" y="48334"/>
                        <a:pt x="2052" y="46726"/>
                        <a:pt x="741" y="43966"/>
                      </a:cubicBezTo>
                      <a:cubicBezTo>
                        <a:pt x="-1066" y="40154"/>
                        <a:pt x="543" y="35588"/>
                        <a:pt x="4356" y="33781"/>
                      </a:cubicBezTo>
                      <a:cubicBezTo>
                        <a:pt x="20779" y="25979"/>
                        <a:pt x="35614" y="15377"/>
                        <a:pt x="48423" y="2293"/>
                      </a:cubicBezTo>
                      <a:cubicBezTo>
                        <a:pt x="51382" y="-724"/>
                        <a:pt x="56208" y="-764"/>
                        <a:pt x="59227" y="2174"/>
                      </a:cubicBezTo>
                      <a:cubicBezTo>
                        <a:pt x="62245" y="5133"/>
                        <a:pt x="62285" y="9957"/>
                        <a:pt x="59346" y="12975"/>
                      </a:cubicBezTo>
                      <a:cubicBezTo>
                        <a:pt x="45266" y="27349"/>
                        <a:pt x="28981" y="38983"/>
                        <a:pt x="10909" y="47560"/>
                      </a:cubicBezTo>
                      <a:cubicBezTo>
                        <a:pt x="9857" y="48056"/>
                        <a:pt x="8725" y="48294"/>
                        <a:pt x="7632" y="4829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8" name="Freeform 122">
                  <a:extLst>
                    <a:ext uri="{FF2B5EF4-FFF2-40B4-BE49-F238E27FC236}">
                      <a16:creationId xmlns:a16="http://schemas.microsoft.com/office/drawing/2014/main" id="{71EE76FD-DDBC-2B69-5DFD-61FD8BE5EA88}"/>
                    </a:ext>
                  </a:extLst>
                </p:cNvPr>
                <p:cNvSpPr/>
                <p:nvPr/>
              </p:nvSpPr>
              <p:spPr>
                <a:xfrm>
                  <a:off x="7307514" y="3127512"/>
                  <a:ext cx="107982" cy="219580"/>
                </a:xfrm>
                <a:custGeom>
                  <a:avLst/>
                  <a:gdLst>
                    <a:gd name="connsiteX0" fmla="*/ 7654 w 107982"/>
                    <a:gd name="connsiteY0" fmla="*/ 219580 h 219580"/>
                    <a:gd name="connsiteX1" fmla="*/ 1379 w 107982"/>
                    <a:gd name="connsiteY1" fmla="*/ 216304 h 219580"/>
                    <a:gd name="connsiteX2" fmla="*/ 3285 w 107982"/>
                    <a:gd name="connsiteY2" fmla="*/ 205663 h 219580"/>
                    <a:gd name="connsiteX3" fmla="*/ 47968 w 107982"/>
                    <a:gd name="connsiteY3" fmla="*/ 163514 h 219580"/>
                    <a:gd name="connsiteX4" fmla="*/ 77777 w 107982"/>
                    <a:gd name="connsiteY4" fmla="*/ 111974 h 219580"/>
                    <a:gd name="connsiteX5" fmla="*/ 92672 w 107982"/>
                    <a:gd name="connsiteY5" fmla="*/ 34644 h 219580"/>
                    <a:gd name="connsiteX6" fmla="*/ 73309 w 107982"/>
                    <a:gd name="connsiteY6" fmla="*/ 15287 h 219580"/>
                    <a:gd name="connsiteX7" fmla="*/ 53946 w 107982"/>
                    <a:gd name="connsiteY7" fmla="*/ 34644 h 219580"/>
                    <a:gd name="connsiteX8" fmla="*/ 37800 w 107982"/>
                    <a:gd name="connsiteY8" fmla="*/ 106911 h 219580"/>
                    <a:gd name="connsiteX9" fmla="*/ 27633 w 107982"/>
                    <a:gd name="connsiteY9" fmla="*/ 110564 h 219580"/>
                    <a:gd name="connsiteX10" fmla="*/ 23978 w 107982"/>
                    <a:gd name="connsiteY10" fmla="*/ 100399 h 219580"/>
                    <a:gd name="connsiteX11" fmla="*/ 38674 w 107982"/>
                    <a:gd name="connsiteY11" fmla="*/ 34644 h 219580"/>
                    <a:gd name="connsiteX12" fmla="*/ 73329 w 107982"/>
                    <a:gd name="connsiteY12" fmla="*/ 0 h 219580"/>
                    <a:gd name="connsiteX13" fmla="*/ 107983 w 107982"/>
                    <a:gd name="connsiteY13" fmla="*/ 34644 h 219580"/>
                    <a:gd name="connsiteX14" fmla="*/ 91996 w 107982"/>
                    <a:gd name="connsiteY14" fmla="*/ 117652 h 219580"/>
                    <a:gd name="connsiteX15" fmla="*/ 59983 w 107982"/>
                    <a:gd name="connsiteY15" fmla="*/ 172984 h 219580"/>
                    <a:gd name="connsiteX16" fmla="*/ 12043 w 107982"/>
                    <a:gd name="connsiteY16" fmla="*/ 218190 h 219580"/>
                    <a:gd name="connsiteX17" fmla="*/ 7674 w 107982"/>
                    <a:gd name="connsiteY17" fmla="*/ 219560 h 219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7982" h="219580">
                      <a:moveTo>
                        <a:pt x="7654" y="219580"/>
                      </a:moveTo>
                      <a:cubicBezTo>
                        <a:pt x="5231" y="219580"/>
                        <a:pt x="2868" y="218448"/>
                        <a:pt x="1379" y="216304"/>
                      </a:cubicBezTo>
                      <a:cubicBezTo>
                        <a:pt x="-1044" y="212850"/>
                        <a:pt x="-190" y="208085"/>
                        <a:pt x="3285" y="205663"/>
                      </a:cubicBezTo>
                      <a:cubicBezTo>
                        <a:pt x="20165" y="193890"/>
                        <a:pt x="35199" y="179714"/>
                        <a:pt x="47968" y="163514"/>
                      </a:cubicBezTo>
                      <a:cubicBezTo>
                        <a:pt x="60361" y="147810"/>
                        <a:pt x="70389" y="130458"/>
                        <a:pt x="77777" y="111974"/>
                      </a:cubicBezTo>
                      <a:cubicBezTo>
                        <a:pt x="87647" y="87276"/>
                        <a:pt x="92672" y="61268"/>
                        <a:pt x="92672" y="34644"/>
                      </a:cubicBezTo>
                      <a:cubicBezTo>
                        <a:pt x="92672" y="23963"/>
                        <a:pt x="83993" y="15287"/>
                        <a:pt x="73309" y="15287"/>
                      </a:cubicBezTo>
                      <a:cubicBezTo>
                        <a:pt x="62624" y="15287"/>
                        <a:pt x="53946" y="23983"/>
                        <a:pt x="53946" y="34644"/>
                      </a:cubicBezTo>
                      <a:cubicBezTo>
                        <a:pt x="53946" y="59878"/>
                        <a:pt x="48505" y="84199"/>
                        <a:pt x="37800" y="106911"/>
                      </a:cubicBezTo>
                      <a:cubicBezTo>
                        <a:pt x="35993" y="110723"/>
                        <a:pt x="31446" y="112371"/>
                        <a:pt x="27633" y="110564"/>
                      </a:cubicBezTo>
                      <a:cubicBezTo>
                        <a:pt x="23820" y="108758"/>
                        <a:pt x="22171" y="104211"/>
                        <a:pt x="23978" y="100399"/>
                      </a:cubicBezTo>
                      <a:cubicBezTo>
                        <a:pt x="33729" y="79732"/>
                        <a:pt x="38674" y="57595"/>
                        <a:pt x="38674" y="34644"/>
                      </a:cubicBezTo>
                      <a:cubicBezTo>
                        <a:pt x="38674" y="15545"/>
                        <a:pt x="54224" y="0"/>
                        <a:pt x="73329" y="0"/>
                      </a:cubicBezTo>
                      <a:cubicBezTo>
                        <a:pt x="92433" y="0"/>
                        <a:pt x="107983" y="15545"/>
                        <a:pt x="107983" y="34644"/>
                      </a:cubicBezTo>
                      <a:cubicBezTo>
                        <a:pt x="107983" y="63214"/>
                        <a:pt x="102601" y="91148"/>
                        <a:pt x="91996" y="117652"/>
                      </a:cubicBezTo>
                      <a:cubicBezTo>
                        <a:pt x="84053" y="137506"/>
                        <a:pt x="73289" y="156128"/>
                        <a:pt x="59983" y="172984"/>
                      </a:cubicBezTo>
                      <a:cubicBezTo>
                        <a:pt x="46280" y="190356"/>
                        <a:pt x="30155" y="205583"/>
                        <a:pt x="12043" y="218190"/>
                      </a:cubicBezTo>
                      <a:cubicBezTo>
                        <a:pt x="10713" y="219123"/>
                        <a:pt x="9183" y="219560"/>
                        <a:pt x="7674" y="21956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9" name="Freeform 123">
                  <a:extLst>
                    <a:ext uri="{FF2B5EF4-FFF2-40B4-BE49-F238E27FC236}">
                      <a16:creationId xmlns:a16="http://schemas.microsoft.com/office/drawing/2014/main" id="{6F6F11DF-527A-5980-50BB-CC384F8D5D0C}"/>
                    </a:ext>
                  </a:extLst>
                </p:cNvPr>
                <p:cNvSpPr/>
                <p:nvPr/>
              </p:nvSpPr>
              <p:spPr>
                <a:xfrm>
                  <a:off x="7215013" y="3073489"/>
                  <a:ext cx="254441" cy="199807"/>
                </a:xfrm>
                <a:custGeom>
                  <a:avLst/>
                  <a:gdLst>
                    <a:gd name="connsiteX0" fmla="*/ 7651 w 254441"/>
                    <a:gd name="connsiteY0" fmla="*/ 199807 h 199807"/>
                    <a:gd name="connsiteX1" fmla="*/ 323 w 254441"/>
                    <a:gd name="connsiteY1" fmla="*/ 194348 h 199807"/>
                    <a:gd name="connsiteX2" fmla="*/ 5466 w 254441"/>
                    <a:gd name="connsiteY2" fmla="*/ 184838 h 199807"/>
                    <a:gd name="connsiteX3" fmla="*/ 48442 w 254441"/>
                    <a:gd name="connsiteY3" fmla="*/ 158889 h 199807"/>
                    <a:gd name="connsiteX4" fmla="*/ 77138 w 254441"/>
                    <a:gd name="connsiteY4" fmla="*/ 88648 h 199807"/>
                    <a:gd name="connsiteX5" fmla="*/ 119359 w 254441"/>
                    <a:gd name="connsiteY5" fmla="*/ 13125 h 199807"/>
                    <a:gd name="connsiteX6" fmla="*/ 178440 w 254441"/>
                    <a:gd name="connsiteY6" fmla="*/ 915 h 199807"/>
                    <a:gd name="connsiteX7" fmla="*/ 254441 w 254441"/>
                    <a:gd name="connsiteY7" fmla="*/ 88648 h 199807"/>
                    <a:gd name="connsiteX8" fmla="*/ 248881 w 254441"/>
                    <a:gd name="connsiteY8" fmla="*/ 144118 h 199807"/>
                    <a:gd name="connsiteX9" fmla="*/ 239865 w 254441"/>
                    <a:gd name="connsiteY9" fmla="*/ 150094 h 199807"/>
                    <a:gd name="connsiteX10" fmla="*/ 233887 w 254441"/>
                    <a:gd name="connsiteY10" fmla="*/ 141081 h 199807"/>
                    <a:gd name="connsiteX11" fmla="*/ 239130 w 254441"/>
                    <a:gd name="connsiteY11" fmla="*/ 88648 h 199807"/>
                    <a:gd name="connsiteX12" fmla="*/ 176256 w 254441"/>
                    <a:gd name="connsiteY12" fmla="*/ 16043 h 199807"/>
                    <a:gd name="connsiteX13" fmla="*/ 165770 w 254441"/>
                    <a:gd name="connsiteY13" fmla="*/ 15289 h 199807"/>
                    <a:gd name="connsiteX14" fmla="*/ 127362 w 254441"/>
                    <a:gd name="connsiteY14" fmla="*/ 26149 h 199807"/>
                    <a:gd name="connsiteX15" fmla="*/ 92410 w 254441"/>
                    <a:gd name="connsiteY15" fmla="*/ 88648 h 199807"/>
                    <a:gd name="connsiteX16" fmla="*/ 59344 w 254441"/>
                    <a:gd name="connsiteY16" fmla="*/ 169590 h 199807"/>
                    <a:gd name="connsiteX17" fmla="*/ 9816 w 254441"/>
                    <a:gd name="connsiteY17" fmla="*/ 199490 h 199807"/>
                    <a:gd name="connsiteX18" fmla="*/ 7631 w 254441"/>
                    <a:gd name="connsiteY18" fmla="*/ 199807 h 199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54441" h="199807">
                      <a:moveTo>
                        <a:pt x="7651" y="199807"/>
                      </a:moveTo>
                      <a:cubicBezTo>
                        <a:pt x="4354" y="199807"/>
                        <a:pt x="1316" y="197663"/>
                        <a:pt x="323" y="194348"/>
                      </a:cubicBezTo>
                      <a:cubicBezTo>
                        <a:pt x="-889" y="190298"/>
                        <a:pt x="1415" y="186049"/>
                        <a:pt x="5466" y="184838"/>
                      </a:cubicBezTo>
                      <a:cubicBezTo>
                        <a:pt x="21671" y="180014"/>
                        <a:pt x="36526" y="171040"/>
                        <a:pt x="48442" y="158889"/>
                      </a:cubicBezTo>
                      <a:cubicBezTo>
                        <a:pt x="66950" y="140009"/>
                        <a:pt x="77138" y="115053"/>
                        <a:pt x="77138" y="88648"/>
                      </a:cubicBezTo>
                      <a:cubicBezTo>
                        <a:pt x="77138" y="57636"/>
                        <a:pt x="92926" y="29405"/>
                        <a:pt x="119359" y="13125"/>
                      </a:cubicBezTo>
                      <a:cubicBezTo>
                        <a:pt x="136835" y="2364"/>
                        <a:pt x="157528" y="-2083"/>
                        <a:pt x="178440" y="915"/>
                      </a:cubicBezTo>
                      <a:cubicBezTo>
                        <a:pt x="221773" y="7109"/>
                        <a:pt x="254441" y="44831"/>
                        <a:pt x="254441" y="88648"/>
                      </a:cubicBezTo>
                      <a:cubicBezTo>
                        <a:pt x="254441" y="107310"/>
                        <a:pt x="252575" y="125972"/>
                        <a:pt x="248881" y="144118"/>
                      </a:cubicBezTo>
                      <a:cubicBezTo>
                        <a:pt x="248047" y="148248"/>
                        <a:pt x="243995" y="150928"/>
                        <a:pt x="239865" y="150094"/>
                      </a:cubicBezTo>
                      <a:cubicBezTo>
                        <a:pt x="235734" y="149260"/>
                        <a:pt x="233053" y="145230"/>
                        <a:pt x="233887" y="141081"/>
                      </a:cubicBezTo>
                      <a:cubicBezTo>
                        <a:pt x="237362" y="123927"/>
                        <a:pt x="239130" y="106297"/>
                        <a:pt x="239130" y="88648"/>
                      </a:cubicBezTo>
                      <a:cubicBezTo>
                        <a:pt x="239130" y="52375"/>
                        <a:pt x="212102" y="21165"/>
                        <a:pt x="176256" y="16043"/>
                      </a:cubicBezTo>
                      <a:cubicBezTo>
                        <a:pt x="172741" y="15547"/>
                        <a:pt x="169206" y="15289"/>
                        <a:pt x="165770" y="15289"/>
                      </a:cubicBezTo>
                      <a:cubicBezTo>
                        <a:pt x="152166" y="15289"/>
                        <a:pt x="138881" y="19041"/>
                        <a:pt x="127362" y="26149"/>
                      </a:cubicBezTo>
                      <a:cubicBezTo>
                        <a:pt x="105477" y="39629"/>
                        <a:pt x="92410" y="62997"/>
                        <a:pt x="92410" y="88648"/>
                      </a:cubicBezTo>
                      <a:cubicBezTo>
                        <a:pt x="92410" y="119083"/>
                        <a:pt x="80673" y="147831"/>
                        <a:pt x="59344" y="169590"/>
                      </a:cubicBezTo>
                      <a:cubicBezTo>
                        <a:pt x="45622" y="183587"/>
                        <a:pt x="28503" y="193931"/>
                        <a:pt x="9816" y="199490"/>
                      </a:cubicBezTo>
                      <a:cubicBezTo>
                        <a:pt x="9081" y="199708"/>
                        <a:pt x="8346" y="199807"/>
                        <a:pt x="7631" y="1998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0" name="Freeform 124">
                  <a:extLst>
                    <a:ext uri="{FF2B5EF4-FFF2-40B4-BE49-F238E27FC236}">
                      <a16:creationId xmlns:a16="http://schemas.microsoft.com/office/drawing/2014/main" id="{DEEC098F-B861-392F-40C4-B3F6A3D1639A}"/>
                    </a:ext>
                  </a:extLst>
                </p:cNvPr>
                <p:cNvSpPr/>
                <p:nvPr/>
              </p:nvSpPr>
              <p:spPr>
                <a:xfrm>
                  <a:off x="7377059" y="3263311"/>
                  <a:ext cx="69536" cy="95395"/>
                </a:xfrm>
                <a:custGeom>
                  <a:avLst/>
                  <a:gdLst>
                    <a:gd name="connsiteX0" fmla="*/ 7636 w 69536"/>
                    <a:gd name="connsiteY0" fmla="*/ 95396 h 95395"/>
                    <a:gd name="connsiteX1" fmla="*/ 2294 w 69536"/>
                    <a:gd name="connsiteY1" fmla="*/ 93212 h 95395"/>
                    <a:gd name="connsiteX2" fmla="*/ 2175 w 69536"/>
                    <a:gd name="connsiteY2" fmla="*/ 82411 h 95395"/>
                    <a:gd name="connsiteX3" fmla="*/ 47176 w 69536"/>
                    <a:gd name="connsiteY3" fmla="*/ 20607 h 95395"/>
                    <a:gd name="connsiteX4" fmla="*/ 54901 w 69536"/>
                    <a:gd name="connsiteY4" fmla="*/ 4566 h 95395"/>
                    <a:gd name="connsiteX5" fmla="*/ 64970 w 69536"/>
                    <a:gd name="connsiteY5" fmla="*/ 655 h 95395"/>
                    <a:gd name="connsiteX6" fmla="*/ 68882 w 69536"/>
                    <a:gd name="connsiteY6" fmla="*/ 10720 h 95395"/>
                    <a:gd name="connsiteX7" fmla="*/ 60700 w 69536"/>
                    <a:gd name="connsiteY7" fmla="*/ 27695 h 95395"/>
                    <a:gd name="connsiteX8" fmla="*/ 13078 w 69536"/>
                    <a:gd name="connsiteY8" fmla="*/ 93073 h 95395"/>
                    <a:gd name="connsiteX9" fmla="*/ 7616 w 69536"/>
                    <a:gd name="connsiteY9" fmla="*/ 95376 h 95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9536" h="95395">
                      <a:moveTo>
                        <a:pt x="7636" y="95396"/>
                      </a:moveTo>
                      <a:cubicBezTo>
                        <a:pt x="5710" y="95396"/>
                        <a:pt x="3784" y="94661"/>
                        <a:pt x="2294" y="93212"/>
                      </a:cubicBezTo>
                      <a:cubicBezTo>
                        <a:pt x="-724" y="90254"/>
                        <a:pt x="-764" y="85429"/>
                        <a:pt x="2175" y="82411"/>
                      </a:cubicBezTo>
                      <a:cubicBezTo>
                        <a:pt x="20148" y="64067"/>
                        <a:pt x="35280" y="43280"/>
                        <a:pt x="47176" y="20607"/>
                      </a:cubicBezTo>
                      <a:cubicBezTo>
                        <a:pt x="49936" y="15366"/>
                        <a:pt x="52538" y="9966"/>
                        <a:pt x="54901" y="4566"/>
                      </a:cubicBezTo>
                      <a:cubicBezTo>
                        <a:pt x="56609" y="694"/>
                        <a:pt x="61117" y="-1053"/>
                        <a:pt x="64970" y="655"/>
                      </a:cubicBezTo>
                      <a:cubicBezTo>
                        <a:pt x="68842" y="2362"/>
                        <a:pt x="70590" y="6869"/>
                        <a:pt x="68882" y="10720"/>
                      </a:cubicBezTo>
                      <a:cubicBezTo>
                        <a:pt x="66360" y="16438"/>
                        <a:pt x="63600" y="22156"/>
                        <a:pt x="60700" y="27695"/>
                      </a:cubicBezTo>
                      <a:cubicBezTo>
                        <a:pt x="48109" y="51678"/>
                        <a:pt x="32083" y="73676"/>
                        <a:pt x="13078" y="93073"/>
                      </a:cubicBezTo>
                      <a:cubicBezTo>
                        <a:pt x="11588" y="94601"/>
                        <a:pt x="9602" y="95376"/>
                        <a:pt x="7616" y="9537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1" name="Freeform 125">
                  <a:extLst>
                    <a:ext uri="{FF2B5EF4-FFF2-40B4-BE49-F238E27FC236}">
                      <a16:creationId xmlns:a16="http://schemas.microsoft.com/office/drawing/2014/main" id="{5E0A1170-8F4C-0FC4-B6C2-8B741E883347}"/>
                    </a:ext>
                  </a:extLst>
                </p:cNvPr>
                <p:cNvSpPr/>
                <p:nvPr/>
              </p:nvSpPr>
              <p:spPr>
                <a:xfrm>
                  <a:off x="7461959" y="3154513"/>
                  <a:ext cx="61531" cy="182156"/>
                </a:xfrm>
                <a:custGeom>
                  <a:avLst/>
                  <a:gdLst>
                    <a:gd name="connsiteX0" fmla="*/ 7634 w 61531"/>
                    <a:gd name="connsiteY0" fmla="*/ 182156 h 182156"/>
                    <a:gd name="connsiteX1" fmla="*/ 3702 w 61531"/>
                    <a:gd name="connsiteY1" fmla="*/ 181064 h 182156"/>
                    <a:gd name="connsiteX2" fmla="*/ 1100 w 61531"/>
                    <a:gd name="connsiteY2" fmla="*/ 170582 h 182156"/>
                    <a:gd name="connsiteX3" fmla="*/ 46240 w 61531"/>
                    <a:gd name="connsiteY3" fmla="*/ 7644 h 182156"/>
                    <a:gd name="connsiteX4" fmla="*/ 53886 w 61531"/>
                    <a:gd name="connsiteY4" fmla="*/ 0 h 182156"/>
                    <a:gd name="connsiteX5" fmla="*/ 61532 w 61531"/>
                    <a:gd name="connsiteY5" fmla="*/ 7644 h 182156"/>
                    <a:gd name="connsiteX6" fmla="*/ 14207 w 61531"/>
                    <a:gd name="connsiteY6" fmla="*/ 178463 h 182156"/>
                    <a:gd name="connsiteX7" fmla="*/ 7654 w 61531"/>
                    <a:gd name="connsiteY7" fmla="*/ 182156 h 18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531" h="182156">
                      <a:moveTo>
                        <a:pt x="7634" y="182156"/>
                      </a:moveTo>
                      <a:cubicBezTo>
                        <a:pt x="6283" y="182156"/>
                        <a:pt x="4933" y="181799"/>
                        <a:pt x="3702" y="181064"/>
                      </a:cubicBezTo>
                      <a:cubicBezTo>
                        <a:pt x="87" y="178880"/>
                        <a:pt x="-1084" y="174195"/>
                        <a:pt x="1100" y="170582"/>
                      </a:cubicBezTo>
                      <a:cubicBezTo>
                        <a:pt x="30631" y="121523"/>
                        <a:pt x="46240" y="65179"/>
                        <a:pt x="46240" y="7644"/>
                      </a:cubicBezTo>
                      <a:cubicBezTo>
                        <a:pt x="46240" y="3415"/>
                        <a:pt x="49656" y="0"/>
                        <a:pt x="53886" y="0"/>
                      </a:cubicBezTo>
                      <a:cubicBezTo>
                        <a:pt x="58116" y="0"/>
                        <a:pt x="61532" y="3415"/>
                        <a:pt x="61532" y="7644"/>
                      </a:cubicBezTo>
                      <a:cubicBezTo>
                        <a:pt x="61532" y="67959"/>
                        <a:pt x="45168" y="127043"/>
                        <a:pt x="14207" y="178463"/>
                      </a:cubicBezTo>
                      <a:cubicBezTo>
                        <a:pt x="12777" y="180846"/>
                        <a:pt x="10235" y="182156"/>
                        <a:pt x="7654" y="18215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2" name="Freeform 126">
                  <a:extLst>
                    <a:ext uri="{FF2B5EF4-FFF2-40B4-BE49-F238E27FC236}">
                      <a16:creationId xmlns:a16="http://schemas.microsoft.com/office/drawing/2014/main" id="{D2190728-3C33-0D29-47C6-C50E6E278C1C}"/>
                    </a:ext>
                  </a:extLst>
                </p:cNvPr>
                <p:cNvSpPr/>
                <p:nvPr/>
              </p:nvSpPr>
              <p:spPr>
                <a:xfrm>
                  <a:off x="7423367" y="3029144"/>
                  <a:ext cx="89881" cy="89016"/>
                </a:xfrm>
                <a:custGeom>
                  <a:avLst/>
                  <a:gdLst>
                    <a:gd name="connsiteX0" fmla="*/ 82230 w 89881"/>
                    <a:gd name="connsiteY0" fmla="*/ 89017 h 89016"/>
                    <a:gd name="connsiteX1" fmla="*/ 75160 w 89881"/>
                    <a:gd name="connsiteY1" fmla="*/ 84291 h 89016"/>
                    <a:gd name="connsiteX2" fmla="*/ 4799 w 89881"/>
                    <a:gd name="connsiteY2" fmla="*/ 14745 h 89016"/>
                    <a:gd name="connsiteX3" fmla="*/ 549 w 89881"/>
                    <a:gd name="connsiteY3" fmla="*/ 4798 h 89016"/>
                    <a:gd name="connsiteX4" fmla="*/ 10499 w 89881"/>
                    <a:gd name="connsiteY4" fmla="*/ 549 h 89016"/>
                    <a:gd name="connsiteX5" fmla="*/ 89300 w 89881"/>
                    <a:gd name="connsiteY5" fmla="*/ 78415 h 89016"/>
                    <a:gd name="connsiteX6" fmla="*/ 85170 w 89881"/>
                    <a:gd name="connsiteY6" fmla="*/ 88401 h 89016"/>
                    <a:gd name="connsiteX7" fmla="*/ 82250 w 89881"/>
                    <a:gd name="connsiteY7" fmla="*/ 88977 h 89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9881" h="89016">
                      <a:moveTo>
                        <a:pt x="82230" y="89017"/>
                      </a:moveTo>
                      <a:cubicBezTo>
                        <a:pt x="79232" y="89017"/>
                        <a:pt x="76392" y="87250"/>
                        <a:pt x="75160" y="84291"/>
                      </a:cubicBezTo>
                      <a:cubicBezTo>
                        <a:pt x="62113" y="52784"/>
                        <a:pt x="36455" y="27451"/>
                        <a:pt x="4799" y="14745"/>
                      </a:cubicBezTo>
                      <a:cubicBezTo>
                        <a:pt x="887" y="13176"/>
                        <a:pt x="-1019" y="8729"/>
                        <a:pt x="549" y="4798"/>
                      </a:cubicBezTo>
                      <a:cubicBezTo>
                        <a:pt x="2118" y="887"/>
                        <a:pt x="6567" y="-1019"/>
                        <a:pt x="10499" y="549"/>
                      </a:cubicBezTo>
                      <a:cubicBezTo>
                        <a:pt x="45967" y="14764"/>
                        <a:pt x="74684" y="43155"/>
                        <a:pt x="89300" y="78415"/>
                      </a:cubicBezTo>
                      <a:cubicBezTo>
                        <a:pt x="90909" y="82306"/>
                        <a:pt x="89062" y="86793"/>
                        <a:pt x="85170" y="88401"/>
                      </a:cubicBezTo>
                      <a:cubicBezTo>
                        <a:pt x="84216" y="88798"/>
                        <a:pt x="83223" y="88977"/>
                        <a:pt x="82250" y="889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3" name="Freeform 127">
                  <a:extLst>
                    <a:ext uri="{FF2B5EF4-FFF2-40B4-BE49-F238E27FC236}">
                      <a16:creationId xmlns:a16="http://schemas.microsoft.com/office/drawing/2014/main" id="{CA1DA6D4-7455-E04D-3699-CF1E659ADDEA}"/>
                    </a:ext>
                  </a:extLst>
                </p:cNvPr>
                <p:cNvSpPr/>
                <p:nvPr/>
              </p:nvSpPr>
              <p:spPr>
                <a:xfrm>
                  <a:off x="7299853" y="3019509"/>
                  <a:ext cx="88615" cy="36947"/>
                </a:xfrm>
                <a:custGeom>
                  <a:avLst/>
                  <a:gdLst>
                    <a:gd name="connsiteX0" fmla="*/ 7649 w 88615"/>
                    <a:gd name="connsiteY0" fmla="*/ 36928 h 36947"/>
                    <a:gd name="connsiteX1" fmla="*/ 1235 w 88615"/>
                    <a:gd name="connsiteY1" fmla="*/ 33433 h 36947"/>
                    <a:gd name="connsiteX2" fmla="*/ 3499 w 88615"/>
                    <a:gd name="connsiteY2" fmla="*/ 22871 h 36947"/>
                    <a:gd name="connsiteX3" fmla="*/ 60534 w 88615"/>
                    <a:gd name="connsiteY3" fmla="*/ 1469 h 36947"/>
                    <a:gd name="connsiteX4" fmla="*/ 80969 w 88615"/>
                    <a:gd name="connsiteY4" fmla="*/ 0 h 36947"/>
                    <a:gd name="connsiteX5" fmla="*/ 88615 w 88615"/>
                    <a:gd name="connsiteY5" fmla="*/ 7644 h 36947"/>
                    <a:gd name="connsiteX6" fmla="*/ 80969 w 88615"/>
                    <a:gd name="connsiteY6" fmla="*/ 15287 h 36947"/>
                    <a:gd name="connsiteX7" fmla="*/ 62719 w 88615"/>
                    <a:gd name="connsiteY7" fmla="*/ 16617 h 36947"/>
                    <a:gd name="connsiteX8" fmla="*/ 11820 w 88615"/>
                    <a:gd name="connsiteY8" fmla="*/ 35717 h 36947"/>
                    <a:gd name="connsiteX9" fmla="*/ 7669 w 88615"/>
                    <a:gd name="connsiteY9" fmla="*/ 36947 h 3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8615" h="36947">
                      <a:moveTo>
                        <a:pt x="7649" y="36928"/>
                      </a:moveTo>
                      <a:cubicBezTo>
                        <a:pt x="5147" y="36928"/>
                        <a:pt x="2684" y="35697"/>
                        <a:pt x="1235" y="33433"/>
                      </a:cubicBezTo>
                      <a:cubicBezTo>
                        <a:pt x="-1069" y="29899"/>
                        <a:pt x="-56" y="25154"/>
                        <a:pt x="3499" y="22871"/>
                      </a:cubicBezTo>
                      <a:cubicBezTo>
                        <a:pt x="20895" y="11594"/>
                        <a:pt x="40079" y="4388"/>
                        <a:pt x="60534" y="1469"/>
                      </a:cubicBezTo>
                      <a:cubicBezTo>
                        <a:pt x="67366" y="496"/>
                        <a:pt x="74237" y="0"/>
                        <a:pt x="80969" y="0"/>
                      </a:cubicBezTo>
                      <a:cubicBezTo>
                        <a:pt x="85200" y="0"/>
                        <a:pt x="88615" y="3415"/>
                        <a:pt x="88615" y="7644"/>
                      </a:cubicBezTo>
                      <a:cubicBezTo>
                        <a:pt x="88615" y="11872"/>
                        <a:pt x="85200" y="15287"/>
                        <a:pt x="80969" y="15287"/>
                      </a:cubicBezTo>
                      <a:cubicBezTo>
                        <a:pt x="74972" y="15287"/>
                        <a:pt x="68816" y="15724"/>
                        <a:pt x="62719" y="16617"/>
                      </a:cubicBezTo>
                      <a:cubicBezTo>
                        <a:pt x="44468" y="19238"/>
                        <a:pt x="27350" y="25671"/>
                        <a:pt x="11820" y="35717"/>
                      </a:cubicBezTo>
                      <a:cubicBezTo>
                        <a:pt x="10529" y="36550"/>
                        <a:pt x="9099" y="36947"/>
                        <a:pt x="7669" y="3694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 128">
                  <a:extLst>
                    <a:ext uri="{FF2B5EF4-FFF2-40B4-BE49-F238E27FC236}">
                      <a16:creationId xmlns:a16="http://schemas.microsoft.com/office/drawing/2014/main" id="{219C8981-7B58-574B-3A3F-290D279489FF}"/>
                    </a:ext>
                  </a:extLst>
                </p:cNvPr>
                <p:cNvSpPr/>
                <p:nvPr/>
              </p:nvSpPr>
              <p:spPr>
                <a:xfrm>
                  <a:off x="7191824" y="3078928"/>
                  <a:ext cx="84739" cy="144257"/>
                </a:xfrm>
                <a:custGeom>
                  <a:avLst/>
                  <a:gdLst>
                    <a:gd name="connsiteX0" fmla="*/ 7644 w 84739"/>
                    <a:gd name="connsiteY0" fmla="*/ 144258 h 144257"/>
                    <a:gd name="connsiteX1" fmla="*/ 78 w 84739"/>
                    <a:gd name="connsiteY1" fmla="*/ 137706 h 144257"/>
                    <a:gd name="connsiteX2" fmla="*/ 6552 w 84739"/>
                    <a:gd name="connsiteY2" fmla="*/ 129050 h 144257"/>
                    <a:gd name="connsiteX3" fmla="*/ 46310 w 84739"/>
                    <a:gd name="connsiteY3" fmla="*/ 83228 h 144257"/>
                    <a:gd name="connsiteX4" fmla="*/ 70757 w 84739"/>
                    <a:gd name="connsiteY4" fmla="*/ 3357 h 144257"/>
                    <a:gd name="connsiteX5" fmla="*/ 81381 w 84739"/>
                    <a:gd name="connsiteY5" fmla="*/ 1313 h 144257"/>
                    <a:gd name="connsiteX6" fmla="*/ 83427 w 84739"/>
                    <a:gd name="connsiteY6" fmla="*/ 11934 h 144257"/>
                    <a:gd name="connsiteX7" fmla="*/ 61621 w 84739"/>
                    <a:gd name="connsiteY7" fmla="*/ 83228 h 144257"/>
                    <a:gd name="connsiteX8" fmla="*/ 8756 w 84739"/>
                    <a:gd name="connsiteY8" fmla="*/ 144179 h 144257"/>
                    <a:gd name="connsiteX9" fmla="*/ 7664 w 84739"/>
                    <a:gd name="connsiteY9" fmla="*/ 144258 h 14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4739" h="144257">
                      <a:moveTo>
                        <a:pt x="7644" y="144258"/>
                      </a:moveTo>
                      <a:cubicBezTo>
                        <a:pt x="3910" y="144258"/>
                        <a:pt x="634" y="141518"/>
                        <a:pt x="78" y="137706"/>
                      </a:cubicBezTo>
                      <a:cubicBezTo>
                        <a:pt x="-518" y="133537"/>
                        <a:pt x="2381" y="129666"/>
                        <a:pt x="6552" y="129050"/>
                      </a:cubicBezTo>
                      <a:cubicBezTo>
                        <a:pt x="29211" y="125814"/>
                        <a:pt x="46310" y="106099"/>
                        <a:pt x="46310" y="83228"/>
                      </a:cubicBezTo>
                      <a:cubicBezTo>
                        <a:pt x="46310" y="54599"/>
                        <a:pt x="54770" y="26983"/>
                        <a:pt x="70757" y="3357"/>
                      </a:cubicBezTo>
                      <a:cubicBezTo>
                        <a:pt x="73120" y="-137"/>
                        <a:pt x="77866" y="-1050"/>
                        <a:pt x="81381" y="1313"/>
                      </a:cubicBezTo>
                      <a:cubicBezTo>
                        <a:pt x="84876" y="3675"/>
                        <a:pt x="85790" y="8420"/>
                        <a:pt x="83427" y="11934"/>
                      </a:cubicBezTo>
                      <a:cubicBezTo>
                        <a:pt x="69148" y="33019"/>
                        <a:pt x="61621" y="57677"/>
                        <a:pt x="61621" y="83228"/>
                      </a:cubicBezTo>
                      <a:cubicBezTo>
                        <a:pt x="61621" y="113664"/>
                        <a:pt x="38882" y="139870"/>
                        <a:pt x="8756" y="144179"/>
                      </a:cubicBezTo>
                      <a:cubicBezTo>
                        <a:pt x="8399" y="144238"/>
                        <a:pt x="8021" y="144258"/>
                        <a:pt x="7664" y="14425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76" name="Graphic 10">
              <a:extLst>
                <a:ext uri="{FF2B5EF4-FFF2-40B4-BE49-F238E27FC236}">
                  <a16:creationId xmlns:a16="http://schemas.microsoft.com/office/drawing/2014/main" id="{9BF25F83-0299-A032-B8DD-28E5FBB72399}"/>
                </a:ext>
              </a:extLst>
            </p:cNvPr>
            <p:cNvGrpSpPr/>
            <p:nvPr/>
          </p:nvGrpSpPr>
          <p:grpSpPr>
            <a:xfrm>
              <a:off x="7044665" y="3480051"/>
              <a:ext cx="677636" cy="346503"/>
              <a:chOff x="7044665" y="3480051"/>
              <a:chExt cx="677636" cy="346503"/>
            </a:xfrm>
            <a:solidFill>
              <a:srgbClr val="000000"/>
            </a:solidFill>
          </p:grpSpPr>
          <p:sp>
            <p:nvSpPr>
              <p:cNvPr id="277" name="Freeform 130">
                <a:extLst>
                  <a:ext uri="{FF2B5EF4-FFF2-40B4-BE49-F238E27FC236}">
                    <a16:creationId xmlns:a16="http://schemas.microsoft.com/office/drawing/2014/main" id="{BC783A84-B8F9-8D7C-3ECA-A48F86180DF0}"/>
                  </a:ext>
                </a:extLst>
              </p:cNvPr>
              <p:cNvSpPr/>
              <p:nvPr/>
            </p:nvSpPr>
            <p:spPr>
              <a:xfrm>
                <a:off x="7077195" y="3485074"/>
                <a:ext cx="24188" cy="120907"/>
              </a:xfrm>
              <a:custGeom>
                <a:avLst/>
                <a:gdLst>
                  <a:gd name="connsiteX0" fmla="*/ 0 w 24188"/>
                  <a:gd name="connsiteY0" fmla="*/ 120908 h 120907"/>
                  <a:gd name="connsiteX1" fmla="*/ 0 w 24188"/>
                  <a:gd name="connsiteY1" fmla="*/ 0 h 120907"/>
                  <a:gd name="connsiteX2" fmla="*/ 24189 w 24188"/>
                  <a:gd name="connsiteY2" fmla="*/ 0 h 120907"/>
                  <a:gd name="connsiteX3" fmla="*/ 24189 w 24188"/>
                  <a:gd name="connsiteY3" fmla="*/ 120908 h 120907"/>
                  <a:gd name="connsiteX4" fmla="*/ 0 w 24188"/>
                  <a:gd name="connsiteY4" fmla="*/ 12090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88" h="120907">
                    <a:moveTo>
                      <a:pt x="0" y="120908"/>
                    </a:moveTo>
                    <a:lnTo>
                      <a:pt x="0" y="0"/>
                    </a:lnTo>
                    <a:lnTo>
                      <a:pt x="24189" y="0"/>
                    </a:lnTo>
                    <a:lnTo>
                      <a:pt x="24189" y="120908"/>
                    </a:lnTo>
                    <a:lnTo>
                      <a:pt x="0" y="12090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 131">
                <a:extLst>
                  <a:ext uri="{FF2B5EF4-FFF2-40B4-BE49-F238E27FC236}">
                    <a16:creationId xmlns:a16="http://schemas.microsoft.com/office/drawing/2014/main" id="{CF326EEE-5246-8BBE-72A3-31E3D4758482}"/>
                  </a:ext>
                </a:extLst>
              </p:cNvPr>
              <p:cNvSpPr/>
              <p:nvPr/>
            </p:nvSpPr>
            <p:spPr>
              <a:xfrm>
                <a:off x="7124023" y="3480071"/>
                <a:ext cx="78285" cy="127817"/>
              </a:xfrm>
              <a:custGeom>
                <a:avLst/>
                <a:gdLst>
                  <a:gd name="connsiteX0" fmla="*/ 54434 w 78285"/>
                  <a:gd name="connsiteY0" fmla="*/ 125911 h 127817"/>
                  <a:gd name="connsiteX1" fmla="*/ 54434 w 78285"/>
                  <a:gd name="connsiteY1" fmla="*/ 120213 h 127817"/>
                  <a:gd name="connsiteX2" fmla="*/ 35250 w 78285"/>
                  <a:gd name="connsiteY2" fmla="*/ 127817 h 127817"/>
                  <a:gd name="connsiteX3" fmla="*/ 0 w 78285"/>
                  <a:gd name="connsiteY3" fmla="*/ 79454 h 127817"/>
                  <a:gd name="connsiteX4" fmla="*/ 35250 w 78285"/>
                  <a:gd name="connsiteY4" fmla="*/ 33334 h 127817"/>
                  <a:gd name="connsiteX5" fmla="*/ 54434 w 78285"/>
                  <a:gd name="connsiteY5" fmla="*/ 40422 h 127817"/>
                  <a:gd name="connsiteX6" fmla="*/ 54434 w 78285"/>
                  <a:gd name="connsiteY6" fmla="*/ 11912 h 127817"/>
                  <a:gd name="connsiteX7" fmla="*/ 78285 w 78285"/>
                  <a:gd name="connsiteY7" fmla="*/ 0 h 127817"/>
                  <a:gd name="connsiteX8" fmla="*/ 78285 w 78285"/>
                  <a:gd name="connsiteY8" fmla="*/ 125931 h 127817"/>
                  <a:gd name="connsiteX9" fmla="*/ 54434 w 78285"/>
                  <a:gd name="connsiteY9" fmla="*/ 125931 h 127817"/>
                  <a:gd name="connsiteX10" fmla="*/ 54434 w 78285"/>
                  <a:gd name="connsiteY10" fmla="*/ 63551 h 127817"/>
                  <a:gd name="connsiteX11" fmla="*/ 38368 w 78285"/>
                  <a:gd name="connsiteY11" fmla="*/ 55769 h 127817"/>
                  <a:gd name="connsiteX12" fmla="*/ 24208 w 78285"/>
                  <a:gd name="connsiteY12" fmla="*/ 78918 h 127817"/>
                  <a:gd name="connsiteX13" fmla="*/ 39758 w 78285"/>
                  <a:gd name="connsiteY13" fmla="*/ 105343 h 127817"/>
                  <a:gd name="connsiteX14" fmla="*/ 54454 w 78285"/>
                  <a:gd name="connsiteY14" fmla="*/ 97739 h 127817"/>
                  <a:gd name="connsiteX15" fmla="*/ 54454 w 78285"/>
                  <a:gd name="connsiteY15" fmla="*/ 63531 h 12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285" h="127817">
                    <a:moveTo>
                      <a:pt x="54434" y="125911"/>
                    </a:moveTo>
                    <a:lnTo>
                      <a:pt x="54434" y="120213"/>
                    </a:lnTo>
                    <a:cubicBezTo>
                      <a:pt x="49946" y="124184"/>
                      <a:pt x="43889" y="127817"/>
                      <a:pt x="35250" y="127817"/>
                    </a:cubicBezTo>
                    <a:cubicBezTo>
                      <a:pt x="15907" y="127817"/>
                      <a:pt x="0" y="113304"/>
                      <a:pt x="0" y="79454"/>
                    </a:cubicBezTo>
                    <a:cubicBezTo>
                      <a:pt x="0" y="52334"/>
                      <a:pt x="12789" y="33334"/>
                      <a:pt x="35250" y="33334"/>
                    </a:cubicBezTo>
                    <a:cubicBezTo>
                      <a:pt x="43194" y="33334"/>
                      <a:pt x="50105" y="36451"/>
                      <a:pt x="54434" y="40422"/>
                    </a:cubicBezTo>
                    <a:lnTo>
                      <a:pt x="54434" y="11912"/>
                    </a:lnTo>
                    <a:lnTo>
                      <a:pt x="78285" y="0"/>
                    </a:lnTo>
                    <a:lnTo>
                      <a:pt x="78285" y="125931"/>
                    </a:lnTo>
                    <a:lnTo>
                      <a:pt x="54434" y="125931"/>
                    </a:lnTo>
                    <a:close/>
                    <a:moveTo>
                      <a:pt x="54434" y="63551"/>
                    </a:moveTo>
                    <a:cubicBezTo>
                      <a:pt x="50800" y="58548"/>
                      <a:pt x="45279" y="55769"/>
                      <a:pt x="38368" y="55769"/>
                    </a:cubicBezTo>
                    <a:cubicBezTo>
                      <a:pt x="29213" y="55769"/>
                      <a:pt x="24208" y="63710"/>
                      <a:pt x="24208" y="78918"/>
                    </a:cubicBezTo>
                    <a:cubicBezTo>
                      <a:pt x="24208" y="97580"/>
                      <a:pt x="30424" y="105343"/>
                      <a:pt x="39758" y="105343"/>
                    </a:cubicBezTo>
                    <a:cubicBezTo>
                      <a:pt x="47186" y="105343"/>
                      <a:pt x="50998" y="102226"/>
                      <a:pt x="54454" y="97739"/>
                    </a:cubicBezTo>
                    <a:lnTo>
                      <a:pt x="54454" y="6353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 132">
                <a:extLst>
                  <a:ext uri="{FF2B5EF4-FFF2-40B4-BE49-F238E27FC236}">
                    <a16:creationId xmlns:a16="http://schemas.microsoft.com/office/drawing/2014/main" id="{72CFD03F-9380-A044-87BD-2FB3E185C4FB}"/>
                  </a:ext>
                </a:extLst>
              </p:cNvPr>
              <p:cNvSpPr/>
              <p:nvPr/>
            </p:nvSpPr>
            <p:spPr>
              <a:xfrm>
                <a:off x="7220499" y="3513385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02 w 78622"/>
                  <a:gd name="connsiteY10" fmla="*/ 20747 h 94482"/>
                  <a:gd name="connsiteX11" fmla="*/ 24347 w 78622"/>
                  <a:gd name="connsiteY11" fmla="*/ 36987 h 94482"/>
                  <a:gd name="connsiteX12" fmla="*/ 55447 w 78622"/>
                  <a:gd name="connsiteY12" fmla="*/ 36987 h 94482"/>
                  <a:gd name="connsiteX13" fmla="*/ 3920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8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6"/>
                      <a:pt x="58227" y="65636"/>
                    </a:cubicBezTo>
                    <a:lnTo>
                      <a:pt x="75167" y="79791"/>
                    </a:lnTo>
                    <a:cubicBezTo>
                      <a:pt x="67919" y="89123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02" y="20747"/>
                    </a:moveTo>
                    <a:cubicBezTo>
                      <a:pt x="30563" y="20747"/>
                      <a:pt x="25201" y="27835"/>
                      <a:pt x="24347" y="36987"/>
                    </a:cubicBezTo>
                    <a:lnTo>
                      <a:pt x="55447" y="36987"/>
                    </a:lnTo>
                    <a:cubicBezTo>
                      <a:pt x="54752" y="28867"/>
                      <a:pt x="49926" y="20747"/>
                      <a:pt x="3920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 133">
                <a:extLst>
                  <a:ext uri="{FF2B5EF4-FFF2-40B4-BE49-F238E27FC236}">
                    <a16:creationId xmlns:a16="http://schemas.microsoft.com/office/drawing/2014/main" id="{B6FB097F-F6A7-7D80-2602-A06E971BA829}"/>
                  </a:ext>
                </a:extLst>
              </p:cNvPr>
              <p:cNvSpPr/>
              <p:nvPr/>
            </p:nvSpPr>
            <p:spPr>
              <a:xfrm>
                <a:off x="7317372" y="3513385"/>
                <a:ext cx="78622" cy="92596"/>
              </a:xfrm>
              <a:custGeom>
                <a:avLst/>
                <a:gdLst>
                  <a:gd name="connsiteX0" fmla="*/ 54772 w 78622"/>
                  <a:gd name="connsiteY0" fmla="*/ 92597 h 92596"/>
                  <a:gd name="connsiteX1" fmla="*/ 54772 w 78622"/>
                  <a:gd name="connsiteY1" fmla="*/ 43539 h 92596"/>
                  <a:gd name="connsiteX2" fmla="*/ 39401 w 78622"/>
                  <a:gd name="connsiteY2" fmla="*/ 22474 h 92596"/>
                  <a:gd name="connsiteX3" fmla="*/ 23851 w 78622"/>
                  <a:gd name="connsiteY3" fmla="*/ 43023 h 92596"/>
                  <a:gd name="connsiteX4" fmla="*/ 23851 w 78622"/>
                  <a:gd name="connsiteY4" fmla="*/ 92597 h 92596"/>
                  <a:gd name="connsiteX5" fmla="*/ 0 w 78622"/>
                  <a:gd name="connsiteY5" fmla="*/ 92597 h 92596"/>
                  <a:gd name="connsiteX6" fmla="*/ 0 w 78622"/>
                  <a:gd name="connsiteY6" fmla="*/ 1906 h 92596"/>
                  <a:gd name="connsiteX7" fmla="*/ 23851 w 78622"/>
                  <a:gd name="connsiteY7" fmla="*/ 1906 h 92596"/>
                  <a:gd name="connsiteX8" fmla="*/ 23851 w 78622"/>
                  <a:gd name="connsiteY8" fmla="*/ 7941 h 92596"/>
                  <a:gd name="connsiteX9" fmla="*/ 45100 w 78622"/>
                  <a:gd name="connsiteY9" fmla="*/ 0 h 92596"/>
                  <a:gd name="connsiteX10" fmla="*/ 78623 w 78622"/>
                  <a:gd name="connsiteY10" fmla="*/ 41454 h 92596"/>
                  <a:gd name="connsiteX11" fmla="*/ 78623 w 78622"/>
                  <a:gd name="connsiteY11" fmla="*/ 92577 h 92596"/>
                  <a:gd name="connsiteX12" fmla="*/ 54772 w 78622"/>
                  <a:gd name="connsiteY12" fmla="*/ 92577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96">
                    <a:moveTo>
                      <a:pt x="54772" y="92597"/>
                    </a:moveTo>
                    <a:lnTo>
                      <a:pt x="54772" y="43539"/>
                    </a:lnTo>
                    <a:cubicBezTo>
                      <a:pt x="54772" y="27299"/>
                      <a:pt x="49251" y="22474"/>
                      <a:pt x="39401" y="22474"/>
                    </a:cubicBezTo>
                    <a:cubicBezTo>
                      <a:pt x="29551" y="22474"/>
                      <a:pt x="23851" y="27318"/>
                      <a:pt x="23851" y="43023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5608" y="0"/>
                      <a:pt x="45100" y="0"/>
                    </a:cubicBezTo>
                    <a:cubicBezTo>
                      <a:pt x="68256" y="0"/>
                      <a:pt x="78623" y="15883"/>
                      <a:pt x="78623" y="41454"/>
                    </a:cubicBezTo>
                    <a:lnTo>
                      <a:pt x="78623" y="92577"/>
                    </a:lnTo>
                    <a:lnTo>
                      <a:pt x="54772" y="9257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 134">
                <a:extLst>
                  <a:ext uri="{FF2B5EF4-FFF2-40B4-BE49-F238E27FC236}">
                    <a16:creationId xmlns:a16="http://schemas.microsoft.com/office/drawing/2014/main" id="{1A4D2574-86F9-8F73-CA25-4B822558877C}"/>
                  </a:ext>
                </a:extLst>
              </p:cNvPr>
              <p:cNvSpPr/>
              <p:nvPr/>
            </p:nvSpPr>
            <p:spPr>
              <a:xfrm>
                <a:off x="7409201" y="3480051"/>
                <a:ext cx="61365" cy="127836"/>
              </a:xfrm>
              <a:custGeom>
                <a:avLst/>
                <a:gdLst>
                  <a:gd name="connsiteX0" fmla="*/ 57890 w 61365"/>
                  <a:gd name="connsiteY0" fmla="*/ 122318 h 127836"/>
                  <a:gd name="connsiteX1" fmla="*/ 39401 w 61365"/>
                  <a:gd name="connsiteY1" fmla="*/ 127837 h 127836"/>
                  <a:gd name="connsiteX2" fmla="*/ 15212 w 61365"/>
                  <a:gd name="connsiteY2" fmla="*/ 100538 h 127836"/>
                  <a:gd name="connsiteX3" fmla="*/ 15212 w 61365"/>
                  <a:gd name="connsiteY3" fmla="*/ 57694 h 127836"/>
                  <a:gd name="connsiteX4" fmla="*/ 0 w 61365"/>
                  <a:gd name="connsiteY4" fmla="*/ 57694 h 127836"/>
                  <a:gd name="connsiteX5" fmla="*/ 0 w 61365"/>
                  <a:gd name="connsiteY5" fmla="*/ 35240 h 127836"/>
                  <a:gd name="connsiteX6" fmla="*/ 15212 w 61365"/>
                  <a:gd name="connsiteY6" fmla="*/ 35240 h 127836"/>
                  <a:gd name="connsiteX7" fmla="*/ 15212 w 61365"/>
                  <a:gd name="connsiteY7" fmla="*/ 11912 h 127836"/>
                  <a:gd name="connsiteX8" fmla="*/ 39063 w 61365"/>
                  <a:gd name="connsiteY8" fmla="*/ 0 h 127836"/>
                  <a:gd name="connsiteX9" fmla="*/ 39063 w 61365"/>
                  <a:gd name="connsiteY9" fmla="*/ 35240 h 127836"/>
                  <a:gd name="connsiteX10" fmla="*/ 60829 w 61365"/>
                  <a:gd name="connsiteY10" fmla="*/ 35240 h 127836"/>
                  <a:gd name="connsiteX11" fmla="*/ 60829 w 61365"/>
                  <a:gd name="connsiteY11" fmla="*/ 57694 h 127836"/>
                  <a:gd name="connsiteX12" fmla="*/ 39063 w 61365"/>
                  <a:gd name="connsiteY12" fmla="*/ 57694 h 127836"/>
                  <a:gd name="connsiteX13" fmla="*/ 39063 w 61365"/>
                  <a:gd name="connsiteY13" fmla="*/ 94145 h 127836"/>
                  <a:gd name="connsiteX14" fmla="*/ 47881 w 61365"/>
                  <a:gd name="connsiteY14" fmla="*/ 105025 h 127836"/>
                  <a:gd name="connsiteX15" fmla="*/ 61365 w 61365"/>
                  <a:gd name="connsiteY15" fmla="*/ 98116 h 127836"/>
                  <a:gd name="connsiteX16" fmla="*/ 57909 w 61365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5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 135">
                <a:extLst>
                  <a:ext uri="{FF2B5EF4-FFF2-40B4-BE49-F238E27FC236}">
                    <a16:creationId xmlns:a16="http://schemas.microsoft.com/office/drawing/2014/main" id="{95EBADBB-A95F-79B1-3579-BBFA5584A9F0}"/>
                  </a:ext>
                </a:extLst>
              </p:cNvPr>
              <p:cNvSpPr/>
              <p:nvPr/>
            </p:nvSpPr>
            <p:spPr>
              <a:xfrm>
                <a:off x="7489174" y="3480587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 136">
                <a:extLst>
                  <a:ext uri="{FF2B5EF4-FFF2-40B4-BE49-F238E27FC236}">
                    <a16:creationId xmlns:a16="http://schemas.microsoft.com/office/drawing/2014/main" id="{8E574064-99FB-3986-52EB-CC9E2EF176A1}"/>
                  </a:ext>
                </a:extLst>
              </p:cNvPr>
              <p:cNvSpPr/>
              <p:nvPr/>
            </p:nvSpPr>
            <p:spPr>
              <a:xfrm>
                <a:off x="7529250" y="3480051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 137">
                <a:extLst>
                  <a:ext uri="{FF2B5EF4-FFF2-40B4-BE49-F238E27FC236}">
                    <a16:creationId xmlns:a16="http://schemas.microsoft.com/office/drawing/2014/main" id="{AE907534-2076-5718-5C7D-C319079FCA0C}"/>
                  </a:ext>
                </a:extLst>
              </p:cNvPr>
              <p:cNvSpPr/>
              <p:nvPr/>
            </p:nvSpPr>
            <p:spPr>
              <a:xfrm>
                <a:off x="7604100" y="3515291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 138">
                <a:extLst>
                  <a:ext uri="{FF2B5EF4-FFF2-40B4-BE49-F238E27FC236}">
                    <a16:creationId xmlns:a16="http://schemas.microsoft.com/office/drawing/2014/main" id="{C6D5C2DF-E12D-E71C-C684-73D2242E1903}"/>
                  </a:ext>
                </a:extLst>
              </p:cNvPr>
              <p:cNvSpPr/>
              <p:nvPr/>
            </p:nvSpPr>
            <p:spPr>
              <a:xfrm>
                <a:off x="7044665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 139">
                <a:extLst>
                  <a:ext uri="{FF2B5EF4-FFF2-40B4-BE49-F238E27FC236}">
                    <a16:creationId xmlns:a16="http://schemas.microsoft.com/office/drawing/2014/main" id="{423353DC-1213-71C1-44F5-03C05A0AE888}"/>
                  </a:ext>
                </a:extLst>
              </p:cNvPr>
              <p:cNvSpPr/>
              <p:nvPr/>
            </p:nvSpPr>
            <p:spPr>
              <a:xfrm>
                <a:off x="7154844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6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 140">
                <a:extLst>
                  <a:ext uri="{FF2B5EF4-FFF2-40B4-BE49-F238E27FC236}">
                    <a16:creationId xmlns:a16="http://schemas.microsoft.com/office/drawing/2014/main" id="{A42A4857-F9A5-6077-4AAC-62C89EBC008B}"/>
                  </a:ext>
                </a:extLst>
              </p:cNvPr>
              <p:cNvSpPr/>
              <p:nvPr/>
            </p:nvSpPr>
            <p:spPr>
              <a:xfrm>
                <a:off x="7247051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 141">
                <a:extLst>
                  <a:ext uri="{FF2B5EF4-FFF2-40B4-BE49-F238E27FC236}">
                    <a16:creationId xmlns:a16="http://schemas.microsoft.com/office/drawing/2014/main" id="{75FFB22D-442C-01BA-A68A-DE2126940579}"/>
                  </a:ext>
                </a:extLst>
              </p:cNvPr>
              <p:cNvSpPr/>
              <p:nvPr/>
            </p:nvSpPr>
            <p:spPr>
              <a:xfrm>
                <a:off x="7341342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 142">
                <a:extLst>
                  <a:ext uri="{FF2B5EF4-FFF2-40B4-BE49-F238E27FC236}">
                    <a16:creationId xmlns:a16="http://schemas.microsoft.com/office/drawing/2014/main" id="{7D5049EE-BF08-7C50-218F-09C54C3F366E}"/>
                  </a:ext>
                </a:extLst>
              </p:cNvPr>
              <p:cNvSpPr/>
              <p:nvPr/>
            </p:nvSpPr>
            <p:spPr>
              <a:xfrm>
                <a:off x="7442505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 143">
                <a:extLst>
                  <a:ext uri="{FF2B5EF4-FFF2-40B4-BE49-F238E27FC236}">
                    <a16:creationId xmlns:a16="http://schemas.microsoft.com/office/drawing/2014/main" id="{363D74E1-E42F-C64E-1E2C-1C6709D493F6}"/>
                  </a:ext>
                </a:extLst>
              </p:cNvPr>
              <p:cNvSpPr/>
              <p:nvPr/>
            </p:nvSpPr>
            <p:spPr>
              <a:xfrm>
                <a:off x="7514078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 144">
                <a:extLst>
                  <a:ext uri="{FF2B5EF4-FFF2-40B4-BE49-F238E27FC236}">
                    <a16:creationId xmlns:a16="http://schemas.microsoft.com/office/drawing/2014/main" id="{34974788-D5AF-32E0-74E6-51E8E12626DD}"/>
                  </a:ext>
                </a:extLst>
              </p:cNvPr>
              <p:cNvSpPr/>
              <p:nvPr/>
            </p:nvSpPr>
            <p:spPr>
              <a:xfrm>
                <a:off x="7554154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 145">
                <a:extLst>
                  <a:ext uri="{FF2B5EF4-FFF2-40B4-BE49-F238E27FC236}">
                    <a16:creationId xmlns:a16="http://schemas.microsoft.com/office/drawing/2014/main" id="{698BD67F-F960-7DA7-D9C1-79B8056183DD}"/>
                  </a:ext>
                </a:extLst>
              </p:cNvPr>
              <p:cNvSpPr/>
              <p:nvPr/>
            </p:nvSpPr>
            <p:spPr>
              <a:xfrm>
                <a:off x="7629003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6947E5D0-ABBC-2D9F-7D42-87DF3E305108}"/>
              </a:ext>
            </a:extLst>
          </p:cNvPr>
          <p:cNvGrpSpPr/>
          <p:nvPr/>
        </p:nvGrpSpPr>
        <p:grpSpPr>
          <a:xfrm>
            <a:off x="7799648" y="3190206"/>
            <a:ext cx="851826" cy="1217863"/>
            <a:chOff x="8161066" y="2732601"/>
            <a:chExt cx="1037663" cy="1433411"/>
          </a:xfrm>
        </p:grpSpPr>
        <p:sp>
          <p:nvSpPr>
            <p:cNvPr id="306" name="Freeform 147">
              <a:extLst>
                <a:ext uri="{FF2B5EF4-FFF2-40B4-BE49-F238E27FC236}">
                  <a16:creationId xmlns:a16="http://schemas.microsoft.com/office/drawing/2014/main" id="{53F6C98F-5109-E483-639E-4032B520302F}"/>
                </a:ext>
              </a:extLst>
            </p:cNvPr>
            <p:cNvSpPr/>
            <p:nvPr/>
          </p:nvSpPr>
          <p:spPr>
            <a:xfrm>
              <a:off x="8161066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rgbClr val="E6E7E8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7" name="Graphic 11">
              <a:extLst>
                <a:ext uri="{FF2B5EF4-FFF2-40B4-BE49-F238E27FC236}">
                  <a16:creationId xmlns:a16="http://schemas.microsoft.com/office/drawing/2014/main" id="{EBD848AD-8770-355F-3D77-096C3829E7AA}"/>
                </a:ext>
              </a:extLst>
            </p:cNvPr>
            <p:cNvGrpSpPr/>
            <p:nvPr/>
          </p:nvGrpSpPr>
          <p:grpSpPr>
            <a:xfrm>
              <a:off x="8478873" y="2972535"/>
              <a:ext cx="403479" cy="379103"/>
              <a:chOff x="8478873" y="2972535"/>
              <a:chExt cx="403479" cy="379103"/>
            </a:xfrm>
            <a:solidFill>
              <a:srgbClr val="000000"/>
            </a:solidFill>
          </p:grpSpPr>
          <p:sp>
            <p:nvSpPr>
              <p:cNvPr id="319" name="Freeform 149">
                <a:extLst>
                  <a:ext uri="{FF2B5EF4-FFF2-40B4-BE49-F238E27FC236}">
                    <a16:creationId xmlns:a16="http://schemas.microsoft.com/office/drawing/2014/main" id="{FC10576D-80A4-1E94-3F8A-50AC2E8D4DCC}"/>
                  </a:ext>
                </a:extLst>
              </p:cNvPr>
              <p:cNvSpPr/>
              <p:nvPr/>
            </p:nvSpPr>
            <p:spPr>
              <a:xfrm>
                <a:off x="8503121" y="2984646"/>
                <a:ext cx="354963" cy="354901"/>
              </a:xfrm>
              <a:custGeom>
                <a:avLst/>
                <a:gdLst>
                  <a:gd name="connsiteX0" fmla="*/ 347318 w 354963"/>
                  <a:gd name="connsiteY0" fmla="*/ 169807 h 354901"/>
                  <a:gd name="connsiteX1" fmla="*/ 185128 w 354963"/>
                  <a:gd name="connsiteY1" fmla="*/ 169807 h 354901"/>
                  <a:gd name="connsiteX2" fmla="*/ 185128 w 354963"/>
                  <a:gd name="connsiteY2" fmla="*/ 153190 h 354901"/>
                  <a:gd name="connsiteX3" fmla="*/ 201750 w 354963"/>
                  <a:gd name="connsiteY3" fmla="*/ 136572 h 354901"/>
                  <a:gd name="connsiteX4" fmla="*/ 226018 w 354963"/>
                  <a:gd name="connsiteY4" fmla="*/ 136572 h 354901"/>
                  <a:gd name="connsiteX5" fmla="*/ 257931 w 354963"/>
                  <a:gd name="connsiteY5" fmla="*/ 104668 h 354901"/>
                  <a:gd name="connsiteX6" fmla="*/ 274554 w 354963"/>
                  <a:gd name="connsiteY6" fmla="*/ 88050 h 354901"/>
                  <a:gd name="connsiteX7" fmla="*/ 323070 w 354963"/>
                  <a:gd name="connsiteY7" fmla="*/ 88050 h 354901"/>
                  <a:gd name="connsiteX8" fmla="*/ 330716 w 354963"/>
                  <a:gd name="connsiteY8" fmla="*/ 80407 h 354901"/>
                  <a:gd name="connsiteX9" fmla="*/ 323070 w 354963"/>
                  <a:gd name="connsiteY9" fmla="*/ 72763 h 354901"/>
                  <a:gd name="connsiteX10" fmla="*/ 274554 w 354963"/>
                  <a:gd name="connsiteY10" fmla="*/ 72763 h 354901"/>
                  <a:gd name="connsiteX11" fmla="*/ 242640 w 354963"/>
                  <a:gd name="connsiteY11" fmla="*/ 104668 h 354901"/>
                  <a:gd name="connsiteX12" fmla="*/ 226018 w 354963"/>
                  <a:gd name="connsiteY12" fmla="*/ 121285 h 354901"/>
                  <a:gd name="connsiteX13" fmla="*/ 201750 w 354963"/>
                  <a:gd name="connsiteY13" fmla="*/ 121285 h 354901"/>
                  <a:gd name="connsiteX14" fmla="*/ 185128 w 354963"/>
                  <a:gd name="connsiteY14" fmla="*/ 125971 h 354901"/>
                  <a:gd name="connsiteX15" fmla="*/ 185128 w 354963"/>
                  <a:gd name="connsiteY15" fmla="*/ 31905 h 354901"/>
                  <a:gd name="connsiteX16" fmla="*/ 201750 w 354963"/>
                  <a:gd name="connsiteY16" fmla="*/ 15287 h 354901"/>
                  <a:gd name="connsiteX17" fmla="*/ 250266 w 354963"/>
                  <a:gd name="connsiteY17" fmla="*/ 15287 h 354901"/>
                  <a:gd name="connsiteX18" fmla="*/ 257912 w 354963"/>
                  <a:gd name="connsiteY18" fmla="*/ 7644 h 354901"/>
                  <a:gd name="connsiteX19" fmla="*/ 250266 w 354963"/>
                  <a:gd name="connsiteY19" fmla="*/ 0 h 354901"/>
                  <a:gd name="connsiteX20" fmla="*/ 201750 w 354963"/>
                  <a:gd name="connsiteY20" fmla="*/ 0 h 354901"/>
                  <a:gd name="connsiteX21" fmla="*/ 177482 w 354963"/>
                  <a:gd name="connsiteY21" fmla="*/ 11197 h 354901"/>
                  <a:gd name="connsiteX22" fmla="*/ 153214 w 354963"/>
                  <a:gd name="connsiteY22" fmla="*/ 0 h 354901"/>
                  <a:gd name="connsiteX23" fmla="*/ 104698 w 354963"/>
                  <a:gd name="connsiteY23" fmla="*/ 0 h 354901"/>
                  <a:gd name="connsiteX24" fmla="*/ 97052 w 354963"/>
                  <a:gd name="connsiteY24" fmla="*/ 7644 h 354901"/>
                  <a:gd name="connsiteX25" fmla="*/ 104698 w 354963"/>
                  <a:gd name="connsiteY25" fmla="*/ 15287 h 354901"/>
                  <a:gd name="connsiteX26" fmla="*/ 153214 w 354963"/>
                  <a:gd name="connsiteY26" fmla="*/ 15287 h 354901"/>
                  <a:gd name="connsiteX27" fmla="*/ 169836 w 354963"/>
                  <a:gd name="connsiteY27" fmla="*/ 31905 h 354901"/>
                  <a:gd name="connsiteX28" fmla="*/ 169836 w 354963"/>
                  <a:gd name="connsiteY28" fmla="*/ 125971 h 354901"/>
                  <a:gd name="connsiteX29" fmla="*/ 153214 w 354963"/>
                  <a:gd name="connsiteY29" fmla="*/ 121285 h 354901"/>
                  <a:gd name="connsiteX30" fmla="*/ 128946 w 354963"/>
                  <a:gd name="connsiteY30" fmla="*/ 121285 h 354901"/>
                  <a:gd name="connsiteX31" fmla="*/ 112324 w 354963"/>
                  <a:gd name="connsiteY31" fmla="*/ 104668 h 354901"/>
                  <a:gd name="connsiteX32" fmla="*/ 80410 w 354963"/>
                  <a:gd name="connsiteY32" fmla="*/ 72763 h 354901"/>
                  <a:gd name="connsiteX33" fmla="*/ 31894 w 354963"/>
                  <a:gd name="connsiteY33" fmla="*/ 72763 h 354901"/>
                  <a:gd name="connsiteX34" fmla="*/ 24248 w 354963"/>
                  <a:gd name="connsiteY34" fmla="*/ 80407 h 354901"/>
                  <a:gd name="connsiteX35" fmla="*/ 31894 w 354963"/>
                  <a:gd name="connsiteY35" fmla="*/ 88050 h 354901"/>
                  <a:gd name="connsiteX36" fmla="*/ 80410 w 354963"/>
                  <a:gd name="connsiteY36" fmla="*/ 88050 h 354901"/>
                  <a:gd name="connsiteX37" fmla="*/ 97032 w 354963"/>
                  <a:gd name="connsiteY37" fmla="*/ 104668 h 354901"/>
                  <a:gd name="connsiteX38" fmla="*/ 128946 w 354963"/>
                  <a:gd name="connsiteY38" fmla="*/ 136572 h 354901"/>
                  <a:gd name="connsiteX39" fmla="*/ 153214 w 354963"/>
                  <a:gd name="connsiteY39" fmla="*/ 136572 h 354901"/>
                  <a:gd name="connsiteX40" fmla="*/ 169836 w 354963"/>
                  <a:gd name="connsiteY40" fmla="*/ 153190 h 354901"/>
                  <a:gd name="connsiteX41" fmla="*/ 169836 w 354963"/>
                  <a:gd name="connsiteY41" fmla="*/ 169807 h 354901"/>
                  <a:gd name="connsiteX42" fmla="*/ 7646 w 354963"/>
                  <a:gd name="connsiteY42" fmla="*/ 169807 h 354901"/>
                  <a:gd name="connsiteX43" fmla="*/ 0 w 354963"/>
                  <a:gd name="connsiteY43" fmla="*/ 177451 h 354901"/>
                  <a:gd name="connsiteX44" fmla="*/ 7646 w 354963"/>
                  <a:gd name="connsiteY44" fmla="*/ 185094 h 354901"/>
                  <a:gd name="connsiteX45" fmla="*/ 169836 w 354963"/>
                  <a:gd name="connsiteY45" fmla="*/ 185094 h 354901"/>
                  <a:gd name="connsiteX46" fmla="*/ 169836 w 354963"/>
                  <a:gd name="connsiteY46" fmla="*/ 201712 h 354901"/>
                  <a:gd name="connsiteX47" fmla="*/ 153214 w 354963"/>
                  <a:gd name="connsiteY47" fmla="*/ 218329 h 354901"/>
                  <a:gd name="connsiteX48" fmla="*/ 128946 w 354963"/>
                  <a:gd name="connsiteY48" fmla="*/ 218329 h 354901"/>
                  <a:gd name="connsiteX49" fmla="*/ 97032 w 354963"/>
                  <a:gd name="connsiteY49" fmla="*/ 250234 h 354901"/>
                  <a:gd name="connsiteX50" fmla="*/ 80410 w 354963"/>
                  <a:gd name="connsiteY50" fmla="*/ 266851 h 354901"/>
                  <a:gd name="connsiteX51" fmla="*/ 31894 w 354963"/>
                  <a:gd name="connsiteY51" fmla="*/ 266851 h 354901"/>
                  <a:gd name="connsiteX52" fmla="*/ 24248 w 354963"/>
                  <a:gd name="connsiteY52" fmla="*/ 274495 h 354901"/>
                  <a:gd name="connsiteX53" fmla="*/ 31894 w 354963"/>
                  <a:gd name="connsiteY53" fmla="*/ 282139 h 354901"/>
                  <a:gd name="connsiteX54" fmla="*/ 80410 w 354963"/>
                  <a:gd name="connsiteY54" fmla="*/ 282139 h 354901"/>
                  <a:gd name="connsiteX55" fmla="*/ 112324 w 354963"/>
                  <a:gd name="connsiteY55" fmla="*/ 250234 h 354901"/>
                  <a:gd name="connsiteX56" fmla="*/ 128946 w 354963"/>
                  <a:gd name="connsiteY56" fmla="*/ 233617 h 354901"/>
                  <a:gd name="connsiteX57" fmla="*/ 153214 w 354963"/>
                  <a:gd name="connsiteY57" fmla="*/ 233617 h 354901"/>
                  <a:gd name="connsiteX58" fmla="*/ 169836 w 354963"/>
                  <a:gd name="connsiteY58" fmla="*/ 228931 h 354901"/>
                  <a:gd name="connsiteX59" fmla="*/ 169836 w 354963"/>
                  <a:gd name="connsiteY59" fmla="*/ 322997 h 354901"/>
                  <a:gd name="connsiteX60" fmla="*/ 153214 w 354963"/>
                  <a:gd name="connsiteY60" fmla="*/ 339615 h 354901"/>
                  <a:gd name="connsiteX61" fmla="*/ 104698 w 354963"/>
                  <a:gd name="connsiteY61" fmla="*/ 339615 h 354901"/>
                  <a:gd name="connsiteX62" fmla="*/ 97052 w 354963"/>
                  <a:gd name="connsiteY62" fmla="*/ 347258 h 354901"/>
                  <a:gd name="connsiteX63" fmla="*/ 104698 w 354963"/>
                  <a:gd name="connsiteY63" fmla="*/ 354902 h 354901"/>
                  <a:gd name="connsiteX64" fmla="*/ 153214 w 354963"/>
                  <a:gd name="connsiteY64" fmla="*/ 354902 h 354901"/>
                  <a:gd name="connsiteX65" fmla="*/ 177482 w 354963"/>
                  <a:gd name="connsiteY65" fmla="*/ 343704 h 354901"/>
                  <a:gd name="connsiteX66" fmla="*/ 201750 w 354963"/>
                  <a:gd name="connsiteY66" fmla="*/ 354902 h 354901"/>
                  <a:gd name="connsiteX67" fmla="*/ 250266 w 354963"/>
                  <a:gd name="connsiteY67" fmla="*/ 354902 h 354901"/>
                  <a:gd name="connsiteX68" fmla="*/ 257912 w 354963"/>
                  <a:gd name="connsiteY68" fmla="*/ 347258 h 354901"/>
                  <a:gd name="connsiteX69" fmla="*/ 250266 w 354963"/>
                  <a:gd name="connsiteY69" fmla="*/ 339615 h 354901"/>
                  <a:gd name="connsiteX70" fmla="*/ 201750 w 354963"/>
                  <a:gd name="connsiteY70" fmla="*/ 339615 h 354901"/>
                  <a:gd name="connsiteX71" fmla="*/ 185128 w 354963"/>
                  <a:gd name="connsiteY71" fmla="*/ 322997 h 354901"/>
                  <a:gd name="connsiteX72" fmla="*/ 185128 w 354963"/>
                  <a:gd name="connsiteY72" fmla="*/ 228931 h 354901"/>
                  <a:gd name="connsiteX73" fmla="*/ 201750 w 354963"/>
                  <a:gd name="connsiteY73" fmla="*/ 233617 h 354901"/>
                  <a:gd name="connsiteX74" fmla="*/ 226018 w 354963"/>
                  <a:gd name="connsiteY74" fmla="*/ 233617 h 354901"/>
                  <a:gd name="connsiteX75" fmla="*/ 242640 w 354963"/>
                  <a:gd name="connsiteY75" fmla="*/ 250234 h 354901"/>
                  <a:gd name="connsiteX76" fmla="*/ 274554 w 354963"/>
                  <a:gd name="connsiteY76" fmla="*/ 282139 h 354901"/>
                  <a:gd name="connsiteX77" fmla="*/ 323070 w 354963"/>
                  <a:gd name="connsiteY77" fmla="*/ 282139 h 354901"/>
                  <a:gd name="connsiteX78" fmla="*/ 330716 w 354963"/>
                  <a:gd name="connsiteY78" fmla="*/ 274495 h 354901"/>
                  <a:gd name="connsiteX79" fmla="*/ 323070 w 354963"/>
                  <a:gd name="connsiteY79" fmla="*/ 266851 h 354901"/>
                  <a:gd name="connsiteX80" fmla="*/ 274554 w 354963"/>
                  <a:gd name="connsiteY80" fmla="*/ 266851 h 354901"/>
                  <a:gd name="connsiteX81" fmla="*/ 257931 w 354963"/>
                  <a:gd name="connsiteY81" fmla="*/ 250234 h 354901"/>
                  <a:gd name="connsiteX82" fmla="*/ 226018 w 354963"/>
                  <a:gd name="connsiteY82" fmla="*/ 218329 h 354901"/>
                  <a:gd name="connsiteX83" fmla="*/ 201750 w 354963"/>
                  <a:gd name="connsiteY83" fmla="*/ 218329 h 354901"/>
                  <a:gd name="connsiteX84" fmla="*/ 185128 w 354963"/>
                  <a:gd name="connsiteY84" fmla="*/ 201712 h 354901"/>
                  <a:gd name="connsiteX85" fmla="*/ 185128 w 354963"/>
                  <a:gd name="connsiteY85" fmla="*/ 185094 h 354901"/>
                  <a:gd name="connsiteX86" fmla="*/ 347318 w 354963"/>
                  <a:gd name="connsiteY86" fmla="*/ 185094 h 354901"/>
                  <a:gd name="connsiteX87" fmla="*/ 354964 w 354963"/>
                  <a:gd name="connsiteY87" fmla="*/ 177451 h 354901"/>
                  <a:gd name="connsiteX88" fmla="*/ 347318 w 354963"/>
                  <a:gd name="connsiteY88" fmla="*/ 169807 h 35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54963" h="354901">
                    <a:moveTo>
                      <a:pt x="347318" y="169807"/>
                    </a:moveTo>
                    <a:lnTo>
                      <a:pt x="185128" y="169807"/>
                    </a:lnTo>
                    <a:lnTo>
                      <a:pt x="185128" y="153190"/>
                    </a:lnTo>
                    <a:cubicBezTo>
                      <a:pt x="185128" y="144037"/>
                      <a:pt x="192575" y="136572"/>
                      <a:pt x="201750" y="136572"/>
                    </a:cubicBezTo>
                    <a:lnTo>
                      <a:pt x="226018" y="136572"/>
                    </a:lnTo>
                    <a:cubicBezTo>
                      <a:pt x="243613" y="136572"/>
                      <a:pt x="257931" y="122258"/>
                      <a:pt x="257931" y="104668"/>
                    </a:cubicBezTo>
                    <a:cubicBezTo>
                      <a:pt x="257931" y="95515"/>
                      <a:pt x="265379" y="88050"/>
                      <a:pt x="274554" y="88050"/>
                    </a:cubicBezTo>
                    <a:lnTo>
                      <a:pt x="323070" y="88050"/>
                    </a:lnTo>
                    <a:cubicBezTo>
                      <a:pt x="327300" y="88050"/>
                      <a:pt x="330716" y="84636"/>
                      <a:pt x="330716" y="80407"/>
                    </a:cubicBezTo>
                    <a:cubicBezTo>
                      <a:pt x="330716" y="76178"/>
                      <a:pt x="327300" y="72763"/>
                      <a:pt x="323070" y="72763"/>
                    </a:cubicBezTo>
                    <a:lnTo>
                      <a:pt x="274554" y="72763"/>
                    </a:lnTo>
                    <a:cubicBezTo>
                      <a:pt x="256958" y="72763"/>
                      <a:pt x="242640" y="87078"/>
                      <a:pt x="242640" y="104668"/>
                    </a:cubicBezTo>
                    <a:cubicBezTo>
                      <a:pt x="242640" y="113820"/>
                      <a:pt x="235193" y="121285"/>
                      <a:pt x="226018" y="121285"/>
                    </a:cubicBezTo>
                    <a:lnTo>
                      <a:pt x="201750" y="121285"/>
                    </a:lnTo>
                    <a:cubicBezTo>
                      <a:pt x="195673" y="121285"/>
                      <a:pt x="189973" y="122993"/>
                      <a:pt x="185128" y="125971"/>
                    </a:cubicBezTo>
                    <a:lnTo>
                      <a:pt x="185128" y="31905"/>
                    </a:lnTo>
                    <a:cubicBezTo>
                      <a:pt x="185128" y="22752"/>
                      <a:pt x="192575" y="15287"/>
                      <a:pt x="201750" y="15287"/>
                    </a:cubicBezTo>
                    <a:lnTo>
                      <a:pt x="250266" y="15287"/>
                    </a:lnTo>
                    <a:cubicBezTo>
                      <a:pt x="254496" y="15287"/>
                      <a:pt x="257912" y="11872"/>
                      <a:pt x="257912" y="7644"/>
                    </a:cubicBezTo>
                    <a:cubicBezTo>
                      <a:pt x="257912" y="3415"/>
                      <a:pt x="254496" y="0"/>
                      <a:pt x="250266" y="0"/>
                    </a:cubicBezTo>
                    <a:lnTo>
                      <a:pt x="201750" y="0"/>
                    </a:lnTo>
                    <a:cubicBezTo>
                      <a:pt x="192039" y="0"/>
                      <a:pt x="183340" y="4348"/>
                      <a:pt x="177482" y="11197"/>
                    </a:cubicBezTo>
                    <a:cubicBezTo>
                      <a:pt x="171623" y="4348"/>
                      <a:pt x="162925" y="0"/>
                      <a:pt x="153214" y="0"/>
                    </a:cubicBezTo>
                    <a:lnTo>
                      <a:pt x="104698" y="0"/>
                    </a:lnTo>
                    <a:cubicBezTo>
                      <a:pt x="100468" y="0"/>
                      <a:pt x="97052" y="3415"/>
                      <a:pt x="97052" y="7644"/>
                    </a:cubicBezTo>
                    <a:cubicBezTo>
                      <a:pt x="97052" y="11872"/>
                      <a:pt x="100468" y="15287"/>
                      <a:pt x="104698" y="15287"/>
                    </a:cubicBezTo>
                    <a:lnTo>
                      <a:pt x="153214" y="15287"/>
                    </a:lnTo>
                    <a:cubicBezTo>
                      <a:pt x="162369" y="15287"/>
                      <a:pt x="169836" y="22732"/>
                      <a:pt x="169836" y="31905"/>
                    </a:cubicBezTo>
                    <a:lnTo>
                      <a:pt x="169836" y="125971"/>
                    </a:lnTo>
                    <a:cubicBezTo>
                      <a:pt x="164990" y="123013"/>
                      <a:pt x="159311" y="121285"/>
                      <a:pt x="153214" y="121285"/>
                    </a:cubicBezTo>
                    <a:lnTo>
                      <a:pt x="128946" y="121285"/>
                    </a:lnTo>
                    <a:cubicBezTo>
                      <a:pt x="119791" y="121285"/>
                      <a:pt x="112324" y="113840"/>
                      <a:pt x="112324" y="104668"/>
                    </a:cubicBezTo>
                    <a:cubicBezTo>
                      <a:pt x="112324" y="87078"/>
                      <a:pt x="98005" y="72763"/>
                      <a:pt x="80410" y="72763"/>
                    </a:cubicBezTo>
                    <a:lnTo>
                      <a:pt x="31894" y="72763"/>
                    </a:lnTo>
                    <a:cubicBezTo>
                      <a:pt x="27664" y="72763"/>
                      <a:pt x="24248" y="76178"/>
                      <a:pt x="24248" y="80407"/>
                    </a:cubicBezTo>
                    <a:cubicBezTo>
                      <a:pt x="24248" y="84636"/>
                      <a:pt x="27664" y="88050"/>
                      <a:pt x="31894" y="88050"/>
                    </a:cubicBezTo>
                    <a:lnTo>
                      <a:pt x="80410" y="88050"/>
                    </a:lnTo>
                    <a:cubicBezTo>
                      <a:pt x="89565" y="88050"/>
                      <a:pt x="97032" y="95496"/>
                      <a:pt x="97032" y="104668"/>
                    </a:cubicBezTo>
                    <a:cubicBezTo>
                      <a:pt x="97032" y="122258"/>
                      <a:pt x="111351" y="136572"/>
                      <a:pt x="128946" y="136572"/>
                    </a:cubicBezTo>
                    <a:lnTo>
                      <a:pt x="153214" y="136572"/>
                    </a:lnTo>
                    <a:cubicBezTo>
                      <a:pt x="162369" y="136572"/>
                      <a:pt x="169836" y="144018"/>
                      <a:pt x="169836" y="153190"/>
                    </a:cubicBezTo>
                    <a:lnTo>
                      <a:pt x="169836" y="169807"/>
                    </a:lnTo>
                    <a:lnTo>
                      <a:pt x="7646" y="169807"/>
                    </a:lnTo>
                    <a:cubicBezTo>
                      <a:pt x="3416" y="169807"/>
                      <a:pt x="0" y="173222"/>
                      <a:pt x="0" y="177451"/>
                    </a:cubicBezTo>
                    <a:cubicBezTo>
                      <a:pt x="0" y="181680"/>
                      <a:pt x="3416" y="185094"/>
                      <a:pt x="7646" y="185094"/>
                    </a:cubicBezTo>
                    <a:lnTo>
                      <a:pt x="169836" y="185094"/>
                    </a:lnTo>
                    <a:lnTo>
                      <a:pt x="169836" y="201712"/>
                    </a:lnTo>
                    <a:cubicBezTo>
                      <a:pt x="169836" y="210864"/>
                      <a:pt x="162389" y="218329"/>
                      <a:pt x="153214" y="218329"/>
                    </a:cubicBezTo>
                    <a:lnTo>
                      <a:pt x="128946" y="218329"/>
                    </a:lnTo>
                    <a:cubicBezTo>
                      <a:pt x="111351" y="218329"/>
                      <a:pt x="97032" y="232644"/>
                      <a:pt x="97032" y="250234"/>
                    </a:cubicBezTo>
                    <a:cubicBezTo>
                      <a:pt x="97032" y="259386"/>
                      <a:pt x="89585" y="266851"/>
                      <a:pt x="80410" y="266851"/>
                    </a:cubicBezTo>
                    <a:lnTo>
                      <a:pt x="31894" y="266851"/>
                    </a:lnTo>
                    <a:cubicBezTo>
                      <a:pt x="27664" y="266851"/>
                      <a:pt x="24248" y="270266"/>
                      <a:pt x="24248" y="274495"/>
                    </a:cubicBezTo>
                    <a:cubicBezTo>
                      <a:pt x="24248" y="278724"/>
                      <a:pt x="27664" y="282139"/>
                      <a:pt x="31894" y="282139"/>
                    </a:cubicBezTo>
                    <a:lnTo>
                      <a:pt x="80410" y="282139"/>
                    </a:lnTo>
                    <a:cubicBezTo>
                      <a:pt x="98005" y="282139"/>
                      <a:pt x="112324" y="267824"/>
                      <a:pt x="112324" y="250234"/>
                    </a:cubicBezTo>
                    <a:cubicBezTo>
                      <a:pt x="112324" y="241081"/>
                      <a:pt x="119771" y="233617"/>
                      <a:pt x="128946" y="233617"/>
                    </a:cubicBezTo>
                    <a:lnTo>
                      <a:pt x="153214" y="233617"/>
                    </a:lnTo>
                    <a:cubicBezTo>
                      <a:pt x="159291" y="233617"/>
                      <a:pt x="164990" y="231909"/>
                      <a:pt x="169836" y="228931"/>
                    </a:cubicBezTo>
                    <a:lnTo>
                      <a:pt x="169836" y="322997"/>
                    </a:lnTo>
                    <a:cubicBezTo>
                      <a:pt x="169836" y="332150"/>
                      <a:pt x="162389" y="339615"/>
                      <a:pt x="153214" y="339615"/>
                    </a:cubicBezTo>
                    <a:lnTo>
                      <a:pt x="104698" y="339615"/>
                    </a:lnTo>
                    <a:cubicBezTo>
                      <a:pt x="100468" y="339615"/>
                      <a:pt x="97052" y="343029"/>
                      <a:pt x="97052" y="347258"/>
                    </a:cubicBezTo>
                    <a:cubicBezTo>
                      <a:pt x="97052" y="351487"/>
                      <a:pt x="100468" y="354902"/>
                      <a:pt x="104698" y="354902"/>
                    </a:cubicBezTo>
                    <a:lnTo>
                      <a:pt x="153214" y="354902"/>
                    </a:lnTo>
                    <a:cubicBezTo>
                      <a:pt x="162925" y="354902"/>
                      <a:pt x="171623" y="350554"/>
                      <a:pt x="177482" y="343704"/>
                    </a:cubicBezTo>
                    <a:cubicBezTo>
                      <a:pt x="183340" y="350554"/>
                      <a:pt x="192039" y="354902"/>
                      <a:pt x="201750" y="354902"/>
                    </a:cubicBezTo>
                    <a:lnTo>
                      <a:pt x="250266" y="354902"/>
                    </a:lnTo>
                    <a:cubicBezTo>
                      <a:pt x="254496" y="354902"/>
                      <a:pt x="257912" y="351487"/>
                      <a:pt x="257912" y="347258"/>
                    </a:cubicBezTo>
                    <a:cubicBezTo>
                      <a:pt x="257912" y="343029"/>
                      <a:pt x="254496" y="339615"/>
                      <a:pt x="250266" y="339615"/>
                    </a:cubicBezTo>
                    <a:lnTo>
                      <a:pt x="201750" y="339615"/>
                    </a:lnTo>
                    <a:cubicBezTo>
                      <a:pt x="192595" y="339615"/>
                      <a:pt x="185128" y="332169"/>
                      <a:pt x="185128" y="322997"/>
                    </a:cubicBezTo>
                    <a:lnTo>
                      <a:pt x="185128" y="228931"/>
                    </a:lnTo>
                    <a:cubicBezTo>
                      <a:pt x="189973" y="231889"/>
                      <a:pt x="195653" y="233617"/>
                      <a:pt x="201750" y="233617"/>
                    </a:cubicBezTo>
                    <a:lnTo>
                      <a:pt x="226018" y="233617"/>
                    </a:lnTo>
                    <a:cubicBezTo>
                      <a:pt x="235173" y="233617"/>
                      <a:pt x="242640" y="241062"/>
                      <a:pt x="242640" y="250234"/>
                    </a:cubicBezTo>
                    <a:cubicBezTo>
                      <a:pt x="242640" y="267824"/>
                      <a:pt x="256958" y="282139"/>
                      <a:pt x="274554" y="282139"/>
                    </a:cubicBezTo>
                    <a:lnTo>
                      <a:pt x="323070" y="282139"/>
                    </a:lnTo>
                    <a:cubicBezTo>
                      <a:pt x="327300" y="282139"/>
                      <a:pt x="330716" y="278724"/>
                      <a:pt x="330716" y="274495"/>
                    </a:cubicBezTo>
                    <a:cubicBezTo>
                      <a:pt x="330716" y="270266"/>
                      <a:pt x="327300" y="266851"/>
                      <a:pt x="323070" y="266851"/>
                    </a:cubicBezTo>
                    <a:lnTo>
                      <a:pt x="274554" y="266851"/>
                    </a:lnTo>
                    <a:cubicBezTo>
                      <a:pt x="265399" y="266851"/>
                      <a:pt x="257931" y="259406"/>
                      <a:pt x="257931" y="250234"/>
                    </a:cubicBezTo>
                    <a:cubicBezTo>
                      <a:pt x="257931" y="232644"/>
                      <a:pt x="243613" y="218329"/>
                      <a:pt x="226018" y="218329"/>
                    </a:cubicBezTo>
                    <a:lnTo>
                      <a:pt x="201750" y="218329"/>
                    </a:lnTo>
                    <a:cubicBezTo>
                      <a:pt x="192595" y="218329"/>
                      <a:pt x="185128" y="210884"/>
                      <a:pt x="185128" y="201712"/>
                    </a:cubicBezTo>
                    <a:lnTo>
                      <a:pt x="185128" y="185094"/>
                    </a:lnTo>
                    <a:lnTo>
                      <a:pt x="347318" y="185094"/>
                    </a:lnTo>
                    <a:cubicBezTo>
                      <a:pt x="351548" y="185094"/>
                      <a:pt x="354964" y="181680"/>
                      <a:pt x="354964" y="177451"/>
                    </a:cubicBezTo>
                    <a:cubicBezTo>
                      <a:pt x="354964" y="173222"/>
                      <a:pt x="351548" y="169807"/>
                      <a:pt x="347318" y="1698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 150">
                <a:extLst>
                  <a:ext uri="{FF2B5EF4-FFF2-40B4-BE49-F238E27FC236}">
                    <a16:creationId xmlns:a16="http://schemas.microsoft.com/office/drawing/2014/main" id="{15E6813D-5137-A487-6CD1-53B6CE9444ED}"/>
                  </a:ext>
                </a:extLst>
              </p:cNvPr>
              <p:cNvSpPr/>
              <p:nvPr/>
            </p:nvSpPr>
            <p:spPr>
              <a:xfrm>
                <a:off x="8818525" y="3045299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3" y="0"/>
                      <a:pt x="39560" y="8875"/>
                      <a:pt x="39560" y="19774"/>
                    </a:cubicBezTo>
                    <a:cubicBezTo>
                      <a:pt x="39560" y="30674"/>
                      <a:pt x="30683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" name="Freeform 151">
                <a:extLst>
                  <a:ext uri="{FF2B5EF4-FFF2-40B4-BE49-F238E27FC236}">
                    <a16:creationId xmlns:a16="http://schemas.microsoft.com/office/drawing/2014/main" id="{0C852AE7-2B70-AE01-C68F-3AA6D95EA2DF}"/>
                  </a:ext>
                </a:extLst>
              </p:cNvPr>
              <p:cNvSpPr/>
              <p:nvPr/>
            </p:nvSpPr>
            <p:spPr>
              <a:xfrm>
                <a:off x="8842793" y="3142323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3" y="0"/>
                      <a:pt x="39560" y="8875"/>
                      <a:pt x="39560" y="19774"/>
                    </a:cubicBezTo>
                    <a:cubicBezTo>
                      <a:pt x="39560" y="30674"/>
                      <a:pt x="30683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" name="Freeform 152">
                <a:extLst>
                  <a:ext uri="{FF2B5EF4-FFF2-40B4-BE49-F238E27FC236}">
                    <a16:creationId xmlns:a16="http://schemas.microsoft.com/office/drawing/2014/main" id="{4C2E6C8D-3427-E4ED-F938-1EE3A85FD529}"/>
                  </a:ext>
                </a:extLst>
              </p:cNvPr>
              <p:cNvSpPr/>
              <p:nvPr/>
            </p:nvSpPr>
            <p:spPr>
              <a:xfrm>
                <a:off x="8503121" y="3045299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" name="Freeform 153">
                <a:extLst>
                  <a:ext uri="{FF2B5EF4-FFF2-40B4-BE49-F238E27FC236}">
                    <a16:creationId xmlns:a16="http://schemas.microsoft.com/office/drawing/2014/main" id="{4961F51D-F275-0373-E05C-39610900E6A9}"/>
                  </a:ext>
                </a:extLst>
              </p:cNvPr>
              <p:cNvSpPr/>
              <p:nvPr/>
            </p:nvSpPr>
            <p:spPr>
              <a:xfrm>
                <a:off x="8818525" y="3239327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307 h 39548"/>
                  <a:gd name="connsiteX6" fmla="*/ 15292 w 39559"/>
                  <a:gd name="connsiteY6" fmla="*/ 19794 h 39548"/>
                  <a:gd name="connsiteX7" fmla="*/ 19780 w 39559"/>
                  <a:gd name="connsiteY7" fmla="*/ 24281 h 39548"/>
                  <a:gd name="connsiteX8" fmla="*/ 24268 w 39559"/>
                  <a:gd name="connsiteY8" fmla="*/ 19794 h 39548"/>
                  <a:gd name="connsiteX9" fmla="*/ 19780 w 39559"/>
                  <a:gd name="connsiteY9" fmla="*/ 1530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3" y="0"/>
                      <a:pt x="39560" y="8875"/>
                      <a:pt x="39560" y="19774"/>
                    </a:cubicBezTo>
                    <a:cubicBezTo>
                      <a:pt x="39560" y="30674"/>
                      <a:pt x="30683" y="39548"/>
                      <a:pt x="19780" y="39548"/>
                    </a:cubicBezTo>
                    <a:close/>
                    <a:moveTo>
                      <a:pt x="19780" y="15307"/>
                    </a:moveTo>
                    <a:cubicBezTo>
                      <a:pt x="17297" y="15307"/>
                      <a:pt x="15292" y="17312"/>
                      <a:pt x="15292" y="19794"/>
                    </a:cubicBezTo>
                    <a:cubicBezTo>
                      <a:pt x="15292" y="22276"/>
                      <a:pt x="17297" y="24281"/>
                      <a:pt x="19780" y="24281"/>
                    </a:cubicBezTo>
                    <a:cubicBezTo>
                      <a:pt x="22262" y="24281"/>
                      <a:pt x="24268" y="22276"/>
                      <a:pt x="24268" y="19794"/>
                    </a:cubicBezTo>
                    <a:cubicBezTo>
                      <a:pt x="24268" y="17312"/>
                      <a:pt x="22262" y="15307"/>
                      <a:pt x="19780" y="153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Freeform 154">
                <a:extLst>
                  <a:ext uri="{FF2B5EF4-FFF2-40B4-BE49-F238E27FC236}">
                    <a16:creationId xmlns:a16="http://schemas.microsoft.com/office/drawing/2014/main" id="{34790BC8-CE44-BC40-6033-93D86F288623}"/>
                  </a:ext>
                </a:extLst>
              </p:cNvPr>
              <p:cNvSpPr/>
              <p:nvPr/>
            </p:nvSpPr>
            <p:spPr>
              <a:xfrm>
                <a:off x="8503121" y="3239327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307 h 39548"/>
                  <a:gd name="connsiteX6" fmla="*/ 15292 w 39559"/>
                  <a:gd name="connsiteY6" fmla="*/ 19794 h 39548"/>
                  <a:gd name="connsiteX7" fmla="*/ 19780 w 39559"/>
                  <a:gd name="connsiteY7" fmla="*/ 24281 h 39548"/>
                  <a:gd name="connsiteX8" fmla="*/ 24268 w 39559"/>
                  <a:gd name="connsiteY8" fmla="*/ 19794 h 39548"/>
                  <a:gd name="connsiteX9" fmla="*/ 19780 w 39559"/>
                  <a:gd name="connsiteY9" fmla="*/ 1530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307"/>
                    </a:moveTo>
                    <a:cubicBezTo>
                      <a:pt x="17297" y="15307"/>
                      <a:pt x="15292" y="17312"/>
                      <a:pt x="15292" y="19794"/>
                    </a:cubicBezTo>
                    <a:cubicBezTo>
                      <a:pt x="15292" y="22276"/>
                      <a:pt x="17297" y="24281"/>
                      <a:pt x="19780" y="24281"/>
                    </a:cubicBezTo>
                    <a:cubicBezTo>
                      <a:pt x="22262" y="24281"/>
                      <a:pt x="24268" y="22276"/>
                      <a:pt x="24268" y="19794"/>
                    </a:cubicBezTo>
                    <a:cubicBezTo>
                      <a:pt x="24268" y="17312"/>
                      <a:pt x="22262" y="15307"/>
                      <a:pt x="19780" y="153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Freeform 155">
                <a:extLst>
                  <a:ext uri="{FF2B5EF4-FFF2-40B4-BE49-F238E27FC236}">
                    <a16:creationId xmlns:a16="http://schemas.microsoft.com/office/drawing/2014/main" id="{C66E60B3-1B73-908D-080A-CF569C74F578}"/>
                  </a:ext>
                </a:extLst>
              </p:cNvPr>
              <p:cNvSpPr/>
              <p:nvPr/>
            </p:nvSpPr>
            <p:spPr>
              <a:xfrm>
                <a:off x="8478873" y="3142323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 156">
                <a:extLst>
                  <a:ext uri="{FF2B5EF4-FFF2-40B4-BE49-F238E27FC236}">
                    <a16:creationId xmlns:a16="http://schemas.microsoft.com/office/drawing/2014/main" id="{2D269A7E-7CA0-1760-2CFE-F56FB3AE1FB5}"/>
                  </a:ext>
                </a:extLst>
              </p:cNvPr>
              <p:cNvSpPr/>
              <p:nvPr/>
            </p:nvSpPr>
            <p:spPr>
              <a:xfrm>
                <a:off x="8745741" y="2972535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 157">
                <a:extLst>
                  <a:ext uri="{FF2B5EF4-FFF2-40B4-BE49-F238E27FC236}">
                    <a16:creationId xmlns:a16="http://schemas.microsoft.com/office/drawing/2014/main" id="{BDE23C11-BBB8-8FB3-0E59-30716F3CEC99}"/>
                  </a:ext>
                </a:extLst>
              </p:cNvPr>
              <p:cNvSpPr/>
              <p:nvPr/>
            </p:nvSpPr>
            <p:spPr>
              <a:xfrm>
                <a:off x="8575905" y="2972535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287 h 39548"/>
                  <a:gd name="connsiteX6" fmla="*/ 15292 w 39559"/>
                  <a:gd name="connsiteY6" fmla="*/ 19774 h 39548"/>
                  <a:gd name="connsiteX7" fmla="*/ 19780 w 39559"/>
                  <a:gd name="connsiteY7" fmla="*/ 24261 h 39548"/>
                  <a:gd name="connsiteX8" fmla="*/ 24268 w 39559"/>
                  <a:gd name="connsiteY8" fmla="*/ 19774 h 39548"/>
                  <a:gd name="connsiteX9" fmla="*/ 19780 w 39559"/>
                  <a:gd name="connsiteY9" fmla="*/ 1528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287"/>
                    </a:moveTo>
                    <a:cubicBezTo>
                      <a:pt x="17297" y="15287"/>
                      <a:pt x="15292" y="17292"/>
                      <a:pt x="15292" y="19774"/>
                    </a:cubicBezTo>
                    <a:cubicBezTo>
                      <a:pt x="15292" y="22256"/>
                      <a:pt x="17297" y="24261"/>
                      <a:pt x="19780" y="24261"/>
                    </a:cubicBezTo>
                    <a:cubicBezTo>
                      <a:pt x="22262" y="24261"/>
                      <a:pt x="24268" y="22256"/>
                      <a:pt x="24268" y="19774"/>
                    </a:cubicBezTo>
                    <a:cubicBezTo>
                      <a:pt x="24268" y="17292"/>
                      <a:pt x="22262" y="15287"/>
                      <a:pt x="19780" y="152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 158">
                <a:extLst>
                  <a:ext uri="{FF2B5EF4-FFF2-40B4-BE49-F238E27FC236}">
                    <a16:creationId xmlns:a16="http://schemas.microsoft.com/office/drawing/2014/main" id="{1C26C45B-33E1-4096-7780-0786FFA0B400}"/>
                  </a:ext>
                </a:extLst>
              </p:cNvPr>
              <p:cNvSpPr/>
              <p:nvPr/>
            </p:nvSpPr>
            <p:spPr>
              <a:xfrm>
                <a:off x="8745741" y="3312090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307 h 39548"/>
                  <a:gd name="connsiteX6" fmla="*/ 15292 w 39559"/>
                  <a:gd name="connsiteY6" fmla="*/ 19794 h 39548"/>
                  <a:gd name="connsiteX7" fmla="*/ 19780 w 39559"/>
                  <a:gd name="connsiteY7" fmla="*/ 24281 h 39548"/>
                  <a:gd name="connsiteX8" fmla="*/ 24268 w 39559"/>
                  <a:gd name="connsiteY8" fmla="*/ 19794 h 39548"/>
                  <a:gd name="connsiteX9" fmla="*/ 19780 w 39559"/>
                  <a:gd name="connsiteY9" fmla="*/ 1530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307"/>
                    </a:moveTo>
                    <a:cubicBezTo>
                      <a:pt x="17297" y="15307"/>
                      <a:pt x="15292" y="17312"/>
                      <a:pt x="15292" y="19794"/>
                    </a:cubicBezTo>
                    <a:cubicBezTo>
                      <a:pt x="15292" y="22276"/>
                      <a:pt x="17297" y="24281"/>
                      <a:pt x="19780" y="24281"/>
                    </a:cubicBezTo>
                    <a:cubicBezTo>
                      <a:pt x="22262" y="24281"/>
                      <a:pt x="24268" y="22276"/>
                      <a:pt x="24268" y="19794"/>
                    </a:cubicBezTo>
                    <a:cubicBezTo>
                      <a:pt x="24268" y="17312"/>
                      <a:pt x="22262" y="15307"/>
                      <a:pt x="19780" y="153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 159">
                <a:extLst>
                  <a:ext uri="{FF2B5EF4-FFF2-40B4-BE49-F238E27FC236}">
                    <a16:creationId xmlns:a16="http://schemas.microsoft.com/office/drawing/2014/main" id="{643A6BA1-35D2-B36B-15CC-9EEFAA96C7FF}"/>
                  </a:ext>
                </a:extLst>
              </p:cNvPr>
              <p:cNvSpPr/>
              <p:nvPr/>
            </p:nvSpPr>
            <p:spPr>
              <a:xfrm>
                <a:off x="8575905" y="3312090"/>
                <a:ext cx="39559" cy="39548"/>
              </a:xfrm>
              <a:custGeom>
                <a:avLst/>
                <a:gdLst>
                  <a:gd name="connsiteX0" fmla="*/ 19780 w 39559"/>
                  <a:gd name="connsiteY0" fmla="*/ 39548 h 39548"/>
                  <a:gd name="connsiteX1" fmla="*/ 0 w 39559"/>
                  <a:gd name="connsiteY1" fmla="*/ 19774 h 39548"/>
                  <a:gd name="connsiteX2" fmla="*/ 19780 w 39559"/>
                  <a:gd name="connsiteY2" fmla="*/ 0 h 39548"/>
                  <a:gd name="connsiteX3" fmla="*/ 39560 w 39559"/>
                  <a:gd name="connsiteY3" fmla="*/ 19774 h 39548"/>
                  <a:gd name="connsiteX4" fmla="*/ 19780 w 39559"/>
                  <a:gd name="connsiteY4" fmla="*/ 39548 h 39548"/>
                  <a:gd name="connsiteX5" fmla="*/ 19780 w 39559"/>
                  <a:gd name="connsiteY5" fmla="*/ 15307 h 39548"/>
                  <a:gd name="connsiteX6" fmla="*/ 15292 w 39559"/>
                  <a:gd name="connsiteY6" fmla="*/ 19794 h 39548"/>
                  <a:gd name="connsiteX7" fmla="*/ 19780 w 39559"/>
                  <a:gd name="connsiteY7" fmla="*/ 24281 h 39548"/>
                  <a:gd name="connsiteX8" fmla="*/ 24268 w 39559"/>
                  <a:gd name="connsiteY8" fmla="*/ 19794 h 39548"/>
                  <a:gd name="connsiteX9" fmla="*/ 19780 w 39559"/>
                  <a:gd name="connsiteY9" fmla="*/ 15307 h 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559" h="39548">
                    <a:moveTo>
                      <a:pt x="19780" y="39548"/>
                    </a:moveTo>
                    <a:cubicBezTo>
                      <a:pt x="8877" y="39548"/>
                      <a:pt x="0" y="30674"/>
                      <a:pt x="0" y="19774"/>
                    </a:cubicBezTo>
                    <a:cubicBezTo>
                      <a:pt x="0" y="8875"/>
                      <a:pt x="8877" y="0"/>
                      <a:pt x="19780" y="0"/>
                    </a:cubicBezTo>
                    <a:cubicBezTo>
                      <a:pt x="30682" y="0"/>
                      <a:pt x="39560" y="8875"/>
                      <a:pt x="39560" y="19774"/>
                    </a:cubicBezTo>
                    <a:cubicBezTo>
                      <a:pt x="39560" y="30674"/>
                      <a:pt x="30682" y="39548"/>
                      <a:pt x="19780" y="39548"/>
                    </a:cubicBezTo>
                    <a:close/>
                    <a:moveTo>
                      <a:pt x="19780" y="15307"/>
                    </a:moveTo>
                    <a:cubicBezTo>
                      <a:pt x="17297" y="15307"/>
                      <a:pt x="15292" y="17312"/>
                      <a:pt x="15292" y="19794"/>
                    </a:cubicBezTo>
                    <a:cubicBezTo>
                      <a:pt x="15292" y="22276"/>
                      <a:pt x="17297" y="24281"/>
                      <a:pt x="19780" y="24281"/>
                    </a:cubicBezTo>
                    <a:cubicBezTo>
                      <a:pt x="22262" y="24281"/>
                      <a:pt x="24268" y="22276"/>
                      <a:pt x="24268" y="19794"/>
                    </a:cubicBezTo>
                    <a:cubicBezTo>
                      <a:pt x="24268" y="17312"/>
                      <a:pt x="22262" y="15307"/>
                      <a:pt x="19780" y="153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08" name="Graphic 11">
              <a:extLst>
                <a:ext uri="{FF2B5EF4-FFF2-40B4-BE49-F238E27FC236}">
                  <a16:creationId xmlns:a16="http://schemas.microsoft.com/office/drawing/2014/main" id="{85C53CE2-0600-A589-A9E1-D77B1C89E8D4}"/>
                </a:ext>
              </a:extLst>
            </p:cNvPr>
            <p:cNvGrpSpPr/>
            <p:nvPr/>
          </p:nvGrpSpPr>
          <p:grpSpPr>
            <a:xfrm>
              <a:off x="8344465" y="3485074"/>
              <a:ext cx="677636" cy="341480"/>
              <a:chOff x="8344465" y="3485074"/>
              <a:chExt cx="677636" cy="341480"/>
            </a:xfrm>
            <a:solidFill>
              <a:srgbClr val="000000"/>
            </a:solidFill>
          </p:grpSpPr>
          <p:sp>
            <p:nvSpPr>
              <p:cNvPr id="309" name="Freeform 161">
                <a:extLst>
                  <a:ext uri="{FF2B5EF4-FFF2-40B4-BE49-F238E27FC236}">
                    <a16:creationId xmlns:a16="http://schemas.microsoft.com/office/drawing/2014/main" id="{8CCA5F61-C01F-1F01-328B-9BDA42E33CBE}"/>
                  </a:ext>
                </a:extLst>
              </p:cNvPr>
              <p:cNvSpPr/>
              <p:nvPr/>
            </p:nvSpPr>
            <p:spPr>
              <a:xfrm>
                <a:off x="8595545" y="3485074"/>
                <a:ext cx="115759" cy="120907"/>
              </a:xfrm>
              <a:custGeom>
                <a:avLst/>
                <a:gdLst>
                  <a:gd name="connsiteX0" fmla="*/ 89168 w 115759"/>
                  <a:gd name="connsiteY0" fmla="*/ 120908 h 120907"/>
                  <a:gd name="connsiteX1" fmla="*/ 79655 w 115759"/>
                  <a:gd name="connsiteY1" fmla="*/ 93967 h 120907"/>
                  <a:gd name="connsiteX2" fmla="*/ 35429 w 115759"/>
                  <a:gd name="connsiteY2" fmla="*/ 93967 h 120907"/>
                  <a:gd name="connsiteX3" fmla="*/ 25916 w 115759"/>
                  <a:gd name="connsiteY3" fmla="*/ 120908 h 120907"/>
                  <a:gd name="connsiteX4" fmla="*/ 0 w 115759"/>
                  <a:gd name="connsiteY4" fmla="*/ 120908 h 120907"/>
                  <a:gd name="connsiteX5" fmla="*/ 46312 w 115759"/>
                  <a:gd name="connsiteY5" fmla="*/ 0 h 120907"/>
                  <a:gd name="connsiteX6" fmla="*/ 69805 w 115759"/>
                  <a:gd name="connsiteY6" fmla="*/ 0 h 120907"/>
                  <a:gd name="connsiteX7" fmla="*/ 115759 w 115759"/>
                  <a:gd name="connsiteY7" fmla="*/ 120908 h 120907"/>
                  <a:gd name="connsiteX8" fmla="*/ 89148 w 115759"/>
                  <a:gd name="connsiteY8" fmla="*/ 120908 h 120907"/>
                  <a:gd name="connsiteX9" fmla="*/ 63589 w 115759"/>
                  <a:gd name="connsiteY9" fmla="*/ 49058 h 120907"/>
                  <a:gd name="connsiteX10" fmla="*/ 57552 w 115759"/>
                  <a:gd name="connsiteY10" fmla="*/ 30237 h 120907"/>
                  <a:gd name="connsiteX11" fmla="*/ 51495 w 115759"/>
                  <a:gd name="connsiteY11" fmla="*/ 49058 h 120907"/>
                  <a:gd name="connsiteX12" fmla="*/ 43710 w 115759"/>
                  <a:gd name="connsiteY12" fmla="*/ 70996 h 120907"/>
                  <a:gd name="connsiteX13" fmla="*/ 71354 w 115759"/>
                  <a:gd name="connsiteY13" fmla="*/ 70996 h 120907"/>
                  <a:gd name="connsiteX14" fmla="*/ 63569 w 115759"/>
                  <a:gd name="connsiteY14" fmla="*/ 4905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5759" h="120907">
                    <a:moveTo>
                      <a:pt x="89168" y="120908"/>
                    </a:moveTo>
                    <a:lnTo>
                      <a:pt x="79655" y="93967"/>
                    </a:lnTo>
                    <a:lnTo>
                      <a:pt x="35429" y="93967"/>
                    </a:lnTo>
                    <a:lnTo>
                      <a:pt x="25916" y="120908"/>
                    </a:lnTo>
                    <a:lnTo>
                      <a:pt x="0" y="120908"/>
                    </a:lnTo>
                    <a:lnTo>
                      <a:pt x="46312" y="0"/>
                    </a:lnTo>
                    <a:lnTo>
                      <a:pt x="69805" y="0"/>
                    </a:lnTo>
                    <a:lnTo>
                      <a:pt x="115759" y="120908"/>
                    </a:lnTo>
                    <a:lnTo>
                      <a:pt x="89148" y="120908"/>
                    </a:lnTo>
                    <a:close/>
                    <a:moveTo>
                      <a:pt x="63589" y="49058"/>
                    </a:moveTo>
                    <a:cubicBezTo>
                      <a:pt x="61166" y="41970"/>
                      <a:pt x="58744" y="34724"/>
                      <a:pt x="57552" y="30237"/>
                    </a:cubicBezTo>
                    <a:cubicBezTo>
                      <a:pt x="56341" y="34724"/>
                      <a:pt x="53918" y="41990"/>
                      <a:pt x="51495" y="49058"/>
                    </a:cubicBezTo>
                    <a:lnTo>
                      <a:pt x="43710" y="70996"/>
                    </a:lnTo>
                    <a:lnTo>
                      <a:pt x="71354" y="70996"/>
                    </a:lnTo>
                    <a:lnTo>
                      <a:pt x="63569" y="4905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 162">
                <a:extLst>
                  <a:ext uri="{FF2B5EF4-FFF2-40B4-BE49-F238E27FC236}">
                    <a16:creationId xmlns:a16="http://schemas.microsoft.com/office/drawing/2014/main" id="{5829FF07-FC41-1C66-000D-CCACC088EEEA}"/>
                  </a:ext>
                </a:extLst>
              </p:cNvPr>
              <p:cNvSpPr/>
              <p:nvPr/>
            </p:nvSpPr>
            <p:spPr>
              <a:xfrm>
                <a:off x="8731104" y="3485074"/>
                <a:ext cx="24188" cy="120907"/>
              </a:xfrm>
              <a:custGeom>
                <a:avLst/>
                <a:gdLst>
                  <a:gd name="connsiteX0" fmla="*/ 0 w 24188"/>
                  <a:gd name="connsiteY0" fmla="*/ 120908 h 120907"/>
                  <a:gd name="connsiteX1" fmla="*/ 0 w 24188"/>
                  <a:gd name="connsiteY1" fmla="*/ 0 h 120907"/>
                  <a:gd name="connsiteX2" fmla="*/ 24189 w 24188"/>
                  <a:gd name="connsiteY2" fmla="*/ 0 h 120907"/>
                  <a:gd name="connsiteX3" fmla="*/ 24189 w 24188"/>
                  <a:gd name="connsiteY3" fmla="*/ 120908 h 120907"/>
                  <a:gd name="connsiteX4" fmla="*/ 0 w 24188"/>
                  <a:gd name="connsiteY4" fmla="*/ 120908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88" h="120907">
                    <a:moveTo>
                      <a:pt x="0" y="120908"/>
                    </a:moveTo>
                    <a:lnTo>
                      <a:pt x="0" y="0"/>
                    </a:lnTo>
                    <a:lnTo>
                      <a:pt x="24189" y="0"/>
                    </a:lnTo>
                    <a:lnTo>
                      <a:pt x="24189" y="120908"/>
                    </a:lnTo>
                    <a:lnTo>
                      <a:pt x="0" y="12090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 163">
                <a:extLst>
                  <a:ext uri="{FF2B5EF4-FFF2-40B4-BE49-F238E27FC236}">
                    <a16:creationId xmlns:a16="http://schemas.microsoft.com/office/drawing/2014/main" id="{0F1D7BC5-9C0B-9AF5-49D3-3E347F4E492E}"/>
                  </a:ext>
                </a:extLst>
              </p:cNvPr>
              <p:cNvSpPr/>
              <p:nvPr/>
            </p:nvSpPr>
            <p:spPr>
              <a:xfrm>
                <a:off x="8344465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 164">
                <a:extLst>
                  <a:ext uri="{FF2B5EF4-FFF2-40B4-BE49-F238E27FC236}">
                    <a16:creationId xmlns:a16="http://schemas.microsoft.com/office/drawing/2014/main" id="{61B0B83A-B88F-CC63-CF93-5B0F19CB6323}"/>
                  </a:ext>
                </a:extLst>
              </p:cNvPr>
              <p:cNvSpPr/>
              <p:nvPr/>
            </p:nvSpPr>
            <p:spPr>
              <a:xfrm>
                <a:off x="8454644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6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 165">
                <a:extLst>
                  <a:ext uri="{FF2B5EF4-FFF2-40B4-BE49-F238E27FC236}">
                    <a16:creationId xmlns:a16="http://schemas.microsoft.com/office/drawing/2014/main" id="{B8E7B2F9-9EB1-F284-9EF6-0BA374D085A8}"/>
                  </a:ext>
                </a:extLst>
              </p:cNvPr>
              <p:cNvSpPr/>
              <p:nvPr/>
            </p:nvSpPr>
            <p:spPr>
              <a:xfrm>
                <a:off x="8546831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 166">
                <a:extLst>
                  <a:ext uri="{FF2B5EF4-FFF2-40B4-BE49-F238E27FC236}">
                    <a16:creationId xmlns:a16="http://schemas.microsoft.com/office/drawing/2014/main" id="{6CE648F1-60EE-9AFB-1AEE-C971044AA067}"/>
                  </a:ext>
                </a:extLst>
              </p:cNvPr>
              <p:cNvSpPr/>
              <p:nvPr/>
            </p:nvSpPr>
            <p:spPr>
              <a:xfrm>
                <a:off x="8641122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 167">
                <a:extLst>
                  <a:ext uri="{FF2B5EF4-FFF2-40B4-BE49-F238E27FC236}">
                    <a16:creationId xmlns:a16="http://schemas.microsoft.com/office/drawing/2014/main" id="{43017C3C-391F-A177-69A7-F0263446AC28}"/>
                  </a:ext>
                </a:extLst>
              </p:cNvPr>
              <p:cNvSpPr/>
              <p:nvPr/>
            </p:nvSpPr>
            <p:spPr>
              <a:xfrm>
                <a:off x="8742305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" name="Freeform 168">
                <a:extLst>
                  <a:ext uri="{FF2B5EF4-FFF2-40B4-BE49-F238E27FC236}">
                    <a16:creationId xmlns:a16="http://schemas.microsoft.com/office/drawing/2014/main" id="{D0993201-79C3-D378-9239-BC090FEEAA6D}"/>
                  </a:ext>
                </a:extLst>
              </p:cNvPr>
              <p:cNvSpPr/>
              <p:nvPr/>
            </p:nvSpPr>
            <p:spPr>
              <a:xfrm>
                <a:off x="8813878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08 w 27286"/>
                  <a:gd name="connsiteY5" fmla="*/ 125395 h 125394"/>
                  <a:gd name="connsiteX6" fmla="*/ 1708 w 27286"/>
                  <a:gd name="connsiteY6" fmla="*/ 34704 h 125394"/>
                  <a:gd name="connsiteX7" fmla="*/ 25559 w 27286"/>
                  <a:gd name="connsiteY7" fmla="*/ 34704 h 125394"/>
                  <a:gd name="connsiteX8" fmla="*/ 25559 w 27286"/>
                  <a:gd name="connsiteY8" fmla="*/ 125395 h 125394"/>
                  <a:gd name="connsiteX9" fmla="*/ 170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08" y="125395"/>
                    </a:moveTo>
                    <a:lnTo>
                      <a:pt x="1708" y="34704"/>
                    </a:lnTo>
                    <a:lnTo>
                      <a:pt x="25559" y="34704"/>
                    </a:lnTo>
                    <a:lnTo>
                      <a:pt x="25559" y="125395"/>
                    </a:lnTo>
                    <a:lnTo>
                      <a:pt x="170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Freeform 169">
                <a:extLst>
                  <a:ext uri="{FF2B5EF4-FFF2-40B4-BE49-F238E27FC236}">
                    <a16:creationId xmlns:a16="http://schemas.microsoft.com/office/drawing/2014/main" id="{7FCF1854-59B9-14F2-1C63-13412E7EA866}"/>
                  </a:ext>
                </a:extLst>
              </p:cNvPr>
              <p:cNvSpPr/>
              <p:nvPr/>
            </p:nvSpPr>
            <p:spPr>
              <a:xfrm>
                <a:off x="8853954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Freeform 170">
                <a:extLst>
                  <a:ext uri="{FF2B5EF4-FFF2-40B4-BE49-F238E27FC236}">
                    <a16:creationId xmlns:a16="http://schemas.microsoft.com/office/drawing/2014/main" id="{A20D0769-9383-B524-850A-BF1DD856CB31}"/>
                  </a:ext>
                </a:extLst>
              </p:cNvPr>
              <p:cNvSpPr/>
              <p:nvPr/>
            </p:nvSpPr>
            <p:spPr>
              <a:xfrm>
                <a:off x="8928803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BF72F2DB-525D-3EA2-909E-F3957BCA1960}"/>
              </a:ext>
            </a:extLst>
          </p:cNvPr>
          <p:cNvGrpSpPr/>
          <p:nvPr/>
        </p:nvGrpSpPr>
        <p:grpSpPr>
          <a:xfrm>
            <a:off x="8866077" y="3190206"/>
            <a:ext cx="851826" cy="1217863"/>
            <a:chOff x="9460151" y="2732601"/>
            <a:chExt cx="1037663" cy="1433411"/>
          </a:xfrm>
        </p:grpSpPr>
        <p:sp>
          <p:nvSpPr>
            <p:cNvPr id="331" name="Freeform 172">
              <a:extLst>
                <a:ext uri="{FF2B5EF4-FFF2-40B4-BE49-F238E27FC236}">
                  <a16:creationId xmlns:a16="http://schemas.microsoft.com/office/drawing/2014/main" id="{343A4367-7832-BBC1-B48E-820C5CB2E5FA}"/>
                </a:ext>
              </a:extLst>
            </p:cNvPr>
            <p:cNvSpPr/>
            <p:nvPr/>
          </p:nvSpPr>
          <p:spPr>
            <a:xfrm>
              <a:off x="9460151" y="2732601"/>
              <a:ext cx="1037663" cy="1433411"/>
            </a:xfrm>
            <a:custGeom>
              <a:avLst/>
              <a:gdLst>
                <a:gd name="connsiteX0" fmla="*/ 1027953 w 1037663"/>
                <a:gd name="connsiteY0" fmla="*/ 235050 h 1433411"/>
                <a:gd name="connsiteX1" fmla="*/ 518822 w 1037663"/>
                <a:gd name="connsiteY1" fmla="*/ 24 h 1433411"/>
                <a:gd name="connsiteX2" fmla="*/ 9711 w 1037663"/>
                <a:gd name="connsiteY2" fmla="*/ 235050 h 1433411"/>
                <a:gd name="connsiteX3" fmla="*/ 0 w 1037663"/>
                <a:gd name="connsiteY3" fmla="*/ 250278 h 1433411"/>
                <a:gd name="connsiteX4" fmla="*/ 0 w 1037663"/>
                <a:gd name="connsiteY4" fmla="*/ 950849 h 1433411"/>
                <a:gd name="connsiteX5" fmla="*/ 257455 w 1037663"/>
                <a:gd name="connsiteY5" fmla="*/ 1285739 h 1433411"/>
                <a:gd name="connsiteX6" fmla="*/ 513341 w 1037663"/>
                <a:gd name="connsiteY6" fmla="*/ 1432139 h 1433411"/>
                <a:gd name="connsiteX7" fmla="*/ 513341 w 1037663"/>
                <a:gd name="connsiteY7" fmla="*/ 1433211 h 1433411"/>
                <a:gd name="connsiteX8" fmla="*/ 518842 w 1037663"/>
                <a:gd name="connsiteY8" fmla="*/ 1433211 h 1433411"/>
                <a:gd name="connsiteX9" fmla="*/ 524343 w 1037663"/>
                <a:gd name="connsiteY9" fmla="*/ 1433211 h 1433411"/>
                <a:gd name="connsiteX10" fmla="*/ 524343 w 1037663"/>
                <a:gd name="connsiteY10" fmla="*/ 1432139 h 1433411"/>
                <a:gd name="connsiteX11" fmla="*/ 780209 w 1037663"/>
                <a:gd name="connsiteY11" fmla="*/ 1285739 h 1433411"/>
                <a:gd name="connsiteX12" fmla="*/ 1037664 w 1037663"/>
                <a:gd name="connsiteY12" fmla="*/ 950869 h 1433411"/>
                <a:gd name="connsiteX13" fmla="*/ 1037664 w 1037663"/>
                <a:gd name="connsiteY13" fmla="*/ 250278 h 1433411"/>
                <a:gd name="connsiteX14" fmla="*/ 1027953 w 1037663"/>
                <a:gd name="connsiteY14" fmla="*/ 235050 h 143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7663" h="1433411">
                  <a:moveTo>
                    <a:pt x="1027953" y="235050"/>
                  </a:moveTo>
                  <a:cubicBezTo>
                    <a:pt x="1018281" y="233621"/>
                    <a:pt x="530241" y="-2736"/>
                    <a:pt x="518822" y="24"/>
                  </a:cubicBezTo>
                  <a:cubicBezTo>
                    <a:pt x="507423" y="-2736"/>
                    <a:pt x="19383" y="233621"/>
                    <a:pt x="9711" y="235050"/>
                  </a:cubicBezTo>
                  <a:cubicBezTo>
                    <a:pt x="3773" y="237830"/>
                    <a:pt x="0" y="243786"/>
                    <a:pt x="0" y="250278"/>
                  </a:cubicBezTo>
                  <a:lnTo>
                    <a:pt x="0" y="950849"/>
                  </a:lnTo>
                  <a:cubicBezTo>
                    <a:pt x="0" y="1053512"/>
                    <a:pt x="86626" y="1166181"/>
                    <a:pt x="257455" y="1285739"/>
                  </a:cubicBezTo>
                  <a:cubicBezTo>
                    <a:pt x="381277" y="1367416"/>
                    <a:pt x="477316" y="1423244"/>
                    <a:pt x="513341" y="1432139"/>
                  </a:cubicBezTo>
                  <a:lnTo>
                    <a:pt x="513341" y="1433211"/>
                  </a:lnTo>
                  <a:cubicBezTo>
                    <a:pt x="514810" y="1433489"/>
                    <a:pt x="516657" y="1433469"/>
                    <a:pt x="518842" y="1433211"/>
                  </a:cubicBezTo>
                  <a:cubicBezTo>
                    <a:pt x="521026" y="1433469"/>
                    <a:pt x="522873" y="1433489"/>
                    <a:pt x="524343" y="1433211"/>
                  </a:cubicBezTo>
                  <a:lnTo>
                    <a:pt x="524343" y="1432139"/>
                  </a:lnTo>
                  <a:cubicBezTo>
                    <a:pt x="560348" y="1423244"/>
                    <a:pt x="656407" y="1367416"/>
                    <a:pt x="780209" y="1285739"/>
                  </a:cubicBezTo>
                  <a:cubicBezTo>
                    <a:pt x="951038" y="1166181"/>
                    <a:pt x="1037664" y="1053532"/>
                    <a:pt x="1037664" y="950869"/>
                  </a:cubicBezTo>
                  <a:lnTo>
                    <a:pt x="1037664" y="250278"/>
                  </a:lnTo>
                  <a:cubicBezTo>
                    <a:pt x="1037664" y="243786"/>
                    <a:pt x="1033891" y="237810"/>
                    <a:pt x="1027953" y="235050"/>
                  </a:cubicBezTo>
                  <a:close/>
                </a:path>
              </a:pathLst>
            </a:custGeom>
            <a:solidFill>
              <a:srgbClr val="E6E7E8"/>
            </a:solidFill>
            <a:ln w="1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32" name="Graphic 12">
              <a:extLst>
                <a:ext uri="{FF2B5EF4-FFF2-40B4-BE49-F238E27FC236}">
                  <a16:creationId xmlns:a16="http://schemas.microsoft.com/office/drawing/2014/main" id="{1B5211D4-D671-267D-FAAB-48A4952BFF6B}"/>
                </a:ext>
              </a:extLst>
            </p:cNvPr>
            <p:cNvGrpSpPr/>
            <p:nvPr/>
          </p:nvGrpSpPr>
          <p:grpSpPr>
            <a:xfrm>
              <a:off x="9831141" y="2929910"/>
              <a:ext cx="295683" cy="435785"/>
              <a:chOff x="9831141" y="2929910"/>
              <a:chExt cx="295683" cy="435785"/>
            </a:xfrm>
            <a:solidFill>
              <a:srgbClr val="000000"/>
            </a:solidFill>
          </p:grpSpPr>
          <p:sp>
            <p:nvSpPr>
              <p:cNvPr id="346" name="Freeform 174">
                <a:extLst>
                  <a:ext uri="{FF2B5EF4-FFF2-40B4-BE49-F238E27FC236}">
                    <a16:creationId xmlns:a16="http://schemas.microsoft.com/office/drawing/2014/main" id="{0CF58464-B772-B686-7875-BB5AE0232FF9}"/>
                  </a:ext>
                </a:extLst>
              </p:cNvPr>
              <p:cNvSpPr/>
              <p:nvPr/>
            </p:nvSpPr>
            <p:spPr>
              <a:xfrm>
                <a:off x="10053286" y="3125284"/>
                <a:ext cx="16939" cy="16979"/>
              </a:xfrm>
              <a:custGeom>
                <a:avLst/>
                <a:gdLst>
                  <a:gd name="connsiteX0" fmla="*/ 8480 w 16939"/>
                  <a:gd name="connsiteY0" fmla="*/ 16980 h 16979"/>
                  <a:gd name="connsiteX1" fmla="*/ 6832 w 16939"/>
                  <a:gd name="connsiteY1" fmla="*/ 16821 h 16979"/>
                  <a:gd name="connsiteX2" fmla="*/ 5243 w 16939"/>
                  <a:gd name="connsiteY2" fmla="*/ 16325 h 16979"/>
                  <a:gd name="connsiteX3" fmla="*/ 3773 w 16939"/>
                  <a:gd name="connsiteY3" fmla="*/ 15550 h 16979"/>
                  <a:gd name="connsiteX4" fmla="*/ 2482 w 16939"/>
                  <a:gd name="connsiteY4" fmla="*/ 14498 h 16979"/>
                  <a:gd name="connsiteX5" fmla="*/ 1430 w 16939"/>
                  <a:gd name="connsiteY5" fmla="*/ 13208 h 16979"/>
                  <a:gd name="connsiteX6" fmla="*/ 655 w 16939"/>
                  <a:gd name="connsiteY6" fmla="*/ 11738 h 16979"/>
                  <a:gd name="connsiteX7" fmla="*/ 179 w 16939"/>
                  <a:gd name="connsiteY7" fmla="*/ 10150 h 16979"/>
                  <a:gd name="connsiteX8" fmla="*/ 0 w 16939"/>
                  <a:gd name="connsiteY8" fmla="*/ 8482 h 16979"/>
                  <a:gd name="connsiteX9" fmla="*/ 179 w 16939"/>
                  <a:gd name="connsiteY9" fmla="*/ 6835 h 16979"/>
                  <a:gd name="connsiteX10" fmla="*/ 655 w 16939"/>
                  <a:gd name="connsiteY10" fmla="*/ 5246 h 16979"/>
                  <a:gd name="connsiteX11" fmla="*/ 1430 w 16939"/>
                  <a:gd name="connsiteY11" fmla="*/ 3777 h 16979"/>
                  <a:gd name="connsiteX12" fmla="*/ 2482 w 16939"/>
                  <a:gd name="connsiteY12" fmla="*/ 2487 h 16979"/>
                  <a:gd name="connsiteX13" fmla="*/ 3773 w 16939"/>
                  <a:gd name="connsiteY13" fmla="*/ 1434 h 16979"/>
                  <a:gd name="connsiteX14" fmla="*/ 5243 w 16939"/>
                  <a:gd name="connsiteY14" fmla="*/ 640 h 16979"/>
                  <a:gd name="connsiteX15" fmla="*/ 6832 w 16939"/>
                  <a:gd name="connsiteY15" fmla="*/ 164 h 16979"/>
                  <a:gd name="connsiteX16" fmla="*/ 10128 w 16939"/>
                  <a:gd name="connsiteY16" fmla="*/ 164 h 16979"/>
                  <a:gd name="connsiteX17" fmla="*/ 11717 w 16939"/>
                  <a:gd name="connsiteY17" fmla="*/ 640 h 16979"/>
                  <a:gd name="connsiteX18" fmla="*/ 13167 w 16939"/>
                  <a:gd name="connsiteY18" fmla="*/ 1434 h 16979"/>
                  <a:gd name="connsiteX19" fmla="*/ 14458 w 16939"/>
                  <a:gd name="connsiteY19" fmla="*/ 2487 h 16979"/>
                  <a:gd name="connsiteX20" fmla="*/ 15510 w 16939"/>
                  <a:gd name="connsiteY20" fmla="*/ 3777 h 16979"/>
                  <a:gd name="connsiteX21" fmla="*/ 16285 w 16939"/>
                  <a:gd name="connsiteY21" fmla="*/ 5246 h 16979"/>
                  <a:gd name="connsiteX22" fmla="*/ 16761 w 16939"/>
                  <a:gd name="connsiteY22" fmla="*/ 6835 h 16979"/>
                  <a:gd name="connsiteX23" fmla="*/ 16940 w 16939"/>
                  <a:gd name="connsiteY23" fmla="*/ 8482 h 16979"/>
                  <a:gd name="connsiteX24" fmla="*/ 16761 w 16939"/>
                  <a:gd name="connsiteY24" fmla="*/ 10150 h 16979"/>
                  <a:gd name="connsiteX25" fmla="*/ 16285 w 16939"/>
                  <a:gd name="connsiteY25" fmla="*/ 11738 h 16979"/>
                  <a:gd name="connsiteX26" fmla="*/ 15510 w 16939"/>
                  <a:gd name="connsiteY26" fmla="*/ 13208 h 16979"/>
                  <a:gd name="connsiteX27" fmla="*/ 14458 w 16939"/>
                  <a:gd name="connsiteY27" fmla="*/ 14498 h 16979"/>
                  <a:gd name="connsiteX28" fmla="*/ 13167 w 16939"/>
                  <a:gd name="connsiteY28" fmla="*/ 15550 h 16979"/>
                  <a:gd name="connsiteX29" fmla="*/ 11717 w 16939"/>
                  <a:gd name="connsiteY29" fmla="*/ 16325 h 16979"/>
                  <a:gd name="connsiteX30" fmla="*/ 10128 w 16939"/>
                  <a:gd name="connsiteY30" fmla="*/ 16821 h 16979"/>
                  <a:gd name="connsiteX31" fmla="*/ 8480 w 16939"/>
                  <a:gd name="connsiteY31" fmla="*/ 16980 h 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6939" h="16979">
                    <a:moveTo>
                      <a:pt x="8480" y="16980"/>
                    </a:moveTo>
                    <a:cubicBezTo>
                      <a:pt x="7924" y="16980"/>
                      <a:pt x="7368" y="16920"/>
                      <a:pt x="6832" y="16821"/>
                    </a:cubicBezTo>
                    <a:cubicBezTo>
                      <a:pt x="6295" y="16702"/>
                      <a:pt x="5759" y="16543"/>
                      <a:pt x="5243" y="16325"/>
                    </a:cubicBezTo>
                    <a:cubicBezTo>
                      <a:pt x="4726" y="16106"/>
                      <a:pt x="4230" y="15868"/>
                      <a:pt x="3773" y="15550"/>
                    </a:cubicBezTo>
                    <a:cubicBezTo>
                      <a:pt x="3316" y="15233"/>
                      <a:pt x="2880" y="14895"/>
                      <a:pt x="2482" y="14498"/>
                    </a:cubicBezTo>
                    <a:cubicBezTo>
                      <a:pt x="2085" y="14101"/>
                      <a:pt x="1728" y="13664"/>
                      <a:pt x="1430" y="13208"/>
                    </a:cubicBezTo>
                    <a:cubicBezTo>
                      <a:pt x="1132" y="12731"/>
                      <a:pt x="874" y="12255"/>
                      <a:pt x="655" y="11738"/>
                    </a:cubicBezTo>
                    <a:cubicBezTo>
                      <a:pt x="437" y="11222"/>
                      <a:pt x="278" y="10686"/>
                      <a:pt x="179" y="10150"/>
                    </a:cubicBezTo>
                    <a:cubicBezTo>
                      <a:pt x="60" y="9594"/>
                      <a:pt x="0" y="9058"/>
                      <a:pt x="0" y="8482"/>
                    </a:cubicBezTo>
                    <a:cubicBezTo>
                      <a:pt x="0" y="7907"/>
                      <a:pt x="60" y="7390"/>
                      <a:pt x="179" y="6835"/>
                    </a:cubicBezTo>
                    <a:cubicBezTo>
                      <a:pt x="278" y="6299"/>
                      <a:pt x="437" y="5763"/>
                      <a:pt x="655" y="5246"/>
                    </a:cubicBezTo>
                    <a:cubicBezTo>
                      <a:pt x="874" y="4730"/>
                      <a:pt x="1132" y="4234"/>
                      <a:pt x="1430" y="3777"/>
                    </a:cubicBezTo>
                    <a:cubicBezTo>
                      <a:pt x="1748" y="3321"/>
                      <a:pt x="2085" y="2884"/>
                      <a:pt x="2482" y="2487"/>
                    </a:cubicBezTo>
                    <a:cubicBezTo>
                      <a:pt x="2860" y="2090"/>
                      <a:pt x="3297" y="1732"/>
                      <a:pt x="3773" y="1434"/>
                    </a:cubicBezTo>
                    <a:cubicBezTo>
                      <a:pt x="4230" y="1117"/>
                      <a:pt x="4726" y="859"/>
                      <a:pt x="5243" y="640"/>
                    </a:cubicBezTo>
                    <a:cubicBezTo>
                      <a:pt x="5759" y="422"/>
                      <a:pt x="6295" y="263"/>
                      <a:pt x="6832" y="164"/>
                    </a:cubicBezTo>
                    <a:cubicBezTo>
                      <a:pt x="7924" y="-55"/>
                      <a:pt x="9056" y="-55"/>
                      <a:pt x="10128" y="164"/>
                    </a:cubicBezTo>
                    <a:cubicBezTo>
                      <a:pt x="10684" y="283"/>
                      <a:pt x="11201" y="442"/>
                      <a:pt x="11717" y="640"/>
                    </a:cubicBezTo>
                    <a:cubicBezTo>
                      <a:pt x="12233" y="859"/>
                      <a:pt x="12710" y="1117"/>
                      <a:pt x="13167" y="1434"/>
                    </a:cubicBezTo>
                    <a:cubicBezTo>
                      <a:pt x="13623" y="1732"/>
                      <a:pt x="14060" y="2090"/>
                      <a:pt x="14458" y="2487"/>
                    </a:cubicBezTo>
                    <a:cubicBezTo>
                      <a:pt x="14855" y="2884"/>
                      <a:pt x="15212" y="3301"/>
                      <a:pt x="15510" y="3777"/>
                    </a:cubicBezTo>
                    <a:cubicBezTo>
                      <a:pt x="15828" y="4234"/>
                      <a:pt x="16066" y="4730"/>
                      <a:pt x="16285" y="5246"/>
                    </a:cubicBezTo>
                    <a:cubicBezTo>
                      <a:pt x="16503" y="5763"/>
                      <a:pt x="16662" y="6299"/>
                      <a:pt x="16761" y="6835"/>
                    </a:cubicBezTo>
                    <a:cubicBezTo>
                      <a:pt x="16880" y="7390"/>
                      <a:pt x="16940" y="7946"/>
                      <a:pt x="16940" y="8482"/>
                    </a:cubicBezTo>
                    <a:cubicBezTo>
                      <a:pt x="16940" y="9018"/>
                      <a:pt x="16880" y="9594"/>
                      <a:pt x="16761" y="10150"/>
                    </a:cubicBezTo>
                    <a:cubicBezTo>
                      <a:pt x="16662" y="10686"/>
                      <a:pt x="16483" y="11222"/>
                      <a:pt x="16285" y="11738"/>
                    </a:cubicBezTo>
                    <a:cubicBezTo>
                      <a:pt x="16066" y="12255"/>
                      <a:pt x="15828" y="12751"/>
                      <a:pt x="15510" y="13208"/>
                    </a:cubicBezTo>
                    <a:cubicBezTo>
                      <a:pt x="15192" y="13664"/>
                      <a:pt x="14835" y="14101"/>
                      <a:pt x="14458" y="14498"/>
                    </a:cubicBezTo>
                    <a:cubicBezTo>
                      <a:pt x="14080" y="14875"/>
                      <a:pt x="13643" y="15233"/>
                      <a:pt x="13167" y="15550"/>
                    </a:cubicBezTo>
                    <a:cubicBezTo>
                      <a:pt x="12710" y="15868"/>
                      <a:pt x="12213" y="16106"/>
                      <a:pt x="11717" y="16325"/>
                    </a:cubicBezTo>
                    <a:cubicBezTo>
                      <a:pt x="11201" y="16543"/>
                      <a:pt x="10664" y="16702"/>
                      <a:pt x="10128" y="16821"/>
                    </a:cubicBezTo>
                    <a:cubicBezTo>
                      <a:pt x="9592" y="16920"/>
                      <a:pt x="9036" y="16980"/>
                      <a:pt x="8480" y="16980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" name="Freeform 175">
                <a:extLst>
                  <a:ext uri="{FF2B5EF4-FFF2-40B4-BE49-F238E27FC236}">
                    <a16:creationId xmlns:a16="http://schemas.microsoft.com/office/drawing/2014/main" id="{BF40FAF0-9846-FD77-9C11-7BF2CB89A2F9}"/>
                  </a:ext>
                </a:extLst>
              </p:cNvPr>
              <p:cNvSpPr/>
              <p:nvPr/>
            </p:nvSpPr>
            <p:spPr>
              <a:xfrm>
                <a:off x="10053286" y="3209383"/>
                <a:ext cx="16939" cy="16979"/>
              </a:xfrm>
              <a:custGeom>
                <a:avLst/>
                <a:gdLst>
                  <a:gd name="connsiteX0" fmla="*/ 8480 w 16939"/>
                  <a:gd name="connsiteY0" fmla="*/ 16980 h 16979"/>
                  <a:gd name="connsiteX1" fmla="*/ 6832 w 16939"/>
                  <a:gd name="connsiteY1" fmla="*/ 16821 h 16979"/>
                  <a:gd name="connsiteX2" fmla="*/ 5243 w 16939"/>
                  <a:gd name="connsiteY2" fmla="*/ 16325 h 16979"/>
                  <a:gd name="connsiteX3" fmla="*/ 3773 w 16939"/>
                  <a:gd name="connsiteY3" fmla="*/ 15550 h 16979"/>
                  <a:gd name="connsiteX4" fmla="*/ 2482 w 16939"/>
                  <a:gd name="connsiteY4" fmla="*/ 14498 h 16979"/>
                  <a:gd name="connsiteX5" fmla="*/ 1430 w 16939"/>
                  <a:gd name="connsiteY5" fmla="*/ 13208 h 16979"/>
                  <a:gd name="connsiteX6" fmla="*/ 655 w 16939"/>
                  <a:gd name="connsiteY6" fmla="*/ 11738 h 16979"/>
                  <a:gd name="connsiteX7" fmla="*/ 179 w 16939"/>
                  <a:gd name="connsiteY7" fmla="*/ 10150 h 16979"/>
                  <a:gd name="connsiteX8" fmla="*/ 0 w 16939"/>
                  <a:gd name="connsiteY8" fmla="*/ 8482 h 16979"/>
                  <a:gd name="connsiteX9" fmla="*/ 179 w 16939"/>
                  <a:gd name="connsiteY9" fmla="*/ 6835 h 16979"/>
                  <a:gd name="connsiteX10" fmla="*/ 655 w 16939"/>
                  <a:gd name="connsiteY10" fmla="*/ 5246 h 16979"/>
                  <a:gd name="connsiteX11" fmla="*/ 1430 w 16939"/>
                  <a:gd name="connsiteY11" fmla="*/ 3777 h 16979"/>
                  <a:gd name="connsiteX12" fmla="*/ 2482 w 16939"/>
                  <a:gd name="connsiteY12" fmla="*/ 2487 h 16979"/>
                  <a:gd name="connsiteX13" fmla="*/ 3773 w 16939"/>
                  <a:gd name="connsiteY13" fmla="*/ 1434 h 16979"/>
                  <a:gd name="connsiteX14" fmla="*/ 5243 w 16939"/>
                  <a:gd name="connsiteY14" fmla="*/ 640 h 16979"/>
                  <a:gd name="connsiteX15" fmla="*/ 6832 w 16939"/>
                  <a:gd name="connsiteY15" fmla="*/ 164 h 16979"/>
                  <a:gd name="connsiteX16" fmla="*/ 10128 w 16939"/>
                  <a:gd name="connsiteY16" fmla="*/ 164 h 16979"/>
                  <a:gd name="connsiteX17" fmla="*/ 11717 w 16939"/>
                  <a:gd name="connsiteY17" fmla="*/ 640 h 16979"/>
                  <a:gd name="connsiteX18" fmla="*/ 13167 w 16939"/>
                  <a:gd name="connsiteY18" fmla="*/ 1434 h 16979"/>
                  <a:gd name="connsiteX19" fmla="*/ 14458 w 16939"/>
                  <a:gd name="connsiteY19" fmla="*/ 2487 h 16979"/>
                  <a:gd name="connsiteX20" fmla="*/ 15510 w 16939"/>
                  <a:gd name="connsiteY20" fmla="*/ 3777 h 16979"/>
                  <a:gd name="connsiteX21" fmla="*/ 16285 w 16939"/>
                  <a:gd name="connsiteY21" fmla="*/ 5246 h 16979"/>
                  <a:gd name="connsiteX22" fmla="*/ 16761 w 16939"/>
                  <a:gd name="connsiteY22" fmla="*/ 6835 h 16979"/>
                  <a:gd name="connsiteX23" fmla="*/ 16940 w 16939"/>
                  <a:gd name="connsiteY23" fmla="*/ 8482 h 16979"/>
                  <a:gd name="connsiteX24" fmla="*/ 16761 w 16939"/>
                  <a:gd name="connsiteY24" fmla="*/ 10150 h 16979"/>
                  <a:gd name="connsiteX25" fmla="*/ 16285 w 16939"/>
                  <a:gd name="connsiteY25" fmla="*/ 11738 h 16979"/>
                  <a:gd name="connsiteX26" fmla="*/ 15510 w 16939"/>
                  <a:gd name="connsiteY26" fmla="*/ 13208 h 16979"/>
                  <a:gd name="connsiteX27" fmla="*/ 14458 w 16939"/>
                  <a:gd name="connsiteY27" fmla="*/ 14498 h 16979"/>
                  <a:gd name="connsiteX28" fmla="*/ 13167 w 16939"/>
                  <a:gd name="connsiteY28" fmla="*/ 15550 h 16979"/>
                  <a:gd name="connsiteX29" fmla="*/ 11717 w 16939"/>
                  <a:gd name="connsiteY29" fmla="*/ 16325 h 16979"/>
                  <a:gd name="connsiteX30" fmla="*/ 10128 w 16939"/>
                  <a:gd name="connsiteY30" fmla="*/ 16821 h 16979"/>
                  <a:gd name="connsiteX31" fmla="*/ 8480 w 16939"/>
                  <a:gd name="connsiteY31" fmla="*/ 16980 h 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6939" h="16979">
                    <a:moveTo>
                      <a:pt x="8480" y="16980"/>
                    </a:moveTo>
                    <a:cubicBezTo>
                      <a:pt x="7924" y="16980"/>
                      <a:pt x="7368" y="16920"/>
                      <a:pt x="6832" y="16821"/>
                    </a:cubicBezTo>
                    <a:cubicBezTo>
                      <a:pt x="6295" y="16702"/>
                      <a:pt x="5759" y="16543"/>
                      <a:pt x="5243" y="16325"/>
                    </a:cubicBezTo>
                    <a:cubicBezTo>
                      <a:pt x="4726" y="16106"/>
                      <a:pt x="4230" y="15868"/>
                      <a:pt x="3773" y="15550"/>
                    </a:cubicBezTo>
                    <a:cubicBezTo>
                      <a:pt x="3316" y="15233"/>
                      <a:pt x="2880" y="14895"/>
                      <a:pt x="2482" y="14498"/>
                    </a:cubicBezTo>
                    <a:cubicBezTo>
                      <a:pt x="2085" y="14101"/>
                      <a:pt x="1728" y="13664"/>
                      <a:pt x="1430" y="13208"/>
                    </a:cubicBezTo>
                    <a:cubicBezTo>
                      <a:pt x="1132" y="12731"/>
                      <a:pt x="874" y="12255"/>
                      <a:pt x="655" y="11738"/>
                    </a:cubicBezTo>
                    <a:cubicBezTo>
                      <a:pt x="437" y="11222"/>
                      <a:pt x="278" y="10686"/>
                      <a:pt x="179" y="10150"/>
                    </a:cubicBezTo>
                    <a:cubicBezTo>
                      <a:pt x="60" y="9594"/>
                      <a:pt x="0" y="9058"/>
                      <a:pt x="0" y="8482"/>
                    </a:cubicBezTo>
                    <a:cubicBezTo>
                      <a:pt x="0" y="7907"/>
                      <a:pt x="60" y="7390"/>
                      <a:pt x="179" y="6835"/>
                    </a:cubicBezTo>
                    <a:cubicBezTo>
                      <a:pt x="278" y="6299"/>
                      <a:pt x="437" y="5763"/>
                      <a:pt x="655" y="5246"/>
                    </a:cubicBezTo>
                    <a:cubicBezTo>
                      <a:pt x="874" y="4730"/>
                      <a:pt x="1132" y="4234"/>
                      <a:pt x="1430" y="3777"/>
                    </a:cubicBezTo>
                    <a:cubicBezTo>
                      <a:pt x="1748" y="3321"/>
                      <a:pt x="2085" y="2884"/>
                      <a:pt x="2482" y="2487"/>
                    </a:cubicBezTo>
                    <a:cubicBezTo>
                      <a:pt x="2860" y="2090"/>
                      <a:pt x="3297" y="1732"/>
                      <a:pt x="3773" y="1434"/>
                    </a:cubicBezTo>
                    <a:cubicBezTo>
                      <a:pt x="4230" y="1117"/>
                      <a:pt x="4726" y="859"/>
                      <a:pt x="5243" y="640"/>
                    </a:cubicBezTo>
                    <a:cubicBezTo>
                      <a:pt x="5759" y="422"/>
                      <a:pt x="6295" y="263"/>
                      <a:pt x="6832" y="164"/>
                    </a:cubicBezTo>
                    <a:cubicBezTo>
                      <a:pt x="7924" y="-55"/>
                      <a:pt x="9056" y="-55"/>
                      <a:pt x="10128" y="164"/>
                    </a:cubicBezTo>
                    <a:cubicBezTo>
                      <a:pt x="10684" y="283"/>
                      <a:pt x="11201" y="442"/>
                      <a:pt x="11717" y="640"/>
                    </a:cubicBezTo>
                    <a:cubicBezTo>
                      <a:pt x="12233" y="859"/>
                      <a:pt x="12710" y="1117"/>
                      <a:pt x="13167" y="1434"/>
                    </a:cubicBezTo>
                    <a:cubicBezTo>
                      <a:pt x="13623" y="1732"/>
                      <a:pt x="14060" y="2090"/>
                      <a:pt x="14458" y="2487"/>
                    </a:cubicBezTo>
                    <a:cubicBezTo>
                      <a:pt x="14855" y="2884"/>
                      <a:pt x="15212" y="3301"/>
                      <a:pt x="15510" y="3777"/>
                    </a:cubicBezTo>
                    <a:cubicBezTo>
                      <a:pt x="15828" y="4234"/>
                      <a:pt x="16066" y="4730"/>
                      <a:pt x="16285" y="5246"/>
                    </a:cubicBezTo>
                    <a:cubicBezTo>
                      <a:pt x="16503" y="5763"/>
                      <a:pt x="16662" y="6299"/>
                      <a:pt x="16761" y="6835"/>
                    </a:cubicBezTo>
                    <a:cubicBezTo>
                      <a:pt x="16880" y="7390"/>
                      <a:pt x="16940" y="7946"/>
                      <a:pt x="16940" y="8482"/>
                    </a:cubicBezTo>
                    <a:cubicBezTo>
                      <a:pt x="16940" y="9018"/>
                      <a:pt x="16880" y="9594"/>
                      <a:pt x="16761" y="10150"/>
                    </a:cubicBezTo>
                    <a:cubicBezTo>
                      <a:pt x="16662" y="10686"/>
                      <a:pt x="16483" y="11222"/>
                      <a:pt x="16285" y="11738"/>
                    </a:cubicBezTo>
                    <a:cubicBezTo>
                      <a:pt x="16066" y="12255"/>
                      <a:pt x="15828" y="12751"/>
                      <a:pt x="15510" y="13208"/>
                    </a:cubicBezTo>
                    <a:cubicBezTo>
                      <a:pt x="15192" y="13664"/>
                      <a:pt x="14835" y="14101"/>
                      <a:pt x="14458" y="14498"/>
                    </a:cubicBezTo>
                    <a:cubicBezTo>
                      <a:pt x="14080" y="14875"/>
                      <a:pt x="13643" y="15233"/>
                      <a:pt x="13167" y="15550"/>
                    </a:cubicBezTo>
                    <a:cubicBezTo>
                      <a:pt x="12710" y="15868"/>
                      <a:pt x="12213" y="16106"/>
                      <a:pt x="11717" y="16325"/>
                    </a:cubicBezTo>
                    <a:cubicBezTo>
                      <a:pt x="11201" y="16543"/>
                      <a:pt x="10664" y="16702"/>
                      <a:pt x="10128" y="16821"/>
                    </a:cubicBezTo>
                    <a:cubicBezTo>
                      <a:pt x="9592" y="16920"/>
                      <a:pt x="9036" y="16980"/>
                      <a:pt x="8480" y="16980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" name="Freeform 176">
                <a:extLst>
                  <a:ext uri="{FF2B5EF4-FFF2-40B4-BE49-F238E27FC236}">
                    <a16:creationId xmlns:a16="http://schemas.microsoft.com/office/drawing/2014/main" id="{624083FF-4274-FA3E-BA8E-1139C51BAE26}"/>
                  </a:ext>
                </a:extLst>
              </p:cNvPr>
              <p:cNvSpPr/>
              <p:nvPr/>
            </p:nvSpPr>
            <p:spPr>
              <a:xfrm>
                <a:off x="10053286" y="3293463"/>
                <a:ext cx="16939" cy="16979"/>
              </a:xfrm>
              <a:custGeom>
                <a:avLst/>
                <a:gdLst>
                  <a:gd name="connsiteX0" fmla="*/ 8480 w 16939"/>
                  <a:gd name="connsiteY0" fmla="*/ 16980 h 16979"/>
                  <a:gd name="connsiteX1" fmla="*/ 6832 w 16939"/>
                  <a:gd name="connsiteY1" fmla="*/ 16821 h 16979"/>
                  <a:gd name="connsiteX2" fmla="*/ 5243 w 16939"/>
                  <a:gd name="connsiteY2" fmla="*/ 16325 h 16979"/>
                  <a:gd name="connsiteX3" fmla="*/ 3773 w 16939"/>
                  <a:gd name="connsiteY3" fmla="*/ 15550 h 16979"/>
                  <a:gd name="connsiteX4" fmla="*/ 2482 w 16939"/>
                  <a:gd name="connsiteY4" fmla="*/ 14498 h 16979"/>
                  <a:gd name="connsiteX5" fmla="*/ 1430 w 16939"/>
                  <a:gd name="connsiteY5" fmla="*/ 13208 h 16979"/>
                  <a:gd name="connsiteX6" fmla="*/ 655 w 16939"/>
                  <a:gd name="connsiteY6" fmla="*/ 11738 h 16979"/>
                  <a:gd name="connsiteX7" fmla="*/ 179 w 16939"/>
                  <a:gd name="connsiteY7" fmla="*/ 10150 h 16979"/>
                  <a:gd name="connsiteX8" fmla="*/ 0 w 16939"/>
                  <a:gd name="connsiteY8" fmla="*/ 8482 h 16979"/>
                  <a:gd name="connsiteX9" fmla="*/ 179 w 16939"/>
                  <a:gd name="connsiteY9" fmla="*/ 6835 h 16979"/>
                  <a:gd name="connsiteX10" fmla="*/ 655 w 16939"/>
                  <a:gd name="connsiteY10" fmla="*/ 5246 h 16979"/>
                  <a:gd name="connsiteX11" fmla="*/ 1430 w 16939"/>
                  <a:gd name="connsiteY11" fmla="*/ 3777 h 16979"/>
                  <a:gd name="connsiteX12" fmla="*/ 2482 w 16939"/>
                  <a:gd name="connsiteY12" fmla="*/ 2487 h 16979"/>
                  <a:gd name="connsiteX13" fmla="*/ 3773 w 16939"/>
                  <a:gd name="connsiteY13" fmla="*/ 1434 h 16979"/>
                  <a:gd name="connsiteX14" fmla="*/ 5243 w 16939"/>
                  <a:gd name="connsiteY14" fmla="*/ 640 h 16979"/>
                  <a:gd name="connsiteX15" fmla="*/ 6832 w 16939"/>
                  <a:gd name="connsiteY15" fmla="*/ 164 h 16979"/>
                  <a:gd name="connsiteX16" fmla="*/ 10128 w 16939"/>
                  <a:gd name="connsiteY16" fmla="*/ 164 h 16979"/>
                  <a:gd name="connsiteX17" fmla="*/ 11717 w 16939"/>
                  <a:gd name="connsiteY17" fmla="*/ 640 h 16979"/>
                  <a:gd name="connsiteX18" fmla="*/ 13167 w 16939"/>
                  <a:gd name="connsiteY18" fmla="*/ 1434 h 16979"/>
                  <a:gd name="connsiteX19" fmla="*/ 14458 w 16939"/>
                  <a:gd name="connsiteY19" fmla="*/ 2487 h 16979"/>
                  <a:gd name="connsiteX20" fmla="*/ 15510 w 16939"/>
                  <a:gd name="connsiteY20" fmla="*/ 3777 h 16979"/>
                  <a:gd name="connsiteX21" fmla="*/ 16285 w 16939"/>
                  <a:gd name="connsiteY21" fmla="*/ 5246 h 16979"/>
                  <a:gd name="connsiteX22" fmla="*/ 16761 w 16939"/>
                  <a:gd name="connsiteY22" fmla="*/ 6835 h 16979"/>
                  <a:gd name="connsiteX23" fmla="*/ 16940 w 16939"/>
                  <a:gd name="connsiteY23" fmla="*/ 8482 h 16979"/>
                  <a:gd name="connsiteX24" fmla="*/ 16761 w 16939"/>
                  <a:gd name="connsiteY24" fmla="*/ 10150 h 16979"/>
                  <a:gd name="connsiteX25" fmla="*/ 16285 w 16939"/>
                  <a:gd name="connsiteY25" fmla="*/ 11738 h 16979"/>
                  <a:gd name="connsiteX26" fmla="*/ 15510 w 16939"/>
                  <a:gd name="connsiteY26" fmla="*/ 13208 h 16979"/>
                  <a:gd name="connsiteX27" fmla="*/ 14458 w 16939"/>
                  <a:gd name="connsiteY27" fmla="*/ 14498 h 16979"/>
                  <a:gd name="connsiteX28" fmla="*/ 13167 w 16939"/>
                  <a:gd name="connsiteY28" fmla="*/ 15550 h 16979"/>
                  <a:gd name="connsiteX29" fmla="*/ 11717 w 16939"/>
                  <a:gd name="connsiteY29" fmla="*/ 16325 h 16979"/>
                  <a:gd name="connsiteX30" fmla="*/ 10128 w 16939"/>
                  <a:gd name="connsiteY30" fmla="*/ 16821 h 16979"/>
                  <a:gd name="connsiteX31" fmla="*/ 8480 w 16939"/>
                  <a:gd name="connsiteY31" fmla="*/ 16980 h 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6939" h="16979">
                    <a:moveTo>
                      <a:pt x="8480" y="16980"/>
                    </a:moveTo>
                    <a:cubicBezTo>
                      <a:pt x="7924" y="16980"/>
                      <a:pt x="7368" y="16920"/>
                      <a:pt x="6832" y="16821"/>
                    </a:cubicBezTo>
                    <a:cubicBezTo>
                      <a:pt x="6295" y="16702"/>
                      <a:pt x="5759" y="16543"/>
                      <a:pt x="5243" y="16325"/>
                    </a:cubicBezTo>
                    <a:cubicBezTo>
                      <a:pt x="4726" y="16106"/>
                      <a:pt x="4230" y="15868"/>
                      <a:pt x="3773" y="15550"/>
                    </a:cubicBezTo>
                    <a:cubicBezTo>
                      <a:pt x="3316" y="15233"/>
                      <a:pt x="2880" y="14895"/>
                      <a:pt x="2482" y="14498"/>
                    </a:cubicBezTo>
                    <a:cubicBezTo>
                      <a:pt x="2085" y="14101"/>
                      <a:pt x="1728" y="13664"/>
                      <a:pt x="1430" y="13208"/>
                    </a:cubicBezTo>
                    <a:cubicBezTo>
                      <a:pt x="1132" y="12731"/>
                      <a:pt x="874" y="12255"/>
                      <a:pt x="655" y="11738"/>
                    </a:cubicBezTo>
                    <a:cubicBezTo>
                      <a:pt x="437" y="11222"/>
                      <a:pt x="278" y="10686"/>
                      <a:pt x="179" y="10150"/>
                    </a:cubicBezTo>
                    <a:cubicBezTo>
                      <a:pt x="60" y="9594"/>
                      <a:pt x="0" y="9058"/>
                      <a:pt x="0" y="8482"/>
                    </a:cubicBezTo>
                    <a:cubicBezTo>
                      <a:pt x="0" y="7907"/>
                      <a:pt x="60" y="7390"/>
                      <a:pt x="179" y="6835"/>
                    </a:cubicBezTo>
                    <a:cubicBezTo>
                      <a:pt x="278" y="6299"/>
                      <a:pt x="437" y="5762"/>
                      <a:pt x="655" y="5246"/>
                    </a:cubicBezTo>
                    <a:cubicBezTo>
                      <a:pt x="874" y="4730"/>
                      <a:pt x="1132" y="4234"/>
                      <a:pt x="1430" y="3777"/>
                    </a:cubicBezTo>
                    <a:cubicBezTo>
                      <a:pt x="1748" y="3321"/>
                      <a:pt x="2085" y="2884"/>
                      <a:pt x="2482" y="2487"/>
                    </a:cubicBezTo>
                    <a:cubicBezTo>
                      <a:pt x="2860" y="2090"/>
                      <a:pt x="3297" y="1732"/>
                      <a:pt x="3773" y="1434"/>
                    </a:cubicBezTo>
                    <a:cubicBezTo>
                      <a:pt x="4230" y="1117"/>
                      <a:pt x="4726" y="859"/>
                      <a:pt x="5243" y="640"/>
                    </a:cubicBezTo>
                    <a:cubicBezTo>
                      <a:pt x="5759" y="422"/>
                      <a:pt x="6295" y="263"/>
                      <a:pt x="6832" y="164"/>
                    </a:cubicBezTo>
                    <a:cubicBezTo>
                      <a:pt x="7924" y="-55"/>
                      <a:pt x="9056" y="-55"/>
                      <a:pt x="10128" y="164"/>
                    </a:cubicBezTo>
                    <a:cubicBezTo>
                      <a:pt x="10684" y="283"/>
                      <a:pt x="11201" y="442"/>
                      <a:pt x="11717" y="640"/>
                    </a:cubicBezTo>
                    <a:cubicBezTo>
                      <a:pt x="12233" y="859"/>
                      <a:pt x="12710" y="1117"/>
                      <a:pt x="13167" y="1434"/>
                    </a:cubicBezTo>
                    <a:cubicBezTo>
                      <a:pt x="13623" y="1732"/>
                      <a:pt x="14060" y="2090"/>
                      <a:pt x="14458" y="2487"/>
                    </a:cubicBezTo>
                    <a:cubicBezTo>
                      <a:pt x="14855" y="2884"/>
                      <a:pt x="15212" y="3301"/>
                      <a:pt x="15510" y="3777"/>
                    </a:cubicBezTo>
                    <a:cubicBezTo>
                      <a:pt x="15828" y="4234"/>
                      <a:pt x="16066" y="4730"/>
                      <a:pt x="16285" y="5246"/>
                    </a:cubicBezTo>
                    <a:cubicBezTo>
                      <a:pt x="16503" y="5762"/>
                      <a:pt x="16662" y="6299"/>
                      <a:pt x="16761" y="6835"/>
                    </a:cubicBezTo>
                    <a:cubicBezTo>
                      <a:pt x="16880" y="7390"/>
                      <a:pt x="16940" y="7946"/>
                      <a:pt x="16940" y="8482"/>
                    </a:cubicBezTo>
                    <a:cubicBezTo>
                      <a:pt x="16940" y="9018"/>
                      <a:pt x="16880" y="9594"/>
                      <a:pt x="16761" y="10150"/>
                    </a:cubicBezTo>
                    <a:cubicBezTo>
                      <a:pt x="16662" y="10686"/>
                      <a:pt x="16483" y="11222"/>
                      <a:pt x="16285" y="11738"/>
                    </a:cubicBezTo>
                    <a:cubicBezTo>
                      <a:pt x="16066" y="12255"/>
                      <a:pt x="15828" y="12751"/>
                      <a:pt x="15510" y="13208"/>
                    </a:cubicBezTo>
                    <a:cubicBezTo>
                      <a:pt x="15192" y="13664"/>
                      <a:pt x="14835" y="14101"/>
                      <a:pt x="14458" y="14498"/>
                    </a:cubicBezTo>
                    <a:cubicBezTo>
                      <a:pt x="14080" y="14875"/>
                      <a:pt x="13643" y="15233"/>
                      <a:pt x="13167" y="15550"/>
                    </a:cubicBezTo>
                    <a:cubicBezTo>
                      <a:pt x="12710" y="15868"/>
                      <a:pt x="12213" y="16106"/>
                      <a:pt x="11717" y="16325"/>
                    </a:cubicBezTo>
                    <a:cubicBezTo>
                      <a:pt x="11201" y="16543"/>
                      <a:pt x="10664" y="16702"/>
                      <a:pt x="10128" y="16821"/>
                    </a:cubicBezTo>
                    <a:cubicBezTo>
                      <a:pt x="9592" y="16920"/>
                      <a:pt x="9036" y="16980"/>
                      <a:pt x="8480" y="16980"/>
                    </a:cubicBezTo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" name="Freeform 177">
                <a:extLst>
                  <a:ext uri="{FF2B5EF4-FFF2-40B4-BE49-F238E27FC236}">
                    <a16:creationId xmlns:a16="http://schemas.microsoft.com/office/drawing/2014/main" id="{DA834968-CFB9-9D7C-CDAA-C9E360F52D57}"/>
                  </a:ext>
                </a:extLst>
              </p:cNvPr>
              <p:cNvSpPr/>
              <p:nvPr/>
            </p:nvSpPr>
            <p:spPr>
              <a:xfrm>
                <a:off x="9831141" y="2929910"/>
                <a:ext cx="295683" cy="435785"/>
              </a:xfrm>
              <a:custGeom>
                <a:avLst/>
                <a:gdLst>
                  <a:gd name="connsiteX0" fmla="*/ 250901 w 295683"/>
                  <a:gd name="connsiteY0" fmla="*/ 25730 h 435785"/>
                  <a:gd name="connsiteX1" fmla="*/ 147852 w 295683"/>
                  <a:gd name="connsiteY1" fmla="*/ 0 h 435785"/>
                  <a:gd name="connsiteX2" fmla="*/ 44783 w 295683"/>
                  <a:gd name="connsiteY2" fmla="*/ 25730 h 435785"/>
                  <a:gd name="connsiteX3" fmla="*/ 0 w 295683"/>
                  <a:gd name="connsiteY3" fmla="*/ 91743 h 435785"/>
                  <a:gd name="connsiteX4" fmla="*/ 0 w 295683"/>
                  <a:gd name="connsiteY4" fmla="*/ 344042 h 435785"/>
                  <a:gd name="connsiteX5" fmla="*/ 44783 w 295683"/>
                  <a:gd name="connsiteY5" fmla="*/ 410055 h 435785"/>
                  <a:gd name="connsiteX6" fmla="*/ 147852 w 295683"/>
                  <a:gd name="connsiteY6" fmla="*/ 435785 h 435785"/>
                  <a:gd name="connsiteX7" fmla="*/ 250901 w 295683"/>
                  <a:gd name="connsiteY7" fmla="*/ 410055 h 435785"/>
                  <a:gd name="connsiteX8" fmla="*/ 295684 w 295683"/>
                  <a:gd name="connsiteY8" fmla="*/ 344042 h 435785"/>
                  <a:gd name="connsiteX9" fmla="*/ 295684 w 295683"/>
                  <a:gd name="connsiteY9" fmla="*/ 91743 h 435785"/>
                  <a:gd name="connsiteX10" fmla="*/ 250901 w 295683"/>
                  <a:gd name="connsiteY10" fmla="*/ 25730 h 435785"/>
                  <a:gd name="connsiteX11" fmla="*/ 52647 w 295683"/>
                  <a:gd name="connsiteY11" fmla="*/ 38834 h 435785"/>
                  <a:gd name="connsiteX12" fmla="*/ 147852 w 295683"/>
                  <a:gd name="connsiteY12" fmla="*/ 15287 h 435785"/>
                  <a:gd name="connsiteX13" fmla="*/ 243037 w 295683"/>
                  <a:gd name="connsiteY13" fmla="*/ 38834 h 435785"/>
                  <a:gd name="connsiteX14" fmla="*/ 280392 w 295683"/>
                  <a:gd name="connsiteY14" fmla="*/ 91743 h 435785"/>
                  <a:gd name="connsiteX15" fmla="*/ 243037 w 295683"/>
                  <a:gd name="connsiteY15" fmla="*/ 144653 h 435785"/>
                  <a:gd name="connsiteX16" fmla="*/ 147852 w 295683"/>
                  <a:gd name="connsiteY16" fmla="*/ 168199 h 435785"/>
                  <a:gd name="connsiteX17" fmla="*/ 52647 w 295683"/>
                  <a:gd name="connsiteY17" fmla="*/ 144653 h 435785"/>
                  <a:gd name="connsiteX18" fmla="*/ 15272 w 295683"/>
                  <a:gd name="connsiteY18" fmla="*/ 91743 h 435785"/>
                  <a:gd name="connsiteX19" fmla="*/ 52647 w 295683"/>
                  <a:gd name="connsiteY19" fmla="*/ 38834 h 435785"/>
                  <a:gd name="connsiteX20" fmla="*/ 280392 w 295683"/>
                  <a:gd name="connsiteY20" fmla="*/ 344042 h 435785"/>
                  <a:gd name="connsiteX21" fmla="*/ 243037 w 295683"/>
                  <a:gd name="connsiteY21" fmla="*/ 396952 h 435785"/>
                  <a:gd name="connsiteX22" fmla="*/ 147852 w 295683"/>
                  <a:gd name="connsiteY22" fmla="*/ 420498 h 435785"/>
                  <a:gd name="connsiteX23" fmla="*/ 52647 w 295683"/>
                  <a:gd name="connsiteY23" fmla="*/ 396952 h 435785"/>
                  <a:gd name="connsiteX24" fmla="*/ 15272 w 295683"/>
                  <a:gd name="connsiteY24" fmla="*/ 344042 h 435785"/>
                  <a:gd name="connsiteX25" fmla="*/ 15272 w 295683"/>
                  <a:gd name="connsiteY25" fmla="*/ 300920 h 435785"/>
                  <a:gd name="connsiteX26" fmla="*/ 44763 w 295683"/>
                  <a:gd name="connsiteY26" fmla="*/ 325955 h 435785"/>
                  <a:gd name="connsiteX27" fmla="*/ 147832 w 295683"/>
                  <a:gd name="connsiteY27" fmla="*/ 351685 h 435785"/>
                  <a:gd name="connsiteX28" fmla="*/ 250882 w 295683"/>
                  <a:gd name="connsiteY28" fmla="*/ 325955 h 435785"/>
                  <a:gd name="connsiteX29" fmla="*/ 280372 w 295683"/>
                  <a:gd name="connsiteY29" fmla="*/ 300920 h 435785"/>
                  <a:gd name="connsiteX30" fmla="*/ 280372 w 295683"/>
                  <a:gd name="connsiteY30" fmla="*/ 344022 h 435785"/>
                  <a:gd name="connsiteX31" fmla="*/ 280392 w 295683"/>
                  <a:gd name="connsiteY31" fmla="*/ 259942 h 435785"/>
                  <a:gd name="connsiteX32" fmla="*/ 243037 w 295683"/>
                  <a:gd name="connsiteY32" fmla="*/ 312852 h 435785"/>
                  <a:gd name="connsiteX33" fmla="*/ 147852 w 295683"/>
                  <a:gd name="connsiteY33" fmla="*/ 336398 h 435785"/>
                  <a:gd name="connsiteX34" fmla="*/ 52647 w 295683"/>
                  <a:gd name="connsiteY34" fmla="*/ 312852 h 435785"/>
                  <a:gd name="connsiteX35" fmla="*/ 15272 w 295683"/>
                  <a:gd name="connsiteY35" fmla="*/ 259942 h 435785"/>
                  <a:gd name="connsiteX36" fmla="*/ 15272 w 295683"/>
                  <a:gd name="connsiteY36" fmla="*/ 216820 h 435785"/>
                  <a:gd name="connsiteX37" fmla="*/ 44763 w 295683"/>
                  <a:gd name="connsiteY37" fmla="*/ 241856 h 435785"/>
                  <a:gd name="connsiteX38" fmla="*/ 147832 w 295683"/>
                  <a:gd name="connsiteY38" fmla="*/ 267586 h 435785"/>
                  <a:gd name="connsiteX39" fmla="*/ 250882 w 295683"/>
                  <a:gd name="connsiteY39" fmla="*/ 241856 h 435785"/>
                  <a:gd name="connsiteX40" fmla="*/ 280372 w 295683"/>
                  <a:gd name="connsiteY40" fmla="*/ 216820 h 435785"/>
                  <a:gd name="connsiteX41" fmla="*/ 280372 w 295683"/>
                  <a:gd name="connsiteY41" fmla="*/ 259942 h 435785"/>
                  <a:gd name="connsiteX42" fmla="*/ 280392 w 295683"/>
                  <a:gd name="connsiteY42" fmla="*/ 175843 h 435785"/>
                  <a:gd name="connsiteX43" fmla="*/ 243037 w 295683"/>
                  <a:gd name="connsiteY43" fmla="*/ 228752 h 435785"/>
                  <a:gd name="connsiteX44" fmla="*/ 147852 w 295683"/>
                  <a:gd name="connsiteY44" fmla="*/ 252299 h 435785"/>
                  <a:gd name="connsiteX45" fmla="*/ 52647 w 295683"/>
                  <a:gd name="connsiteY45" fmla="*/ 228752 h 435785"/>
                  <a:gd name="connsiteX46" fmla="*/ 15272 w 295683"/>
                  <a:gd name="connsiteY46" fmla="*/ 175843 h 435785"/>
                  <a:gd name="connsiteX47" fmla="*/ 15272 w 295683"/>
                  <a:gd name="connsiteY47" fmla="*/ 132721 h 435785"/>
                  <a:gd name="connsiteX48" fmla="*/ 44763 w 295683"/>
                  <a:gd name="connsiteY48" fmla="*/ 157756 h 435785"/>
                  <a:gd name="connsiteX49" fmla="*/ 147832 w 295683"/>
                  <a:gd name="connsiteY49" fmla="*/ 183486 h 435785"/>
                  <a:gd name="connsiteX50" fmla="*/ 250882 w 295683"/>
                  <a:gd name="connsiteY50" fmla="*/ 157756 h 435785"/>
                  <a:gd name="connsiteX51" fmla="*/ 280372 w 295683"/>
                  <a:gd name="connsiteY51" fmla="*/ 132721 h 435785"/>
                  <a:gd name="connsiteX52" fmla="*/ 280372 w 295683"/>
                  <a:gd name="connsiteY52" fmla="*/ 175823 h 435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95683" h="435785">
                    <a:moveTo>
                      <a:pt x="250901" y="25730"/>
                    </a:moveTo>
                    <a:cubicBezTo>
                      <a:pt x="223237" y="9133"/>
                      <a:pt x="186637" y="0"/>
                      <a:pt x="147852" y="0"/>
                    </a:cubicBezTo>
                    <a:cubicBezTo>
                      <a:pt x="109067" y="0"/>
                      <a:pt x="72446" y="9133"/>
                      <a:pt x="44783" y="25730"/>
                    </a:cubicBezTo>
                    <a:cubicBezTo>
                      <a:pt x="15907" y="43062"/>
                      <a:pt x="0" y="66489"/>
                      <a:pt x="0" y="91743"/>
                    </a:cubicBezTo>
                    <a:lnTo>
                      <a:pt x="0" y="344042"/>
                    </a:lnTo>
                    <a:cubicBezTo>
                      <a:pt x="0" y="369296"/>
                      <a:pt x="15907" y="392723"/>
                      <a:pt x="44783" y="410055"/>
                    </a:cubicBezTo>
                    <a:cubicBezTo>
                      <a:pt x="72446" y="426652"/>
                      <a:pt x="109047" y="435785"/>
                      <a:pt x="147852" y="435785"/>
                    </a:cubicBezTo>
                    <a:cubicBezTo>
                      <a:pt x="186657" y="435785"/>
                      <a:pt x="223257" y="426652"/>
                      <a:pt x="250901" y="410055"/>
                    </a:cubicBezTo>
                    <a:cubicBezTo>
                      <a:pt x="279777" y="392723"/>
                      <a:pt x="295684" y="369296"/>
                      <a:pt x="295684" y="344042"/>
                    </a:cubicBezTo>
                    <a:lnTo>
                      <a:pt x="295684" y="91743"/>
                    </a:lnTo>
                    <a:cubicBezTo>
                      <a:pt x="295684" y="66489"/>
                      <a:pt x="279777" y="43042"/>
                      <a:pt x="250901" y="25730"/>
                    </a:cubicBezTo>
                    <a:close/>
                    <a:moveTo>
                      <a:pt x="52647" y="38834"/>
                    </a:moveTo>
                    <a:cubicBezTo>
                      <a:pt x="77967" y="23646"/>
                      <a:pt x="111768" y="15287"/>
                      <a:pt x="147852" y="15287"/>
                    </a:cubicBezTo>
                    <a:cubicBezTo>
                      <a:pt x="183936" y="15287"/>
                      <a:pt x="217736" y="23646"/>
                      <a:pt x="243037" y="38834"/>
                    </a:cubicBezTo>
                    <a:cubicBezTo>
                      <a:pt x="267126" y="53287"/>
                      <a:pt x="280392" y="72068"/>
                      <a:pt x="280392" y="91743"/>
                    </a:cubicBezTo>
                    <a:cubicBezTo>
                      <a:pt x="280392" y="111418"/>
                      <a:pt x="267126" y="130199"/>
                      <a:pt x="243037" y="144653"/>
                    </a:cubicBezTo>
                    <a:cubicBezTo>
                      <a:pt x="217717" y="159841"/>
                      <a:pt x="183916" y="168199"/>
                      <a:pt x="147852" y="168199"/>
                    </a:cubicBezTo>
                    <a:cubicBezTo>
                      <a:pt x="111788" y="168199"/>
                      <a:pt x="77967" y="159841"/>
                      <a:pt x="52647" y="144653"/>
                    </a:cubicBezTo>
                    <a:cubicBezTo>
                      <a:pt x="28558" y="130199"/>
                      <a:pt x="15272" y="111418"/>
                      <a:pt x="15272" y="91743"/>
                    </a:cubicBezTo>
                    <a:cubicBezTo>
                      <a:pt x="15272" y="72068"/>
                      <a:pt x="28538" y="53287"/>
                      <a:pt x="52647" y="38834"/>
                    </a:cubicBezTo>
                    <a:close/>
                    <a:moveTo>
                      <a:pt x="280392" y="344042"/>
                    </a:moveTo>
                    <a:cubicBezTo>
                      <a:pt x="280392" y="363717"/>
                      <a:pt x="267126" y="382498"/>
                      <a:pt x="243037" y="396952"/>
                    </a:cubicBezTo>
                    <a:cubicBezTo>
                      <a:pt x="217717" y="412139"/>
                      <a:pt x="183916" y="420498"/>
                      <a:pt x="147852" y="420498"/>
                    </a:cubicBezTo>
                    <a:cubicBezTo>
                      <a:pt x="111788" y="420498"/>
                      <a:pt x="77967" y="412139"/>
                      <a:pt x="52647" y="396952"/>
                    </a:cubicBezTo>
                    <a:cubicBezTo>
                      <a:pt x="28558" y="382498"/>
                      <a:pt x="15272" y="363717"/>
                      <a:pt x="15272" y="344042"/>
                    </a:cubicBezTo>
                    <a:lnTo>
                      <a:pt x="15272" y="300920"/>
                    </a:lnTo>
                    <a:cubicBezTo>
                      <a:pt x="22640" y="310152"/>
                      <a:pt x="32510" y="318609"/>
                      <a:pt x="44763" y="325955"/>
                    </a:cubicBezTo>
                    <a:cubicBezTo>
                      <a:pt x="72427" y="342553"/>
                      <a:pt x="109027" y="351685"/>
                      <a:pt x="147832" y="351685"/>
                    </a:cubicBezTo>
                    <a:cubicBezTo>
                      <a:pt x="186637" y="351685"/>
                      <a:pt x="223237" y="342553"/>
                      <a:pt x="250882" y="325955"/>
                    </a:cubicBezTo>
                    <a:cubicBezTo>
                      <a:pt x="263135" y="318609"/>
                      <a:pt x="273025" y="310152"/>
                      <a:pt x="280372" y="300920"/>
                    </a:cubicBezTo>
                    <a:lnTo>
                      <a:pt x="280372" y="344022"/>
                    </a:lnTo>
                    <a:close/>
                    <a:moveTo>
                      <a:pt x="280392" y="259942"/>
                    </a:moveTo>
                    <a:cubicBezTo>
                      <a:pt x="280392" y="279617"/>
                      <a:pt x="267126" y="298399"/>
                      <a:pt x="243037" y="312852"/>
                    </a:cubicBezTo>
                    <a:cubicBezTo>
                      <a:pt x="217717" y="328040"/>
                      <a:pt x="183916" y="336398"/>
                      <a:pt x="147852" y="336398"/>
                    </a:cubicBezTo>
                    <a:cubicBezTo>
                      <a:pt x="111788" y="336398"/>
                      <a:pt x="77967" y="328040"/>
                      <a:pt x="52647" y="312852"/>
                    </a:cubicBezTo>
                    <a:cubicBezTo>
                      <a:pt x="28558" y="298399"/>
                      <a:pt x="15272" y="279617"/>
                      <a:pt x="15272" y="259942"/>
                    </a:cubicBezTo>
                    <a:lnTo>
                      <a:pt x="15272" y="216820"/>
                    </a:lnTo>
                    <a:cubicBezTo>
                      <a:pt x="22640" y="226052"/>
                      <a:pt x="32510" y="234510"/>
                      <a:pt x="44763" y="241856"/>
                    </a:cubicBezTo>
                    <a:cubicBezTo>
                      <a:pt x="72427" y="258453"/>
                      <a:pt x="109027" y="267586"/>
                      <a:pt x="147832" y="267586"/>
                    </a:cubicBezTo>
                    <a:cubicBezTo>
                      <a:pt x="186637" y="267586"/>
                      <a:pt x="223237" y="258453"/>
                      <a:pt x="250882" y="241856"/>
                    </a:cubicBezTo>
                    <a:cubicBezTo>
                      <a:pt x="263135" y="234510"/>
                      <a:pt x="273025" y="226052"/>
                      <a:pt x="280372" y="216820"/>
                    </a:cubicBezTo>
                    <a:lnTo>
                      <a:pt x="280372" y="259942"/>
                    </a:lnTo>
                    <a:close/>
                    <a:moveTo>
                      <a:pt x="280392" y="175843"/>
                    </a:moveTo>
                    <a:cubicBezTo>
                      <a:pt x="280392" y="195518"/>
                      <a:pt x="267126" y="214299"/>
                      <a:pt x="243037" y="228752"/>
                    </a:cubicBezTo>
                    <a:cubicBezTo>
                      <a:pt x="217717" y="243940"/>
                      <a:pt x="183916" y="252299"/>
                      <a:pt x="147852" y="252299"/>
                    </a:cubicBezTo>
                    <a:cubicBezTo>
                      <a:pt x="111788" y="252299"/>
                      <a:pt x="77967" y="243940"/>
                      <a:pt x="52647" y="228752"/>
                    </a:cubicBezTo>
                    <a:cubicBezTo>
                      <a:pt x="28558" y="214299"/>
                      <a:pt x="15272" y="195518"/>
                      <a:pt x="15272" y="175843"/>
                    </a:cubicBezTo>
                    <a:lnTo>
                      <a:pt x="15272" y="132721"/>
                    </a:lnTo>
                    <a:cubicBezTo>
                      <a:pt x="22640" y="141953"/>
                      <a:pt x="32510" y="150410"/>
                      <a:pt x="44763" y="157756"/>
                    </a:cubicBezTo>
                    <a:cubicBezTo>
                      <a:pt x="72427" y="174354"/>
                      <a:pt x="109027" y="183486"/>
                      <a:pt x="147832" y="183486"/>
                    </a:cubicBezTo>
                    <a:cubicBezTo>
                      <a:pt x="186637" y="183486"/>
                      <a:pt x="223237" y="174354"/>
                      <a:pt x="250882" y="157756"/>
                    </a:cubicBezTo>
                    <a:cubicBezTo>
                      <a:pt x="263135" y="150410"/>
                      <a:pt x="273025" y="141953"/>
                      <a:pt x="280372" y="132721"/>
                    </a:cubicBezTo>
                    <a:lnTo>
                      <a:pt x="280372" y="175823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33" name="Graphic 12">
              <a:extLst>
                <a:ext uri="{FF2B5EF4-FFF2-40B4-BE49-F238E27FC236}">
                  <a16:creationId xmlns:a16="http://schemas.microsoft.com/office/drawing/2014/main" id="{A23B32EE-500B-7731-35B4-C1BD7358AE53}"/>
                </a:ext>
              </a:extLst>
            </p:cNvPr>
            <p:cNvGrpSpPr/>
            <p:nvPr/>
          </p:nvGrpSpPr>
          <p:grpSpPr>
            <a:xfrm>
              <a:off x="9642835" y="3480051"/>
              <a:ext cx="677636" cy="346503"/>
              <a:chOff x="9642835" y="3480051"/>
              <a:chExt cx="677636" cy="346503"/>
            </a:xfrm>
            <a:solidFill>
              <a:srgbClr val="000000"/>
            </a:solidFill>
          </p:grpSpPr>
          <p:sp>
            <p:nvSpPr>
              <p:cNvPr id="334" name="Freeform 179">
                <a:extLst>
                  <a:ext uri="{FF2B5EF4-FFF2-40B4-BE49-F238E27FC236}">
                    <a16:creationId xmlns:a16="http://schemas.microsoft.com/office/drawing/2014/main" id="{385378A7-1619-91C3-0E89-BABE25931E0E}"/>
                  </a:ext>
                </a:extLst>
              </p:cNvPr>
              <p:cNvSpPr/>
              <p:nvPr/>
            </p:nvSpPr>
            <p:spPr>
              <a:xfrm>
                <a:off x="9802225" y="3485074"/>
                <a:ext cx="97965" cy="120907"/>
              </a:xfrm>
              <a:custGeom>
                <a:avLst/>
                <a:gdLst>
                  <a:gd name="connsiteX0" fmla="*/ 36104 w 97965"/>
                  <a:gd name="connsiteY0" fmla="*/ 120908 h 120907"/>
                  <a:gd name="connsiteX1" fmla="*/ 0 w 97965"/>
                  <a:gd name="connsiteY1" fmla="*/ 120908 h 120907"/>
                  <a:gd name="connsiteX2" fmla="*/ 0 w 97965"/>
                  <a:gd name="connsiteY2" fmla="*/ 0 h 120907"/>
                  <a:gd name="connsiteX3" fmla="*/ 37832 w 97965"/>
                  <a:gd name="connsiteY3" fmla="*/ 0 h 120907"/>
                  <a:gd name="connsiteX4" fmla="*/ 97966 w 97965"/>
                  <a:gd name="connsiteY4" fmla="*/ 60454 h 120907"/>
                  <a:gd name="connsiteX5" fmla="*/ 36104 w 97965"/>
                  <a:gd name="connsiteY5" fmla="*/ 120908 h 120907"/>
                  <a:gd name="connsiteX6" fmla="*/ 36958 w 97965"/>
                  <a:gd name="connsiteY6" fmla="*/ 23487 h 120907"/>
                  <a:gd name="connsiteX7" fmla="*/ 24169 w 97965"/>
                  <a:gd name="connsiteY7" fmla="*/ 23487 h 120907"/>
                  <a:gd name="connsiteX8" fmla="*/ 24169 w 97965"/>
                  <a:gd name="connsiteY8" fmla="*/ 97421 h 120907"/>
                  <a:gd name="connsiteX9" fmla="*/ 36084 w 97965"/>
                  <a:gd name="connsiteY9" fmla="*/ 97421 h 120907"/>
                  <a:gd name="connsiteX10" fmla="*/ 73062 w 97965"/>
                  <a:gd name="connsiteY10" fmla="*/ 60454 h 120907"/>
                  <a:gd name="connsiteX11" fmla="*/ 36958 w 97965"/>
                  <a:gd name="connsiteY11" fmla="*/ 23487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965" h="120907">
                    <a:moveTo>
                      <a:pt x="36104" y="120908"/>
                    </a:moveTo>
                    <a:lnTo>
                      <a:pt x="0" y="120908"/>
                    </a:lnTo>
                    <a:lnTo>
                      <a:pt x="0" y="0"/>
                    </a:lnTo>
                    <a:lnTo>
                      <a:pt x="37832" y="0"/>
                    </a:lnTo>
                    <a:cubicBezTo>
                      <a:pt x="72387" y="0"/>
                      <a:pt x="97966" y="16240"/>
                      <a:pt x="97966" y="60454"/>
                    </a:cubicBezTo>
                    <a:cubicBezTo>
                      <a:pt x="97966" y="104668"/>
                      <a:pt x="67204" y="120908"/>
                      <a:pt x="36104" y="120908"/>
                    </a:cubicBezTo>
                    <a:close/>
                    <a:moveTo>
                      <a:pt x="36958" y="23487"/>
                    </a:moveTo>
                    <a:lnTo>
                      <a:pt x="24169" y="23487"/>
                    </a:lnTo>
                    <a:lnTo>
                      <a:pt x="24169" y="97421"/>
                    </a:lnTo>
                    <a:lnTo>
                      <a:pt x="36084" y="97421"/>
                    </a:lnTo>
                    <a:cubicBezTo>
                      <a:pt x="61484" y="97421"/>
                      <a:pt x="73062" y="82571"/>
                      <a:pt x="73062" y="60454"/>
                    </a:cubicBezTo>
                    <a:cubicBezTo>
                      <a:pt x="73062" y="35756"/>
                      <a:pt x="62517" y="23487"/>
                      <a:pt x="36958" y="234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Freeform 180">
                <a:extLst>
                  <a:ext uri="{FF2B5EF4-FFF2-40B4-BE49-F238E27FC236}">
                    <a16:creationId xmlns:a16="http://schemas.microsoft.com/office/drawing/2014/main" id="{D1CFAEF1-7F50-8F1F-BC24-285DBB5A66EF}"/>
                  </a:ext>
                </a:extLst>
              </p:cNvPr>
              <p:cNvSpPr/>
              <p:nvPr/>
            </p:nvSpPr>
            <p:spPr>
              <a:xfrm>
                <a:off x="9914152" y="3513385"/>
                <a:ext cx="78086" cy="94482"/>
              </a:xfrm>
              <a:custGeom>
                <a:avLst/>
                <a:gdLst>
                  <a:gd name="connsiteX0" fmla="*/ 54255 w 78086"/>
                  <a:gd name="connsiteY0" fmla="*/ 92597 h 94482"/>
                  <a:gd name="connsiteX1" fmla="*/ 54255 w 78086"/>
                  <a:gd name="connsiteY1" fmla="*/ 86542 h 94482"/>
                  <a:gd name="connsiteX2" fmla="*/ 33860 w 78086"/>
                  <a:gd name="connsiteY2" fmla="*/ 94483 h 94482"/>
                  <a:gd name="connsiteX3" fmla="*/ 0 w 78086"/>
                  <a:gd name="connsiteY3" fmla="*/ 62181 h 94482"/>
                  <a:gd name="connsiteX4" fmla="*/ 36799 w 78086"/>
                  <a:gd name="connsiteY4" fmla="*/ 32123 h 94482"/>
                  <a:gd name="connsiteX5" fmla="*/ 54255 w 78086"/>
                  <a:gd name="connsiteY5" fmla="*/ 35756 h 94482"/>
                  <a:gd name="connsiteX6" fmla="*/ 54255 w 78086"/>
                  <a:gd name="connsiteY6" fmla="*/ 31269 h 94482"/>
                  <a:gd name="connsiteX7" fmla="*/ 41287 w 78086"/>
                  <a:gd name="connsiteY7" fmla="*/ 19695 h 94482"/>
                  <a:gd name="connsiteX8" fmla="*/ 16404 w 78086"/>
                  <a:gd name="connsiteY8" fmla="*/ 25730 h 94482"/>
                  <a:gd name="connsiteX9" fmla="*/ 7249 w 78086"/>
                  <a:gd name="connsiteY9" fmla="*/ 9153 h 94482"/>
                  <a:gd name="connsiteX10" fmla="*/ 41287 w 78086"/>
                  <a:gd name="connsiteY10" fmla="*/ 0 h 94482"/>
                  <a:gd name="connsiteX11" fmla="*/ 78086 w 78086"/>
                  <a:gd name="connsiteY11" fmla="*/ 31786 h 94482"/>
                  <a:gd name="connsiteX12" fmla="*/ 78086 w 78086"/>
                  <a:gd name="connsiteY12" fmla="*/ 92597 h 94482"/>
                  <a:gd name="connsiteX13" fmla="*/ 54236 w 78086"/>
                  <a:gd name="connsiteY13" fmla="*/ 92597 h 94482"/>
                  <a:gd name="connsiteX14" fmla="*/ 54255 w 78086"/>
                  <a:gd name="connsiteY14" fmla="*/ 54597 h 94482"/>
                  <a:gd name="connsiteX15" fmla="*/ 37673 w 78086"/>
                  <a:gd name="connsiteY15" fmla="*/ 50805 h 94482"/>
                  <a:gd name="connsiteX16" fmla="*/ 23851 w 78086"/>
                  <a:gd name="connsiteY16" fmla="*/ 62201 h 94482"/>
                  <a:gd name="connsiteX17" fmla="*/ 37673 w 78086"/>
                  <a:gd name="connsiteY17" fmla="*/ 74292 h 94482"/>
                  <a:gd name="connsiteX18" fmla="*/ 54255 w 78086"/>
                  <a:gd name="connsiteY18" fmla="*/ 65993 h 94482"/>
                  <a:gd name="connsiteX19" fmla="*/ 54255 w 78086"/>
                  <a:gd name="connsiteY19" fmla="*/ 5459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8086" h="94482">
                    <a:moveTo>
                      <a:pt x="54255" y="92597"/>
                    </a:moveTo>
                    <a:lnTo>
                      <a:pt x="54255" y="86542"/>
                    </a:lnTo>
                    <a:cubicBezTo>
                      <a:pt x="49926" y="91028"/>
                      <a:pt x="42340" y="94483"/>
                      <a:pt x="33860" y="94483"/>
                    </a:cubicBezTo>
                    <a:cubicBezTo>
                      <a:pt x="16920" y="94483"/>
                      <a:pt x="0" y="84119"/>
                      <a:pt x="0" y="62181"/>
                    </a:cubicBezTo>
                    <a:cubicBezTo>
                      <a:pt x="0" y="42149"/>
                      <a:pt x="16245" y="32123"/>
                      <a:pt x="36799" y="32123"/>
                    </a:cubicBezTo>
                    <a:cubicBezTo>
                      <a:pt x="45100" y="32123"/>
                      <a:pt x="50442" y="33850"/>
                      <a:pt x="54255" y="35756"/>
                    </a:cubicBezTo>
                    <a:lnTo>
                      <a:pt x="54255" y="31269"/>
                    </a:lnTo>
                    <a:cubicBezTo>
                      <a:pt x="54255" y="24876"/>
                      <a:pt x="49926" y="19695"/>
                      <a:pt x="41287" y="19695"/>
                    </a:cubicBezTo>
                    <a:cubicBezTo>
                      <a:pt x="30404" y="19695"/>
                      <a:pt x="24705" y="21243"/>
                      <a:pt x="16404" y="25730"/>
                    </a:cubicBezTo>
                    <a:lnTo>
                      <a:pt x="7249" y="9153"/>
                    </a:lnTo>
                    <a:cubicBezTo>
                      <a:pt x="17794" y="3117"/>
                      <a:pt x="26591" y="0"/>
                      <a:pt x="41287" y="0"/>
                    </a:cubicBezTo>
                    <a:cubicBezTo>
                      <a:pt x="63232" y="0"/>
                      <a:pt x="78086" y="11396"/>
                      <a:pt x="78086" y="31786"/>
                    </a:cubicBezTo>
                    <a:lnTo>
                      <a:pt x="78086" y="92597"/>
                    </a:lnTo>
                    <a:lnTo>
                      <a:pt x="54236" y="92597"/>
                    </a:lnTo>
                    <a:close/>
                    <a:moveTo>
                      <a:pt x="54255" y="54597"/>
                    </a:moveTo>
                    <a:cubicBezTo>
                      <a:pt x="50105" y="51996"/>
                      <a:pt x="46133" y="50805"/>
                      <a:pt x="37673" y="50805"/>
                    </a:cubicBezTo>
                    <a:cubicBezTo>
                      <a:pt x="28697" y="50805"/>
                      <a:pt x="23851" y="54955"/>
                      <a:pt x="23851" y="62201"/>
                    </a:cubicBezTo>
                    <a:cubicBezTo>
                      <a:pt x="23851" y="68594"/>
                      <a:pt x="27485" y="74292"/>
                      <a:pt x="37673" y="74292"/>
                    </a:cubicBezTo>
                    <a:cubicBezTo>
                      <a:pt x="45458" y="74292"/>
                      <a:pt x="51674" y="70321"/>
                      <a:pt x="54255" y="65993"/>
                    </a:cubicBezTo>
                    <a:lnTo>
                      <a:pt x="54255" y="5459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 181">
                <a:extLst>
                  <a:ext uri="{FF2B5EF4-FFF2-40B4-BE49-F238E27FC236}">
                    <a16:creationId xmlns:a16="http://schemas.microsoft.com/office/drawing/2014/main" id="{010FC1D2-C8FD-7030-429E-7F11C553AF81}"/>
                  </a:ext>
                </a:extLst>
              </p:cNvPr>
              <p:cNvSpPr/>
              <p:nvPr/>
            </p:nvSpPr>
            <p:spPr>
              <a:xfrm>
                <a:off x="10006041" y="3480051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 182">
                <a:extLst>
                  <a:ext uri="{FF2B5EF4-FFF2-40B4-BE49-F238E27FC236}">
                    <a16:creationId xmlns:a16="http://schemas.microsoft.com/office/drawing/2014/main" id="{FC9DA98B-FADD-5C80-793A-7F35727A4784}"/>
                  </a:ext>
                </a:extLst>
              </p:cNvPr>
              <p:cNvSpPr/>
              <p:nvPr/>
            </p:nvSpPr>
            <p:spPr>
              <a:xfrm>
                <a:off x="10082499" y="3513385"/>
                <a:ext cx="78086" cy="94482"/>
              </a:xfrm>
              <a:custGeom>
                <a:avLst/>
                <a:gdLst>
                  <a:gd name="connsiteX0" fmla="*/ 54255 w 78086"/>
                  <a:gd name="connsiteY0" fmla="*/ 92597 h 94482"/>
                  <a:gd name="connsiteX1" fmla="*/ 54255 w 78086"/>
                  <a:gd name="connsiteY1" fmla="*/ 86542 h 94482"/>
                  <a:gd name="connsiteX2" fmla="*/ 33860 w 78086"/>
                  <a:gd name="connsiteY2" fmla="*/ 94483 h 94482"/>
                  <a:gd name="connsiteX3" fmla="*/ 0 w 78086"/>
                  <a:gd name="connsiteY3" fmla="*/ 62181 h 94482"/>
                  <a:gd name="connsiteX4" fmla="*/ 36799 w 78086"/>
                  <a:gd name="connsiteY4" fmla="*/ 32123 h 94482"/>
                  <a:gd name="connsiteX5" fmla="*/ 54255 w 78086"/>
                  <a:gd name="connsiteY5" fmla="*/ 35756 h 94482"/>
                  <a:gd name="connsiteX6" fmla="*/ 54255 w 78086"/>
                  <a:gd name="connsiteY6" fmla="*/ 31269 h 94482"/>
                  <a:gd name="connsiteX7" fmla="*/ 41287 w 78086"/>
                  <a:gd name="connsiteY7" fmla="*/ 19695 h 94482"/>
                  <a:gd name="connsiteX8" fmla="*/ 16404 w 78086"/>
                  <a:gd name="connsiteY8" fmla="*/ 25730 h 94482"/>
                  <a:gd name="connsiteX9" fmla="*/ 7249 w 78086"/>
                  <a:gd name="connsiteY9" fmla="*/ 9153 h 94482"/>
                  <a:gd name="connsiteX10" fmla="*/ 41287 w 78086"/>
                  <a:gd name="connsiteY10" fmla="*/ 0 h 94482"/>
                  <a:gd name="connsiteX11" fmla="*/ 78086 w 78086"/>
                  <a:gd name="connsiteY11" fmla="*/ 31786 h 94482"/>
                  <a:gd name="connsiteX12" fmla="*/ 78086 w 78086"/>
                  <a:gd name="connsiteY12" fmla="*/ 92597 h 94482"/>
                  <a:gd name="connsiteX13" fmla="*/ 54236 w 78086"/>
                  <a:gd name="connsiteY13" fmla="*/ 92597 h 94482"/>
                  <a:gd name="connsiteX14" fmla="*/ 54255 w 78086"/>
                  <a:gd name="connsiteY14" fmla="*/ 54597 h 94482"/>
                  <a:gd name="connsiteX15" fmla="*/ 37673 w 78086"/>
                  <a:gd name="connsiteY15" fmla="*/ 50805 h 94482"/>
                  <a:gd name="connsiteX16" fmla="*/ 23851 w 78086"/>
                  <a:gd name="connsiteY16" fmla="*/ 62201 h 94482"/>
                  <a:gd name="connsiteX17" fmla="*/ 37673 w 78086"/>
                  <a:gd name="connsiteY17" fmla="*/ 74292 h 94482"/>
                  <a:gd name="connsiteX18" fmla="*/ 54255 w 78086"/>
                  <a:gd name="connsiteY18" fmla="*/ 65993 h 94482"/>
                  <a:gd name="connsiteX19" fmla="*/ 54255 w 78086"/>
                  <a:gd name="connsiteY19" fmla="*/ 5459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8086" h="94482">
                    <a:moveTo>
                      <a:pt x="54255" y="92597"/>
                    </a:moveTo>
                    <a:lnTo>
                      <a:pt x="54255" y="86542"/>
                    </a:lnTo>
                    <a:cubicBezTo>
                      <a:pt x="49926" y="91028"/>
                      <a:pt x="42340" y="94483"/>
                      <a:pt x="33860" y="94483"/>
                    </a:cubicBezTo>
                    <a:cubicBezTo>
                      <a:pt x="16920" y="94483"/>
                      <a:pt x="0" y="84119"/>
                      <a:pt x="0" y="62181"/>
                    </a:cubicBezTo>
                    <a:cubicBezTo>
                      <a:pt x="0" y="42149"/>
                      <a:pt x="16245" y="32123"/>
                      <a:pt x="36799" y="32123"/>
                    </a:cubicBezTo>
                    <a:cubicBezTo>
                      <a:pt x="45100" y="32123"/>
                      <a:pt x="50442" y="33850"/>
                      <a:pt x="54255" y="35756"/>
                    </a:cubicBezTo>
                    <a:lnTo>
                      <a:pt x="54255" y="31269"/>
                    </a:lnTo>
                    <a:cubicBezTo>
                      <a:pt x="54255" y="24876"/>
                      <a:pt x="49926" y="19695"/>
                      <a:pt x="41287" y="19695"/>
                    </a:cubicBezTo>
                    <a:cubicBezTo>
                      <a:pt x="30404" y="19695"/>
                      <a:pt x="24705" y="21243"/>
                      <a:pt x="16404" y="25730"/>
                    </a:cubicBezTo>
                    <a:lnTo>
                      <a:pt x="7249" y="9153"/>
                    </a:lnTo>
                    <a:cubicBezTo>
                      <a:pt x="17794" y="3117"/>
                      <a:pt x="26591" y="0"/>
                      <a:pt x="41287" y="0"/>
                    </a:cubicBezTo>
                    <a:cubicBezTo>
                      <a:pt x="63232" y="0"/>
                      <a:pt x="78086" y="11396"/>
                      <a:pt x="78086" y="31786"/>
                    </a:cubicBezTo>
                    <a:lnTo>
                      <a:pt x="78086" y="92597"/>
                    </a:lnTo>
                    <a:lnTo>
                      <a:pt x="54236" y="92597"/>
                    </a:lnTo>
                    <a:close/>
                    <a:moveTo>
                      <a:pt x="54255" y="54597"/>
                    </a:moveTo>
                    <a:cubicBezTo>
                      <a:pt x="50105" y="51996"/>
                      <a:pt x="46133" y="50805"/>
                      <a:pt x="37673" y="50805"/>
                    </a:cubicBezTo>
                    <a:cubicBezTo>
                      <a:pt x="28697" y="50805"/>
                      <a:pt x="23851" y="54955"/>
                      <a:pt x="23851" y="62201"/>
                    </a:cubicBezTo>
                    <a:cubicBezTo>
                      <a:pt x="23851" y="68594"/>
                      <a:pt x="27485" y="74292"/>
                      <a:pt x="37673" y="74292"/>
                    </a:cubicBezTo>
                    <a:cubicBezTo>
                      <a:pt x="45458" y="74292"/>
                      <a:pt x="51674" y="70321"/>
                      <a:pt x="54255" y="65993"/>
                    </a:cubicBezTo>
                    <a:lnTo>
                      <a:pt x="54255" y="54597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 183">
                <a:extLst>
                  <a:ext uri="{FF2B5EF4-FFF2-40B4-BE49-F238E27FC236}">
                    <a16:creationId xmlns:a16="http://schemas.microsoft.com/office/drawing/2014/main" id="{5C88FF0F-D9F2-8EA0-155B-4141906CF958}"/>
                  </a:ext>
                </a:extLst>
              </p:cNvPr>
              <p:cNvSpPr/>
              <p:nvPr/>
            </p:nvSpPr>
            <p:spPr>
              <a:xfrm>
                <a:off x="9642835" y="3671777"/>
                <a:ext cx="94529" cy="124719"/>
              </a:xfrm>
              <a:custGeom>
                <a:avLst/>
                <a:gdLst>
                  <a:gd name="connsiteX0" fmla="*/ 47007 w 94529"/>
                  <a:gd name="connsiteY0" fmla="*/ 124720 h 124719"/>
                  <a:gd name="connsiteX1" fmla="*/ 0 w 94529"/>
                  <a:gd name="connsiteY1" fmla="*/ 102782 h 124719"/>
                  <a:gd name="connsiteX2" fmla="*/ 17456 w 94529"/>
                  <a:gd name="connsiteY2" fmla="*/ 87236 h 124719"/>
                  <a:gd name="connsiteX3" fmla="*/ 48377 w 94529"/>
                  <a:gd name="connsiteY3" fmla="*/ 101055 h 124719"/>
                  <a:gd name="connsiteX4" fmla="*/ 69448 w 94529"/>
                  <a:gd name="connsiteY4" fmla="*/ 87931 h 124719"/>
                  <a:gd name="connsiteX5" fmla="*/ 42499 w 94529"/>
                  <a:gd name="connsiteY5" fmla="*/ 71512 h 124719"/>
                  <a:gd name="connsiteX6" fmla="*/ 4667 w 94529"/>
                  <a:gd name="connsiteY6" fmla="*/ 35419 h 124719"/>
                  <a:gd name="connsiteX7" fmla="*/ 47861 w 94529"/>
                  <a:gd name="connsiteY7" fmla="*/ 0 h 124719"/>
                  <a:gd name="connsiteX8" fmla="*/ 91928 w 94529"/>
                  <a:gd name="connsiteY8" fmla="*/ 19000 h 124719"/>
                  <a:gd name="connsiteX9" fmla="*/ 74472 w 94529"/>
                  <a:gd name="connsiteY9" fmla="*/ 35935 h 124719"/>
                  <a:gd name="connsiteX10" fmla="*/ 47007 w 94529"/>
                  <a:gd name="connsiteY10" fmla="*/ 23507 h 124719"/>
                  <a:gd name="connsiteX11" fmla="*/ 29729 w 94529"/>
                  <a:gd name="connsiteY11" fmla="*/ 34386 h 124719"/>
                  <a:gd name="connsiteX12" fmla="*/ 54097 w 94529"/>
                  <a:gd name="connsiteY12" fmla="*/ 48899 h 124719"/>
                  <a:gd name="connsiteX13" fmla="*/ 94530 w 94529"/>
                  <a:gd name="connsiteY13" fmla="*/ 86204 h 124719"/>
                  <a:gd name="connsiteX14" fmla="*/ 47007 w 94529"/>
                  <a:gd name="connsiteY14" fmla="*/ 124720 h 12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529" h="124719">
                    <a:moveTo>
                      <a:pt x="47007" y="124720"/>
                    </a:moveTo>
                    <a:cubicBezTo>
                      <a:pt x="26790" y="124720"/>
                      <a:pt x="9175" y="116262"/>
                      <a:pt x="0" y="102782"/>
                    </a:cubicBezTo>
                    <a:lnTo>
                      <a:pt x="17456" y="87236"/>
                    </a:lnTo>
                    <a:cubicBezTo>
                      <a:pt x="25916" y="97084"/>
                      <a:pt x="36799" y="101055"/>
                      <a:pt x="48377" y="101055"/>
                    </a:cubicBezTo>
                    <a:cubicBezTo>
                      <a:pt x="62715" y="101055"/>
                      <a:pt x="69448" y="97084"/>
                      <a:pt x="69448" y="87931"/>
                    </a:cubicBezTo>
                    <a:cubicBezTo>
                      <a:pt x="69448" y="80149"/>
                      <a:pt x="65297" y="76694"/>
                      <a:pt x="42499" y="71512"/>
                    </a:cubicBezTo>
                    <a:cubicBezTo>
                      <a:pt x="20217" y="66331"/>
                      <a:pt x="4667" y="59243"/>
                      <a:pt x="4667" y="35419"/>
                    </a:cubicBezTo>
                    <a:cubicBezTo>
                      <a:pt x="4667" y="13481"/>
                      <a:pt x="24010" y="0"/>
                      <a:pt x="47861" y="0"/>
                    </a:cubicBezTo>
                    <a:cubicBezTo>
                      <a:pt x="66687" y="0"/>
                      <a:pt x="80509" y="7088"/>
                      <a:pt x="91928" y="19000"/>
                    </a:cubicBezTo>
                    <a:lnTo>
                      <a:pt x="74472" y="35935"/>
                    </a:lnTo>
                    <a:cubicBezTo>
                      <a:pt x="66687" y="27993"/>
                      <a:pt x="58048" y="23507"/>
                      <a:pt x="47007" y="23507"/>
                    </a:cubicBezTo>
                    <a:cubicBezTo>
                      <a:pt x="34039" y="23507"/>
                      <a:pt x="29729" y="29026"/>
                      <a:pt x="29729" y="34386"/>
                    </a:cubicBezTo>
                    <a:cubicBezTo>
                      <a:pt x="29729" y="41990"/>
                      <a:pt x="34913" y="44412"/>
                      <a:pt x="54097" y="48899"/>
                    </a:cubicBezTo>
                    <a:cubicBezTo>
                      <a:pt x="73281" y="53386"/>
                      <a:pt x="94530" y="59958"/>
                      <a:pt x="94530" y="86204"/>
                    </a:cubicBezTo>
                    <a:cubicBezTo>
                      <a:pt x="94530" y="109175"/>
                      <a:pt x="80013" y="124720"/>
                      <a:pt x="47007" y="124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 184">
                <a:extLst>
                  <a:ext uri="{FF2B5EF4-FFF2-40B4-BE49-F238E27FC236}">
                    <a16:creationId xmlns:a16="http://schemas.microsoft.com/office/drawing/2014/main" id="{5FB1DB61-B015-6108-3931-BEDCEEAF476A}"/>
                  </a:ext>
                </a:extLst>
              </p:cNvPr>
              <p:cNvSpPr/>
              <p:nvPr/>
            </p:nvSpPr>
            <p:spPr>
              <a:xfrm>
                <a:off x="9753014" y="3701994"/>
                <a:ext cx="78622" cy="94482"/>
              </a:xfrm>
              <a:custGeom>
                <a:avLst/>
                <a:gdLst>
                  <a:gd name="connsiteX0" fmla="*/ 78265 w 78622"/>
                  <a:gd name="connsiteY0" fmla="*/ 54935 h 94482"/>
                  <a:gd name="connsiteX1" fmla="*/ 24010 w 78622"/>
                  <a:gd name="connsiteY1" fmla="*/ 54935 h 94482"/>
                  <a:gd name="connsiteX2" fmla="*/ 42677 w 78622"/>
                  <a:gd name="connsiteY2" fmla="*/ 72029 h 94482"/>
                  <a:gd name="connsiteX3" fmla="*/ 58227 w 78622"/>
                  <a:gd name="connsiteY3" fmla="*/ 65636 h 94482"/>
                  <a:gd name="connsiteX4" fmla="*/ 75167 w 78622"/>
                  <a:gd name="connsiteY4" fmla="*/ 79791 h 94482"/>
                  <a:gd name="connsiteX5" fmla="*/ 42677 w 78622"/>
                  <a:gd name="connsiteY5" fmla="*/ 94483 h 94482"/>
                  <a:gd name="connsiteX6" fmla="*/ 0 w 78622"/>
                  <a:gd name="connsiteY6" fmla="*/ 47331 h 94482"/>
                  <a:gd name="connsiteX7" fmla="*/ 40433 w 78622"/>
                  <a:gd name="connsiteY7" fmla="*/ 0 h 94482"/>
                  <a:gd name="connsiteX8" fmla="*/ 78623 w 78622"/>
                  <a:gd name="connsiteY8" fmla="*/ 47331 h 94482"/>
                  <a:gd name="connsiteX9" fmla="*/ 78285 w 78622"/>
                  <a:gd name="connsiteY9" fmla="*/ 54935 h 94482"/>
                  <a:gd name="connsiteX10" fmla="*/ 39222 w 78622"/>
                  <a:gd name="connsiteY10" fmla="*/ 20747 h 94482"/>
                  <a:gd name="connsiteX11" fmla="*/ 24367 w 78622"/>
                  <a:gd name="connsiteY11" fmla="*/ 36987 h 94482"/>
                  <a:gd name="connsiteX12" fmla="*/ 55467 w 78622"/>
                  <a:gd name="connsiteY12" fmla="*/ 36987 h 94482"/>
                  <a:gd name="connsiteX13" fmla="*/ 39222 w 78622"/>
                  <a:gd name="connsiteY13" fmla="*/ 20747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622" h="94482">
                    <a:moveTo>
                      <a:pt x="78265" y="54935"/>
                    </a:moveTo>
                    <a:lnTo>
                      <a:pt x="24010" y="54935"/>
                    </a:lnTo>
                    <a:cubicBezTo>
                      <a:pt x="24864" y="67363"/>
                      <a:pt x="34039" y="72029"/>
                      <a:pt x="42677" y="72029"/>
                    </a:cubicBezTo>
                    <a:cubicBezTo>
                      <a:pt x="49251" y="72029"/>
                      <a:pt x="54772" y="69607"/>
                      <a:pt x="58227" y="65636"/>
                    </a:cubicBezTo>
                    <a:lnTo>
                      <a:pt x="75167" y="79791"/>
                    </a:lnTo>
                    <a:cubicBezTo>
                      <a:pt x="67919" y="89122"/>
                      <a:pt x="54772" y="94483"/>
                      <a:pt x="42677" y="94483"/>
                    </a:cubicBezTo>
                    <a:cubicBezTo>
                      <a:pt x="16582" y="94483"/>
                      <a:pt x="0" y="75999"/>
                      <a:pt x="0" y="47331"/>
                    </a:cubicBezTo>
                    <a:cubicBezTo>
                      <a:pt x="0" y="18662"/>
                      <a:pt x="17456" y="0"/>
                      <a:pt x="40433" y="0"/>
                    </a:cubicBezTo>
                    <a:cubicBezTo>
                      <a:pt x="64622" y="0"/>
                      <a:pt x="78623" y="21422"/>
                      <a:pt x="78623" y="47331"/>
                    </a:cubicBezTo>
                    <a:cubicBezTo>
                      <a:pt x="78623" y="50785"/>
                      <a:pt x="78444" y="53208"/>
                      <a:pt x="78285" y="54935"/>
                    </a:cubicBezTo>
                    <a:close/>
                    <a:moveTo>
                      <a:pt x="39222" y="20747"/>
                    </a:moveTo>
                    <a:cubicBezTo>
                      <a:pt x="30583" y="20747"/>
                      <a:pt x="25221" y="27835"/>
                      <a:pt x="24367" y="36987"/>
                    </a:cubicBezTo>
                    <a:lnTo>
                      <a:pt x="55467" y="36987"/>
                    </a:lnTo>
                    <a:cubicBezTo>
                      <a:pt x="54772" y="28867"/>
                      <a:pt x="49946" y="20747"/>
                      <a:pt x="39222" y="20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 185">
                <a:extLst>
                  <a:ext uri="{FF2B5EF4-FFF2-40B4-BE49-F238E27FC236}">
                    <a16:creationId xmlns:a16="http://schemas.microsoft.com/office/drawing/2014/main" id="{1F56D582-272C-0269-420F-14648DDD8943}"/>
                  </a:ext>
                </a:extLst>
              </p:cNvPr>
              <p:cNvSpPr/>
              <p:nvPr/>
            </p:nvSpPr>
            <p:spPr>
              <a:xfrm>
                <a:off x="9845221" y="3702014"/>
                <a:ext cx="79675" cy="94482"/>
              </a:xfrm>
              <a:custGeom>
                <a:avLst/>
                <a:gdLst>
                  <a:gd name="connsiteX0" fmla="*/ 42499 w 79675"/>
                  <a:gd name="connsiteY0" fmla="*/ 94483 h 94482"/>
                  <a:gd name="connsiteX1" fmla="*/ 0 w 79675"/>
                  <a:gd name="connsiteY1" fmla="*/ 47331 h 94482"/>
                  <a:gd name="connsiteX2" fmla="*/ 43551 w 79675"/>
                  <a:gd name="connsiteY2" fmla="*/ 0 h 94482"/>
                  <a:gd name="connsiteX3" fmla="*/ 79496 w 79675"/>
                  <a:gd name="connsiteY3" fmla="*/ 20032 h 94482"/>
                  <a:gd name="connsiteX4" fmla="*/ 63768 w 79675"/>
                  <a:gd name="connsiteY4" fmla="*/ 35915 h 94482"/>
                  <a:gd name="connsiteX5" fmla="*/ 43035 w 79675"/>
                  <a:gd name="connsiteY5" fmla="*/ 22951 h 94482"/>
                  <a:gd name="connsiteX6" fmla="*/ 24208 w 79675"/>
                  <a:gd name="connsiteY6" fmla="*/ 47311 h 94482"/>
                  <a:gd name="connsiteX7" fmla="*/ 43035 w 79675"/>
                  <a:gd name="connsiteY7" fmla="*/ 71493 h 94482"/>
                  <a:gd name="connsiteX8" fmla="*/ 64463 w 79675"/>
                  <a:gd name="connsiteY8" fmla="*/ 59918 h 94482"/>
                  <a:gd name="connsiteX9" fmla="*/ 79675 w 79675"/>
                  <a:gd name="connsiteY9" fmla="*/ 74252 h 94482"/>
                  <a:gd name="connsiteX10" fmla="*/ 42519 w 79675"/>
                  <a:gd name="connsiteY10" fmla="*/ 94463 h 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75" h="94482">
                    <a:moveTo>
                      <a:pt x="42499" y="94483"/>
                    </a:moveTo>
                    <a:cubicBezTo>
                      <a:pt x="18827" y="94483"/>
                      <a:pt x="0" y="75146"/>
                      <a:pt x="0" y="47331"/>
                    </a:cubicBezTo>
                    <a:cubicBezTo>
                      <a:pt x="0" y="19516"/>
                      <a:pt x="18310" y="0"/>
                      <a:pt x="43551" y="0"/>
                    </a:cubicBezTo>
                    <a:cubicBezTo>
                      <a:pt x="60829" y="0"/>
                      <a:pt x="71890" y="8458"/>
                      <a:pt x="79496" y="20032"/>
                    </a:cubicBezTo>
                    <a:lnTo>
                      <a:pt x="63768" y="35915"/>
                    </a:lnTo>
                    <a:cubicBezTo>
                      <a:pt x="58406" y="28311"/>
                      <a:pt x="52706" y="22951"/>
                      <a:pt x="43035" y="22951"/>
                    </a:cubicBezTo>
                    <a:cubicBezTo>
                      <a:pt x="31636" y="22951"/>
                      <a:pt x="24208" y="32461"/>
                      <a:pt x="24208" y="47311"/>
                    </a:cubicBezTo>
                    <a:cubicBezTo>
                      <a:pt x="24208" y="62161"/>
                      <a:pt x="31636" y="71493"/>
                      <a:pt x="43035" y="71493"/>
                    </a:cubicBezTo>
                    <a:cubicBezTo>
                      <a:pt x="52369" y="71493"/>
                      <a:pt x="58247" y="67343"/>
                      <a:pt x="64463" y="59918"/>
                    </a:cubicBezTo>
                    <a:lnTo>
                      <a:pt x="79675" y="74252"/>
                    </a:lnTo>
                    <a:cubicBezTo>
                      <a:pt x="70858" y="86005"/>
                      <a:pt x="60491" y="94463"/>
                      <a:pt x="42519" y="94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 186">
                <a:extLst>
                  <a:ext uri="{FF2B5EF4-FFF2-40B4-BE49-F238E27FC236}">
                    <a16:creationId xmlns:a16="http://schemas.microsoft.com/office/drawing/2014/main" id="{ADABC555-4F2E-DFEE-B268-2933775F7E80}"/>
                  </a:ext>
                </a:extLst>
              </p:cNvPr>
              <p:cNvSpPr/>
              <p:nvPr/>
            </p:nvSpPr>
            <p:spPr>
              <a:xfrm>
                <a:off x="9939512" y="3703900"/>
                <a:ext cx="78622" cy="92576"/>
              </a:xfrm>
              <a:custGeom>
                <a:avLst/>
                <a:gdLst>
                  <a:gd name="connsiteX0" fmla="*/ 54772 w 78622"/>
                  <a:gd name="connsiteY0" fmla="*/ 90691 h 92576"/>
                  <a:gd name="connsiteX1" fmla="*/ 54772 w 78622"/>
                  <a:gd name="connsiteY1" fmla="*/ 84636 h 92576"/>
                  <a:gd name="connsiteX2" fmla="*/ 33522 w 78622"/>
                  <a:gd name="connsiteY2" fmla="*/ 92577 h 92576"/>
                  <a:gd name="connsiteX3" fmla="*/ 0 w 78622"/>
                  <a:gd name="connsiteY3" fmla="*/ 51123 h 92576"/>
                  <a:gd name="connsiteX4" fmla="*/ 0 w 78622"/>
                  <a:gd name="connsiteY4" fmla="*/ 0 h 92576"/>
                  <a:gd name="connsiteX5" fmla="*/ 23851 w 78622"/>
                  <a:gd name="connsiteY5" fmla="*/ 0 h 92576"/>
                  <a:gd name="connsiteX6" fmla="*/ 23851 w 78622"/>
                  <a:gd name="connsiteY6" fmla="*/ 49058 h 92576"/>
                  <a:gd name="connsiteX7" fmla="*/ 39222 w 78622"/>
                  <a:gd name="connsiteY7" fmla="*/ 70123 h 92576"/>
                  <a:gd name="connsiteX8" fmla="*/ 54772 w 78622"/>
                  <a:gd name="connsiteY8" fmla="*/ 49574 h 92576"/>
                  <a:gd name="connsiteX9" fmla="*/ 54772 w 78622"/>
                  <a:gd name="connsiteY9" fmla="*/ 0 h 92576"/>
                  <a:gd name="connsiteX10" fmla="*/ 78623 w 78622"/>
                  <a:gd name="connsiteY10" fmla="*/ 0 h 92576"/>
                  <a:gd name="connsiteX11" fmla="*/ 78623 w 78622"/>
                  <a:gd name="connsiteY11" fmla="*/ 90691 h 92576"/>
                  <a:gd name="connsiteX12" fmla="*/ 54772 w 78622"/>
                  <a:gd name="connsiteY12" fmla="*/ 90691 h 9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622" h="92576">
                    <a:moveTo>
                      <a:pt x="54772" y="90691"/>
                    </a:moveTo>
                    <a:lnTo>
                      <a:pt x="54772" y="84636"/>
                    </a:lnTo>
                    <a:cubicBezTo>
                      <a:pt x="50621" y="88964"/>
                      <a:pt x="43015" y="92577"/>
                      <a:pt x="33522" y="92577"/>
                    </a:cubicBezTo>
                    <a:cubicBezTo>
                      <a:pt x="10367" y="92577"/>
                      <a:pt x="0" y="76694"/>
                      <a:pt x="0" y="51123"/>
                    </a:cubicBezTo>
                    <a:lnTo>
                      <a:pt x="0" y="0"/>
                    </a:lnTo>
                    <a:lnTo>
                      <a:pt x="23851" y="0"/>
                    </a:lnTo>
                    <a:lnTo>
                      <a:pt x="23851" y="49058"/>
                    </a:lnTo>
                    <a:cubicBezTo>
                      <a:pt x="23851" y="65298"/>
                      <a:pt x="29372" y="70123"/>
                      <a:pt x="39222" y="70123"/>
                    </a:cubicBezTo>
                    <a:cubicBezTo>
                      <a:pt x="49072" y="70123"/>
                      <a:pt x="54772" y="65278"/>
                      <a:pt x="54772" y="49574"/>
                    </a:cubicBezTo>
                    <a:lnTo>
                      <a:pt x="54772" y="0"/>
                    </a:lnTo>
                    <a:lnTo>
                      <a:pt x="78623" y="0"/>
                    </a:lnTo>
                    <a:lnTo>
                      <a:pt x="78623" y="90691"/>
                    </a:lnTo>
                    <a:lnTo>
                      <a:pt x="54772" y="9069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" name="Freeform 187">
                <a:extLst>
                  <a:ext uri="{FF2B5EF4-FFF2-40B4-BE49-F238E27FC236}">
                    <a16:creationId xmlns:a16="http://schemas.microsoft.com/office/drawing/2014/main" id="{42C61313-5A12-58D9-66D8-DB9E749FB034}"/>
                  </a:ext>
                </a:extLst>
              </p:cNvPr>
              <p:cNvSpPr/>
              <p:nvPr/>
            </p:nvSpPr>
            <p:spPr>
              <a:xfrm>
                <a:off x="10040675" y="3701994"/>
                <a:ext cx="59279" cy="92596"/>
              </a:xfrm>
              <a:custGeom>
                <a:avLst/>
                <a:gdLst>
                  <a:gd name="connsiteX0" fmla="*/ 53044 w 59279"/>
                  <a:gd name="connsiteY0" fmla="*/ 29721 h 92596"/>
                  <a:gd name="connsiteX1" fmla="*/ 39222 w 59279"/>
                  <a:gd name="connsiteY1" fmla="*/ 23844 h 92596"/>
                  <a:gd name="connsiteX2" fmla="*/ 23851 w 59279"/>
                  <a:gd name="connsiteY2" fmla="*/ 43539 h 92596"/>
                  <a:gd name="connsiteX3" fmla="*/ 23851 w 59279"/>
                  <a:gd name="connsiteY3" fmla="*/ 92597 h 92596"/>
                  <a:gd name="connsiteX4" fmla="*/ 0 w 59279"/>
                  <a:gd name="connsiteY4" fmla="*/ 92597 h 92596"/>
                  <a:gd name="connsiteX5" fmla="*/ 0 w 59279"/>
                  <a:gd name="connsiteY5" fmla="*/ 1906 h 92596"/>
                  <a:gd name="connsiteX6" fmla="*/ 23851 w 59279"/>
                  <a:gd name="connsiteY6" fmla="*/ 1906 h 92596"/>
                  <a:gd name="connsiteX7" fmla="*/ 23851 w 59279"/>
                  <a:gd name="connsiteY7" fmla="*/ 7941 h 92596"/>
                  <a:gd name="connsiteX8" fmla="*/ 42519 w 59279"/>
                  <a:gd name="connsiteY8" fmla="*/ 0 h 92596"/>
                  <a:gd name="connsiteX9" fmla="*/ 59280 w 59279"/>
                  <a:gd name="connsiteY9" fmla="*/ 6393 h 92596"/>
                  <a:gd name="connsiteX10" fmla="*/ 53064 w 59279"/>
                  <a:gd name="connsiteY10" fmla="*/ 29721 h 9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279" h="92596">
                    <a:moveTo>
                      <a:pt x="53044" y="29721"/>
                    </a:moveTo>
                    <a:cubicBezTo>
                      <a:pt x="49251" y="26266"/>
                      <a:pt x="44584" y="23844"/>
                      <a:pt x="39222" y="23844"/>
                    </a:cubicBezTo>
                    <a:cubicBezTo>
                      <a:pt x="29888" y="23844"/>
                      <a:pt x="23851" y="27815"/>
                      <a:pt x="23851" y="43539"/>
                    </a:cubicBezTo>
                    <a:lnTo>
                      <a:pt x="23851" y="92597"/>
                    </a:lnTo>
                    <a:lnTo>
                      <a:pt x="0" y="92597"/>
                    </a:lnTo>
                    <a:lnTo>
                      <a:pt x="0" y="1906"/>
                    </a:lnTo>
                    <a:lnTo>
                      <a:pt x="23851" y="1906"/>
                    </a:lnTo>
                    <a:lnTo>
                      <a:pt x="23851" y="7941"/>
                    </a:lnTo>
                    <a:cubicBezTo>
                      <a:pt x="28002" y="3613"/>
                      <a:pt x="34039" y="0"/>
                      <a:pt x="42519" y="0"/>
                    </a:cubicBezTo>
                    <a:cubicBezTo>
                      <a:pt x="50303" y="0"/>
                      <a:pt x="56162" y="3117"/>
                      <a:pt x="59280" y="6393"/>
                    </a:cubicBezTo>
                    <a:lnTo>
                      <a:pt x="53064" y="29721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" name="Freeform 188">
                <a:extLst>
                  <a:ext uri="{FF2B5EF4-FFF2-40B4-BE49-F238E27FC236}">
                    <a16:creationId xmlns:a16="http://schemas.microsoft.com/office/drawing/2014/main" id="{B6603CCC-307B-D63F-747F-CE84C49F160D}"/>
                  </a:ext>
                </a:extLst>
              </p:cNvPr>
              <p:cNvSpPr/>
              <p:nvPr/>
            </p:nvSpPr>
            <p:spPr>
              <a:xfrm>
                <a:off x="10112248" y="3669196"/>
                <a:ext cx="27286" cy="125394"/>
              </a:xfrm>
              <a:custGeom>
                <a:avLst/>
                <a:gdLst>
                  <a:gd name="connsiteX0" fmla="*/ 13643 w 27286"/>
                  <a:gd name="connsiteY0" fmla="*/ 27279 h 125394"/>
                  <a:gd name="connsiteX1" fmla="*/ 0 w 27286"/>
                  <a:gd name="connsiteY1" fmla="*/ 13639 h 125394"/>
                  <a:gd name="connsiteX2" fmla="*/ 13643 w 27286"/>
                  <a:gd name="connsiteY2" fmla="*/ 0 h 125394"/>
                  <a:gd name="connsiteX3" fmla="*/ 27287 w 27286"/>
                  <a:gd name="connsiteY3" fmla="*/ 13639 h 125394"/>
                  <a:gd name="connsiteX4" fmla="*/ 13643 w 27286"/>
                  <a:gd name="connsiteY4" fmla="*/ 27279 h 125394"/>
                  <a:gd name="connsiteX5" fmla="*/ 1728 w 27286"/>
                  <a:gd name="connsiteY5" fmla="*/ 125395 h 125394"/>
                  <a:gd name="connsiteX6" fmla="*/ 1728 w 27286"/>
                  <a:gd name="connsiteY6" fmla="*/ 34704 h 125394"/>
                  <a:gd name="connsiteX7" fmla="*/ 25579 w 27286"/>
                  <a:gd name="connsiteY7" fmla="*/ 34704 h 125394"/>
                  <a:gd name="connsiteX8" fmla="*/ 25579 w 27286"/>
                  <a:gd name="connsiteY8" fmla="*/ 125395 h 125394"/>
                  <a:gd name="connsiteX9" fmla="*/ 1728 w 27286"/>
                  <a:gd name="connsiteY9" fmla="*/ 125395 h 12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86" h="125394">
                    <a:moveTo>
                      <a:pt x="13643" y="27279"/>
                    </a:moveTo>
                    <a:cubicBezTo>
                      <a:pt x="6216" y="27279"/>
                      <a:pt x="0" y="21065"/>
                      <a:pt x="0" y="13639"/>
                    </a:cubicBezTo>
                    <a:cubicBezTo>
                      <a:pt x="0" y="6214"/>
                      <a:pt x="6216" y="0"/>
                      <a:pt x="13643" y="0"/>
                    </a:cubicBezTo>
                    <a:cubicBezTo>
                      <a:pt x="21071" y="0"/>
                      <a:pt x="27287" y="6214"/>
                      <a:pt x="27287" y="13639"/>
                    </a:cubicBezTo>
                    <a:cubicBezTo>
                      <a:pt x="27287" y="21065"/>
                      <a:pt x="21071" y="27279"/>
                      <a:pt x="13643" y="27279"/>
                    </a:cubicBezTo>
                    <a:close/>
                    <a:moveTo>
                      <a:pt x="1728" y="125395"/>
                    </a:moveTo>
                    <a:lnTo>
                      <a:pt x="1728" y="34704"/>
                    </a:lnTo>
                    <a:lnTo>
                      <a:pt x="25579" y="34704"/>
                    </a:lnTo>
                    <a:lnTo>
                      <a:pt x="25579" y="125395"/>
                    </a:lnTo>
                    <a:lnTo>
                      <a:pt x="1728" y="12539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 189">
                <a:extLst>
                  <a:ext uri="{FF2B5EF4-FFF2-40B4-BE49-F238E27FC236}">
                    <a16:creationId xmlns:a16="http://schemas.microsoft.com/office/drawing/2014/main" id="{FB6EE5D4-1F4A-4776-3BD4-AA8C089D041C}"/>
                  </a:ext>
                </a:extLst>
              </p:cNvPr>
              <p:cNvSpPr/>
              <p:nvPr/>
            </p:nvSpPr>
            <p:spPr>
              <a:xfrm>
                <a:off x="10152324" y="3668660"/>
                <a:ext cx="61364" cy="127836"/>
              </a:xfrm>
              <a:custGeom>
                <a:avLst/>
                <a:gdLst>
                  <a:gd name="connsiteX0" fmla="*/ 57890 w 61364"/>
                  <a:gd name="connsiteY0" fmla="*/ 122318 h 127836"/>
                  <a:gd name="connsiteX1" fmla="*/ 39401 w 61364"/>
                  <a:gd name="connsiteY1" fmla="*/ 127837 h 127836"/>
                  <a:gd name="connsiteX2" fmla="*/ 15212 w 61364"/>
                  <a:gd name="connsiteY2" fmla="*/ 100538 h 127836"/>
                  <a:gd name="connsiteX3" fmla="*/ 15212 w 61364"/>
                  <a:gd name="connsiteY3" fmla="*/ 57694 h 127836"/>
                  <a:gd name="connsiteX4" fmla="*/ 0 w 61364"/>
                  <a:gd name="connsiteY4" fmla="*/ 57694 h 127836"/>
                  <a:gd name="connsiteX5" fmla="*/ 0 w 61364"/>
                  <a:gd name="connsiteY5" fmla="*/ 35240 h 127836"/>
                  <a:gd name="connsiteX6" fmla="*/ 15212 w 61364"/>
                  <a:gd name="connsiteY6" fmla="*/ 35240 h 127836"/>
                  <a:gd name="connsiteX7" fmla="*/ 15212 w 61364"/>
                  <a:gd name="connsiteY7" fmla="*/ 11912 h 127836"/>
                  <a:gd name="connsiteX8" fmla="*/ 39063 w 61364"/>
                  <a:gd name="connsiteY8" fmla="*/ 0 h 127836"/>
                  <a:gd name="connsiteX9" fmla="*/ 39063 w 61364"/>
                  <a:gd name="connsiteY9" fmla="*/ 35240 h 127836"/>
                  <a:gd name="connsiteX10" fmla="*/ 60829 w 61364"/>
                  <a:gd name="connsiteY10" fmla="*/ 35240 h 127836"/>
                  <a:gd name="connsiteX11" fmla="*/ 60829 w 61364"/>
                  <a:gd name="connsiteY11" fmla="*/ 57694 h 127836"/>
                  <a:gd name="connsiteX12" fmla="*/ 39063 w 61364"/>
                  <a:gd name="connsiteY12" fmla="*/ 57694 h 127836"/>
                  <a:gd name="connsiteX13" fmla="*/ 39063 w 61364"/>
                  <a:gd name="connsiteY13" fmla="*/ 94145 h 127836"/>
                  <a:gd name="connsiteX14" fmla="*/ 47881 w 61364"/>
                  <a:gd name="connsiteY14" fmla="*/ 105025 h 127836"/>
                  <a:gd name="connsiteX15" fmla="*/ 61365 w 61364"/>
                  <a:gd name="connsiteY15" fmla="*/ 98116 h 127836"/>
                  <a:gd name="connsiteX16" fmla="*/ 57909 w 61364"/>
                  <a:gd name="connsiteY16" fmla="*/ 122298 h 12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364" h="127836">
                    <a:moveTo>
                      <a:pt x="57890" y="122318"/>
                    </a:moveTo>
                    <a:cubicBezTo>
                      <a:pt x="53918" y="125435"/>
                      <a:pt x="46828" y="127837"/>
                      <a:pt x="39401" y="127837"/>
                    </a:cubicBezTo>
                    <a:cubicBezTo>
                      <a:pt x="24705" y="127837"/>
                      <a:pt x="15212" y="116441"/>
                      <a:pt x="15212" y="100538"/>
                    </a:cubicBezTo>
                    <a:lnTo>
                      <a:pt x="15212" y="57694"/>
                    </a:lnTo>
                    <a:lnTo>
                      <a:pt x="0" y="57694"/>
                    </a:lnTo>
                    <a:lnTo>
                      <a:pt x="0" y="35240"/>
                    </a:lnTo>
                    <a:lnTo>
                      <a:pt x="15212" y="35240"/>
                    </a:lnTo>
                    <a:lnTo>
                      <a:pt x="15212" y="11912"/>
                    </a:lnTo>
                    <a:lnTo>
                      <a:pt x="39063" y="0"/>
                    </a:lnTo>
                    <a:lnTo>
                      <a:pt x="39063" y="35240"/>
                    </a:lnTo>
                    <a:lnTo>
                      <a:pt x="60829" y="35240"/>
                    </a:lnTo>
                    <a:lnTo>
                      <a:pt x="60829" y="57694"/>
                    </a:lnTo>
                    <a:lnTo>
                      <a:pt x="39063" y="57694"/>
                    </a:lnTo>
                    <a:lnTo>
                      <a:pt x="39063" y="94145"/>
                    </a:lnTo>
                    <a:cubicBezTo>
                      <a:pt x="39063" y="102782"/>
                      <a:pt x="42181" y="105025"/>
                      <a:pt x="47881" y="105025"/>
                    </a:cubicBezTo>
                    <a:cubicBezTo>
                      <a:pt x="52190" y="105025"/>
                      <a:pt x="55487" y="103119"/>
                      <a:pt x="61365" y="98116"/>
                    </a:cubicBezTo>
                    <a:lnTo>
                      <a:pt x="57909" y="122298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" name="Freeform 190">
                <a:extLst>
                  <a:ext uri="{FF2B5EF4-FFF2-40B4-BE49-F238E27FC236}">
                    <a16:creationId xmlns:a16="http://schemas.microsoft.com/office/drawing/2014/main" id="{3C091065-FBFD-4367-03B9-0C46DAD210CC}"/>
                  </a:ext>
                </a:extLst>
              </p:cNvPr>
              <p:cNvSpPr/>
              <p:nvPr/>
            </p:nvSpPr>
            <p:spPr>
              <a:xfrm>
                <a:off x="10227173" y="3703900"/>
                <a:ext cx="93298" cy="122655"/>
              </a:xfrm>
              <a:custGeom>
                <a:avLst/>
                <a:gdLst>
                  <a:gd name="connsiteX0" fmla="*/ 46649 w 93298"/>
                  <a:gd name="connsiteY0" fmla="*/ 122655 h 122655"/>
                  <a:gd name="connsiteX1" fmla="*/ 23156 w 93298"/>
                  <a:gd name="connsiteY1" fmla="*/ 122655 h 122655"/>
                  <a:gd name="connsiteX2" fmla="*/ 35250 w 93298"/>
                  <a:gd name="connsiteY2" fmla="*/ 90691 h 122655"/>
                  <a:gd name="connsiteX3" fmla="*/ 0 w 93298"/>
                  <a:gd name="connsiteY3" fmla="*/ 0 h 122655"/>
                  <a:gd name="connsiteX4" fmla="*/ 26254 w 93298"/>
                  <a:gd name="connsiteY4" fmla="*/ 0 h 122655"/>
                  <a:gd name="connsiteX5" fmla="*/ 41109 w 93298"/>
                  <a:gd name="connsiteY5" fmla="*/ 43698 h 122655"/>
                  <a:gd name="connsiteX6" fmla="*/ 46987 w 93298"/>
                  <a:gd name="connsiteY6" fmla="*/ 63571 h 122655"/>
                  <a:gd name="connsiteX7" fmla="*/ 52865 w 93298"/>
                  <a:gd name="connsiteY7" fmla="*/ 43698 h 122655"/>
                  <a:gd name="connsiteX8" fmla="*/ 67720 w 93298"/>
                  <a:gd name="connsiteY8" fmla="*/ 0 h 122655"/>
                  <a:gd name="connsiteX9" fmla="*/ 93299 w 93298"/>
                  <a:gd name="connsiteY9" fmla="*/ 0 h 122655"/>
                  <a:gd name="connsiteX10" fmla="*/ 46649 w 93298"/>
                  <a:gd name="connsiteY10" fmla="*/ 122635 h 12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298" h="122655">
                    <a:moveTo>
                      <a:pt x="46649" y="122655"/>
                    </a:moveTo>
                    <a:lnTo>
                      <a:pt x="23156" y="122655"/>
                    </a:lnTo>
                    <a:lnTo>
                      <a:pt x="35250" y="90691"/>
                    </a:lnTo>
                    <a:lnTo>
                      <a:pt x="0" y="0"/>
                    </a:lnTo>
                    <a:lnTo>
                      <a:pt x="26254" y="0"/>
                    </a:lnTo>
                    <a:lnTo>
                      <a:pt x="41109" y="43698"/>
                    </a:lnTo>
                    <a:cubicBezTo>
                      <a:pt x="43531" y="50607"/>
                      <a:pt x="45954" y="59243"/>
                      <a:pt x="46987" y="63571"/>
                    </a:cubicBezTo>
                    <a:cubicBezTo>
                      <a:pt x="48020" y="59084"/>
                      <a:pt x="50442" y="50785"/>
                      <a:pt x="52865" y="43698"/>
                    </a:cubicBezTo>
                    <a:lnTo>
                      <a:pt x="67720" y="0"/>
                    </a:lnTo>
                    <a:lnTo>
                      <a:pt x="93299" y="0"/>
                    </a:lnTo>
                    <a:lnTo>
                      <a:pt x="46649" y="122635"/>
                    </a:lnTo>
                    <a:close/>
                  </a:path>
                </a:pathLst>
              </a:custGeom>
              <a:solidFill>
                <a:srgbClr val="000000"/>
              </a:solidFill>
              <a:ln w="19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873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7E7D978-CCF1-EFC0-DC64-09F28B15A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F3965E-45D2-1272-42A7-907802D9FD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95" y="248991"/>
            <a:ext cx="11407941" cy="908775"/>
          </a:xfrm>
        </p:spPr>
        <p:txBody>
          <a:bodyPr/>
          <a:lstStyle/>
          <a:p>
            <a:r>
              <a:rPr lang="de-DE" dirty="0"/>
              <a:t>Trend Vision </a:t>
            </a:r>
            <a:r>
              <a:rPr lang="de-DE" dirty="0" err="1"/>
              <a:t>One</a:t>
            </a:r>
            <a:r>
              <a:rPr lang="de-DE" baseline="30000" dirty="0" err="1"/>
              <a:t>TM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SecOps</a:t>
            </a:r>
            <a:r>
              <a:rPr lang="de-DE" dirty="0">
                <a:solidFill>
                  <a:schemeClr val="bg1"/>
                </a:solidFill>
              </a:rPr>
              <a:t> Funktion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2843BF-5D3F-10EF-34D3-7FED841D53B4}"/>
              </a:ext>
            </a:extLst>
          </p:cNvPr>
          <p:cNvSpPr/>
          <p:nvPr/>
        </p:nvSpPr>
        <p:spPr>
          <a:xfrm>
            <a:off x="318795" y="1083547"/>
            <a:ext cx="3472155" cy="428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Enterprise Cybersecurity Platform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66956DA4-5912-1E5C-476F-8EFF4793A620}"/>
              </a:ext>
            </a:extLst>
          </p:cNvPr>
          <p:cNvSpPr/>
          <p:nvPr/>
        </p:nvSpPr>
        <p:spPr>
          <a:xfrm rot="16200000">
            <a:off x="7885149" y="2174880"/>
            <a:ext cx="4969731" cy="3643973"/>
          </a:xfrm>
          <a:prstGeom prst="triangle">
            <a:avLst/>
          </a:prstGeom>
          <a:gradFill flip="none" rotWithShape="1">
            <a:gsLst>
              <a:gs pos="50000">
                <a:schemeClr val="tx2"/>
              </a:gs>
              <a:gs pos="0">
                <a:schemeClr val="accent1"/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AB36532E-BC1B-6E7F-7C24-B515E3753F4A}"/>
              </a:ext>
            </a:extLst>
          </p:cNvPr>
          <p:cNvSpPr/>
          <p:nvPr/>
        </p:nvSpPr>
        <p:spPr>
          <a:xfrm rot="5400000">
            <a:off x="2003696" y="-279642"/>
            <a:ext cx="4552950" cy="8560341"/>
          </a:xfrm>
          <a:prstGeom prst="triangle">
            <a:avLst/>
          </a:prstGeom>
          <a:gradFill flip="none" rotWithShape="1">
            <a:gsLst>
              <a:gs pos="5000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9270C26-457E-3D8C-9BA3-9A53463A65B7}"/>
              </a:ext>
            </a:extLst>
          </p:cNvPr>
          <p:cNvCxnSpPr>
            <a:cxnSpLocks/>
          </p:cNvCxnSpPr>
          <p:nvPr/>
        </p:nvCxnSpPr>
        <p:spPr>
          <a:xfrm>
            <a:off x="1843089" y="2218298"/>
            <a:ext cx="0" cy="356446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EE1C9C5-D270-596C-7561-0670B438130C}"/>
              </a:ext>
            </a:extLst>
          </p:cNvPr>
          <p:cNvSpPr/>
          <p:nvPr/>
        </p:nvSpPr>
        <p:spPr>
          <a:xfrm rot="891138">
            <a:off x="995411" y="2572312"/>
            <a:ext cx="7153502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>
                <a:latin typeface="Aptos" panose="020B0004020202020204" pitchFamily="34" charset="0"/>
              </a:rPr>
              <a:t>Verarbeitung</a:t>
            </a:r>
          </a:p>
        </p:txBody>
      </p:sp>
      <p:pic>
        <p:nvPicPr>
          <p:cNvPr id="48" name="Picture 2" descr="AWS logo (Amazon Web Services logo)">
            <a:extLst>
              <a:ext uri="{FF2B5EF4-FFF2-40B4-BE49-F238E27FC236}">
                <a16:creationId xmlns:a16="http://schemas.microsoft.com/office/drawing/2014/main" id="{5EB861F1-87CC-BDEF-B68A-84CE2C3A8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164" y="2830507"/>
            <a:ext cx="54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3" descr="Google Cloud&quot; Icon - Download for free – Iconduck">
            <a:extLst>
              <a:ext uri="{FF2B5EF4-FFF2-40B4-BE49-F238E27FC236}">
                <a16:creationId xmlns:a16="http://schemas.microsoft.com/office/drawing/2014/main" id="{1466D729-772E-9D90-74DB-299477947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17" y="4619591"/>
            <a:ext cx="540000" cy="43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>
            <a:extLst>
              <a:ext uri="{FF2B5EF4-FFF2-40B4-BE49-F238E27FC236}">
                <a16:creationId xmlns:a16="http://schemas.microsoft.com/office/drawing/2014/main" id="{9165181A-DDB9-6212-19DC-5499F8112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164" y="3726868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 credit card and fingerprint scan&#10;&#10;AI-generated content may be incorrect.">
            <a:extLst>
              <a:ext uri="{FF2B5EF4-FFF2-40B4-BE49-F238E27FC236}">
                <a16:creationId xmlns:a16="http://schemas.microsoft.com/office/drawing/2014/main" id="{7262E697-3870-136B-E2EE-89D54706E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3" y="2324367"/>
            <a:ext cx="540000" cy="540000"/>
          </a:xfrm>
          <a:prstGeom prst="rect">
            <a:avLst/>
          </a:prstGeom>
        </p:spPr>
      </p:pic>
      <p:pic>
        <p:nvPicPr>
          <p:cNvPr id="86" name="Picture 85" descr="A black and white graphic with red lines&#10;&#10;AI-generated content may be incorrect.">
            <a:extLst>
              <a:ext uri="{FF2B5EF4-FFF2-40B4-BE49-F238E27FC236}">
                <a16:creationId xmlns:a16="http://schemas.microsoft.com/office/drawing/2014/main" id="{13F2A63D-AFA8-37EA-3DF3-54AFCD141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66" y="2324367"/>
            <a:ext cx="540000" cy="540000"/>
          </a:xfrm>
          <a:prstGeom prst="rect">
            <a:avLst/>
          </a:prstGeom>
        </p:spPr>
      </p:pic>
      <p:pic>
        <p:nvPicPr>
          <p:cNvPr id="87" name="Picture 86" descr="A white line drawing of a device&#10;&#10;AI-generated content may be incorrect.">
            <a:extLst>
              <a:ext uri="{FF2B5EF4-FFF2-40B4-BE49-F238E27FC236}">
                <a16:creationId xmlns:a16="http://schemas.microsoft.com/office/drawing/2014/main" id="{7F97EEDC-13B1-D1D4-C438-D30FF0C887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6" y="3235378"/>
            <a:ext cx="540000" cy="521528"/>
          </a:xfrm>
          <a:prstGeom prst="rect">
            <a:avLst/>
          </a:prstGeom>
        </p:spPr>
      </p:pic>
      <p:pic>
        <p:nvPicPr>
          <p:cNvPr id="88" name="Picture 87" descr="A white and red circle with red circles&#10;&#10;AI-generated content may be incorrect.">
            <a:extLst>
              <a:ext uri="{FF2B5EF4-FFF2-40B4-BE49-F238E27FC236}">
                <a16:creationId xmlns:a16="http://schemas.microsoft.com/office/drawing/2014/main" id="{D23693D9-4219-2855-BBE6-87EFD613F4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6" y="3226015"/>
            <a:ext cx="540000" cy="540253"/>
          </a:xfrm>
          <a:prstGeom prst="rect">
            <a:avLst/>
          </a:prstGeom>
        </p:spPr>
      </p:pic>
      <p:pic>
        <p:nvPicPr>
          <p:cNvPr id="89" name="Picture 88" descr="A black and white computer server&#10;&#10;AI-generated content may be incorrect.">
            <a:extLst>
              <a:ext uri="{FF2B5EF4-FFF2-40B4-BE49-F238E27FC236}">
                <a16:creationId xmlns:a16="http://schemas.microsoft.com/office/drawing/2014/main" id="{A7563F99-D476-FA4E-FC94-ACBEE62F8D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1" y="4241391"/>
            <a:ext cx="540000" cy="540000"/>
          </a:xfrm>
          <a:prstGeom prst="rect">
            <a:avLst/>
          </a:prstGeom>
        </p:spPr>
      </p:pic>
      <p:pic>
        <p:nvPicPr>
          <p:cNvPr id="90" name="Picture 89" descr="A black envelope with red line&#10;&#10;AI-generated content may be incorrect.">
            <a:extLst>
              <a:ext uri="{FF2B5EF4-FFF2-40B4-BE49-F238E27FC236}">
                <a16:creationId xmlns:a16="http://schemas.microsoft.com/office/drawing/2014/main" id="{59E8BA22-182B-3C69-3A78-A8FE13E69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34" y="4316672"/>
            <a:ext cx="540000" cy="389438"/>
          </a:xfrm>
          <a:prstGeom prst="rect">
            <a:avLst/>
          </a:prstGeom>
        </p:spPr>
      </p:pic>
      <p:pic>
        <p:nvPicPr>
          <p:cNvPr id="91" name="Picture 90" descr="A cloud with a shield and a red square&#10;&#10;AI-generated content may be incorrect.">
            <a:extLst>
              <a:ext uri="{FF2B5EF4-FFF2-40B4-BE49-F238E27FC236}">
                <a16:creationId xmlns:a16="http://schemas.microsoft.com/office/drawing/2014/main" id="{B8B3FCB7-E6BF-93E8-F7CA-020679BB24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1" y="5142610"/>
            <a:ext cx="540000" cy="401078"/>
          </a:xfrm>
          <a:prstGeom prst="rect">
            <a:avLst/>
          </a:prstGeom>
        </p:spPr>
      </p:pic>
      <p:pic>
        <p:nvPicPr>
          <p:cNvPr id="92" name="Picture 91" descr="A black box with red lines&#10;&#10;AI-generated content may be incorrect.">
            <a:extLst>
              <a:ext uri="{FF2B5EF4-FFF2-40B4-BE49-F238E27FC236}">
                <a16:creationId xmlns:a16="http://schemas.microsoft.com/office/drawing/2014/main" id="{5D7F676C-737E-ADC8-AF1D-003058ED23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6" y="5154629"/>
            <a:ext cx="540000" cy="377039"/>
          </a:xfrm>
          <a:prstGeom prst="rect">
            <a:avLst/>
          </a:prstGeom>
        </p:spPr>
      </p:pic>
      <p:sp>
        <p:nvSpPr>
          <p:cNvPr id="93" name="TextBox 4125">
            <a:extLst>
              <a:ext uri="{FF2B5EF4-FFF2-40B4-BE49-F238E27FC236}">
                <a16:creationId xmlns:a16="http://schemas.microsoft.com/office/drawing/2014/main" id="{CD29ADF9-7F6D-1CC4-5F47-3422FFD43469}"/>
              </a:ext>
            </a:extLst>
          </p:cNvPr>
          <p:cNvSpPr txBox="1"/>
          <p:nvPr/>
        </p:nvSpPr>
        <p:spPr>
          <a:xfrm>
            <a:off x="227308" y="2896399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Identity</a:t>
            </a:r>
          </a:p>
        </p:txBody>
      </p:sp>
      <p:sp>
        <p:nvSpPr>
          <p:cNvPr id="94" name="TextBox 4125">
            <a:extLst>
              <a:ext uri="{FF2B5EF4-FFF2-40B4-BE49-F238E27FC236}">
                <a16:creationId xmlns:a16="http://schemas.microsoft.com/office/drawing/2014/main" id="{E6D61991-7BE8-2C29-3549-8888C4B240F4}"/>
              </a:ext>
            </a:extLst>
          </p:cNvPr>
          <p:cNvSpPr txBox="1"/>
          <p:nvPr/>
        </p:nvSpPr>
        <p:spPr>
          <a:xfrm>
            <a:off x="990001" y="2897128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Data</a:t>
            </a:r>
          </a:p>
        </p:txBody>
      </p:sp>
      <p:sp>
        <p:nvSpPr>
          <p:cNvPr id="95" name="TextBox 4125">
            <a:extLst>
              <a:ext uri="{FF2B5EF4-FFF2-40B4-BE49-F238E27FC236}">
                <a16:creationId xmlns:a16="http://schemas.microsoft.com/office/drawing/2014/main" id="{98671C40-8761-D5D0-EEA1-E5EE8F937D45}"/>
              </a:ext>
            </a:extLst>
          </p:cNvPr>
          <p:cNvSpPr txBox="1"/>
          <p:nvPr/>
        </p:nvSpPr>
        <p:spPr>
          <a:xfrm>
            <a:off x="224842" y="3790782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Endpoint</a:t>
            </a:r>
          </a:p>
        </p:txBody>
      </p:sp>
      <p:sp>
        <p:nvSpPr>
          <p:cNvPr id="96" name="TextBox 4125">
            <a:extLst>
              <a:ext uri="{FF2B5EF4-FFF2-40B4-BE49-F238E27FC236}">
                <a16:creationId xmlns:a16="http://schemas.microsoft.com/office/drawing/2014/main" id="{929EE3F6-24E5-35BE-1F5F-B014B3E25F9B}"/>
              </a:ext>
            </a:extLst>
          </p:cNvPr>
          <p:cNvSpPr txBox="1"/>
          <p:nvPr/>
        </p:nvSpPr>
        <p:spPr>
          <a:xfrm>
            <a:off x="990001" y="3789928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Network</a:t>
            </a:r>
          </a:p>
        </p:txBody>
      </p:sp>
      <p:sp>
        <p:nvSpPr>
          <p:cNvPr id="97" name="TextBox 4125">
            <a:extLst>
              <a:ext uri="{FF2B5EF4-FFF2-40B4-BE49-F238E27FC236}">
                <a16:creationId xmlns:a16="http://schemas.microsoft.com/office/drawing/2014/main" id="{C98760BA-379D-8B4B-E3A7-FE8757469D2E}"/>
              </a:ext>
            </a:extLst>
          </p:cNvPr>
          <p:cNvSpPr txBox="1"/>
          <p:nvPr/>
        </p:nvSpPr>
        <p:spPr>
          <a:xfrm>
            <a:off x="220783" y="4850370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Server</a:t>
            </a:r>
          </a:p>
        </p:txBody>
      </p:sp>
      <p:sp>
        <p:nvSpPr>
          <p:cNvPr id="98" name="TextBox 4125">
            <a:extLst>
              <a:ext uri="{FF2B5EF4-FFF2-40B4-BE49-F238E27FC236}">
                <a16:creationId xmlns:a16="http://schemas.microsoft.com/office/drawing/2014/main" id="{3042FE92-0B1E-5B13-5F74-9281BE9C39B3}"/>
              </a:ext>
            </a:extLst>
          </p:cNvPr>
          <p:cNvSpPr txBox="1"/>
          <p:nvPr/>
        </p:nvSpPr>
        <p:spPr>
          <a:xfrm>
            <a:off x="990001" y="4851928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Email</a:t>
            </a:r>
          </a:p>
        </p:txBody>
      </p:sp>
      <p:sp>
        <p:nvSpPr>
          <p:cNvPr id="99" name="TextBox 4125">
            <a:extLst>
              <a:ext uri="{FF2B5EF4-FFF2-40B4-BE49-F238E27FC236}">
                <a16:creationId xmlns:a16="http://schemas.microsoft.com/office/drawing/2014/main" id="{3409D15B-026D-F87D-8EBE-0BB98470414F}"/>
              </a:ext>
            </a:extLst>
          </p:cNvPr>
          <p:cNvSpPr txBox="1"/>
          <p:nvPr/>
        </p:nvSpPr>
        <p:spPr>
          <a:xfrm>
            <a:off x="215209" y="5617542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Workload</a:t>
            </a:r>
          </a:p>
        </p:txBody>
      </p:sp>
      <p:sp>
        <p:nvSpPr>
          <p:cNvPr id="100" name="TextBox 4125">
            <a:extLst>
              <a:ext uri="{FF2B5EF4-FFF2-40B4-BE49-F238E27FC236}">
                <a16:creationId xmlns:a16="http://schemas.microsoft.com/office/drawing/2014/main" id="{BEB52722-7D4F-E930-D779-D5DE2171BD92}"/>
              </a:ext>
            </a:extLst>
          </p:cNvPr>
          <p:cNvSpPr txBox="1"/>
          <p:nvPr/>
        </p:nvSpPr>
        <p:spPr>
          <a:xfrm>
            <a:off x="990001" y="5618728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Container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B622AF6-1E14-537A-E908-1C83200F9F50}"/>
              </a:ext>
            </a:extLst>
          </p:cNvPr>
          <p:cNvSpPr/>
          <p:nvPr/>
        </p:nvSpPr>
        <p:spPr>
          <a:xfrm>
            <a:off x="312000" y="1920837"/>
            <a:ext cx="1533282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>
                <a:latin typeface="Aptos" panose="020B0004020202020204" pitchFamily="34" charset="0"/>
              </a:rPr>
              <a:t>Native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92D241F-C638-AA35-EC52-8E5844260725}"/>
              </a:ext>
            </a:extLst>
          </p:cNvPr>
          <p:cNvSpPr/>
          <p:nvPr/>
        </p:nvSpPr>
        <p:spPr>
          <a:xfrm>
            <a:off x="1845281" y="1915779"/>
            <a:ext cx="2042569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>
                <a:latin typeface="Aptos" panose="020B0004020202020204" pitchFamily="34" charset="0"/>
              </a:rPr>
              <a:t>3</a:t>
            </a:r>
            <a:r>
              <a:rPr lang="de-DE" sz="1600" b="1" baseline="30000">
                <a:latin typeface="Aptos" panose="020B0004020202020204" pitchFamily="34" charset="0"/>
              </a:rPr>
              <a:t>rd</a:t>
            </a:r>
            <a:r>
              <a:rPr lang="de-DE" sz="1600" b="1">
                <a:latin typeface="Aptos" panose="020B0004020202020204" pitchFamily="34" charset="0"/>
              </a:rPr>
              <a:t> Party</a:t>
            </a:r>
          </a:p>
        </p:txBody>
      </p:sp>
      <p:pic>
        <p:nvPicPr>
          <p:cNvPr id="103" name="Picture 102" descr="A light bulb with a biohazard symbol&#10;&#10;AI-generated content may be incorrect.">
            <a:extLst>
              <a:ext uri="{FF2B5EF4-FFF2-40B4-BE49-F238E27FC236}">
                <a16:creationId xmlns:a16="http://schemas.microsoft.com/office/drawing/2014/main" id="{C2EBAF7A-6989-A89D-3318-EB88816B2B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92" y="3135427"/>
            <a:ext cx="450000" cy="450000"/>
          </a:xfrm>
          <a:prstGeom prst="rect">
            <a:avLst/>
          </a:prstGeom>
        </p:spPr>
      </p:pic>
      <p:pic>
        <p:nvPicPr>
          <p:cNvPr id="104" name="Picture 103" descr="A red padlock and white lines connected to a black background&#10;&#10;AI-generated content may be incorrect.">
            <a:extLst>
              <a:ext uri="{FF2B5EF4-FFF2-40B4-BE49-F238E27FC236}">
                <a16:creationId xmlns:a16="http://schemas.microsoft.com/office/drawing/2014/main" id="{AD381AF6-CA05-FA52-FE33-1DF6E2EC4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863" y="5012337"/>
            <a:ext cx="450000" cy="450211"/>
          </a:xfrm>
          <a:prstGeom prst="rect">
            <a:avLst/>
          </a:prstGeom>
        </p:spPr>
      </p:pic>
      <p:pic>
        <p:nvPicPr>
          <p:cNvPr id="105" name="Picture 104" descr="A white and red logo in a black square&#10;&#10;AI-generated content may be incorrect.">
            <a:extLst>
              <a:ext uri="{FF2B5EF4-FFF2-40B4-BE49-F238E27FC236}">
                <a16:creationId xmlns:a16="http://schemas.microsoft.com/office/drawing/2014/main" id="{2FC3FCCE-58F5-6265-B895-B5158B8FCC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92" y="2389232"/>
            <a:ext cx="450000" cy="450000"/>
          </a:xfrm>
          <a:prstGeom prst="rect">
            <a:avLst/>
          </a:prstGeom>
        </p:spPr>
      </p:pic>
      <p:sp>
        <p:nvSpPr>
          <p:cNvPr id="106" name="TextBox 4125">
            <a:extLst>
              <a:ext uri="{FF2B5EF4-FFF2-40B4-BE49-F238E27FC236}">
                <a16:creationId xmlns:a16="http://schemas.microsoft.com/office/drawing/2014/main" id="{5B4D8B37-0787-DC5F-D484-B14A893C277C}"/>
              </a:ext>
            </a:extLst>
          </p:cNvPr>
          <p:cNvSpPr txBox="1"/>
          <p:nvPr/>
        </p:nvSpPr>
        <p:spPr>
          <a:xfrm>
            <a:off x="1888918" y="2844555"/>
            <a:ext cx="899522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Vulnerability</a:t>
            </a:r>
          </a:p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Management</a:t>
            </a:r>
          </a:p>
        </p:txBody>
      </p:sp>
      <p:sp>
        <p:nvSpPr>
          <p:cNvPr id="107" name="TextBox 4125">
            <a:extLst>
              <a:ext uri="{FF2B5EF4-FFF2-40B4-BE49-F238E27FC236}">
                <a16:creationId xmlns:a16="http://schemas.microsoft.com/office/drawing/2014/main" id="{B6B8958D-4699-1924-117C-76DEFAB90E42}"/>
              </a:ext>
            </a:extLst>
          </p:cNvPr>
          <p:cNvSpPr txBox="1"/>
          <p:nvPr/>
        </p:nvSpPr>
        <p:spPr>
          <a:xfrm>
            <a:off x="1972800" y="3586668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Threat</a:t>
            </a:r>
          </a:p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Intelligence</a:t>
            </a:r>
          </a:p>
        </p:txBody>
      </p:sp>
      <p:sp>
        <p:nvSpPr>
          <p:cNvPr id="108" name="TextBox 4125">
            <a:extLst>
              <a:ext uri="{FF2B5EF4-FFF2-40B4-BE49-F238E27FC236}">
                <a16:creationId xmlns:a16="http://schemas.microsoft.com/office/drawing/2014/main" id="{1E124FFF-495D-F22F-43B3-6460EA92C54C}"/>
              </a:ext>
            </a:extLst>
          </p:cNvPr>
          <p:cNvSpPr txBox="1"/>
          <p:nvPr/>
        </p:nvSpPr>
        <p:spPr>
          <a:xfrm>
            <a:off x="1972800" y="5456414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Zero Trust</a:t>
            </a:r>
          </a:p>
        </p:txBody>
      </p:sp>
      <p:sp>
        <p:nvSpPr>
          <p:cNvPr id="109" name="TextBox 4125">
            <a:extLst>
              <a:ext uri="{FF2B5EF4-FFF2-40B4-BE49-F238E27FC236}">
                <a16:creationId xmlns:a16="http://schemas.microsoft.com/office/drawing/2014/main" id="{1429A3BC-659B-6021-531D-767E85CA8700}"/>
              </a:ext>
            </a:extLst>
          </p:cNvPr>
          <p:cNvSpPr txBox="1"/>
          <p:nvPr/>
        </p:nvSpPr>
        <p:spPr>
          <a:xfrm>
            <a:off x="1972800" y="4227647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Firewall</a:t>
            </a:r>
          </a:p>
        </p:txBody>
      </p:sp>
      <p:sp>
        <p:nvSpPr>
          <p:cNvPr id="110" name="TextBox 4125">
            <a:extLst>
              <a:ext uri="{FF2B5EF4-FFF2-40B4-BE49-F238E27FC236}">
                <a16:creationId xmlns:a16="http://schemas.microsoft.com/office/drawing/2014/main" id="{2A1ABABA-8CCE-1DD0-40F7-150C5DE50034}"/>
              </a:ext>
            </a:extLst>
          </p:cNvPr>
          <p:cNvSpPr txBox="1"/>
          <p:nvPr/>
        </p:nvSpPr>
        <p:spPr>
          <a:xfrm>
            <a:off x="1971432" y="4835983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Endpoint</a:t>
            </a:r>
          </a:p>
        </p:txBody>
      </p:sp>
      <p:pic>
        <p:nvPicPr>
          <p:cNvPr id="111" name="Picture 110" descr="A fire on a brick wall&#10;&#10;AI-generated content may be incorrect.">
            <a:extLst>
              <a:ext uri="{FF2B5EF4-FFF2-40B4-BE49-F238E27FC236}">
                <a16:creationId xmlns:a16="http://schemas.microsoft.com/office/drawing/2014/main" id="{7042DA19-D530-32E1-A871-E2EED9C4B3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92" y="3879358"/>
            <a:ext cx="450000" cy="345408"/>
          </a:xfrm>
          <a:prstGeom prst="rect">
            <a:avLst/>
          </a:prstGeom>
        </p:spPr>
      </p:pic>
      <p:pic>
        <p:nvPicPr>
          <p:cNvPr id="112" name="Picture 111" descr="A white line drawing of a device&#10;&#10;AI-generated content may be incorrect.">
            <a:extLst>
              <a:ext uri="{FF2B5EF4-FFF2-40B4-BE49-F238E27FC236}">
                <a16:creationId xmlns:a16="http://schemas.microsoft.com/office/drawing/2014/main" id="{3AF9104C-C1BF-25DA-8E34-C31D15D0A0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32" y="4394551"/>
            <a:ext cx="450000" cy="434607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B7AD87EF-5C3F-A95D-15AB-07635D3BA211}"/>
              </a:ext>
            </a:extLst>
          </p:cNvPr>
          <p:cNvSpPr/>
          <p:nvPr/>
        </p:nvSpPr>
        <p:spPr>
          <a:xfrm>
            <a:off x="8210146" y="3640601"/>
            <a:ext cx="700392" cy="71984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14" name="Picture 113" descr="A white line drawing of a cube with a check mark&#10;&#10;AI-generated content may be incorrect.">
            <a:extLst>
              <a:ext uri="{FF2B5EF4-FFF2-40B4-BE49-F238E27FC236}">
                <a16:creationId xmlns:a16="http://schemas.microsoft.com/office/drawing/2014/main" id="{34AE932D-3D70-8AB0-D028-47A02E411F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342" y="3460528"/>
            <a:ext cx="1080000" cy="1080000"/>
          </a:xfrm>
          <a:prstGeom prst="rect">
            <a:avLst/>
          </a:prstGeom>
        </p:spPr>
      </p:pic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D5A6632B-113D-7E07-41C5-7FBFE48CC9BD}"/>
              </a:ext>
            </a:extLst>
          </p:cNvPr>
          <p:cNvSpPr>
            <a:spLocks noChangeAspect="1"/>
          </p:cNvSpPr>
          <p:nvPr/>
        </p:nvSpPr>
        <p:spPr>
          <a:xfrm rot="5400000">
            <a:off x="4729367" y="3572670"/>
            <a:ext cx="1756800" cy="855708"/>
          </a:xfrm>
          <a:custGeom>
            <a:avLst/>
            <a:gdLst>
              <a:gd name="connsiteX0" fmla="*/ 878400 w 1756800"/>
              <a:gd name="connsiteY0" fmla="*/ 719150 h 855708"/>
              <a:gd name="connsiteX1" fmla="*/ 49136 w 1756800"/>
              <a:gd name="connsiteY1" fmla="*/ 772338 h 855708"/>
              <a:gd name="connsiteX2" fmla="*/ 878400 w 1756800"/>
              <a:gd name="connsiteY2" fmla="*/ 825526 h 855708"/>
              <a:gd name="connsiteX3" fmla="*/ 1707664 w 1756800"/>
              <a:gd name="connsiteY3" fmla="*/ 772338 h 855708"/>
              <a:gd name="connsiteX4" fmla="*/ 878400 w 1756800"/>
              <a:gd name="connsiteY4" fmla="*/ 719150 h 855708"/>
              <a:gd name="connsiteX5" fmla="*/ 878319 w 1756800"/>
              <a:gd name="connsiteY5" fmla="*/ 0 h 855708"/>
              <a:gd name="connsiteX6" fmla="*/ 1564119 w 1756800"/>
              <a:gd name="connsiteY6" fmla="*/ 57150 h 855708"/>
              <a:gd name="connsiteX7" fmla="*/ 1564114 w 1756800"/>
              <a:gd name="connsiteY7" fmla="*/ 57154 h 855708"/>
              <a:gd name="connsiteX8" fmla="*/ 1565776 w 1756800"/>
              <a:gd name="connsiteY8" fmla="*/ 57154 h 855708"/>
              <a:gd name="connsiteX9" fmla="*/ 1756593 w 1756800"/>
              <a:gd name="connsiteY9" fmla="*/ 782337 h 855708"/>
              <a:gd name="connsiteX10" fmla="*/ 1756800 w 1756800"/>
              <a:gd name="connsiteY10" fmla="*/ 782508 h 855708"/>
              <a:gd name="connsiteX11" fmla="*/ 878400 w 1756800"/>
              <a:gd name="connsiteY11" fmla="*/ 855708 h 855708"/>
              <a:gd name="connsiteX12" fmla="*/ 0 w 1756800"/>
              <a:gd name="connsiteY12" fmla="*/ 782508 h 855708"/>
              <a:gd name="connsiteX13" fmla="*/ 190862 w 1756800"/>
              <a:gd name="connsiteY13" fmla="*/ 57154 h 855708"/>
              <a:gd name="connsiteX14" fmla="*/ 192524 w 1756800"/>
              <a:gd name="connsiteY14" fmla="*/ 57154 h 855708"/>
              <a:gd name="connsiteX15" fmla="*/ 192519 w 1756800"/>
              <a:gd name="connsiteY15" fmla="*/ 57150 h 855708"/>
              <a:gd name="connsiteX16" fmla="*/ 878319 w 1756800"/>
              <a:gd name="connsiteY16" fmla="*/ 0 h 85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6800" h="855708">
                <a:moveTo>
                  <a:pt x="878400" y="719150"/>
                </a:moveTo>
                <a:cubicBezTo>
                  <a:pt x="420410" y="719150"/>
                  <a:pt x="49136" y="742963"/>
                  <a:pt x="49136" y="772338"/>
                </a:cubicBezTo>
                <a:cubicBezTo>
                  <a:pt x="49136" y="801713"/>
                  <a:pt x="420410" y="825526"/>
                  <a:pt x="878400" y="825526"/>
                </a:cubicBezTo>
                <a:cubicBezTo>
                  <a:pt x="1336390" y="825526"/>
                  <a:pt x="1707664" y="801713"/>
                  <a:pt x="1707664" y="772338"/>
                </a:cubicBezTo>
                <a:cubicBezTo>
                  <a:pt x="1707664" y="742963"/>
                  <a:pt x="1336390" y="719150"/>
                  <a:pt x="878400" y="719150"/>
                </a:cubicBezTo>
                <a:close/>
                <a:moveTo>
                  <a:pt x="878319" y="0"/>
                </a:moveTo>
                <a:cubicBezTo>
                  <a:pt x="1257076" y="0"/>
                  <a:pt x="1564119" y="25587"/>
                  <a:pt x="1564119" y="57150"/>
                </a:cubicBezTo>
                <a:lnTo>
                  <a:pt x="1564114" y="57154"/>
                </a:lnTo>
                <a:lnTo>
                  <a:pt x="1565776" y="57154"/>
                </a:lnTo>
                <a:lnTo>
                  <a:pt x="1756593" y="782337"/>
                </a:lnTo>
                <a:lnTo>
                  <a:pt x="1756800" y="782508"/>
                </a:lnTo>
                <a:cubicBezTo>
                  <a:pt x="1756800" y="822935"/>
                  <a:pt x="1363527" y="855708"/>
                  <a:pt x="878400" y="855708"/>
                </a:cubicBezTo>
                <a:cubicBezTo>
                  <a:pt x="393273" y="855708"/>
                  <a:pt x="0" y="822935"/>
                  <a:pt x="0" y="782508"/>
                </a:cubicBezTo>
                <a:lnTo>
                  <a:pt x="190862" y="57154"/>
                </a:lnTo>
                <a:lnTo>
                  <a:pt x="192524" y="57154"/>
                </a:lnTo>
                <a:lnTo>
                  <a:pt x="192519" y="57150"/>
                </a:lnTo>
                <a:cubicBezTo>
                  <a:pt x="192519" y="25587"/>
                  <a:pt x="499562" y="0"/>
                  <a:pt x="87831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8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D3170B3A-62EB-8C22-8406-E78D8B85A613}"/>
              </a:ext>
            </a:extLst>
          </p:cNvPr>
          <p:cNvSpPr>
            <a:spLocks noChangeAspect="1"/>
          </p:cNvSpPr>
          <p:nvPr/>
        </p:nvSpPr>
        <p:spPr>
          <a:xfrm rot="5400000">
            <a:off x="5822430" y="3694609"/>
            <a:ext cx="1256109" cy="611830"/>
          </a:xfrm>
          <a:custGeom>
            <a:avLst/>
            <a:gdLst>
              <a:gd name="connsiteX0" fmla="*/ 878400 w 1756800"/>
              <a:gd name="connsiteY0" fmla="*/ 719150 h 855708"/>
              <a:gd name="connsiteX1" fmla="*/ 49136 w 1756800"/>
              <a:gd name="connsiteY1" fmla="*/ 772338 h 855708"/>
              <a:gd name="connsiteX2" fmla="*/ 878400 w 1756800"/>
              <a:gd name="connsiteY2" fmla="*/ 825526 h 855708"/>
              <a:gd name="connsiteX3" fmla="*/ 1707664 w 1756800"/>
              <a:gd name="connsiteY3" fmla="*/ 772338 h 855708"/>
              <a:gd name="connsiteX4" fmla="*/ 878400 w 1756800"/>
              <a:gd name="connsiteY4" fmla="*/ 719150 h 855708"/>
              <a:gd name="connsiteX5" fmla="*/ 878319 w 1756800"/>
              <a:gd name="connsiteY5" fmla="*/ 0 h 855708"/>
              <a:gd name="connsiteX6" fmla="*/ 1564119 w 1756800"/>
              <a:gd name="connsiteY6" fmla="*/ 57150 h 855708"/>
              <a:gd name="connsiteX7" fmla="*/ 1564114 w 1756800"/>
              <a:gd name="connsiteY7" fmla="*/ 57154 h 855708"/>
              <a:gd name="connsiteX8" fmla="*/ 1565776 w 1756800"/>
              <a:gd name="connsiteY8" fmla="*/ 57154 h 855708"/>
              <a:gd name="connsiteX9" fmla="*/ 1756593 w 1756800"/>
              <a:gd name="connsiteY9" fmla="*/ 782337 h 855708"/>
              <a:gd name="connsiteX10" fmla="*/ 1756800 w 1756800"/>
              <a:gd name="connsiteY10" fmla="*/ 782508 h 855708"/>
              <a:gd name="connsiteX11" fmla="*/ 878400 w 1756800"/>
              <a:gd name="connsiteY11" fmla="*/ 855708 h 855708"/>
              <a:gd name="connsiteX12" fmla="*/ 0 w 1756800"/>
              <a:gd name="connsiteY12" fmla="*/ 782508 h 855708"/>
              <a:gd name="connsiteX13" fmla="*/ 190862 w 1756800"/>
              <a:gd name="connsiteY13" fmla="*/ 57154 h 855708"/>
              <a:gd name="connsiteX14" fmla="*/ 192524 w 1756800"/>
              <a:gd name="connsiteY14" fmla="*/ 57154 h 855708"/>
              <a:gd name="connsiteX15" fmla="*/ 192519 w 1756800"/>
              <a:gd name="connsiteY15" fmla="*/ 57150 h 855708"/>
              <a:gd name="connsiteX16" fmla="*/ 878319 w 1756800"/>
              <a:gd name="connsiteY16" fmla="*/ 0 h 85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6800" h="855708">
                <a:moveTo>
                  <a:pt x="878400" y="719150"/>
                </a:moveTo>
                <a:cubicBezTo>
                  <a:pt x="420410" y="719150"/>
                  <a:pt x="49136" y="742963"/>
                  <a:pt x="49136" y="772338"/>
                </a:cubicBezTo>
                <a:cubicBezTo>
                  <a:pt x="49136" y="801713"/>
                  <a:pt x="420410" y="825526"/>
                  <a:pt x="878400" y="825526"/>
                </a:cubicBezTo>
                <a:cubicBezTo>
                  <a:pt x="1336390" y="825526"/>
                  <a:pt x="1707664" y="801713"/>
                  <a:pt x="1707664" y="772338"/>
                </a:cubicBezTo>
                <a:cubicBezTo>
                  <a:pt x="1707664" y="742963"/>
                  <a:pt x="1336390" y="719150"/>
                  <a:pt x="878400" y="719150"/>
                </a:cubicBezTo>
                <a:close/>
                <a:moveTo>
                  <a:pt x="878319" y="0"/>
                </a:moveTo>
                <a:cubicBezTo>
                  <a:pt x="1257076" y="0"/>
                  <a:pt x="1564119" y="25587"/>
                  <a:pt x="1564119" y="57150"/>
                </a:cubicBezTo>
                <a:lnTo>
                  <a:pt x="1564114" y="57154"/>
                </a:lnTo>
                <a:lnTo>
                  <a:pt x="1565776" y="57154"/>
                </a:lnTo>
                <a:lnTo>
                  <a:pt x="1756593" y="782337"/>
                </a:lnTo>
                <a:lnTo>
                  <a:pt x="1756800" y="782508"/>
                </a:lnTo>
                <a:cubicBezTo>
                  <a:pt x="1756800" y="822935"/>
                  <a:pt x="1363527" y="855708"/>
                  <a:pt x="878400" y="855708"/>
                </a:cubicBezTo>
                <a:cubicBezTo>
                  <a:pt x="393273" y="855708"/>
                  <a:pt x="0" y="822935"/>
                  <a:pt x="0" y="782508"/>
                </a:cubicBezTo>
                <a:lnTo>
                  <a:pt x="190862" y="57154"/>
                </a:lnTo>
                <a:lnTo>
                  <a:pt x="192524" y="57154"/>
                </a:lnTo>
                <a:lnTo>
                  <a:pt x="192519" y="57150"/>
                </a:lnTo>
                <a:cubicBezTo>
                  <a:pt x="192519" y="25587"/>
                  <a:pt x="499562" y="0"/>
                  <a:pt x="87831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8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7F744347-6AEB-66E7-BA6F-B144F96D8E8D}"/>
              </a:ext>
            </a:extLst>
          </p:cNvPr>
          <p:cNvSpPr>
            <a:spLocks noChangeAspect="1"/>
          </p:cNvSpPr>
          <p:nvPr/>
        </p:nvSpPr>
        <p:spPr>
          <a:xfrm rot="5400000">
            <a:off x="3264919" y="3408971"/>
            <a:ext cx="2428978" cy="1183114"/>
          </a:xfrm>
          <a:custGeom>
            <a:avLst/>
            <a:gdLst>
              <a:gd name="connsiteX0" fmla="*/ 878400 w 1756800"/>
              <a:gd name="connsiteY0" fmla="*/ 719150 h 855708"/>
              <a:gd name="connsiteX1" fmla="*/ 49136 w 1756800"/>
              <a:gd name="connsiteY1" fmla="*/ 772338 h 855708"/>
              <a:gd name="connsiteX2" fmla="*/ 878400 w 1756800"/>
              <a:gd name="connsiteY2" fmla="*/ 825526 h 855708"/>
              <a:gd name="connsiteX3" fmla="*/ 1707664 w 1756800"/>
              <a:gd name="connsiteY3" fmla="*/ 772338 h 855708"/>
              <a:gd name="connsiteX4" fmla="*/ 878400 w 1756800"/>
              <a:gd name="connsiteY4" fmla="*/ 719150 h 855708"/>
              <a:gd name="connsiteX5" fmla="*/ 878319 w 1756800"/>
              <a:gd name="connsiteY5" fmla="*/ 0 h 855708"/>
              <a:gd name="connsiteX6" fmla="*/ 1564119 w 1756800"/>
              <a:gd name="connsiteY6" fmla="*/ 57150 h 855708"/>
              <a:gd name="connsiteX7" fmla="*/ 1564114 w 1756800"/>
              <a:gd name="connsiteY7" fmla="*/ 57154 h 855708"/>
              <a:gd name="connsiteX8" fmla="*/ 1565776 w 1756800"/>
              <a:gd name="connsiteY8" fmla="*/ 57154 h 855708"/>
              <a:gd name="connsiteX9" fmla="*/ 1756593 w 1756800"/>
              <a:gd name="connsiteY9" fmla="*/ 782337 h 855708"/>
              <a:gd name="connsiteX10" fmla="*/ 1756800 w 1756800"/>
              <a:gd name="connsiteY10" fmla="*/ 782508 h 855708"/>
              <a:gd name="connsiteX11" fmla="*/ 878400 w 1756800"/>
              <a:gd name="connsiteY11" fmla="*/ 855708 h 855708"/>
              <a:gd name="connsiteX12" fmla="*/ 0 w 1756800"/>
              <a:gd name="connsiteY12" fmla="*/ 782508 h 855708"/>
              <a:gd name="connsiteX13" fmla="*/ 190862 w 1756800"/>
              <a:gd name="connsiteY13" fmla="*/ 57154 h 855708"/>
              <a:gd name="connsiteX14" fmla="*/ 192524 w 1756800"/>
              <a:gd name="connsiteY14" fmla="*/ 57154 h 855708"/>
              <a:gd name="connsiteX15" fmla="*/ 192519 w 1756800"/>
              <a:gd name="connsiteY15" fmla="*/ 57150 h 855708"/>
              <a:gd name="connsiteX16" fmla="*/ 878319 w 1756800"/>
              <a:gd name="connsiteY16" fmla="*/ 0 h 85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6800" h="855708">
                <a:moveTo>
                  <a:pt x="878400" y="719150"/>
                </a:moveTo>
                <a:cubicBezTo>
                  <a:pt x="420410" y="719150"/>
                  <a:pt x="49136" y="742963"/>
                  <a:pt x="49136" y="772338"/>
                </a:cubicBezTo>
                <a:cubicBezTo>
                  <a:pt x="49136" y="801713"/>
                  <a:pt x="420410" y="825526"/>
                  <a:pt x="878400" y="825526"/>
                </a:cubicBezTo>
                <a:cubicBezTo>
                  <a:pt x="1336390" y="825526"/>
                  <a:pt x="1707664" y="801713"/>
                  <a:pt x="1707664" y="772338"/>
                </a:cubicBezTo>
                <a:cubicBezTo>
                  <a:pt x="1707664" y="742963"/>
                  <a:pt x="1336390" y="719150"/>
                  <a:pt x="878400" y="719150"/>
                </a:cubicBezTo>
                <a:close/>
                <a:moveTo>
                  <a:pt x="878319" y="0"/>
                </a:moveTo>
                <a:cubicBezTo>
                  <a:pt x="1257076" y="0"/>
                  <a:pt x="1564119" y="25587"/>
                  <a:pt x="1564119" y="57150"/>
                </a:cubicBezTo>
                <a:lnTo>
                  <a:pt x="1564114" y="57154"/>
                </a:lnTo>
                <a:lnTo>
                  <a:pt x="1565776" y="57154"/>
                </a:lnTo>
                <a:lnTo>
                  <a:pt x="1756593" y="782337"/>
                </a:lnTo>
                <a:lnTo>
                  <a:pt x="1756800" y="782508"/>
                </a:lnTo>
                <a:cubicBezTo>
                  <a:pt x="1756800" y="822935"/>
                  <a:pt x="1363527" y="855708"/>
                  <a:pt x="878400" y="855708"/>
                </a:cubicBezTo>
                <a:cubicBezTo>
                  <a:pt x="393273" y="855708"/>
                  <a:pt x="0" y="822935"/>
                  <a:pt x="0" y="782508"/>
                </a:cubicBezTo>
                <a:lnTo>
                  <a:pt x="190862" y="57154"/>
                </a:lnTo>
                <a:lnTo>
                  <a:pt x="192524" y="57154"/>
                </a:lnTo>
                <a:lnTo>
                  <a:pt x="192519" y="57150"/>
                </a:lnTo>
                <a:cubicBezTo>
                  <a:pt x="192519" y="25587"/>
                  <a:pt x="499562" y="0"/>
                  <a:pt x="87831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8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18" name="Graphic 4123">
            <a:extLst>
              <a:ext uri="{FF2B5EF4-FFF2-40B4-BE49-F238E27FC236}">
                <a16:creationId xmlns:a16="http://schemas.microsoft.com/office/drawing/2014/main" id="{7D18A916-2494-8861-6381-36DCEC1E54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335823" y="4135522"/>
            <a:ext cx="540000" cy="540000"/>
          </a:xfrm>
          <a:prstGeom prst="rect">
            <a:avLst/>
          </a:prstGeom>
        </p:spPr>
      </p:pic>
      <p:pic>
        <p:nvPicPr>
          <p:cNvPr id="119" name="Graphic 4144">
            <a:extLst>
              <a:ext uri="{FF2B5EF4-FFF2-40B4-BE49-F238E27FC236}">
                <a16:creationId xmlns:a16="http://schemas.microsoft.com/office/drawing/2014/main" id="{6BF6DD3C-E296-197F-DC05-4A7784D3A2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340001" y="2075163"/>
            <a:ext cx="540000" cy="540000"/>
          </a:xfrm>
          <a:prstGeom prst="rect">
            <a:avLst/>
          </a:prstGeom>
        </p:spPr>
      </p:pic>
      <p:pic>
        <p:nvPicPr>
          <p:cNvPr id="120" name="Graphic 4126">
            <a:extLst>
              <a:ext uri="{FF2B5EF4-FFF2-40B4-BE49-F238E27FC236}">
                <a16:creationId xmlns:a16="http://schemas.microsoft.com/office/drawing/2014/main" id="{93262545-4C7F-3F3E-C3B0-7B3A72DD51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331626" y="5099877"/>
            <a:ext cx="540000" cy="540000"/>
          </a:xfrm>
          <a:prstGeom prst="rect">
            <a:avLst/>
          </a:prstGeom>
        </p:spPr>
      </p:pic>
      <p:pic>
        <p:nvPicPr>
          <p:cNvPr id="121" name="Graphic 4153">
            <a:extLst>
              <a:ext uri="{FF2B5EF4-FFF2-40B4-BE49-F238E27FC236}">
                <a16:creationId xmlns:a16="http://schemas.microsoft.com/office/drawing/2014/main" id="{DC51154B-2CD3-85E7-A614-F302C0027A9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411201" y="4619591"/>
            <a:ext cx="540000" cy="540000"/>
          </a:xfrm>
          <a:prstGeom prst="rect">
            <a:avLst/>
          </a:prstGeom>
        </p:spPr>
      </p:pic>
      <p:pic>
        <p:nvPicPr>
          <p:cNvPr id="122" name="Graphic 4150">
            <a:extLst>
              <a:ext uri="{FF2B5EF4-FFF2-40B4-BE49-F238E27FC236}">
                <a16:creationId xmlns:a16="http://schemas.microsoft.com/office/drawing/2014/main" id="{4DD2896C-B551-36C0-F7AB-B53D7DA2C65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381784" y="2785781"/>
            <a:ext cx="540000" cy="540000"/>
          </a:xfrm>
          <a:prstGeom prst="rect">
            <a:avLst/>
          </a:prstGeom>
        </p:spPr>
      </p:pic>
      <p:pic>
        <p:nvPicPr>
          <p:cNvPr id="123" name="Graphic 4129">
            <a:extLst>
              <a:ext uri="{FF2B5EF4-FFF2-40B4-BE49-F238E27FC236}">
                <a16:creationId xmlns:a16="http://schemas.microsoft.com/office/drawing/2014/main" id="{C26F6A64-1FB6-33BB-5EFF-E5E9B091706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340001" y="3039518"/>
            <a:ext cx="540000" cy="540000"/>
          </a:xfrm>
          <a:prstGeom prst="rect">
            <a:avLst/>
          </a:prstGeom>
        </p:spPr>
      </p:pic>
      <p:pic>
        <p:nvPicPr>
          <p:cNvPr id="124" name="Graphic 4147">
            <a:extLst>
              <a:ext uri="{FF2B5EF4-FFF2-40B4-BE49-F238E27FC236}">
                <a16:creationId xmlns:a16="http://schemas.microsoft.com/office/drawing/2014/main" id="{622F47CE-78D6-2F60-A518-211E8FD0665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486579" y="3730522"/>
            <a:ext cx="540000" cy="540000"/>
          </a:xfrm>
          <a:prstGeom prst="rect">
            <a:avLst/>
          </a:prstGeom>
        </p:spPr>
      </p:pic>
      <p:pic>
        <p:nvPicPr>
          <p:cNvPr id="125" name="Graphic 4120">
            <a:extLst>
              <a:ext uri="{FF2B5EF4-FFF2-40B4-BE49-F238E27FC236}">
                <a16:creationId xmlns:a16="http://schemas.microsoft.com/office/drawing/2014/main" id="{42216003-8323-4141-2244-B2F3582365D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411201" y="3703344"/>
            <a:ext cx="540000" cy="540000"/>
          </a:xfrm>
          <a:prstGeom prst="rect">
            <a:avLst/>
          </a:prstGeom>
        </p:spPr>
      </p:pic>
      <p:pic>
        <p:nvPicPr>
          <p:cNvPr id="126" name="Graphic 4156">
            <a:extLst>
              <a:ext uri="{FF2B5EF4-FFF2-40B4-BE49-F238E27FC236}">
                <a16:creationId xmlns:a16="http://schemas.microsoft.com/office/drawing/2014/main" id="{9317E82C-DDDA-6466-293F-CA66359BF91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349507" y="3573295"/>
            <a:ext cx="270000" cy="270000"/>
          </a:xfrm>
          <a:prstGeom prst="rect">
            <a:avLst/>
          </a:prstGeom>
        </p:spPr>
      </p:pic>
      <p:pic>
        <p:nvPicPr>
          <p:cNvPr id="127" name="Graphic 4115">
            <a:extLst>
              <a:ext uri="{FF2B5EF4-FFF2-40B4-BE49-F238E27FC236}">
                <a16:creationId xmlns:a16="http://schemas.microsoft.com/office/drawing/2014/main" id="{181C2B0B-745D-AECF-5552-8303FE51360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350078" y="4087339"/>
            <a:ext cx="270000" cy="270000"/>
          </a:xfrm>
          <a:prstGeom prst="rect">
            <a:avLst/>
          </a:prstGeom>
        </p:spPr>
      </p:pic>
      <p:pic>
        <p:nvPicPr>
          <p:cNvPr id="128" name="Graphic 4141">
            <a:extLst>
              <a:ext uri="{FF2B5EF4-FFF2-40B4-BE49-F238E27FC236}">
                <a16:creationId xmlns:a16="http://schemas.microsoft.com/office/drawing/2014/main" id="{9AA93529-1BAC-87FE-FFE7-A5F8FAE63D9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489140" y="3330604"/>
            <a:ext cx="270000" cy="270000"/>
          </a:xfrm>
          <a:prstGeom prst="rect">
            <a:avLst/>
          </a:prstGeom>
        </p:spPr>
      </p:pic>
      <p:pic>
        <p:nvPicPr>
          <p:cNvPr id="129" name="Graphic 4112">
            <a:extLst>
              <a:ext uri="{FF2B5EF4-FFF2-40B4-BE49-F238E27FC236}">
                <a16:creationId xmlns:a16="http://schemas.microsoft.com/office/drawing/2014/main" id="{F585C286-8CDF-557E-7198-4AB0FA7B56D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489140" y="3746606"/>
            <a:ext cx="270000" cy="270000"/>
          </a:xfrm>
          <a:prstGeom prst="rect">
            <a:avLst/>
          </a:prstGeom>
        </p:spPr>
      </p:pic>
      <p:pic>
        <p:nvPicPr>
          <p:cNvPr id="130" name="Graphic 4138">
            <a:extLst>
              <a:ext uri="{FF2B5EF4-FFF2-40B4-BE49-F238E27FC236}">
                <a16:creationId xmlns:a16="http://schemas.microsoft.com/office/drawing/2014/main" id="{C726921A-802E-295F-83A3-C8A6BE16A61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489140" y="4297433"/>
            <a:ext cx="270000" cy="270000"/>
          </a:xfrm>
          <a:prstGeom prst="rect">
            <a:avLst/>
          </a:prstGeom>
        </p:spPr>
      </p:pic>
      <p:pic>
        <p:nvPicPr>
          <p:cNvPr id="131" name="Graphic 4132">
            <a:extLst>
              <a:ext uri="{FF2B5EF4-FFF2-40B4-BE49-F238E27FC236}">
                <a16:creationId xmlns:a16="http://schemas.microsoft.com/office/drawing/2014/main" id="{03E72CA6-6DAE-5424-F50C-5F21051DAA2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412009" y="3190781"/>
            <a:ext cx="270000" cy="270000"/>
          </a:xfrm>
          <a:prstGeom prst="rect">
            <a:avLst/>
          </a:prstGeom>
        </p:spPr>
      </p:pic>
      <p:pic>
        <p:nvPicPr>
          <p:cNvPr id="132" name="Graphic 4107">
            <a:extLst>
              <a:ext uri="{FF2B5EF4-FFF2-40B4-BE49-F238E27FC236}">
                <a16:creationId xmlns:a16="http://schemas.microsoft.com/office/drawing/2014/main" id="{C87C760E-B58F-DE97-0C54-586C5B370BD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4412009" y="3865522"/>
            <a:ext cx="270000" cy="270000"/>
          </a:xfrm>
          <a:prstGeom prst="rect">
            <a:avLst/>
          </a:prstGeom>
        </p:spPr>
      </p:pic>
      <p:pic>
        <p:nvPicPr>
          <p:cNvPr id="133" name="Graphic 4135">
            <a:extLst>
              <a:ext uri="{FF2B5EF4-FFF2-40B4-BE49-F238E27FC236}">
                <a16:creationId xmlns:a16="http://schemas.microsoft.com/office/drawing/2014/main" id="{EA50C089-ADD9-AFD4-810B-46391A6D9609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4412009" y="4537266"/>
            <a:ext cx="270000" cy="270000"/>
          </a:xfrm>
          <a:prstGeom prst="rect">
            <a:avLst/>
          </a:prstGeom>
        </p:spPr>
      </p:pic>
      <p:sp>
        <p:nvSpPr>
          <p:cNvPr id="134" name="TextBox 4125">
            <a:extLst>
              <a:ext uri="{FF2B5EF4-FFF2-40B4-BE49-F238E27FC236}">
                <a16:creationId xmlns:a16="http://schemas.microsoft.com/office/drawing/2014/main" id="{CD621BA6-5633-E506-A114-6FB4B08E3B7C}"/>
              </a:ext>
            </a:extLst>
          </p:cNvPr>
          <p:cNvSpPr txBox="1"/>
          <p:nvPr/>
        </p:nvSpPr>
        <p:spPr>
          <a:xfrm>
            <a:off x="6132107" y="4330539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Detections</a:t>
            </a:r>
          </a:p>
        </p:txBody>
      </p:sp>
      <p:sp>
        <p:nvSpPr>
          <p:cNvPr id="135" name="TextBox 4125">
            <a:extLst>
              <a:ext uri="{FF2B5EF4-FFF2-40B4-BE49-F238E27FC236}">
                <a16:creationId xmlns:a16="http://schemas.microsoft.com/office/drawing/2014/main" id="{3C38FEC3-133F-A8E1-E894-06FAD4824833}"/>
              </a:ext>
            </a:extLst>
          </p:cNvPr>
          <p:cNvSpPr txBox="1"/>
          <p:nvPr/>
        </p:nvSpPr>
        <p:spPr>
          <a:xfrm>
            <a:off x="6132107" y="3795913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Security</a:t>
            </a:r>
          </a:p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Analysis</a:t>
            </a:r>
          </a:p>
        </p:txBody>
      </p:sp>
      <p:sp>
        <p:nvSpPr>
          <p:cNvPr id="136" name="TextBox 4125">
            <a:extLst>
              <a:ext uri="{FF2B5EF4-FFF2-40B4-BE49-F238E27FC236}">
                <a16:creationId xmlns:a16="http://schemas.microsoft.com/office/drawing/2014/main" id="{0FACACDB-031D-74A9-B563-E085E27E887C}"/>
              </a:ext>
            </a:extLst>
          </p:cNvPr>
          <p:cNvSpPr txBox="1"/>
          <p:nvPr/>
        </p:nvSpPr>
        <p:spPr>
          <a:xfrm>
            <a:off x="5288401" y="4550480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Correlation</a:t>
            </a:r>
          </a:p>
        </p:txBody>
      </p:sp>
      <p:sp>
        <p:nvSpPr>
          <p:cNvPr id="137" name="TextBox 4125">
            <a:extLst>
              <a:ext uri="{FF2B5EF4-FFF2-40B4-BE49-F238E27FC236}">
                <a16:creationId xmlns:a16="http://schemas.microsoft.com/office/drawing/2014/main" id="{421FF442-3617-4FA9-00F9-567BD4F94743}"/>
              </a:ext>
            </a:extLst>
          </p:cNvPr>
          <p:cNvSpPr txBox="1"/>
          <p:nvPr/>
        </p:nvSpPr>
        <p:spPr>
          <a:xfrm>
            <a:off x="5288401" y="3993875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Risk Analysis</a:t>
            </a:r>
          </a:p>
        </p:txBody>
      </p:sp>
      <p:sp>
        <p:nvSpPr>
          <p:cNvPr id="138" name="TextBox 4125">
            <a:extLst>
              <a:ext uri="{FF2B5EF4-FFF2-40B4-BE49-F238E27FC236}">
                <a16:creationId xmlns:a16="http://schemas.microsoft.com/office/drawing/2014/main" id="{DBC7B934-E5D9-6D99-84AD-01A45EC2EBF9}"/>
              </a:ext>
            </a:extLst>
          </p:cNvPr>
          <p:cNvSpPr txBox="1"/>
          <p:nvPr/>
        </p:nvSpPr>
        <p:spPr>
          <a:xfrm>
            <a:off x="5288401" y="3570372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Enrichment</a:t>
            </a:r>
          </a:p>
        </p:txBody>
      </p:sp>
      <p:sp>
        <p:nvSpPr>
          <p:cNvPr id="139" name="TextBox 4125">
            <a:extLst>
              <a:ext uri="{FF2B5EF4-FFF2-40B4-BE49-F238E27FC236}">
                <a16:creationId xmlns:a16="http://schemas.microsoft.com/office/drawing/2014/main" id="{A610EB81-BD22-E027-E54B-99B4BEFF90FD}"/>
              </a:ext>
            </a:extLst>
          </p:cNvPr>
          <p:cNvSpPr txBox="1"/>
          <p:nvPr/>
        </p:nvSpPr>
        <p:spPr>
          <a:xfrm>
            <a:off x="4187009" y="3456868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Normalize</a:t>
            </a:r>
          </a:p>
        </p:txBody>
      </p:sp>
      <p:sp>
        <p:nvSpPr>
          <p:cNvPr id="140" name="TextBox 4125">
            <a:extLst>
              <a:ext uri="{FF2B5EF4-FFF2-40B4-BE49-F238E27FC236}">
                <a16:creationId xmlns:a16="http://schemas.microsoft.com/office/drawing/2014/main" id="{A2D2D39F-748E-5D0B-7EBB-6C524D4B9686}"/>
              </a:ext>
            </a:extLst>
          </p:cNvPr>
          <p:cNvSpPr txBox="1"/>
          <p:nvPr/>
        </p:nvSpPr>
        <p:spPr>
          <a:xfrm>
            <a:off x="4186801" y="4138398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Parse</a:t>
            </a:r>
          </a:p>
        </p:txBody>
      </p:sp>
      <p:sp>
        <p:nvSpPr>
          <p:cNvPr id="141" name="TextBox 4125">
            <a:extLst>
              <a:ext uri="{FF2B5EF4-FFF2-40B4-BE49-F238E27FC236}">
                <a16:creationId xmlns:a16="http://schemas.microsoft.com/office/drawing/2014/main" id="{ACC819F6-74B4-0E8E-F938-AB7C92AFE881}"/>
              </a:ext>
            </a:extLst>
          </p:cNvPr>
          <p:cNvSpPr txBox="1"/>
          <p:nvPr/>
        </p:nvSpPr>
        <p:spPr>
          <a:xfrm>
            <a:off x="4186801" y="4811883"/>
            <a:ext cx="720000" cy="27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Ingest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93C6DD0B-FC7C-520C-E765-28F8EDC28426}"/>
              </a:ext>
            </a:extLst>
          </p:cNvPr>
          <p:cNvSpPr/>
          <p:nvPr/>
        </p:nvSpPr>
        <p:spPr>
          <a:xfrm>
            <a:off x="7902698" y="2981353"/>
            <a:ext cx="1281481" cy="639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DE" sz="1600" b="1">
                <a:latin typeface="Aptos" panose="020B0004020202020204" pitchFamily="34" charset="0"/>
              </a:rPr>
              <a:t>Trend</a:t>
            </a:r>
          </a:p>
          <a:p>
            <a:pPr algn="ctr"/>
            <a:r>
              <a:rPr lang="de-DE" sz="1600" b="1">
                <a:latin typeface="Aptos" panose="020B0004020202020204" pitchFamily="34" charset="0"/>
              </a:rPr>
              <a:t>Vision One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CF94DA6-68A7-010A-13EC-909725254595}"/>
              </a:ext>
            </a:extLst>
          </p:cNvPr>
          <p:cNvSpPr/>
          <p:nvPr/>
        </p:nvSpPr>
        <p:spPr>
          <a:xfrm rot="19543229">
            <a:off x="8293928" y="2339539"/>
            <a:ext cx="4190147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600" b="1">
                <a:latin typeface="Aptos" panose="020B0004020202020204" pitchFamily="34" charset="0"/>
              </a:rPr>
              <a:t>Vorteile</a:t>
            </a:r>
          </a:p>
        </p:txBody>
      </p:sp>
      <p:sp>
        <p:nvSpPr>
          <p:cNvPr id="144" name="TextBox 4125">
            <a:extLst>
              <a:ext uri="{FF2B5EF4-FFF2-40B4-BE49-F238E27FC236}">
                <a16:creationId xmlns:a16="http://schemas.microsoft.com/office/drawing/2014/main" id="{4A116CD7-99DE-9350-692D-C73EBA3107CB}"/>
              </a:ext>
            </a:extLst>
          </p:cNvPr>
          <p:cNvSpPr txBox="1"/>
          <p:nvPr/>
        </p:nvSpPr>
        <p:spPr>
          <a:xfrm>
            <a:off x="11062801" y="5639877"/>
            <a:ext cx="1080000" cy="45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Dynamic Data Storage</a:t>
            </a:r>
          </a:p>
        </p:txBody>
      </p:sp>
      <p:sp>
        <p:nvSpPr>
          <p:cNvPr id="145" name="TextBox 4125">
            <a:extLst>
              <a:ext uri="{FF2B5EF4-FFF2-40B4-BE49-F238E27FC236}">
                <a16:creationId xmlns:a16="http://schemas.microsoft.com/office/drawing/2014/main" id="{BE700FBB-3DC8-26D2-6631-2523362844F6}"/>
              </a:ext>
            </a:extLst>
          </p:cNvPr>
          <p:cNvSpPr txBox="1"/>
          <p:nvPr/>
        </p:nvSpPr>
        <p:spPr>
          <a:xfrm>
            <a:off x="11062801" y="4676160"/>
            <a:ext cx="1080000" cy="45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AI SOC</a:t>
            </a:r>
          </a:p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Advisor</a:t>
            </a:r>
          </a:p>
        </p:txBody>
      </p:sp>
      <p:sp>
        <p:nvSpPr>
          <p:cNvPr id="146" name="TextBox 4125">
            <a:extLst>
              <a:ext uri="{FF2B5EF4-FFF2-40B4-BE49-F238E27FC236}">
                <a16:creationId xmlns:a16="http://schemas.microsoft.com/office/drawing/2014/main" id="{C02C6EBA-1C85-5F3D-28E6-9C2C4EA741FB}"/>
              </a:ext>
            </a:extLst>
          </p:cNvPr>
          <p:cNvSpPr txBox="1"/>
          <p:nvPr/>
        </p:nvSpPr>
        <p:spPr>
          <a:xfrm>
            <a:off x="11061626" y="2615163"/>
            <a:ext cx="1080000" cy="45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Cyber Risk</a:t>
            </a:r>
          </a:p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Management</a:t>
            </a:r>
          </a:p>
        </p:txBody>
      </p:sp>
      <p:sp>
        <p:nvSpPr>
          <p:cNvPr id="147" name="TextBox 4125">
            <a:extLst>
              <a:ext uri="{FF2B5EF4-FFF2-40B4-BE49-F238E27FC236}">
                <a16:creationId xmlns:a16="http://schemas.microsoft.com/office/drawing/2014/main" id="{D3BFEC01-391D-5699-C977-1B0187771949}"/>
              </a:ext>
            </a:extLst>
          </p:cNvPr>
          <p:cNvSpPr txBox="1"/>
          <p:nvPr/>
        </p:nvSpPr>
        <p:spPr>
          <a:xfrm>
            <a:off x="11062801" y="3587148"/>
            <a:ext cx="1080000" cy="45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Compliance</a:t>
            </a:r>
          </a:p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Reporting</a:t>
            </a:r>
          </a:p>
        </p:txBody>
      </p:sp>
      <p:sp>
        <p:nvSpPr>
          <p:cNvPr id="148" name="TextBox 4125">
            <a:extLst>
              <a:ext uri="{FF2B5EF4-FFF2-40B4-BE49-F238E27FC236}">
                <a16:creationId xmlns:a16="http://schemas.microsoft.com/office/drawing/2014/main" id="{DDB0756A-3FE4-8D64-2DC9-1FC1C736F91C}"/>
              </a:ext>
            </a:extLst>
          </p:cNvPr>
          <p:cNvSpPr txBox="1"/>
          <p:nvPr/>
        </p:nvSpPr>
        <p:spPr>
          <a:xfrm>
            <a:off x="10144256" y="3311439"/>
            <a:ext cx="1080000" cy="45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Threat</a:t>
            </a:r>
          </a:p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Visualization</a:t>
            </a:r>
          </a:p>
        </p:txBody>
      </p:sp>
      <p:sp>
        <p:nvSpPr>
          <p:cNvPr id="149" name="TextBox 4125">
            <a:extLst>
              <a:ext uri="{FF2B5EF4-FFF2-40B4-BE49-F238E27FC236}">
                <a16:creationId xmlns:a16="http://schemas.microsoft.com/office/drawing/2014/main" id="{3C1F67BA-3714-C86B-E67B-E0E39F13DBC3}"/>
              </a:ext>
            </a:extLst>
          </p:cNvPr>
          <p:cNvSpPr txBox="1"/>
          <p:nvPr/>
        </p:nvSpPr>
        <p:spPr>
          <a:xfrm>
            <a:off x="10141201" y="4243344"/>
            <a:ext cx="1080000" cy="45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Orchestration</a:t>
            </a:r>
          </a:p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and Automation</a:t>
            </a:r>
          </a:p>
        </p:txBody>
      </p:sp>
      <p:sp>
        <p:nvSpPr>
          <p:cNvPr id="150" name="TextBox 4125">
            <a:extLst>
              <a:ext uri="{FF2B5EF4-FFF2-40B4-BE49-F238E27FC236}">
                <a16:creationId xmlns:a16="http://schemas.microsoft.com/office/drawing/2014/main" id="{B488FFE9-0C04-2BD8-94BB-ED2C65B57EFE}"/>
              </a:ext>
            </a:extLst>
          </p:cNvPr>
          <p:cNvSpPr txBox="1"/>
          <p:nvPr/>
        </p:nvSpPr>
        <p:spPr>
          <a:xfrm>
            <a:off x="9214242" y="4267944"/>
            <a:ext cx="1080000" cy="45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Ransomware</a:t>
            </a:r>
          </a:p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Outbreak</a:t>
            </a:r>
          </a:p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Prevention</a:t>
            </a:r>
          </a:p>
        </p:txBody>
      </p:sp>
      <p:sp>
        <p:nvSpPr>
          <p:cNvPr id="151" name="TextBox 4125">
            <a:extLst>
              <a:ext uri="{FF2B5EF4-FFF2-40B4-BE49-F238E27FC236}">
                <a16:creationId xmlns:a16="http://schemas.microsoft.com/office/drawing/2014/main" id="{882F280C-CFD3-F42F-7C73-459AF6B6A0A1}"/>
              </a:ext>
            </a:extLst>
          </p:cNvPr>
          <p:cNvSpPr txBox="1"/>
          <p:nvPr/>
        </p:nvSpPr>
        <p:spPr>
          <a:xfrm>
            <a:off x="10141201" y="5048546"/>
            <a:ext cx="1080000" cy="45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Threat</a:t>
            </a:r>
          </a:p>
          <a:p>
            <a:pPr algn="ct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Hunting</a:t>
            </a:r>
          </a:p>
        </p:txBody>
      </p:sp>
    </p:spTree>
    <p:extLst>
      <p:ext uri="{BB962C8B-B14F-4D97-AF65-F5344CB8AC3E}">
        <p14:creationId xmlns:p14="http://schemas.microsoft.com/office/powerpoint/2010/main" val="2768125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31BF5-29D9-10D1-CF69-9DE9D9328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88B487-B214-AEFF-247C-B37F95818F29}"/>
              </a:ext>
            </a:extLst>
          </p:cNvPr>
          <p:cNvSpPr txBox="1">
            <a:spLocks/>
          </p:cNvSpPr>
          <p:nvPr/>
        </p:nvSpPr>
        <p:spPr>
          <a:xfrm>
            <a:off x="0" y="2067840"/>
            <a:ext cx="12192000" cy="272232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25000">
                <a:schemeClr val="tx2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effectLst>
            <a:softEdge rad="63500"/>
          </a:effectLst>
        </p:spPr>
        <p:txBody>
          <a:bodyPr anchor="ctr"/>
          <a:lstStyle>
            <a:lvl1pPr marL="2286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System Font Regular"/>
              <a:buChar char="−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System Font Regular"/>
              <a:buChar char="−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342000" algn="l" defTabSz="914400" rtl="0" eaLnBrk="1" latinLnBrk="0" hangingPunct="1">
              <a:lnSpc>
                <a:spcPct val="130000"/>
              </a:lnSpc>
              <a:spcBef>
                <a:spcPts val="599"/>
              </a:spcBef>
              <a:buFont typeface="Apple Symbols" panose="02000000000000000000" pitchFamily="2" charset="-79"/>
              <a:buChar char="≫"/>
              <a:defRPr sz="1400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REAKTIV IST NICHT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GUT GENUG</a:t>
            </a:r>
          </a:p>
        </p:txBody>
      </p:sp>
    </p:spTree>
    <p:extLst>
      <p:ext uri="{BB962C8B-B14F-4D97-AF65-F5344CB8AC3E}">
        <p14:creationId xmlns:p14="http://schemas.microsoft.com/office/powerpoint/2010/main" val="2961897714"/>
      </p:ext>
    </p:extLst>
  </p:cSld>
  <p:clrMapOvr>
    <a:masterClrMapping/>
  </p:clrMapOvr>
</p:sld>
</file>

<file path=ppt/theme/theme1.xml><?xml version="1.0" encoding="utf-8"?>
<a:theme xmlns:a="http://schemas.openxmlformats.org/drawingml/2006/main" name="TrendMicro-DarkTheme">
  <a:themeElements>
    <a:clrScheme name="Trend">
      <a:dk1>
        <a:srgbClr val="000000"/>
      </a:dk1>
      <a:lt1>
        <a:srgbClr val="FFFFFF"/>
      </a:lt1>
      <a:dk2>
        <a:srgbClr val="6E0000"/>
      </a:dk2>
      <a:lt2>
        <a:srgbClr val="E7E6E6"/>
      </a:lt2>
      <a:accent1>
        <a:srgbClr val="D71920"/>
      </a:accent1>
      <a:accent2>
        <a:srgbClr val="6F0000"/>
      </a:accent2>
      <a:accent3>
        <a:srgbClr val="DE543B"/>
      </a:accent3>
      <a:accent4>
        <a:srgbClr val="EDA389"/>
      </a:accent4>
      <a:accent5>
        <a:srgbClr val="57585B"/>
      </a:accent5>
      <a:accent6>
        <a:srgbClr val="808285"/>
      </a:accent6>
      <a:hlink>
        <a:srgbClr val="BCBEC0"/>
      </a:hlink>
      <a:folHlink>
        <a:srgbClr val="E6E7E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dirty="0" smtClean="0">
            <a:solidFill>
              <a:schemeClr val="bg1"/>
            </a:solidFill>
            <a:latin typeface="Aptos" panose="020B00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endMicro-DarkTheme" id="{B38BC71E-B7EE-AC4F-9437-202E40C4E63C}" vid="{3B2D3600-1ED5-F241-9116-2A84217FDF60}"/>
    </a:ext>
  </a:extLst>
</a:theme>
</file>

<file path=ppt/theme/theme2.xml><?xml version="1.0" encoding="utf-8"?>
<a:theme xmlns:a="http://schemas.openxmlformats.org/drawingml/2006/main" name="1_TrendMicro-DarkTheme">
  <a:themeElements>
    <a:clrScheme name="Trend">
      <a:dk1>
        <a:srgbClr val="000000"/>
      </a:dk1>
      <a:lt1>
        <a:srgbClr val="FFFFFF"/>
      </a:lt1>
      <a:dk2>
        <a:srgbClr val="6E0000"/>
      </a:dk2>
      <a:lt2>
        <a:srgbClr val="E7E6E6"/>
      </a:lt2>
      <a:accent1>
        <a:srgbClr val="D71920"/>
      </a:accent1>
      <a:accent2>
        <a:srgbClr val="6F0000"/>
      </a:accent2>
      <a:accent3>
        <a:srgbClr val="DE543B"/>
      </a:accent3>
      <a:accent4>
        <a:srgbClr val="EDA389"/>
      </a:accent4>
      <a:accent5>
        <a:srgbClr val="57585B"/>
      </a:accent5>
      <a:accent6>
        <a:srgbClr val="808285"/>
      </a:accent6>
      <a:hlink>
        <a:srgbClr val="BCBEC0"/>
      </a:hlink>
      <a:folHlink>
        <a:srgbClr val="E6E7E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dirty="0" err="1" smtClean="0">
            <a:latin typeface="Aptos" panose="020B00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endMicro-DarkTheme" id="{B38BC71E-B7EE-AC4F-9437-202E40C4E63C}" vid="{3B2D3600-1ED5-F241-9116-2A84217FDF60}"/>
    </a:ext>
  </a:extLst>
</a:theme>
</file>

<file path=ppt/theme/theme3.xml><?xml version="1.0" encoding="utf-8"?>
<a:theme xmlns:a="http://schemas.openxmlformats.org/drawingml/2006/main" name="2_TrendMicro-DarkTheme">
  <a:themeElements>
    <a:clrScheme name="Trend">
      <a:dk1>
        <a:srgbClr val="000000"/>
      </a:dk1>
      <a:lt1>
        <a:srgbClr val="FFFFFF"/>
      </a:lt1>
      <a:dk2>
        <a:srgbClr val="6E0000"/>
      </a:dk2>
      <a:lt2>
        <a:srgbClr val="E7E6E6"/>
      </a:lt2>
      <a:accent1>
        <a:srgbClr val="D71920"/>
      </a:accent1>
      <a:accent2>
        <a:srgbClr val="6F0000"/>
      </a:accent2>
      <a:accent3>
        <a:srgbClr val="DE543B"/>
      </a:accent3>
      <a:accent4>
        <a:srgbClr val="EDA389"/>
      </a:accent4>
      <a:accent5>
        <a:srgbClr val="57585B"/>
      </a:accent5>
      <a:accent6>
        <a:srgbClr val="808285"/>
      </a:accent6>
      <a:hlink>
        <a:srgbClr val="BCBEC0"/>
      </a:hlink>
      <a:folHlink>
        <a:srgbClr val="E6E7E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dirty="0" err="1" smtClean="0">
            <a:latin typeface="Aptos" panose="020B00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endMicro-DarkTheme" id="{B38BC71E-B7EE-AC4F-9437-202E40C4E63C}" vid="{3B2D3600-1ED5-F241-9116-2A84217FDF60}"/>
    </a:ext>
  </a:extLst>
</a:theme>
</file>

<file path=ppt/theme/theme4.xml><?xml version="1.0" encoding="utf-8"?>
<a:theme xmlns:a="http://schemas.openxmlformats.org/drawingml/2006/main" name="3_TrendMicro-DarkTheme">
  <a:themeElements>
    <a:clrScheme name="Trend">
      <a:dk1>
        <a:srgbClr val="000000"/>
      </a:dk1>
      <a:lt1>
        <a:srgbClr val="FFFFFF"/>
      </a:lt1>
      <a:dk2>
        <a:srgbClr val="6E0000"/>
      </a:dk2>
      <a:lt2>
        <a:srgbClr val="E7E6E6"/>
      </a:lt2>
      <a:accent1>
        <a:srgbClr val="D71920"/>
      </a:accent1>
      <a:accent2>
        <a:srgbClr val="6F0000"/>
      </a:accent2>
      <a:accent3>
        <a:srgbClr val="DE543B"/>
      </a:accent3>
      <a:accent4>
        <a:srgbClr val="EDA389"/>
      </a:accent4>
      <a:accent5>
        <a:srgbClr val="57585B"/>
      </a:accent5>
      <a:accent6>
        <a:srgbClr val="808285"/>
      </a:accent6>
      <a:hlink>
        <a:srgbClr val="BCBEC0"/>
      </a:hlink>
      <a:folHlink>
        <a:srgbClr val="E6E7E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dirty="0" err="1" smtClean="0">
            <a:latin typeface="Aptos" panose="020B00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endMicro-DarkTheme" id="{B38BC71E-B7EE-AC4F-9437-202E40C4E63C}" vid="{3B2D3600-1ED5-F241-9116-2A84217FDF60}"/>
    </a:ext>
  </a:extLst>
</a:theme>
</file>

<file path=ppt/theme/theme5.xml><?xml version="1.0" encoding="utf-8"?>
<a:theme xmlns:a="http://schemas.openxmlformats.org/drawingml/2006/main" name="4_TrendMicro-DarkTheme">
  <a:themeElements>
    <a:clrScheme name="Trend">
      <a:dk1>
        <a:srgbClr val="000000"/>
      </a:dk1>
      <a:lt1>
        <a:srgbClr val="FFFFFF"/>
      </a:lt1>
      <a:dk2>
        <a:srgbClr val="6E0000"/>
      </a:dk2>
      <a:lt2>
        <a:srgbClr val="E7E6E6"/>
      </a:lt2>
      <a:accent1>
        <a:srgbClr val="D71920"/>
      </a:accent1>
      <a:accent2>
        <a:srgbClr val="6F0000"/>
      </a:accent2>
      <a:accent3>
        <a:srgbClr val="DE543B"/>
      </a:accent3>
      <a:accent4>
        <a:srgbClr val="EDA389"/>
      </a:accent4>
      <a:accent5>
        <a:srgbClr val="57585B"/>
      </a:accent5>
      <a:accent6>
        <a:srgbClr val="808285"/>
      </a:accent6>
      <a:hlink>
        <a:srgbClr val="BCBEC0"/>
      </a:hlink>
      <a:folHlink>
        <a:srgbClr val="E6E7E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dirty="0" err="1" smtClean="0">
            <a:latin typeface="Aptos" panose="020B00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endMicro-DarkTheme" id="{B38BC71E-B7EE-AC4F-9437-202E40C4E63C}" vid="{3B2D3600-1ED5-F241-9116-2A84217FDF60}"/>
    </a:ext>
  </a:extLst>
</a:theme>
</file>

<file path=ppt/theme/theme6.xml><?xml version="1.0" encoding="utf-8"?>
<a:theme xmlns:a="http://schemas.openxmlformats.org/drawingml/2006/main" name="5_TrendMicro-DarkTheme">
  <a:themeElements>
    <a:clrScheme name="Trend">
      <a:dk1>
        <a:srgbClr val="000000"/>
      </a:dk1>
      <a:lt1>
        <a:srgbClr val="FFFFFF"/>
      </a:lt1>
      <a:dk2>
        <a:srgbClr val="6E0000"/>
      </a:dk2>
      <a:lt2>
        <a:srgbClr val="E7E6E6"/>
      </a:lt2>
      <a:accent1>
        <a:srgbClr val="D71920"/>
      </a:accent1>
      <a:accent2>
        <a:srgbClr val="6F0000"/>
      </a:accent2>
      <a:accent3>
        <a:srgbClr val="DE543B"/>
      </a:accent3>
      <a:accent4>
        <a:srgbClr val="EDA389"/>
      </a:accent4>
      <a:accent5>
        <a:srgbClr val="57585B"/>
      </a:accent5>
      <a:accent6>
        <a:srgbClr val="808285"/>
      </a:accent6>
      <a:hlink>
        <a:srgbClr val="BCBEC0"/>
      </a:hlink>
      <a:folHlink>
        <a:srgbClr val="E6E7E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dirty="0" err="1" smtClean="0">
            <a:latin typeface="Aptos" panose="020B00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endMicro-DarkTheme" id="{B38BC71E-B7EE-AC4F-9437-202E40C4E63C}" vid="{3B2D3600-1ED5-F241-9116-2A84217FDF60}"/>
    </a:ext>
  </a:extLst>
</a:theme>
</file>

<file path=ppt/theme/theme7.xml><?xml version="1.0" encoding="utf-8"?>
<a:theme xmlns:a="http://schemas.openxmlformats.org/drawingml/2006/main" name="TrendMicro-LightTheme">
  <a:themeElements>
    <a:clrScheme name="Trend">
      <a:dk1>
        <a:srgbClr val="000000"/>
      </a:dk1>
      <a:lt1>
        <a:srgbClr val="FFFFFF"/>
      </a:lt1>
      <a:dk2>
        <a:srgbClr val="6E0000"/>
      </a:dk2>
      <a:lt2>
        <a:srgbClr val="E7E6E6"/>
      </a:lt2>
      <a:accent1>
        <a:srgbClr val="D71920"/>
      </a:accent1>
      <a:accent2>
        <a:srgbClr val="6F0000"/>
      </a:accent2>
      <a:accent3>
        <a:srgbClr val="DE543B"/>
      </a:accent3>
      <a:accent4>
        <a:srgbClr val="EDA389"/>
      </a:accent4>
      <a:accent5>
        <a:srgbClr val="57585B"/>
      </a:accent5>
      <a:accent6>
        <a:srgbClr val="808285"/>
      </a:accent6>
      <a:hlink>
        <a:srgbClr val="BCBEC0"/>
      </a:hlink>
      <a:folHlink>
        <a:srgbClr val="E6E7E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Aptos" panose="020B00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endMicro-DarkTheme" id="{B38BC71E-B7EE-AC4F-9437-202E40C4E63C}" vid="{3B2D3600-1ED5-F241-9116-2A84217FDF6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E1DEDD4DF1AC744A7142B5A4A6E6067" ma:contentTypeVersion="19" ma:contentTypeDescription="Ein neues Dokument erstellen." ma:contentTypeScope="" ma:versionID="3f717a6aa78fc60e68a446a63aa9155a">
  <xsd:schema xmlns:xsd="http://www.w3.org/2001/XMLSchema" xmlns:xs="http://www.w3.org/2001/XMLSchema" xmlns:p="http://schemas.microsoft.com/office/2006/metadata/properties" xmlns:ns2="ef0a5764-5f64-47a6-a6b1-a488471188cf" xmlns:ns3="f4ba0270-fcf8-4060-ae61-723ff8511d76" targetNamespace="http://schemas.microsoft.com/office/2006/metadata/properties" ma:root="true" ma:fieldsID="33d43ba3eafae9d7225f8af5418900f2" ns2:_="" ns3:_="">
    <xsd:import namespace="ef0a5764-5f64-47a6-a6b1-a488471188cf"/>
    <xsd:import namespace="f4ba0270-fcf8-4060-ae61-723ff8511d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a5764-5f64-47a6-a6b1-a488471188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e2974828-9dee-43f5-bfd6-19b994d720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ba0270-fcf8-4060-ae61-723ff8511d7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4b79ea9-e4ec-4e4f-981c-04b6cf1aa3bc}" ma:internalName="TaxCatchAll" ma:showField="CatchAllData" ma:web="f4ba0270-fcf8-4060-ae61-723ff8511d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ba0270-fcf8-4060-ae61-723ff8511d76" xsi:nil="true"/>
    <lcf76f155ced4ddcb4097134ff3c332f xmlns="ef0a5764-5f64-47a6-a6b1-a488471188c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46C5A5-98B4-4A67-9B8D-1E23352DB2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0a5764-5f64-47a6-a6b1-a488471188cf"/>
    <ds:schemaRef ds:uri="f4ba0270-fcf8-4060-ae61-723ff8511d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41A349-AC03-4B53-AAD7-1407D82DD4BB}">
  <ds:schemaRefs>
    <ds:schemaRef ds:uri="f4ba0270-fcf8-4060-ae61-723ff8511d76"/>
    <ds:schemaRef ds:uri="ef0a5764-5f64-47a6-a6b1-a488471188cf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A88C9A0-5CE0-4959-B8E2-D1E32C9616F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b50d67e-2428-41a1-85f0-bee73fd61572}" enabled="1" method="Privileged" siteId="{3e04753a-ae5b-42d4-a86d-d6f05460f9e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414</Words>
  <Application>Microsoft Office PowerPoint</Application>
  <PresentationFormat>Widescreen</PresentationFormat>
  <Paragraphs>142</Paragraphs>
  <Slides>25</Slides>
  <Notes>2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Apple Symbols</vt:lpstr>
      <vt:lpstr>Aptos</vt:lpstr>
      <vt:lpstr>Aptos ExtraBold</vt:lpstr>
      <vt:lpstr>Arial</vt:lpstr>
      <vt:lpstr>Calibri</vt:lpstr>
      <vt:lpstr>Open Sans ExtraBold</vt:lpstr>
      <vt:lpstr>System Font Regular</vt:lpstr>
      <vt:lpstr>TrendMicro-DarkTheme</vt:lpstr>
      <vt:lpstr>1_TrendMicro-DarkTheme</vt:lpstr>
      <vt:lpstr>2_TrendMicro-DarkTheme</vt:lpstr>
      <vt:lpstr>3_TrendMicro-DarkTheme</vt:lpstr>
      <vt:lpstr>4_TrendMicro-DarkTheme</vt:lpstr>
      <vt:lpstr>5_TrendMicro-DarkTheme</vt:lpstr>
      <vt:lpstr>TrendMicro-LightTheme</vt:lpstr>
      <vt:lpstr>Mit KI Bedrohungen voraussagen – Cybersicherheit neu gedacht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Trend Micro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Trend Micro</dc:creator>
  <cp:keywords> [SEC=Internal Use Only]</cp:keywords>
  <dc:description/>
  <cp:lastModifiedBy>Richard Werner (MKT-EU)</cp:lastModifiedBy>
  <cp:revision>3</cp:revision>
  <dcterms:created xsi:type="dcterms:W3CDTF">2022-11-14T16:01:56Z</dcterms:created>
  <dcterms:modified xsi:type="dcterms:W3CDTF">2025-05-12T08:23:18Z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50d67e-2428-41a1-85f0-bee73fd61572_Enabled">
    <vt:lpwstr>true</vt:lpwstr>
  </property>
  <property fmtid="{D5CDD505-2E9C-101B-9397-08002B2CF9AE}" pid="3" name="MSIP_Label_fb50d67e-2428-41a1-85f0-bee73fd61572_SetDate">
    <vt:lpwstr>2023-11-22T22:12:18Z</vt:lpwstr>
  </property>
  <property fmtid="{D5CDD505-2E9C-101B-9397-08002B2CF9AE}" pid="4" name="MSIP_Label_fb50d67e-2428-41a1-85f0-bee73fd61572_Method">
    <vt:lpwstr>Privileged</vt:lpwstr>
  </property>
  <property fmtid="{D5CDD505-2E9C-101B-9397-08002B2CF9AE}" pid="5" name="MSIP_Label_fb50d67e-2428-41a1-85f0-bee73fd61572_Name">
    <vt:lpwstr>Public Information - no protection</vt:lpwstr>
  </property>
  <property fmtid="{D5CDD505-2E9C-101B-9397-08002B2CF9AE}" pid="6" name="MSIP_Label_fb50d67e-2428-41a1-85f0-bee73fd61572_SiteId">
    <vt:lpwstr>3e04753a-ae5b-42d4-a86d-d6f05460f9e4</vt:lpwstr>
  </property>
  <property fmtid="{D5CDD505-2E9C-101B-9397-08002B2CF9AE}" pid="7" name="MSIP_Label_fb50d67e-2428-41a1-85f0-bee73fd61572_ActionId">
    <vt:lpwstr>99e49def-4198-4948-8ea1-410c3002b5ab</vt:lpwstr>
  </property>
  <property fmtid="{D5CDD505-2E9C-101B-9397-08002B2CF9AE}" pid="8" name="MSIP_Label_fb50d67e-2428-41a1-85f0-bee73fd61572_ContentBits">
    <vt:lpwstr>0</vt:lpwstr>
  </property>
  <property fmtid="{D5CDD505-2E9C-101B-9397-08002B2CF9AE}" pid="9" name="ContentTypeId">
    <vt:lpwstr>0x0101004E1DEDD4DF1AC744A7142B5A4A6E6067</vt:lpwstr>
  </property>
  <property fmtid="{D5CDD505-2E9C-101B-9397-08002B2CF9AE}" pid="10" name="PM_ProtectiveMarkingValue_Footer">
    <vt:lpwstr>Internal Use Only</vt:lpwstr>
  </property>
  <property fmtid="{D5CDD505-2E9C-101B-9397-08002B2CF9AE}" pid="11" name="PM_Caveats_Count">
    <vt:lpwstr>0</vt:lpwstr>
  </property>
  <property fmtid="{D5CDD505-2E9C-101B-9397-08002B2CF9AE}" pid="12" name="PM_Originator_Hash_SHA1">
    <vt:lpwstr>9B164100CE150E37114AAB8C08AA06FBAF297845</vt:lpwstr>
  </property>
  <property fmtid="{D5CDD505-2E9C-101B-9397-08002B2CF9AE}" pid="13" name="PM_SecurityClassification">
    <vt:lpwstr>Internal Use Only</vt:lpwstr>
  </property>
  <property fmtid="{D5CDD505-2E9C-101B-9397-08002B2CF9AE}" pid="14" name="PM_DisplayValueSecClassificationWithQualifier">
    <vt:lpwstr>Internal Use Only</vt:lpwstr>
  </property>
  <property fmtid="{D5CDD505-2E9C-101B-9397-08002B2CF9AE}" pid="15" name="PM_Qualifier">
    <vt:lpwstr/>
  </property>
  <property fmtid="{D5CDD505-2E9C-101B-9397-08002B2CF9AE}" pid="16" name="PM_Hash_SHA1">
    <vt:lpwstr>BA67F6C0893D8D30C6D422E1D682635E1EB000B6</vt:lpwstr>
  </property>
  <property fmtid="{D5CDD505-2E9C-101B-9397-08002B2CF9AE}" pid="17" name="PM_ProtectiveMarkingImage_Header">
    <vt:lpwstr>C:\Program Files\Common Files\janusNET Shared\janusSEAL\Images\DocumentSlashBlue.png</vt:lpwstr>
  </property>
  <property fmtid="{D5CDD505-2E9C-101B-9397-08002B2CF9AE}" pid="18" name="PM_InsertionValue">
    <vt:lpwstr>Internal Use Only</vt:lpwstr>
  </property>
  <property fmtid="{D5CDD505-2E9C-101B-9397-08002B2CF9AE}" pid="19" name="PM_ProtectiveMarkingValue_Header">
    <vt:lpwstr>Internal Use Only</vt:lpwstr>
  </property>
  <property fmtid="{D5CDD505-2E9C-101B-9397-08002B2CF9AE}" pid="20" name="PM_ProtectiveMarkingImage_Footer">
    <vt:lpwstr>C:\Program Files\Common Files\janusNET Shared\janusSEAL\Images\DocumentSlashBlue.png</vt:lpwstr>
  </property>
  <property fmtid="{D5CDD505-2E9C-101B-9397-08002B2CF9AE}" pid="21" name="PM_Namespace">
    <vt:lpwstr>TRENDJP</vt:lpwstr>
  </property>
  <property fmtid="{D5CDD505-2E9C-101B-9397-08002B2CF9AE}" pid="22" name="PM_Version">
    <vt:lpwstr>0.91a</vt:lpwstr>
  </property>
  <property fmtid="{D5CDD505-2E9C-101B-9397-08002B2CF9AE}" pid="23" name="PM_Originating_FileId">
    <vt:lpwstr>D89F7526B7584406A496AC26E6DE985B</vt:lpwstr>
  </property>
  <property fmtid="{D5CDD505-2E9C-101B-9397-08002B2CF9AE}" pid="24" name="PM_OriginationTimeStamp">
    <vt:lpwstr>2025-02-15T18:57:57Z</vt:lpwstr>
  </property>
  <property fmtid="{D5CDD505-2E9C-101B-9397-08002B2CF9AE}" pid="25" name="PM_Hash_Version">
    <vt:lpwstr>2016.1</vt:lpwstr>
  </property>
  <property fmtid="{D5CDD505-2E9C-101B-9397-08002B2CF9AE}" pid="26" name="PM_Hash_Salt_Prev">
    <vt:lpwstr>B9B56DF861ED91A1129F68F596DCCF1C</vt:lpwstr>
  </property>
  <property fmtid="{D5CDD505-2E9C-101B-9397-08002B2CF9AE}" pid="27" name="PM_Hash_Salt">
    <vt:lpwstr>B9B56DF861ED91A1129F68F596DCCF1C</vt:lpwstr>
  </property>
  <property fmtid="{D5CDD505-2E9C-101B-9397-08002B2CF9AE}" pid="28" name="PM_PrintOutPlacement_PPT">
    <vt:lpwstr/>
  </property>
  <property fmtid="{D5CDD505-2E9C-101B-9397-08002B2CF9AE}" pid="29" name="MediaServiceImageTags">
    <vt:lpwstr/>
  </property>
</Properties>
</file>