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0" r:id="rId4"/>
    <p:sldMasterId id="214748365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10287000" cx="18288000"/>
  <p:notesSz cx="10287000" cy="18288000"/>
  <p:embeddedFontLst>
    <p:embeddedFont>
      <p:font typeface="IBM Plex Mono Medium"/>
      <p:regular r:id="rId28"/>
      <p:bold r:id="rId29"/>
      <p:italic r:id="rId30"/>
      <p:boldItalic r:id="rId31"/>
    </p:embeddedFont>
    <p:embeddedFont>
      <p:font typeface="Inter SemiBold"/>
      <p:regular r:id="rId32"/>
      <p:bold r:id="rId33"/>
      <p:italic r:id="rId34"/>
      <p:boldItalic r:id="rId35"/>
    </p:embeddedFont>
    <p:embeddedFont>
      <p:font typeface="Inter"/>
      <p:regular r:id="rId36"/>
      <p:bold r:id="rId37"/>
      <p:italic r:id="rId38"/>
      <p:boldItalic r:id="rId39"/>
    </p:embeddedFont>
    <p:embeddedFont>
      <p:font typeface="Helvetica Neue"/>
      <p:regular r:id="rId40"/>
      <p:bold r:id="rId41"/>
      <p:italic r:id="rId42"/>
      <p:boldItalic r:id="rId43"/>
    </p:embeddedFont>
    <p:embeddedFont>
      <p:font typeface="Schibsted Grotesk SemiBold"/>
      <p:regular r:id="rId44"/>
      <p:bold r:id="rId45"/>
      <p:italic r:id="rId46"/>
      <p:boldItalic r:id="rId47"/>
    </p:embeddedFont>
    <p:embeddedFont>
      <p:font typeface="IBM Plex Mono"/>
      <p:regular r:id="rId48"/>
      <p:bold r:id="rId49"/>
      <p:italic r:id="rId50"/>
      <p:boldItalic r:id="rId51"/>
    </p:embeddedFont>
    <p:embeddedFont>
      <p:font typeface="Inter Medium"/>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70E89FD-5FA6-4006-B77F-0816DADC7861}">
  <a:tblStyle styleId="{470E89FD-5FA6-4006-B77F-0816DADC786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42" Type="http://schemas.openxmlformats.org/officeDocument/2006/relationships/font" Target="fonts/HelveticaNeue-italic.fntdata"/><Relationship Id="rId41" Type="http://schemas.openxmlformats.org/officeDocument/2006/relationships/font" Target="fonts/HelveticaNeue-bold.fntdata"/><Relationship Id="rId44" Type="http://schemas.openxmlformats.org/officeDocument/2006/relationships/font" Target="fonts/SchibstedGroteskSemiBold-regular.fntdata"/><Relationship Id="rId43" Type="http://schemas.openxmlformats.org/officeDocument/2006/relationships/font" Target="fonts/HelveticaNeue-boldItalic.fntdata"/><Relationship Id="rId46" Type="http://schemas.openxmlformats.org/officeDocument/2006/relationships/font" Target="fonts/SchibstedGroteskSemiBold-italic.fntdata"/><Relationship Id="rId45" Type="http://schemas.openxmlformats.org/officeDocument/2006/relationships/font" Target="fonts/SchibstedGrotesk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IBMPlexMono-regular.fntdata"/><Relationship Id="rId47" Type="http://schemas.openxmlformats.org/officeDocument/2006/relationships/font" Target="fonts/SchibstedGroteskSemiBold-boldItalic.fntdata"/><Relationship Id="rId49" Type="http://schemas.openxmlformats.org/officeDocument/2006/relationships/font" Target="fonts/IBMPlexMono-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IBMPlexMonoMedium-boldItalic.fntdata"/><Relationship Id="rId30" Type="http://schemas.openxmlformats.org/officeDocument/2006/relationships/font" Target="fonts/IBMPlexMonoMedium-italic.fntdata"/><Relationship Id="rId33" Type="http://schemas.openxmlformats.org/officeDocument/2006/relationships/font" Target="fonts/InterSemiBold-bold.fntdata"/><Relationship Id="rId32" Type="http://schemas.openxmlformats.org/officeDocument/2006/relationships/font" Target="fonts/InterSemiBold-regular.fntdata"/><Relationship Id="rId35" Type="http://schemas.openxmlformats.org/officeDocument/2006/relationships/font" Target="fonts/InterSemiBold-boldItalic.fntdata"/><Relationship Id="rId34" Type="http://schemas.openxmlformats.org/officeDocument/2006/relationships/font" Target="fonts/InterSemiBold-italic.fntdata"/><Relationship Id="rId37" Type="http://schemas.openxmlformats.org/officeDocument/2006/relationships/font" Target="fonts/Inter-bold.fntdata"/><Relationship Id="rId36" Type="http://schemas.openxmlformats.org/officeDocument/2006/relationships/font" Target="fonts/Inter-regular.fntdata"/><Relationship Id="rId39" Type="http://schemas.openxmlformats.org/officeDocument/2006/relationships/font" Target="fonts/Inter-boldItalic.fntdata"/><Relationship Id="rId38" Type="http://schemas.openxmlformats.org/officeDocument/2006/relationships/font" Target="fonts/Inter-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IBMPlexMonoMedium-regular.fntdata"/><Relationship Id="rId27" Type="http://schemas.openxmlformats.org/officeDocument/2006/relationships/slide" Target="slides/slide21.xml"/><Relationship Id="rId29" Type="http://schemas.openxmlformats.org/officeDocument/2006/relationships/font" Target="fonts/IBMPlexMonoMedium-bold.fntdata"/><Relationship Id="rId51" Type="http://schemas.openxmlformats.org/officeDocument/2006/relationships/font" Target="fonts/IBMPlexMono-boldItalic.fntdata"/><Relationship Id="rId50" Type="http://schemas.openxmlformats.org/officeDocument/2006/relationships/font" Target="fonts/IBMPlexMono-italic.fntdata"/><Relationship Id="rId53" Type="http://schemas.openxmlformats.org/officeDocument/2006/relationships/font" Target="fonts/InterMedium-bold.fntdata"/><Relationship Id="rId52" Type="http://schemas.openxmlformats.org/officeDocument/2006/relationships/font" Target="fonts/InterMedium-regular.fntdata"/><Relationship Id="rId11" Type="http://schemas.openxmlformats.org/officeDocument/2006/relationships/slide" Target="slides/slide5.xml"/><Relationship Id="rId55" Type="http://schemas.openxmlformats.org/officeDocument/2006/relationships/font" Target="fonts/InterMedium-boldItalic.fntdata"/><Relationship Id="rId10" Type="http://schemas.openxmlformats.org/officeDocument/2006/relationships/slide" Target="slides/slide4.xml"/><Relationship Id="rId54" Type="http://schemas.openxmlformats.org/officeDocument/2006/relationships/font" Target="fonts/InterMedium-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 name="Shape 13"/>
        <p:cNvGrpSpPr/>
        <p:nvPr/>
      </p:nvGrpSpPr>
      <p:grpSpPr>
        <a:xfrm>
          <a:off x="0" y="0"/>
          <a:ext cx="0" cy="0"/>
          <a:chOff x="0" y="0"/>
          <a:chExt cx="0" cy="0"/>
        </a:xfrm>
      </p:grpSpPr>
      <p:sp>
        <p:nvSpPr>
          <p:cNvPr id="14" name="Google Shape;1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 name="Google Shape;1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 name="Google Shape;1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5660289c9b_0_177:notes"/>
          <p:cNvSpPr/>
          <p:nvPr>
            <p:ph idx="2" type="sldImg"/>
          </p:nvPr>
        </p:nvSpPr>
        <p:spPr>
          <a:xfrm>
            <a:off x="0" y="0"/>
            <a:ext cx="1687500" cy="1687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2" name="Google Shape;172;g35660289c9b_0_177:notes"/>
          <p:cNvSpPr txBox="1"/>
          <p:nvPr>
            <p:ph idx="1" type="body"/>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73" name="Google Shape;173;g35660289c9b_0_177:notes"/>
          <p:cNvSpPr txBox="1"/>
          <p:nvPr>
            <p:ph idx="12" type="sldNum"/>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5660289c9b_0_86:notes"/>
          <p:cNvSpPr/>
          <p:nvPr>
            <p:ph idx="2" type="sldImg"/>
          </p:nvPr>
        </p:nvSpPr>
        <p:spPr>
          <a:xfrm>
            <a:off x="0" y="0"/>
            <a:ext cx="1687500" cy="1687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4" name="Google Shape;184;g35660289c9b_0_86:notes"/>
          <p:cNvSpPr txBox="1"/>
          <p:nvPr>
            <p:ph idx="1" type="body"/>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85" name="Google Shape;185;g35660289c9b_0_86:notes"/>
          <p:cNvSpPr txBox="1"/>
          <p:nvPr>
            <p:ph idx="12" type="sldNum"/>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5660289c9b_0_46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2" name="Google Shape;222;g35660289c9b_0_46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23" name="Google Shape;223;g35660289c9b_0_46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5660289c9b_0_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5660289c9b_0_3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scan </a:t>
            </a:r>
            <a:endParaRPr/>
          </a:p>
          <a:p>
            <a:pPr indent="0" lvl="0" marL="0" rtl="0" algn="l">
              <a:spcBef>
                <a:spcPts val="0"/>
              </a:spcBef>
              <a:spcAft>
                <a:spcPts val="0"/>
              </a:spcAft>
              <a:buNone/>
            </a:pPr>
            <a:r>
              <a:rPr lang="en-US"/>
              <a:t>validate, triage</a:t>
            </a:r>
            <a:endParaRPr/>
          </a:p>
          <a:p>
            <a:pPr indent="0" lvl="0" marL="0" rtl="0" algn="l">
              <a:spcBef>
                <a:spcPts val="0"/>
              </a:spcBef>
              <a:spcAft>
                <a:spcPts val="0"/>
              </a:spcAft>
              <a:buNone/>
            </a:pPr>
            <a:r>
              <a:rPr lang="en-US"/>
              <a:t>auto remediate</a:t>
            </a:r>
            <a:endParaRPr/>
          </a:p>
          <a:p>
            <a:pPr indent="0" lvl="0" marL="0" rtl="0" algn="l">
              <a:spcBef>
                <a:spcPts val="0"/>
              </a:spcBef>
              <a:spcAft>
                <a:spcPts val="0"/>
              </a:spcAft>
              <a:buNone/>
            </a:pPr>
            <a:r>
              <a:rPr lang="en-US"/>
              <a:t>test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long list short list remediated list</a:t>
            </a:r>
            <a:endParaRPr/>
          </a:p>
        </p:txBody>
      </p:sp>
      <p:sp>
        <p:nvSpPr>
          <p:cNvPr id="232" name="Google Shape;232;g35660289c9b_0_39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5660289c9b_0_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5660289c9b_0_2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g35660289c9b_0_2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06dc246319_2_3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3" name="Google Shape;303;g306dc246319_2_3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04" name="Google Shape;304;g306dc246319_2_3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5660289c9b_0_192:notes"/>
          <p:cNvSpPr/>
          <p:nvPr>
            <p:ph idx="2" type="sldImg"/>
          </p:nvPr>
        </p:nvSpPr>
        <p:spPr>
          <a:xfrm>
            <a:off x="0" y="0"/>
            <a:ext cx="1687500" cy="1687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6" name="Google Shape;326;g35660289c9b_0_192:notes"/>
          <p:cNvSpPr txBox="1"/>
          <p:nvPr>
            <p:ph idx="1" type="body"/>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27" name="Google Shape;327;g35660289c9b_0_192:notes"/>
          <p:cNvSpPr txBox="1"/>
          <p:nvPr>
            <p:ph idx="12" type="sldNum"/>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5660289c9b_0_204:notes"/>
          <p:cNvSpPr/>
          <p:nvPr>
            <p:ph idx="2" type="sldImg"/>
          </p:nvPr>
        </p:nvSpPr>
        <p:spPr>
          <a:xfrm>
            <a:off x="0" y="0"/>
            <a:ext cx="1687500" cy="1687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7" name="Google Shape;337;g35660289c9b_0_204:notes"/>
          <p:cNvSpPr txBox="1"/>
          <p:nvPr>
            <p:ph idx="1" type="body"/>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38" name="Google Shape;338;g35660289c9b_0_204:notes"/>
          <p:cNvSpPr txBox="1"/>
          <p:nvPr>
            <p:ph idx="12" type="sldNum"/>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5660289c9b_0_110:notes"/>
          <p:cNvSpPr/>
          <p:nvPr>
            <p:ph idx="2" type="sldImg"/>
          </p:nvPr>
        </p:nvSpPr>
        <p:spPr>
          <a:xfrm>
            <a:off x="0" y="0"/>
            <a:ext cx="1687500" cy="1687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0" name="Google Shape;350;g35660289c9b_0_110:notes"/>
          <p:cNvSpPr txBox="1"/>
          <p:nvPr>
            <p:ph idx="1" type="body"/>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51" name="Google Shape;351;g35660289c9b_0_110:notes"/>
          <p:cNvSpPr txBox="1"/>
          <p:nvPr>
            <p:ph idx="12" type="sldNum"/>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35660289c9b_0_221:notes"/>
          <p:cNvSpPr/>
          <p:nvPr>
            <p:ph idx="2" type="sldImg"/>
          </p:nvPr>
        </p:nvSpPr>
        <p:spPr>
          <a:xfrm>
            <a:off x="0" y="0"/>
            <a:ext cx="1687500" cy="1687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 name="Google Shape;37;g35660289c9b_0_221:notes"/>
          <p:cNvSpPr txBox="1"/>
          <p:nvPr>
            <p:ph idx="1" type="body"/>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8" name="Google Shape;38;g35660289c9b_0_221:notes"/>
          <p:cNvSpPr txBox="1"/>
          <p:nvPr>
            <p:ph idx="12" type="sldNum"/>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5660289c9b_0_493:notes"/>
          <p:cNvSpPr/>
          <p:nvPr>
            <p:ph idx="2" type="sldImg"/>
          </p:nvPr>
        </p:nvSpPr>
        <p:spPr>
          <a:xfrm>
            <a:off x="0" y="0"/>
            <a:ext cx="1687500" cy="1687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4" name="Google Shape;364;g35660289c9b_0_493:notes"/>
          <p:cNvSpPr txBox="1"/>
          <p:nvPr>
            <p:ph idx="1" type="body"/>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65" name="Google Shape;365;g35660289c9b_0_493:notes"/>
          <p:cNvSpPr txBox="1"/>
          <p:nvPr>
            <p:ph idx="12" type="sldNum"/>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5660289c9b_0_121:notes"/>
          <p:cNvSpPr/>
          <p:nvPr>
            <p:ph idx="2" type="sldImg"/>
          </p:nvPr>
        </p:nvSpPr>
        <p:spPr>
          <a:xfrm>
            <a:off x="0" y="0"/>
            <a:ext cx="1687500" cy="1687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5" name="Google Shape;375;g35660289c9b_0_121:notes"/>
          <p:cNvSpPr txBox="1"/>
          <p:nvPr>
            <p:ph idx="1" type="body"/>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76" name="Google Shape;376;g35660289c9b_0_121:notes"/>
          <p:cNvSpPr txBox="1"/>
          <p:nvPr>
            <p:ph idx="12" type="sldNum"/>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g35660289c9b_0_2:notes"/>
          <p:cNvSpPr/>
          <p:nvPr>
            <p:ph idx="2" type="sldImg"/>
          </p:nvPr>
        </p:nvSpPr>
        <p:spPr>
          <a:xfrm>
            <a:off x="0" y="0"/>
            <a:ext cx="1687500" cy="1687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 name="Google Shape;48;g35660289c9b_0_2:notes"/>
          <p:cNvSpPr txBox="1"/>
          <p:nvPr>
            <p:ph idx="1" type="body"/>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9" name="Google Shape;49;g35660289c9b_0_2:notes"/>
          <p:cNvSpPr txBox="1"/>
          <p:nvPr>
            <p:ph idx="12" type="sldNum"/>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5660289c9b_0_63:notes"/>
          <p:cNvSpPr/>
          <p:nvPr>
            <p:ph idx="2" type="sldImg"/>
          </p:nvPr>
        </p:nvSpPr>
        <p:spPr>
          <a:xfrm>
            <a:off x="0" y="0"/>
            <a:ext cx="1687500" cy="1687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 name="Google Shape;61;g35660289c9b_0_63:notes"/>
          <p:cNvSpPr txBox="1"/>
          <p:nvPr>
            <p:ph idx="1" type="body"/>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2" name="Google Shape;62;g35660289c9b_0_63:notes"/>
          <p:cNvSpPr txBox="1"/>
          <p:nvPr>
            <p:ph idx="12" type="sldNum"/>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5660289c9b_0_477:notes"/>
          <p:cNvSpPr/>
          <p:nvPr>
            <p:ph idx="2" type="sldImg"/>
          </p:nvPr>
        </p:nvSpPr>
        <p:spPr>
          <a:xfrm>
            <a:off x="0" y="0"/>
            <a:ext cx="1687500" cy="1687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 name="Google Shape;72;g35660289c9b_0_477:notes"/>
          <p:cNvSpPr txBox="1"/>
          <p:nvPr>
            <p:ph idx="1" type="body"/>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3" name="Google Shape;73;g35660289c9b_0_477:notes"/>
          <p:cNvSpPr txBox="1"/>
          <p:nvPr>
            <p:ph idx="12" type="sldNum"/>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5660289c9b_0_74:notes"/>
          <p:cNvSpPr/>
          <p:nvPr>
            <p:ph idx="2" type="sldImg"/>
          </p:nvPr>
        </p:nvSpPr>
        <p:spPr>
          <a:xfrm>
            <a:off x="0" y="0"/>
            <a:ext cx="1687500" cy="1687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 name="Google Shape;83;g35660289c9b_0_74:notes"/>
          <p:cNvSpPr txBox="1"/>
          <p:nvPr>
            <p:ph idx="1" type="body"/>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4" name="Google Shape;84;g35660289c9b_0_74:notes"/>
          <p:cNvSpPr txBox="1"/>
          <p:nvPr>
            <p:ph idx="12" type="sldNum"/>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5660289c9b_0_164:notes"/>
          <p:cNvSpPr/>
          <p:nvPr>
            <p:ph idx="2" type="sldImg"/>
          </p:nvPr>
        </p:nvSpPr>
        <p:spPr>
          <a:xfrm>
            <a:off x="0" y="0"/>
            <a:ext cx="1687500" cy="1687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7" name="Google Shape;97;g35660289c9b_0_164:notes"/>
          <p:cNvSpPr txBox="1"/>
          <p:nvPr>
            <p:ph idx="1" type="body"/>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98" name="Google Shape;98;g35660289c9b_0_164:notes"/>
          <p:cNvSpPr txBox="1"/>
          <p:nvPr>
            <p:ph idx="12" type="sldNum"/>
          </p:nvPr>
        </p:nvSpPr>
        <p:spPr>
          <a:xfrm>
            <a:off x="0" y="0"/>
            <a:ext cx="3000000" cy="3000000"/>
          </a:xfrm>
          <a:prstGeom prst="rect">
            <a:avLst/>
          </a:prstGeom>
          <a:noFill/>
          <a:ln>
            <a:noFill/>
          </a:ln>
        </p:spPr>
        <p:txBody>
          <a:bodyPr anchorCtr="0" anchor="t" bIns="47425" lIns="94825" spcFirstLastPara="1" rIns="94825" wrap="square" tIns="47425">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5660289c9b_0_23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 name="Google Shape;147;g35660289c9b_0_23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That’s actually what we were facing when we were tackling this problem at the previous scale-ups we worked at. We spent months finding the right tooling, eventually ended up buying Snyk, Orca and BlackDuck. Spent lots of money on it. Then we were drowning in alerts &amp; false-positives, and had to hire a security engineer to deal with that.</a:t>
            </a:r>
            <a:endParaRPr sz="1200">
              <a:solidFill>
                <a:schemeClr val="dk1"/>
              </a:solidFill>
              <a:latin typeface="Calibri"/>
              <a:ea typeface="Calibri"/>
              <a:cs typeface="Calibri"/>
              <a:sym typeface="Calibri"/>
            </a:endParaRPr>
          </a:p>
        </p:txBody>
      </p:sp>
      <p:sp>
        <p:nvSpPr>
          <p:cNvPr id="148" name="Google Shape;148;g35660289c9b_0_23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800" u="none" cap="none" strike="noStrike">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rgbClr val="141031"/>
        </a:solidFill>
      </p:bgPr>
    </p:bg>
    <p:spTree>
      <p:nvGrpSpPr>
        <p:cNvPr id="12" name="Shape 1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1F3C"/>
        </a:solidFill>
      </p:bgPr>
    </p:bg>
    <p:spTree>
      <p:nvGrpSpPr>
        <p:cNvPr id="11" name="Shape 1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hyperlink" Target="http://aikido.dev/" TargetMode="External"/><Relationship Id="rId6" Type="http://schemas.openxmlformats.org/officeDocument/2006/relationships/image" Target="../media/image5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33.png"/><Relationship Id="rId9" Type="http://schemas.openxmlformats.org/officeDocument/2006/relationships/image" Target="../media/image42.png"/><Relationship Id="rId5" Type="http://schemas.openxmlformats.org/officeDocument/2006/relationships/image" Target="../media/image34.png"/><Relationship Id="rId6" Type="http://schemas.openxmlformats.org/officeDocument/2006/relationships/image" Target="../media/image36.png"/><Relationship Id="rId7" Type="http://schemas.openxmlformats.org/officeDocument/2006/relationships/image" Target="../media/image40.png"/><Relationship Id="rId8"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6.png"/><Relationship Id="rId4" Type="http://schemas.openxmlformats.org/officeDocument/2006/relationships/image" Target="../media/image45.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0"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62.png"/><Relationship Id="rId5" Type="http://schemas.openxmlformats.org/officeDocument/2006/relationships/image" Target="../media/image49.png"/><Relationship Id="rId6" Type="http://schemas.openxmlformats.org/officeDocument/2006/relationships/image" Target="../media/image48.png"/><Relationship Id="rId7" Type="http://schemas.openxmlformats.org/officeDocument/2006/relationships/image" Target="../media/image50.png"/><Relationship Id="rId8"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54.png"/><Relationship Id="rId5" Type="http://schemas.openxmlformats.org/officeDocument/2006/relationships/image" Target="../media/image22.png"/><Relationship Id="rId6"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58.png"/><Relationship Id="rId5" Type="http://schemas.openxmlformats.org/officeDocument/2006/relationships/image" Target="../media/image60.png"/><Relationship Id="rId6"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61.png"/><Relationship Id="rId5"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57.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28.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17.png"/><Relationship Id="rId13" Type="http://schemas.openxmlformats.org/officeDocument/2006/relationships/image" Target="../media/image16.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5.png"/><Relationship Id="rId15" Type="http://schemas.openxmlformats.org/officeDocument/2006/relationships/image" Target="../media/image22.png"/><Relationship Id="rId14" Type="http://schemas.openxmlformats.org/officeDocument/2006/relationships/image" Target="../media/image19.png"/><Relationship Id="rId17" Type="http://schemas.openxmlformats.org/officeDocument/2006/relationships/image" Target="../media/image21.png"/><Relationship Id="rId16" Type="http://schemas.openxmlformats.org/officeDocument/2006/relationships/image" Target="../media/image27.png"/><Relationship Id="rId5" Type="http://schemas.openxmlformats.org/officeDocument/2006/relationships/image" Target="../media/image1.png"/><Relationship Id="rId6" Type="http://schemas.openxmlformats.org/officeDocument/2006/relationships/image" Target="../media/image10.png"/><Relationship Id="rId7" Type="http://schemas.openxmlformats.org/officeDocument/2006/relationships/image" Target="../media/image13.png"/><Relationship Id="rId8" Type="http://schemas.openxmlformats.org/officeDocument/2006/relationships/image" Target="../media/image12.png"/></Relationships>
</file>

<file path=ppt/slides/_rels/slide9.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6.png"/><Relationship Id="rId12"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17.png"/><Relationship Id="rId5" Type="http://schemas.openxmlformats.org/officeDocument/2006/relationships/image" Target="../media/image27.png"/><Relationship Id="rId6" Type="http://schemas.openxmlformats.org/officeDocument/2006/relationships/image" Target="../media/image19.png"/><Relationship Id="rId7" Type="http://schemas.openxmlformats.org/officeDocument/2006/relationships/image" Target="../media/image15.png"/><Relationship Id="rId8"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17" name="Shape 17"/>
        <p:cNvGrpSpPr/>
        <p:nvPr/>
      </p:nvGrpSpPr>
      <p:grpSpPr>
        <a:xfrm>
          <a:off x="0" y="0"/>
          <a:ext cx="0" cy="0"/>
          <a:chOff x="0" y="0"/>
          <a:chExt cx="0" cy="0"/>
        </a:xfrm>
      </p:grpSpPr>
      <p:pic>
        <p:nvPicPr>
          <p:cNvPr descr="preencoded.png" id="18" name="Google Shape;18;p5"/>
          <p:cNvPicPr preferRelativeResize="0"/>
          <p:nvPr/>
        </p:nvPicPr>
        <p:blipFill rotWithShape="1">
          <a:blip r:embed="rId3">
            <a:alphaModFix/>
          </a:blip>
          <a:srcRect b="0" l="0" r="0" t="0"/>
          <a:stretch/>
        </p:blipFill>
        <p:spPr>
          <a:xfrm>
            <a:off x="304800" y="304800"/>
            <a:ext cx="17678398" cy="9677399"/>
          </a:xfrm>
          <a:prstGeom prst="rect">
            <a:avLst/>
          </a:prstGeom>
          <a:noFill/>
          <a:ln>
            <a:noFill/>
          </a:ln>
        </p:spPr>
      </p:pic>
      <p:pic>
        <p:nvPicPr>
          <p:cNvPr descr="preencoded.png" id="19" name="Google Shape;19;p5"/>
          <p:cNvPicPr preferRelativeResize="0"/>
          <p:nvPr/>
        </p:nvPicPr>
        <p:blipFill rotWithShape="1">
          <a:blip r:embed="rId4">
            <a:alphaModFix/>
          </a:blip>
          <a:srcRect b="0" l="0" r="0" t="0"/>
          <a:stretch/>
        </p:blipFill>
        <p:spPr>
          <a:xfrm>
            <a:off x="649725" y="703300"/>
            <a:ext cx="542925" cy="609600"/>
          </a:xfrm>
          <a:prstGeom prst="rect">
            <a:avLst/>
          </a:prstGeom>
          <a:noFill/>
          <a:ln>
            <a:noFill/>
          </a:ln>
        </p:spPr>
      </p:pic>
      <p:sp>
        <p:nvSpPr>
          <p:cNvPr id="20" name="Google Shape;20;p5"/>
          <p:cNvSpPr/>
          <p:nvPr/>
        </p:nvSpPr>
        <p:spPr>
          <a:xfrm>
            <a:off x="2639243" y="1564075"/>
            <a:ext cx="11096700" cy="7263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rPr lang="en-US" sz="5200">
                <a:solidFill>
                  <a:srgbClr val="FFFFFF"/>
                </a:solidFill>
                <a:latin typeface="Inter"/>
                <a:ea typeface="Inter"/>
                <a:cs typeface="Inter"/>
                <a:sym typeface="Inter"/>
              </a:rPr>
              <a:t>I’m Mia from Aikido Security</a:t>
            </a:r>
            <a:r>
              <a:rPr b="0" i="0" lang="en-US" sz="5200" u="none" cap="none" strike="noStrike">
                <a:solidFill>
                  <a:srgbClr val="FFFFFF"/>
                </a:solidFill>
                <a:latin typeface="Inter"/>
                <a:ea typeface="Inter"/>
                <a:cs typeface="Inter"/>
                <a:sym typeface="Inter"/>
              </a:rPr>
              <a:t>,</a:t>
            </a:r>
            <a:endParaRPr b="0" i="0" sz="5200" u="none" cap="none" strike="noStrike">
              <a:solidFill>
                <a:schemeClr val="dk1"/>
              </a:solidFill>
              <a:latin typeface="Calibri"/>
              <a:ea typeface="Calibri"/>
              <a:cs typeface="Calibri"/>
              <a:sym typeface="Calibri"/>
            </a:endParaRPr>
          </a:p>
        </p:txBody>
      </p:sp>
      <p:sp>
        <p:nvSpPr>
          <p:cNvPr id="21" name="Google Shape;21;p5"/>
          <p:cNvSpPr/>
          <p:nvPr/>
        </p:nvSpPr>
        <p:spPr>
          <a:xfrm>
            <a:off x="2639261" y="2471991"/>
            <a:ext cx="9299700" cy="7263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rPr b="0" i="0" lang="en-US" sz="5200" u="none" cap="none" strike="noStrike">
                <a:solidFill>
                  <a:srgbClr val="FFFFFF"/>
                </a:solidFill>
                <a:latin typeface="Inter"/>
                <a:ea typeface="Inter"/>
                <a:cs typeface="Inter"/>
                <a:sym typeface="Inter"/>
              </a:rPr>
              <a:t>your all-in-one </a:t>
            </a:r>
            <a:endParaRPr b="0" i="0" sz="5200" u="none" cap="none" strike="noStrike">
              <a:solidFill>
                <a:schemeClr val="dk1"/>
              </a:solidFill>
              <a:latin typeface="Calibri"/>
              <a:ea typeface="Calibri"/>
              <a:cs typeface="Calibri"/>
              <a:sym typeface="Calibri"/>
            </a:endParaRPr>
          </a:p>
        </p:txBody>
      </p:sp>
      <p:sp>
        <p:nvSpPr>
          <p:cNvPr id="22" name="Google Shape;22;p5"/>
          <p:cNvSpPr/>
          <p:nvPr/>
        </p:nvSpPr>
        <p:spPr>
          <a:xfrm>
            <a:off x="2639261" y="3357019"/>
            <a:ext cx="10459500" cy="7263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rPr b="0" i="0" lang="en-US" sz="5200" u="none" cap="none" strike="noStrike">
                <a:solidFill>
                  <a:srgbClr val="6551F3"/>
                </a:solidFill>
                <a:latin typeface="Inter"/>
                <a:ea typeface="Inter"/>
                <a:cs typeface="Inter"/>
                <a:sym typeface="Inter"/>
              </a:rPr>
              <a:t>software security platform.</a:t>
            </a:r>
            <a:endParaRPr b="0" i="0" sz="5200" u="none" cap="none" strike="noStrike">
              <a:solidFill>
                <a:srgbClr val="6551F3"/>
              </a:solidFill>
              <a:latin typeface="Calibri"/>
              <a:ea typeface="Calibri"/>
              <a:cs typeface="Calibri"/>
              <a:sym typeface="Calibri"/>
            </a:endParaRPr>
          </a:p>
        </p:txBody>
      </p:sp>
      <p:sp>
        <p:nvSpPr>
          <p:cNvPr id="23" name="Google Shape;23;p5"/>
          <p:cNvSpPr/>
          <p:nvPr/>
        </p:nvSpPr>
        <p:spPr>
          <a:xfrm>
            <a:off x="2639261" y="656150"/>
            <a:ext cx="2849700" cy="7263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rPr b="0" i="0" lang="en-US" sz="5200" u="none" cap="none" strike="noStrike">
                <a:solidFill>
                  <a:srgbClr val="FFFFFF"/>
                </a:solidFill>
                <a:latin typeface="Inter"/>
                <a:ea typeface="Inter"/>
                <a:cs typeface="Inter"/>
                <a:sym typeface="Inter"/>
              </a:rPr>
              <a:t>Hello,</a:t>
            </a:r>
            <a:endParaRPr b="0" i="0" sz="5200" u="none" cap="none" strike="noStrike">
              <a:solidFill>
                <a:schemeClr val="dk1"/>
              </a:solidFill>
              <a:latin typeface="Calibri"/>
              <a:ea typeface="Calibri"/>
              <a:cs typeface="Calibri"/>
              <a:sym typeface="Calibri"/>
            </a:endParaRPr>
          </a:p>
        </p:txBody>
      </p:sp>
      <p:sp>
        <p:nvSpPr>
          <p:cNvPr id="24" name="Google Shape;24;p5"/>
          <p:cNvSpPr/>
          <p:nvPr/>
        </p:nvSpPr>
        <p:spPr>
          <a:xfrm>
            <a:off x="1812225" y="913934"/>
            <a:ext cx="330000" cy="484200"/>
          </a:xfrm>
          <a:prstGeom prst="rect">
            <a:avLst/>
          </a:prstGeom>
          <a:noFill/>
          <a:ln>
            <a:noFill/>
          </a:ln>
        </p:spPr>
        <p:txBody>
          <a:bodyPr anchorCtr="0" anchor="b" bIns="0" lIns="0" spcFirstLastPara="1" rIns="0" wrap="square" tIns="0">
            <a:noAutofit/>
          </a:bodyPr>
          <a:lstStyle/>
          <a:p>
            <a:pPr indent="0" lvl="0" marL="0" marR="0" rtl="0" algn="l">
              <a:lnSpc>
                <a:spcPct val="133333"/>
              </a:lnSpc>
              <a:spcBef>
                <a:spcPts val="0"/>
              </a:spcBef>
              <a:spcAft>
                <a:spcPts val="0"/>
              </a:spcAft>
              <a:buNone/>
            </a:pPr>
            <a:r>
              <a:rPr b="0" baseline="30000" i="0" lang="en-US" sz="3600" u="none" cap="none" strike="noStrike">
                <a:solidFill>
                  <a:srgbClr val="6551F3"/>
                </a:solidFill>
                <a:latin typeface="IBM Plex Mono"/>
                <a:ea typeface="IBM Plex Mono"/>
                <a:cs typeface="IBM Plex Mono"/>
                <a:sym typeface="IBM Plex Mono"/>
              </a:rPr>
              <a:t>1</a:t>
            </a:r>
            <a:endParaRPr b="0" baseline="30000" i="0" sz="3600" u="none" cap="none" strike="noStrike">
              <a:solidFill>
                <a:schemeClr val="dk1"/>
              </a:solidFill>
              <a:latin typeface="Calibri"/>
              <a:ea typeface="Calibri"/>
              <a:cs typeface="Calibri"/>
              <a:sym typeface="Calibri"/>
            </a:endParaRPr>
          </a:p>
        </p:txBody>
      </p:sp>
      <p:sp>
        <p:nvSpPr>
          <p:cNvPr id="25" name="Google Shape;25;p5"/>
          <p:cNvSpPr/>
          <p:nvPr/>
        </p:nvSpPr>
        <p:spPr>
          <a:xfrm>
            <a:off x="1812225" y="1821855"/>
            <a:ext cx="330000" cy="484200"/>
          </a:xfrm>
          <a:prstGeom prst="rect">
            <a:avLst/>
          </a:prstGeom>
          <a:noFill/>
          <a:ln>
            <a:noFill/>
          </a:ln>
        </p:spPr>
        <p:txBody>
          <a:bodyPr anchorCtr="0" anchor="b" bIns="0" lIns="0" spcFirstLastPara="1" rIns="0" wrap="square" tIns="0">
            <a:noAutofit/>
          </a:bodyPr>
          <a:lstStyle/>
          <a:p>
            <a:pPr indent="0" lvl="0" marL="0" marR="0" rtl="0" algn="l">
              <a:lnSpc>
                <a:spcPct val="133333"/>
              </a:lnSpc>
              <a:spcBef>
                <a:spcPts val="0"/>
              </a:spcBef>
              <a:spcAft>
                <a:spcPts val="0"/>
              </a:spcAft>
              <a:buNone/>
            </a:pPr>
            <a:r>
              <a:rPr b="0" baseline="30000" i="0" lang="en-US" sz="3600" u="none" cap="none" strike="noStrike">
                <a:solidFill>
                  <a:srgbClr val="6551F3"/>
                </a:solidFill>
                <a:latin typeface="IBM Plex Mono"/>
                <a:ea typeface="IBM Plex Mono"/>
                <a:cs typeface="IBM Plex Mono"/>
                <a:sym typeface="IBM Plex Mono"/>
              </a:rPr>
              <a:t>2</a:t>
            </a:r>
            <a:endParaRPr b="0" baseline="30000" i="0" sz="3600" u="none" cap="none" strike="noStrike">
              <a:solidFill>
                <a:schemeClr val="dk1"/>
              </a:solidFill>
              <a:latin typeface="Calibri"/>
              <a:ea typeface="Calibri"/>
              <a:cs typeface="Calibri"/>
              <a:sym typeface="Calibri"/>
            </a:endParaRPr>
          </a:p>
        </p:txBody>
      </p:sp>
      <p:sp>
        <p:nvSpPr>
          <p:cNvPr id="26" name="Google Shape;26;p5"/>
          <p:cNvSpPr/>
          <p:nvPr/>
        </p:nvSpPr>
        <p:spPr>
          <a:xfrm>
            <a:off x="1812225" y="2729775"/>
            <a:ext cx="330000" cy="484200"/>
          </a:xfrm>
          <a:prstGeom prst="rect">
            <a:avLst/>
          </a:prstGeom>
          <a:noFill/>
          <a:ln>
            <a:noFill/>
          </a:ln>
        </p:spPr>
        <p:txBody>
          <a:bodyPr anchorCtr="0" anchor="b" bIns="0" lIns="0" spcFirstLastPara="1" rIns="0" wrap="square" tIns="0">
            <a:noAutofit/>
          </a:bodyPr>
          <a:lstStyle/>
          <a:p>
            <a:pPr indent="0" lvl="0" marL="0" marR="0" rtl="0" algn="l">
              <a:lnSpc>
                <a:spcPct val="133333"/>
              </a:lnSpc>
              <a:spcBef>
                <a:spcPts val="0"/>
              </a:spcBef>
              <a:spcAft>
                <a:spcPts val="0"/>
              </a:spcAft>
              <a:buNone/>
            </a:pPr>
            <a:r>
              <a:rPr b="0" baseline="30000" i="0" lang="en-US" sz="3600" u="none" cap="none" strike="noStrike">
                <a:solidFill>
                  <a:srgbClr val="6551F3"/>
                </a:solidFill>
                <a:latin typeface="IBM Plex Mono"/>
                <a:ea typeface="IBM Plex Mono"/>
                <a:cs typeface="IBM Plex Mono"/>
                <a:sym typeface="IBM Plex Mono"/>
              </a:rPr>
              <a:t>3</a:t>
            </a:r>
            <a:endParaRPr b="0" baseline="30000" i="0" sz="3600" u="none" cap="none" strike="noStrike">
              <a:solidFill>
                <a:schemeClr val="dk1"/>
              </a:solidFill>
              <a:latin typeface="Calibri"/>
              <a:ea typeface="Calibri"/>
              <a:cs typeface="Calibri"/>
              <a:sym typeface="Calibri"/>
            </a:endParaRPr>
          </a:p>
        </p:txBody>
      </p:sp>
      <p:sp>
        <p:nvSpPr>
          <p:cNvPr id="27" name="Google Shape;27;p5"/>
          <p:cNvSpPr/>
          <p:nvPr/>
        </p:nvSpPr>
        <p:spPr>
          <a:xfrm>
            <a:off x="1812225" y="3637696"/>
            <a:ext cx="330000" cy="484200"/>
          </a:xfrm>
          <a:prstGeom prst="rect">
            <a:avLst/>
          </a:prstGeom>
          <a:noFill/>
          <a:ln>
            <a:noFill/>
          </a:ln>
        </p:spPr>
        <p:txBody>
          <a:bodyPr anchorCtr="0" anchor="b" bIns="0" lIns="0" spcFirstLastPara="1" rIns="0" wrap="square" tIns="0">
            <a:noAutofit/>
          </a:bodyPr>
          <a:lstStyle/>
          <a:p>
            <a:pPr indent="0" lvl="0" marL="0" marR="0" rtl="0" algn="l">
              <a:lnSpc>
                <a:spcPct val="133333"/>
              </a:lnSpc>
              <a:spcBef>
                <a:spcPts val="0"/>
              </a:spcBef>
              <a:spcAft>
                <a:spcPts val="0"/>
              </a:spcAft>
              <a:buNone/>
            </a:pPr>
            <a:r>
              <a:rPr b="0" baseline="30000" i="0" lang="en-US" sz="3600" u="none" cap="none" strike="noStrike">
                <a:solidFill>
                  <a:srgbClr val="6551F3"/>
                </a:solidFill>
                <a:latin typeface="IBM Plex Mono"/>
                <a:ea typeface="IBM Plex Mono"/>
                <a:cs typeface="IBM Plex Mono"/>
                <a:sym typeface="IBM Plex Mono"/>
              </a:rPr>
              <a:t>4</a:t>
            </a:r>
            <a:endParaRPr b="0" baseline="30000" i="0" sz="3600" u="none" cap="none" strike="noStrike">
              <a:solidFill>
                <a:schemeClr val="dk1"/>
              </a:solidFill>
              <a:latin typeface="Calibri"/>
              <a:ea typeface="Calibri"/>
              <a:cs typeface="Calibri"/>
              <a:sym typeface="Calibri"/>
            </a:endParaRPr>
          </a:p>
        </p:txBody>
      </p:sp>
      <p:sp>
        <p:nvSpPr>
          <p:cNvPr id="28" name="Google Shape;28;p5"/>
          <p:cNvSpPr/>
          <p:nvPr/>
        </p:nvSpPr>
        <p:spPr>
          <a:xfrm>
            <a:off x="1812225" y="4545616"/>
            <a:ext cx="330000" cy="484200"/>
          </a:xfrm>
          <a:prstGeom prst="rect">
            <a:avLst/>
          </a:prstGeom>
          <a:noFill/>
          <a:ln>
            <a:noFill/>
          </a:ln>
        </p:spPr>
        <p:txBody>
          <a:bodyPr anchorCtr="0" anchor="b" bIns="0" lIns="0" spcFirstLastPara="1" rIns="0" wrap="square" tIns="0">
            <a:noAutofit/>
          </a:bodyPr>
          <a:lstStyle/>
          <a:p>
            <a:pPr indent="0" lvl="0" marL="0" marR="0" rtl="0" algn="l">
              <a:lnSpc>
                <a:spcPct val="133333"/>
              </a:lnSpc>
              <a:spcBef>
                <a:spcPts val="0"/>
              </a:spcBef>
              <a:spcAft>
                <a:spcPts val="0"/>
              </a:spcAft>
              <a:buNone/>
            </a:pPr>
            <a:r>
              <a:rPr b="0" baseline="30000" i="0" lang="en-US" sz="3600" u="none" cap="none" strike="noStrike">
                <a:solidFill>
                  <a:srgbClr val="6551F3"/>
                </a:solidFill>
                <a:latin typeface="IBM Plex Mono"/>
                <a:ea typeface="IBM Plex Mono"/>
                <a:cs typeface="IBM Plex Mono"/>
                <a:sym typeface="IBM Plex Mono"/>
              </a:rPr>
              <a:t>5</a:t>
            </a:r>
            <a:endParaRPr b="0" baseline="30000" i="0" sz="3600" u="none" cap="none" strike="noStrike">
              <a:solidFill>
                <a:schemeClr val="dk1"/>
              </a:solidFill>
              <a:latin typeface="Calibri"/>
              <a:ea typeface="Calibri"/>
              <a:cs typeface="Calibri"/>
              <a:sym typeface="Calibri"/>
            </a:endParaRPr>
          </a:p>
        </p:txBody>
      </p:sp>
      <p:sp>
        <p:nvSpPr>
          <p:cNvPr id="29" name="Google Shape;29;p5"/>
          <p:cNvSpPr/>
          <p:nvPr/>
        </p:nvSpPr>
        <p:spPr>
          <a:xfrm>
            <a:off x="1812225" y="5453537"/>
            <a:ext cx="330000" cy="484200"/>
          </a:xfrm>
          <a:prstGeom prst="rect">
            <a:avLst/>
          </a:prstGeom>
          <a:noFill/>
          <a:ln>
            <a:noFill/>
          </a:ln>
        </p:spPr>
        <p:txBody>
          <a:bodyPr anchorCtr="0" anchor="b" bIns="0" lIns="0" spcFirstLastPara="1" rIns="0" wrap="square" tIns="0">
            <a:noAutofit/>
          </a:bodyPr>
          <a:lstStyle/>
          <a:p>
            <a:pPr indent="0" lvl="0" marL="0" marR="0" rtl="0" algn="l">
              <a:lnSpc>
                <a:spcPct val="133333"/>
              </a:lnSpc>
              <a:spcBef>
                <a:spcPts val="0"/>
              </a:spcBef>
              <a:spcAft>
                <a:spcPts val="0"/>
              </a:spcAft>
              <a:buNone/>
            </a:pPr>
            <a:r>
              <a:rPr b="0" baseline="30000" i="0" lang="en-US" sz="3600" u="none" cap="none" strike="noStrike">
                <a:solidFill>
                  <a:srgbClr val="6551F3"/>
                </a:solidFill>
                <a:latin typeface="IBM Plex Mono"/>
                <a:ea typeface="IBM Plex Mono"/>
                <a:cs typeface="IBM Plex Mono"/>
                <a:sym typeface="IBM Plex Mono"/>
              </a:rPr>
              <a:t>6</a:t>
            </a:r>
            <a:endParaRPr b="0" baseline="30000" i="0" sz="3600" u="none" cap="none" strike="noStrike">
              <a:solidFill>
                <a:schemeClr val="dk1"/>
              </a:solidFill>
              <a:latin typeface="Calibri"/>
              <a:ea typeface="Calibri"/>
              <a:cs typeface="Calibri"/>
              <a:sym typeface="Calibri"/>
            </a:endParaRPr>
          </a:p>
        </p:txBody>
      </p:sp>
      <p:sp>
        <p:nvSpPr>
          <p:cNvPr id="30" name="Google Shape;30;p5"/>
          <p:cNvSpPr/>
          <p:nvPr/>
        </p:nvSpPr>
        <p:spPr>
          <a:xfrm>
            <a:off x="1812225" y="6361457"/>
            <a:ext cx="330000" cy="484200"/>
          </a:xfrm>
          <a:prstGeom prst="rect">
            <a:avLst/>
          </a:prstGeom>
          <a:noFill/>
          <a:ln>
            <a:noFill/>
          </a:ln>
        </p:spPr>
        <p:txBody>
          <a:bodyPr anchorCtr="0" anchor="b" bIns="0" lIns="0" spcFirstLastPara="1" rIns="0" wrap="square" tIns="0">
            <a:noAutofit/>
          </a:bodyPr>
          <a:lstStyle/>
          <a:p>
            <a:pPr indent="0" lvl="0" marL="0" marR="0" rtl="0" algn="l">
              <a:lnSpc>
                <a:spcPct val="133333"/>
              </a:lnSpc>
              <a:spcBef>
                <a:spcPts val="0"/>
              </a:spcBef>
              <a:spcAft>
                <a:spcPts val="0"/>
              </a:spcAft>
              <a:buNone/>
            </a:pPr>
            <a:r>
              <a:rPr b="0" baseline="30000" i="0" lang="en-US" sz="3600" u="none" cap="none" strike="noStrike">
                <a:solidFill>
                  <a:srgbClr val="6551F3"/>
                </a:solidFill>
                <a:latin typeface="IBM Plex Mono"/>
                <a:ea typeface="IBM Plex Mono"/>
                <a:cs typeface="IBM Plex Mono"/>
                <a:sym typeface="IBM Plex Mono"/>
              </a:rPr>
              <a:t>7</a:t>
            </a:r>
            <a:endParaRPr b="0" baseline="30000" i="0" sz="3600" u="none" cap="none" strike="noStrike">
              <a:solidFill>
                <a:schemeClr val="dk1"/>
              </a:solidFill>
              <a:latin typeface="Calibri"/>
              <a:ea typeface="Calibri"/>
              <a:cs typeface="Calibri"/>
              <a:sym typeface="Calibri"/>
            </a:endParaRPr>
          </a:p>
        </p:txBody>
      </p:sp>
      <p:sp>
        <p:nvSpPr>
          <p:cNvPr id="31" name="Google Shape;31;p5"/>
          <p:cNvSpPr/>
          <p:nvPr/>
        </p:nvSpPr>
        <p:spPr>
          <a:xfrm>
            <a:off x="1812225" y="7269378"/>
            <a:ext cx="330000" cy="484200"/>
          </a:xfrm>
          <a:prstGeom prst="rect">
            <a:avLst/>
          </a:prstGeom>
          <a:noFill/>
          <a:ln>
            <a:noFill/>
          </a:ln>
        </p:spPr>
        <p:txBody>
          <a:bodyPr anchorCtr="0" anchor="b" bIns="0" lIns="0" spcFirstLastPara="1" rIns="0" wrap="square" tIns="0">
            <a:noAutofit/>
          </a:bodyPr>
          <a:lstStyle/>
          <a:p>
            <a:pPr indent="0" lvl="0" marL="0" marR="0" rtl="0" algn="l">
              <a:lnSpc>
                <a:spcPct val="133333"/>
              </a:lnSpc>
              <a:spcBef>
                <a:spcPts val="0"/>
              </a:spcBef>
              <a:spcAft>
                <a:spcPts val="0"/>
              </a:spcAft>
              <a:buNone/>
            </a:pPr>
            <a:r>
              <a:rPr b="0" baseline="30000" i="0" lang="en-US" sz="3600" u="none" cap="none" strike="noStrike">
                <a:solidFill>
                  <a:srgbClr val="6551F3"/>
                </a:solidFill>
                <a:latin typeface="IBM Plex Mono"/>
                <a:ea typeface="IBM Plex Mono"/>
                <a:cs typeface="IBM Plex Mono"/>
                <a:sym typeface="IBM Plex Mono"/>
              </a:rPr>
              <a:t>8</a:t>
            </a:r>
            <a:endParaRPr b="0" baseline="30000" i="0" sz="3600" u="none" cap="none" strike="noStrike">
              <a:solidFill>
                <a:schemeClr val="dk1"/>
              </a:solidFill>
              <a:latin typeface="Calibri"/>
              <a:ea typeface="Calibri"/>
              <a:cs typeface="Calibri"/>
              <a:sym typeface="Calibri"/>
            </a:endParaRPr>
          </a:p>
        </p:txBody>
      </p:sp>
      <p:sp>
        <p:nvSpPr>
          <p:cNvPr id="32" name="Google Shape;32;p5"/>
          <p:cNvSpPr/>
          <p:nvPr/>
        </p:nvSpPr>
        <p:spPr>
          <a:xfrm>
            <a:off x="2639261" y="7193178"/>
            <a:ext cx="5013600" cy="7263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rPr b="0" i="0" lang="en-US" sz="5200" cap="none" strike="noStrike">
                <a:solidFill>
                  <a:srgbClr val="A397F8"/>
                </a:solidFill>
                <a:uFill>
                  <a:noFill/>
                </a:uFill>
                <a:latin typeface="Inter"/>
                <a:ea typeface="Inter"/>
                <a:cs typeface="Inter"/>
                <a:sym typeface="Inter"/>
                <a:hlinkClick r:id="rId5">
                  <a:extLst>
                    <a:ext uri="{A12FA001-AC4F-418D-AE19-62706E023703}">
                      <ahyp:hlinkClr val="tx"/>
                    </a:ext>
                  </a:extLst>
                </a:hlinkClick>
              </a:rPr>
              <a:t>↳ aikido.dev</a:t>
            </a:r>
            <a:endParaRPr b="0" i="0" sz="5200" cap="none" strike="noStrike">
              <a:solidFill>
                <a:srgbClr val="A397F8"/>
              </a:solidFill>
              <a:latin typeface="Calibri"/>
              <a:ea typeface="Calibri"/>
              <a:cs typeface="Calibri"/>
              <a:sym typeface="Calibri"/>
            </a:endParaRPr>
          </a:p>
        </p:txBody>
      </p:sp>
      <p:sp>
        <p:nvSpPr>
          <p:cNvPr id="33" name="Google Shape;33;p5"/>
          <p:cNvSpPr/>
          <p:nvPr/>
        </p:nvSpPr>
        <p:spPr>
          <a:xfrm>
            <a:off x="2639250" y="5164350"/>
            <a:ext cx="14145900" cy="7263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rPr lang="en-US" sz="5200">
                <a:solidFill>
                  <a:schemeClr val="lt1"/>
                </a:solidFill>
                <a:latin typeface="Inter"/>
                <a:ea typeface="Inter"/>
                <a:cs typeface="Inter"/>
                <a:sym typeface="Inter"/>
              </a:rPr>
              <a:t>secure code, containers, clouds &amp; domains</a:t>
            </a:r>
            <a:endParaRPr b="0" i="0" sz="5200" u="none" cap="none" strike="noStrike">
              <a:solidFill>
                <a:schemeClr val="lt1"/>
              </a:solidFill>
              <a:latin typeface="Calibri"/>
              <a:ea typeface="Calibri"/>
              <a:cs typeface="Calibri"/>
              <a:sym typeface="Calibri"/>
            </a:endParaRPr>
          </a:p>
        </p:txBody>
      </p:sp>
      <p:pic>
        <p:nvPicPr>
          <p:cNvPr id="34" name="Google Shape;34;p5" title="Screenshot 2025-03-04 at 11.26.53.png"/>
          <p:cNvPicPr preferRelativeResize="0"/>
          <p:nvPr/>
        </p:nvPicPr>
        <p:blipFill rotWithShape="1">
          <a:blip r:embed="rId6">
            <a:alphaModFix/>
          </a:blip>
          <a:srcRect b="16018" l="6454" r="6445" t="1791"/>
          <a:stretch/>
        </p:blipFill>
        <p:spPr>
          <a:xfrm>
            <a:off x="13423957" y="703300"/>
            <a:ext cx="3609600" cy="3418500"/>
          </a:xfrm>
          <a:prstGeom prst="ellipse">
            <a:avLst/>
          </a:prstGeom>
          <a:noFill/>
          <a:ln cap="flat" cmpd="sng" w="76200">
            <a:solidFill>
              <a:srgbClr val="9FC5E8"/>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174" name="Shape 174"/>
        <p:cNvGrpSpPr/>
        <p:nvPr/>
      </p:nvGrpSpPr>
      <p:grpSpPr>
        <a:xfrm>
          <a:off x="0" y="0"/>
          <a:ext cx="0" cy="0"/>
          <a:chOff x="0" y="0"/>
          <a:chExt cx="0" cy="0"/>
        </a:xfrm>
      </p:grpSpPr>
      <p:pic>
        <p:nvPicPr>
          <p:cNvPr descr="preencoded.png" id="175" name="Google Shape;175;p14"/>
          <p:cNvPicPr preferRelativeResize="0"/>
          <p:nvPr/>
        </p:nvPicPr>
        <p:blipFill rotWithShape="1">
          <a:blip r:embed="rId3">
            <a:alphaModFix/>
          </a:blip>
          <a:srcRect b="0" l="0" r="0" t="0"/>
          <a:stretch/>
        </p:blipFill>
        <p:spPr>
          <a:xfrm>
            <a:off x="857250" y="857250"/>
            <a:ext cx="7172325" cy="732401"/>
          </a:xfrm>
          <a:prstGeom prst="rect">
            <a:avLst/>
          </a:prstGeom>
          <a:noFill/>
          <a:ln>
            <a:noFill/>
          </a:ln>
        </p:spPr>
      </p:pic>
      <p:sp>
        <p:nvSpPr>
          <p:cNvPr id="176" name="Google Shape;176;p14"/>
          <p:cNvSpPr/>
          <p:nvPr/>
        </p:nvSpPr>
        <p:spPr>
          <a:xfrm>
            <a:off x="1452700" y="432350"/>
            <a:ext cx="15780600" cy="1291200"/>
          </a:xfrm>
          <a:prstGeom prst="rect">
            <a:avLst/>
          </a:prstGeom>
          <a:noFill/>
          <a:ln>
            <a:noFill/>
          </a:ln>
        </p:spPr>
        <p:txBody>
          <a:bodyPr anchorCtr="0" anchor="ctr" bIns="0" lIns="0" spcFirstLastPara="1" rIns="0" wrap="square" tIns="0">
            <a:noAutofit/>
          </a:bodyPr>
          <a:lstStyle/>
          <a:p>
            <a:pPr indent="0" lvl="0" marL="0" marR="0" rtl="0" algn="l">
              <a:lnSpc>
                <a:spcPct val="114285"/>
              </a:lnSpc>
              <a:spcBef>
                <a:spcPts val="0"/>
              </a:spcBef>
              <a:spcAft>
                <a:spcPts val="0"/>
              </a:spcAft>
              <a:buClr>
                <a:srgbClr val="141031"/>
              </a:buClr>
              <a:buSzPts val="6400"/>
              <a:buFont typeface="Inter Medium"/>
              <a:buNone/>
            </a:pPr>
            <a:r>
              <a:t/>
            </a:r>
            <a:endParaRPr sz="6200">
              <a:solidFill>
                <a:schemeClr val="lt1"/>
              </a:solidFill>
              <a:latin typeface="Inter Medium"/>
              <a:ea typeface="Inter Medium"/>
              <a:cs typeface="Inter Medium"/>
              <a:sym typeface="Inter Medium"/>
            </a:endParaRPr>
          </a:p>
        </p:txBody>
      </p:sp>
      <p:sp>
        <p:nvSpPr>
          <p:cNvPr id="177" name="Google Shape;177;p14"/>
          <p:cNvSpPr/>
          <p:nvPr/>
        </p:nvSpPr>
        <p:spPr>
          <a:xfrm>
            <a:off x="17373600" y="9486550"/>
            <a:ext cx="609600" cy="607200"/>
          </a:xfrm>
          <a:prstGeom prst="rect">
            <a:avLst/>
          </a:prstGeom>
          <a:noFill/>
          <a:ln>
            <a:noFill/>
          </a:ln>
        </p:spPr>
        <p:txBody>
          <a:bodyPr anchorCtr="0" anchor="b" bIns="0" lIns="0" spcFirstLastPara="1" rIns="0" wrap="square" tIns="0">
            <a:noAutofit/>
          </a:bodyPr>
          <a:lstStyle/>
          <a:p>
            <a:pPr indent="0" lvl="0" marL="0" marR="0" rtl="0" algn="ctr">
              <a:lnSpc>
                <a:spcPct val="133333"/>
              </a:lnSpc>
              <a:spcBef>
                <a:spcPts val="0"/>
              </a:spcBef>
              <a:spcAft>
                <a:spcPts val="0"/>
              </a:spcAft>
              <a:buNone/>
            </a:pPr>
            <a:r>
              <a:t/>
            </a:r>
            <a:endParaRPr baseline="30000" sz="3600">
              <a:solidFill>
                <a:srgbClr val="6551F3"/>
              </a:solidFill>
              <a:latin typeface="IBM Plex Mono Medium"/>
              <a:ea typeface="IBM Plex Mono Medium"/>
              <a:cs typeface="IBM Plex Mono Medium"/>
              <a:sym typeface="IBM Plex Mono Medium"/>
            </a:endParaRPr>
          </a:p>
        </p:txBody>
      </p:sp>
      <p:sp>
        <p:nvSpPr>
          <p:cNvPr id="178" name="Google Shape;178;p14"/>
          <p:cNvSpPr/>
          <p:nvPr/>
        </p:nvSpPr>
        <p:spPr>
          <a:xfrm>
            <a:off x="482849" y="9098200"/>
            <a:ext cx="15210600" cy="7266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t/>
            </a:r>
            <a:endParaRPr sz="2600" u="sng">
              <a:solidFill>
                <a:srgbClr val="E0DCFD"/>
              </a:solidFill>
              <a:latin typeface="Inter"/>
              <a:ea typeface="Inter"/>
              <a:cs typeface="Inter"/>
              <a:sym typeface="Inter"/>
            </a:endParaRPr>
          </a:p>
        </p:txBody>
      </p:sp>
      <p:sp>
        <p:nvSpPr>
          <p:cNvPr id="179" name="Google Shape;179;p14"/>
          <p:cNvSpPr txBox="1"/>
          <p:nvPr/>
        </p:nvSpPr>
        <p:spPr>
          <a:xfrm>
            <a:off x="1880050" y="6430013"/>
            <a:ext cx="6756600" cy="800400"/>
          </a:xfrm>
          <a:prstGeom prst="rect">
            <a:avLst/>
          </a:prstGeom>
          <a:noFill/>
          <a:ln>
            <a:noFill/>
          </a:ln>
        </p:spPr>
        <p:txBody>
          <a:bodyPr anchorCtr="0" anchor="t" bIns="182850" lIns="182850" spcFirstLastPara="1" rIns="182850" wrap="square" tIns="182850">
            <a:spAutoFit/>
          </a:bodyPr>
          <a:lstStyle/>
          <a:p>
            <a:pPr indent="0" lvl="0" marL="0" rtl="0" algn="l">
              <a:lnSpc>
                <a:spcPct val="114285"/>
              </a:lnSpc>
              <a:spcBef>
                <a:spcPts val="0"/>
              </a:spcBef>
              <a:spcAft>
                <a:spcPts val="0"/>
              </a:spcAft>
              <a:buNone/>
            </a:pPr>
            <a:r>
              <a:t/>
            </a:r>
            <a:endParaRPr b="1" sz="2800">
              <a:solidFill>
                <a:schemeClr val="dk1"/>
              </a:solidFill>
            </a:endParaRPr>
          </a:p>
        </p:txBody>
      </p:sp>
      <p:pic>
        <p:nvPicPr>
          <p:cNvPr id="180" name="Google Shape;180;p14" title="private.jpg"/>
          <p:cNvPicPr preferRelativeResize="0"/>
          <p:nvPr/>
        </p:nvPicPr>
        <p:blipFill>
          <a:blip r:embed="rId4">
            <a:alphaModFix/>
          </a:blip>
          <a:stretch>
            <a:fillRect/>
          </a:stretch>
        </p:blipFill>
        <p:spPr>
          <a:xfrm>
            <a:off x="3904925" y="2911184"/>
            <a:ext cx="13573426" cy="7375825"/>
          </a:xfrm>
          <a:prstGeom prst="rect">
            <a:avLst/>
          </a:prstGeom>
          <a:noFill/>
          <a:ln>
            <a:noFill/>
          </a:ln>
        </p:spPr>
      </p:pic>
      <p:sp>
        <p:nvSpPr>
          <p:cNvPr id="181" name="Google Shape;181;p14"/>
          <p:cNvSpPr txBox="1"/>
          <p:nvPr/>
        </p:nvSpPr>
        <p:spPr>
          <a:xfrm>
            <a:off x="7055575" y="1947913"/>
            <a:ext cx="300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chemeClr val="lt1"/>
                </a:solidFill>
                <a:latin typeface="Comic Sans MS"/>
                <a:ea typeface="Comic Sans MS"/>
                <a:cs typeface="Comic Sans MS"/>
                <a:sym typeface="Comic Sans MS"/>
              </a:rPr>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186" name="Shape 186"/>
        <p:cNvGrpSpPr/>
        <p:nvPr/>
      </p:nvGrpSpPr>
      <p:grpSpPr>
        <a:xfrm>
          <a:off x="0" y="0"/>
          <a:ext cx="0" cy="0"/>
          <a:chOff x="0" y="0"/>
          <a:chExt cx="0" cy="0"/>
        </a:xfrm>
      </p:grpSpPr>
      <p:pic>
        <p:nvPicPr>
          <p:cNvPr descr="preencoded.png" id="187" name="Google Shape;187;p15"/>
          <p:cNvPicPr preferRelativeResize="0"/>
          <p:nvPr/>
        </p:nvPicPr>
        <p:blipFill rotWithShape="1">
          <a:blip r:embed="rId3">
            <a:alphaModFix/>
          </a:blip>
          <a:srcRect b="0" l="0" r="0" t="0"/>
          <a:stretch/>
        </p:blipFill>
        <p:spPr>
          <a:xfrm>
            <a:off x="857250" y="857250"/>
            <a:ext cx="7172325" cy="732401"/>
          </a:xfrm>
          <a:prstGeom prst="rect">
            <a:avLst/>
          </a:prstGeom>
          <a:noFill/>
          <a:ln>
            <a:noFill/>
          </a:ln>
        </p:spPr>
      </p:pic>
      <p:sp>
        <p:nvSpPr>
          <p:cNvPr id="188" name="Google Shape;188;p15"/>
          <p:cNvSpPr/>
          <p:nvPr/>
        </p:nvSpPr>
        <p:spPr>
          <a:xfrm>
            <a:off x="1452700" y="432350"/>
            <a:ext cx="15780600" cy="1291200"/>
          </a:xfrm>
          <a:prstGeom prst="rect">
            <a:avLst/>
          </a:prstGeom>
          <a:noFill/>
          <a:ln>
            <a:noFill/>
          </a:ln>
        </p:spPr>
        <p:txBody>
          <a:bodyPr anchorCtr="0" anchor="ctr" bIns="0" lIns="0" spcFirstLastPara="1" rIns="0" wrap="square" tIns="0">
            <a:noAutofit/>
          </a:bodyPr>
          <a:lstStyle/>
          <a:p>
            <a:pPr indent="0" lvl="0" marL="0" marR="0" rtl="0" algn="l">
              <a:lnSpc>
                <a:spcPct val="114285"/>
              </a:lnSpc>
              <a:spcBef>
                <a:spcPts val="0"/>
              </a:spcBef>
              <a:spcAft>
                <a:spcPts val="0"/>
              </a:spcAft>
              <a:buClr>
                <a:srgbClr val="141031"/>
              </a:buClr>
              <a:buSzPts val="6400"/>
              <a:buFont typeface="Inter Medium"/>
              <a:buNone/>
            </a:pPr>
            <a:r>
              <a:t/>
            </a:r>
            <a:endParaRPr sz="6200">
              <a:solidFill>
                <a:schemeClr val="lt1"/>
              </a:solidFill>
              <a:latin typeface="Inter Medium"/>
              <a:ea typeface="Inter Medium"/>
              <a:cs typeface="Inter Medium"/>
              <a:sym typeface="Inter Medium"/>
            </a:endParaRPr>
          </a:p>
        </p:txBody>
      </p:sp>
      <p:sp>
        <p:nvSpPr>
          <p:cNvPr id="189" name="Google Shape;189;p15"/>
          <p:cNvSpPr/>
          <p:nvPr/>
        </p:nvSpPr>
        <p:spPr>
          <a:xfrm>
            <a:off x="17373600" y="9486550"/>
            <a:ext cx="609600" cy="607200"/>
          </a:xfrm>
          <a:prstGeom prst="rect">
            <a:avLst/>
          </a:prstGeom>
          <a:noFill/>
          <a:ln>
            <a:noFill/>
          </a:ln>
        </p:spPr>
        <p:txBody>
          <a:bodyPr anchorCtr="0" anchor="b" bIns="0" lIns="0" spcFirstLastPara="1" rIns="0" wrap="square" tIns="0">
            <a:noAutofit/>
          </a:bodyPr>
          <a:lstStyle/>
          <a:p>
            <a:pPr indent="0" lvl="0" marL="0" marR="0" rtl="0" algn="ctr">
              <a:lnSpc>
                <a:spcPct val="133333"/>
              </a:lnSpc>
              <a:spcBef>
                <a:spcPts val="0"/>
              </a:spcBef>
              <a:spcAft>
                <a:spcPts val="0"/>
              </a:spcAft>
              <a:buNone/>
            </a:pPr>
            <a:r>
              <a:t/>
            </a:r>
            <a:endParaRPr baseline="30000" sz="3600">
              <a:solidFill>
                <a:srgbClr val="6551F3"/>
              </a:solidFill>
              <a:latin typeface="IBM Plex Mono Medium"/>
              <a:ea typeface="IBM Plex Mono Medium"/>
              <a:cs typeface="IBM Plex Mono Medium"/>
              <a:sym typeface="IBM Plex Mono Medium"/>
            </a:endParaRPr>
          </a:p>
        </p:txBody>
      </p:sp>
      <p:sp>
        <p:nvSpPr>
          <p:cNvPr id="190" name="Google Shape;190;p15"/>
          <p:cNvSpPr/>
          <p:nvPr/>
        </p:nvSpPr>
        <p:spPr>
          <a:xfrm>
            <a:off x="482849" y="9098200"/>
            <a:ext cx="15210600" cy="7266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t/>
            </a:r>
            <a:endParaRPr sz="2600" u="sng">
              <a:solidFill>
                <a:srgbClr val="E0DCFD"/>
              </a:solidFill>
              <a:latin typeface="Inter"/>
              <a:ea typeface="Inter"/>
              <a:cs typeface="Inter"/>
              <a:sym typeface="Inter"/>
            </a:endParaRPr>
          </a:p>
        </p:txBody>
      </p:sp>
      <p:sp>
        <p:nvSpPr>
          <p:cNvPr id="191" name="Google Shape;191;p15"/>
          <p:cNvSpPr txBox="1"/>
          <p:nvPr/>
        </p:nvSpPr>
        <p:spPr>
          <a:xfrm>
            <a:off x="1880050" y="6430013"/>
            <a:ext cx="6756600" cy="800400"/>
          </a:xfrm>
          <a:prstGeom prst="rect">
            <a:avLst/>
          </a:prstGeom>
          <a:noFill/>
          <a:ln>
            <a:noFill/>
          </a:ln>
        </p:spPr>
        <p:txBody>
          <a:bodyPr anchorCtr="0" anchor="t" bIns="182850" lIns="182850" spcFirstLastPara="1" rIns="182850" wrap="square" tIns="182850">
            <a:spAutoFit/>
          </a:bodyPr>
          <a:lstStyle/>
          <a:p>
            <a:pPr indent="0" lvl="0" marL="0" rtl="0" algn="l">
              <a:lnSpc>
                <a:spcPct val="114285"/>
              </a:lnSpc>
              <a:spcBef>
                <a:spcPts val="0"/>
              </a:spcBef>
              <a:spcAft>
                <a:spcPts val="0"/>
              </a:spcAft>
              <a:buNone/>
            </a:pPr>
            <a:r>
              <a:t/>
            </a:r>
            <a:endParaRPr b="1" sz="2800">
              <a:solidFill>
                <a:schemeClr val="dk1"/>
              </a:solidFill>
            </a:endParaRPr>
          </a:p>
        </p:txBody>
      </p:sp>
      <p:pic>
        <p:nvPicPr>
          <p:cNvPr id="192" name="Google Shape;192;p15" title="wordart (3).png"/>
          <p:cNvPicPr preferRelativeResize="0"/>
          <p:nvPr/>
        </p:nvPicPr>
        <p:blipFill>
          <a:blip r:embed="rId4">
            <a:alphaModFix/>
          </a:blip>
          <a:stretch>
            <a:fillRect/>
          </a:stretch>
        </p:blipFill>
        <p:spPr>
          <a:xfrm>
            <a:off x="304800" y="3957325"/>
            <a:ext cx="17983201" cy="189666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197" name="Shape 197"/>
        <p:cNvGrpSpPr/>
        <p:nvPr/>
      </p:nvGrpSpPr>
      <p:grpSpPr>
        <a:xfrm>
          <a:off x="0" y="0"/>
          <a:ext cx="0" cy="0"/>
          <a:chOff x="0" y="0"/>
          <a:chExt cx="0" cy="0"/>
        </a:xfrm>
      </p:grpSpPr>
      <p:pic>
        <p:nvPicPr>
          <p:cNvPr descr="preencoded.png" id="198" name="Google Shape;198;p16"/>
          <p:cNvPicPr preferRelativeResize="0"/>
          <p:nvPr/>
        </p:nvPicPr>
        <p:blipFill rotWithShape="1">
          <a:blip r:embed="rId3">
            <a:alphaModFix/>
          </a:blip>
          <a:srcRect b="0" l="0" r="0" t="0"/>
          <a:stretch/>
        </p:blipFill>
        <p:spPr>
          <a:xfrm>
            <a:off x="304800" y="304800"/>
            <a:ext cx="17678398" cy="9677399"/>
          </a:xfrm>
          <a:prstGeom prst="rect">
            <a:avLst/>
          </a:prstGeom>
          <a:noFill/>
          <a:ln>
            <a:noFill/>
          </a:ln>
        </p:spPr>
      </p:pic>
      <p:pic>
        <p:nvPicPr>
          <p:cNvPr descr="preencoded.png" id="199" name="Google Shape;199;p16"/>
          <p:cNvPicPr preferRelativeResize="0"/>
          <p:nvPr/>
        </p:nvPicPr>
        <p:blipFill rotWithShape="1">
          <a:blip r:embed="rId4">
            <a:alphaModFix/>
          </a:blip>
          <a:srcRect b="0" l="0" r="0" t="0"/>
          <a:stretch/>
        </p:blipFill>
        <p:spPr>
          <a:xfrm>
            <a:off x="6733940" y="1036570"/>
            <a:ext cx="3181350" cy="2476500"/>
          </a:xfrm>
          <a:prstGeom prst="rect">
            <a:avLst/>
          </a:prstGeom>
          <a:noFill/>
          <a:ln>
            <a:noFill/>
          </a:ln>
        </p:spPr>
      </p:pic>
      <p:pic>
        <p:nvPicPr>
          <p:cNvPr descr="preencoded.png" id="200" name="Google Shape;200;p16"/>
          <p:cNvPicPr preferRelativeResize="0"/>
          <p:nvPr/>
        </p:nvPicPr>
        <p:blipFill rotWithShape="1">
          <a:blip r:embed="rId5">
            <a:alphaModFix/>
          </a:blip>
          <a:srcRect b="0" l="0" r="0" t="0"/>
          <a:stretch/>
        </p:blipFill>
        <p:spPr>
          <a:xfrm>
            <a:off x="6705600" y="1031175"/>
            <a:ext cx="3181350" cy="1181100"/>
          </a:xfrm>
          <a:prstGeom prst="rect">
            <a:avLst/>
          </a:prstGeom>
          <a:noFill/>
          <a:ln>
            <a:noFill/>
          </a:ln>
        </p:spPr>
      </p:pic>
      <p:pic>
        <p:nvPicPr>
          <p:cNvPr descr="preencoded.png" id="201" name="Google Shape;201;p16"/>
          <p:cNvPicPr preferRelativeResize="0"/>
          <p:nvPr/>
        </p:nvPicPr>
        <p:blipFill rotWithShape="1">
          <a:blip r:embed="rId6">
            <a:alphaModFix/>
          </a:blip>
          <a:srcRect b="0" l="0" r="0" t="0"/>
          <a:stretch/>
        </p:blipFill>
        <p:spPr>
          <a:xfrm>
            <a:off x="6743700" y="1036575"/>
            <a:ext cx="3181350" cy="3771900"/>
          </a:xfrm>
          <a:prstGeom prst="rect">
            <a:avLst/>
          </a:prstGeom>
          <a:noFill/>
          <a:ln>
            <a:noFill/>
          </a:ln>
        </p:spPr>
      </p:pic>
      <p:pic>
        <p:nvPicPr>
          <p:cNvPr descr="preencoded.png" id="202" name="Google Shape;202;p16"/>
          <p:cNvPicPr preferRelativeResize="0"/>
          <p:nvPr/>
        </p:nvPicPr>
        <p:blipFill rotWithShape="1">
          <a:blip r:embed="rId7">
            <a:alphaModFix/>
          </a:blip>
          <a:srcRect b="0" l="0" r="0" t="0"/>
          <a:stretch/>
        </p:blipFill>
        <p:spPr>
          <a:xfrm>
            <a:off x="6743700" y="1037040"/>
            <a:ext cx="3181350" cy="5105400"/>
          </a:xfrm>
          <a:prstGeom prst="rect">
            <a:avLst/>
          </a:prstGeom>
          <a:noFill/>
          <a:ln>
            <a:noFill/>
          </a:ln>
        </p:spPr>
      </p:pic>
      <p:pic>
        <p:nvPicPr>
          <p:cNvPr descr="preencoded.png" id="203" name="Google Shape;203;p16"/>
          <p:cNvPicPr preferRelativeResize="0"/>
          <p:nvPr/>
        </p:nvPicPr>
        <p:blipFill rotWithShape="1">
          <a:blip r:embed="rId8">
            <a:alphaModFix/>
          </a:blip>
          <a:srcRect b="0" l="0" r="0" t="0"/>
          <a:stretch/>
        </p:blipFill>
        <p:spPr>
          <a:xfrm>
            <a:off x="857250" y="857250"/>
            <a:ext cx="5619750" cy="914400"/>
          </a:xfrm>
          <a:prstGeom prst="rect">
            <a:avLst/>
          </a:prstGeom>
          <a:noFill/>
          <a:ln>
            <a:noFill/>
          </a:ln>
        </p:spPr>
      </p:pic>
      <p:pic>
        <p:nvPicPr>
          <p:cNvPr descr="preencoded.png" id="204" name="Google Shape;204;p16"/>
          <p:cNvPicPr preferRelativeResize="0"/>
          <p:nvPr/>
        </p:nvPicPr>
        <p:blipFill rotWithShape="1">
          <a:blip r:embed="rId9">
            <a:alphaModFix/>
          </a:blip>
          <a:srcRect b="0" l="0" r="0" t="0"/>
          <a:stretch/>
        </p:blipFill>
        <p:spPr>
          <a:xfrm>
            <a:off x="11001375" y="9163050"/>
            <a:ext cx="438150" cy="495300"/>
          </a:xfrm>
          <a:prstGeom prst="rect">
            <a:avLst/>
          </a:prstGeom>
          <a:noFill/>
          <a:ln>
            <a:noFill/>
          </a:ln>
        </p:spPr>
      </p:pic>
      <p:sp>
        <p:nvSpPr>
          <p:cNvPr id="205" name="Google Shape;205;p16"/>
          <p:cNvSpPr/>
          <p:nvPr/>
        </p:nvSpPr>
        <p:spPr>
          <a:xfrm>
            <a:off x="9991725" y="1999310"/>
            <a:ext cx="324000" cy="609600"/>
          </a:xfrm>
          <a:prstGeom prst="rect">
            <a:avLst/>
          </a:prstGeom>
          <a:noFill/>
          <a:ln>
            <a:noFill/>
          </a:ln>
        </p:spPr>
        <p:txBody>
          <a:bodyPr anchorCtr="0" anchor="b" bIns="0" lIns="0" spcFirstLastPara="1" rIns="0" wrap="square" tIns="0">
            <a:noAutofit/>
          </a:bodyPr>
          <a:lstStyle/>
          <a:p>
            <a:pPr indent="0" lvl="0" marL="0" marR="0" rtl="0" algn="l">
              <a:lnSpc>
                <a:spcPct val="133333"/>
              </a:lnSpc>
              <a:spcBef>
                <a:spcPts val="0"/>
              </a:spcBef>
              <a:spcAft>
                <a:spcPts val="0"/>
              </a:spcAft>
              <a:buNone/>
            </a:pPr>
            <a:r>
              <a:rPr baseline="30000" i="0" lang="en-US" sz="3600" u="none" cap="none" strike="noStrike">
                <a:solidFill>
                  <a:srgbClr val="6551F3"/>
                </a:solidFill>
                <a:latin typeface="IBM Plex Mono Medium"/>
                <a:ea typeface="IBM Plex Mono Medium"/>
                <a:cs typeface="IBM Plex Mono Medium"/>
                <a:sym typeface="IBM Plex Mono Medium"/>
              </a:rPr>
              <a:t>1</a:t>
            </a:r>
            <a:endParaRPr baseline="30000" i="0" sz="3600" u="none" cap="none" strike="noStrike">
              <a:solidFill>
                <a:schemeClr val="dk1"/>
              </a:solidFill>
              <a:latin typeface="IBM Plex Mono Medium"/>
              <a:ea typeface="IBM Plex Mono Medium"/>
              <a:cs typeface="IBM Plex Mono Medium"/>
              <a:sym typeface="IBM Plex Mono Medium"/>
            </a:endParaRPr>
          </a:p>
        </p:txBody>
      </p:sp>
      <p:sp>
        <p:nvSpPr>
          <p:cNvPr id="206" name="Google Shape;206;p16"/>
          <p:cNvSpPr/>
          <p:nvPr/>
        </p:nvSpPr>
        <p:spPr>
          <a:xfrm>
            <a:off x="10953750" y="1923100"/>
            <a:ext cx="3832800" cy="609600"/>
          </a:xfrm>
          <a:prstGeom prst="rect">
            <a:avLst/>
          </a:prstGeom>
          <a:noFill/>
          <a:ln>
            <a:noFill/>
          </a:ln>
        </p:spPr>
        <p:txBody>
          <a:bodyPr anchorCtr="0" anchor="t" bIns="0" lIns="0" spcFirstLastPara="1" rIns="0" wrap="square" tIns="0">
            <a:noAutofit/>
          </a:bodyPr>
          <a:lstStyle/>
          <a:p>
            <a:pPr indent="0" lvl="0" marL="0" marR="0" rtl="0" algn="l">
              <a:lnSpc>
                <a:spcPct val="114285"/>
              </a:lnSpc>
              <a:spcBef>
                <a:spcPts val="0"/>
              </a:spcBef>
              <a:spcAft>
                <a:spcPts val="0"/>
              </a:spcAft>
              <a:buNone/>
            </a:pPr>
            <a:r>
              <a:rPr lang="en-US" sz="4200">
                <a:solidFill>
                  <a:srgbClr val="FFFFFF"/>
                </a:solidFill>
                <a:latin typeface="Inter"/>
                <a:ea typeface="Inter"/>
                <a:cs typeface="Inter"/>
                <a:sym typeface="Inter"/>
              </a:rPr>
              <a:t>10</a:t>
            </a:r>
            <a:r>
              <a:rPr b="0" i="0" lang="en-US" sz="4200" u="none" cap="none" strike="noStrike">
                <a:solidFill>
                  <a:srgbClr val="FFFFFF"/>
                </a:solidFill>
                <a:latin typeface="Inter"/>
                <a:ea typeface="Inter"/>
                <a:cs typeface="Inter"/>
                <a:sym typeface="Inter"/>
              </a:rPr>
              <a:t> tools in 1</a:t>
            </a:r>
            <a:endParaRPr b="0" i="0" sz="4200" u="none" cap="none" strike="noStrike">
              <a:solidFill>
                <a:schemeClr val="dk1"/>
              </a:solidFill>
              <a:latin typeface="Calibri"/>
              <a:ea typeface="Calibri"/>
              <a:cs typeface="Calibri"/>
              <a:sym typeface="Calibri"/>
            </a:endParaRPr>
          </a:p>
        </p:txBody>
      </p:sp>
      <p:sp>
        <p:nvSpPr>
          <p:cNvPr id="207" name="Google Shape;207;p16"/>
          <p:cNvSpPr/>
          <p:nvPr/>
        </p:nvSpPr>
        <p:spPr>
          <a:xfrm>
            <a:off x="9991725" y="3294710"/>
            <a:ext cx="324000" cy="609600"/>
          </a:xfrm>
          <a:prstGeom prst="rect">
            <a:avLst/>
          </a:prstGeom>
          <a:noFill/>
          <a:ln>
            <a:noFill/>
          </a:ln>
        </p:spPr>
        <p:txBody>
          <a:bodyPr anchorCtr="0" anchor="b" bIns="0" lIns="0" spcFirstLastPara="1" rIns="0" wrap="square" tIns="0">
            <a:noAutofit/>
          </a:bodyPr>
          <a:lstStyle/>
          <a:p>
            <a:pPr indent="0" lvl="0" marL="0" marR="0" rtl="0" algn="l">
              <a:lnSpc>
                <a:spcPct val="133333"/>
              </a:lnSpc>
              <a:spcBef>
                <a:spcPts val="0"/>
              </a:spcBef>
              <a:spcAft>
                <a:spcPts val="0"/>
              </a:spcAft>
              <a:buNone/>
            </a:pPr>
            <a:r>
              <a:rPr baseline="30000" i="0" lang="en-US" sz="3600" u="none" cap="none" strike="noStrike">
                <a:solidFill>
                  <a:srgbClr val="6551F3"/>
                </a:solidFill>
                <a:latin typeface="IBM Plex Mono Medium"/>
                <a:ea typeface="IBM Plex Mono Medium"/>
                <a:cs typeface="IBM Plex Mono Medium"/>
                <a:sym typeface="IBM Plex Mono Medium"/>
              </a:rPr>
              <a:t>2</a:t>
            </a:r>
            <a:endParaRPr baseline="30000" i="0" sz="3600" u="none" cap="none" strike="noStrike">
              <a:solidFill>
                <a:schemeClr val="dk1"/>
              </a:solidFill>
              <a:latin typeface="IBM Plex Mono Medium"/>
              <a:ea typeface="IBM Plex Mono Medium"/>
              <a:cs typeface="IBM Plex Mono Medium"/>
              <a:sym typeface="IBM Plex Mono Medium"/>
            </a:endParaRPr>
          </a:p>
        </p:txBody>
      </p:sp>
      <p:sp>
        <p:nvSpPr>
          <p:cNvPr id="208" name="Google Shape;208;p16"/>
          <p:cNvSpPr/>
          <p:nvPr/>
        </p:nvSpPr>
        <p:spPr>
          <a:xfrm>
            <a:off x="10953750" y="3218510"/>
            <a:ext cx="6877200" cy="609600"/>
          </a:xfrm>
          <a:prstGeom prst="rect">
            <a:avLst/>
          </a:prstGeom>
          <a:noFill/>
          <a:ln>
            <a:noFill/>
          </a:ln>
        </p:spPr>
        <p:txBody>
          <a:bodyPr anchorCtr="0" anchor="t" bIns="0" lIns="0" spcFirstLastPara="1" rIns="0" wrap="square" tIns="0">
            <a:noAutofit/>
          </a:bodyPr>
          <a:lstStyle/>
          <a:p>
            <a:pPr indent="0" lvl="0" marL="0" marR="0" rtl="0" algn="l">
              <a:lnSpc>
                <a:spcPct val="114285"/>
              </a:lnSpc>
              <a:spcBef>
                <a:spcPts val="0"/>
              </a:spcBef>
              <a:spcAft>
                <a:spcPts val="0"/>
              </a:spcAft>
              <a:buNone/>
            </a:pPr>
            <a:r>
              <a:rPr lang="en-US" sz="4200">
                <a:solidFill>
                  <a:srgbClr val="FFFFFF"/>
                </a:solidFill>
                <a:latin typeface="Inter"/>
                <a:ea typeface="Inter"/>
                <a:cs typeface="Inter"/>
                <a:sym typeface="Inter"/>
              </a:rPr>
              <a:t>False-positives</a:t>
            </a:r>
            <a:r>
              <a:rPr b="0" i="0" lang="en-US" sz="4200" u="none" cap="none" strike="noStrike">
                <a:solidFill>
                  <a:srgbClr val="FFFFFF"/>
                </a:solidFill>
                <a:latin typeface="Inter"/>
                <a:ea typeface="Inter"/>
                <a:cs typeface="Inter"/>
                <a:sym typeface="Inter"/>
              </a:rPr>
              <a:t> </a:t>
            </a:r>
            <a:r>
              <a:rPr lang="en-US" sz="4200">
                <a:solidFill>
                  <a:srgbClr val="FFFFFF"/>
                </a:solidFill>
                <a:latin typeface="Inter"/>
                <a:ea typeface="Inter"/>
                <a:cs typeface="Inter"/>
                <a:sym typeface="Inter"/>
              </a:rPr>
              <a:t>cancelled</a:t>
            </a:r>
            <a:endParaRPr b="0" i="0" sz="4200" u="none" cap="none" strike="noStrike">
              <a:solidFill>
                <a:schemeClr val="dk1"/>
              </a:solidFill>
              <a:latin typeface="Calibri"/>
              <a:ea typeface="Calibri"/>
              <a:cs typeface="Calibri"/>
              <a:sym typeface="Calibri"/>
            </a:endParaRPr>
          </a:p>
        </p:txBody>
      </p:sp>
      <p:sp>
        <p:nvSpPr>
          <p:cNvPr id="209" name="Google Shape;209;p16"/>
          <p:cNvSpPr/>
          <p:nvPr/>
        </p:nvSpPr>
        <p:spPr>
          <a:xfrm>
            <a:off x="9991725" y="4590110"/>
            <a:ext cx="324000" cy="609600"/>
          </a:xfrm>
          <a:prstGeom prst="rect">
            <a:avLst/>
          </a:prstGeom>
          <a:noFill/>
          <a:ln>
            <a:noFill/>
          </a:ln>
        </p:spPr>
        <p:txBody>
          <a:bodyPr anchorCtr="0" anchor="b" bIns="0" lIns="0" spcFirstLastPara="1" rIns="0" wrap="square" tIns="0">
            <a:noAutofit/>
          </a:bodyPr>
          <a:lstStyle/>
          <a:p>
            <a:pPr indent="0" lvl="0" marL="0" marR="0" rtl="0" algn="l">
              <a:lnSpc>
                <a:spcPct val="133333"/>
              </a:lnSpc>
              <a:spcBef>
                <a:spcPts val="0"/>
              </a:spcBef>
              <a:spcAft>
                <a:spcPts val="0"/>
              </a:spcAft>
              <a:buNone/>
            </a:pPr>
            <a:r>
              <a:rPr baseline="30000" i="0" lang="en-US" sz="3600" u="none" cap="none" strike="noStrike">
                <a:solidFill>
                  <a:srgbClr val="6551F3"/>
                </a:solidFill>
                <a:latin typeface="IBM Plex Mono Medium"/>
                <a:ea typeface="IBM Plex Mono Medium"/>
                <a:cs typeface="IBM Plex Mono Medium"/>
                <a:sym typeface="IBM Plex Mono Medium"/>
              </a:rPr>
              <a:t>3</a:t>
            </a:r>
            <a:endParaRPr baseline="30000" i="0" sz="3600" u="none" cap="none" strike="noStrike">
              <a:solidFill>
                <a:schemeClr val="dk1"/>
              </a:solidFill>
              <a:latin typeface="IBM Plex Mono Medium"/>
              <a:ea typeface="IBM Plex Mono Medium"/>
              <a:cs typeface="IBM Plex Mono Medium"/>
              <a:sym typeface="IBM Plex Mono Medium"/>
            </a:endParaRPr>
          </a:p>
        </p:txBody>
      </p:sp>
      <p:sp>
        <p:nvSpPr>
          <p:cNvPr id="210" name="Google Shape;210;p16"/>
          <p:cNvSpPr/>
          <p:nvPr/>
        </p:nvSpPr>
        <p:spPr>
          <a:xfrm>
            <a:off x="10953750" y="4513910"/>
            <a:ext cx="4200600" cy="609600"/>
          </a:xfrm>
          <a:prstGeom prst="rect">
            <a:avLst/>
          </a:prstGeom>
          <a:noFill/>
          <a:ln>
            <a:noFill/>
          </a:ln>
        </p:spPr>
        <p:txBody>
          <a:bodyPr anchorCtr="0" anchor="t" bIns="0" lIns="0" spcFirstLastPara="1" rIns="0" wrap="square" tIns="0">
            <a:noAutofit/>
          </a:bodyPr>
          <a:lstStyle/>
          <a:p>
            <a:pPr indent="0" lvl="0" marL="0" marR="0" rtl="0" algn="l">
              <a:lnSpc>
                <a:spcPct val="114285"/>
              </a:lnSpc>
              <a:spcBef>
                <a:spcPts val="0"/>
              </a:spcBef>
              <a:spcAft>
                <a:spcPts val="0"/>
              </a:spcAft>
              <a:buNone/>
            </a:pPr>
            <a:r>
              <a:rPr b="0" i="0" lang="en-US" sz="4200" u="none" cap="none" strike="noStrike">
                <a:solidFill>
                  <a:srgbClr val="FFFFFF"/>
                </a:solidFill>
                <a:latin typeface="Inter"/>
                <a:ea typeface="Inter"/>
                <a:cs typeface="Inter"/>
                <a:sym typeface="Inter"/>
              </a:rPr>
              <a:t>UI &amp; UX stellar</a:t>
            </a:r>
            <a:endParaRPr b="0" i="0" sz="4200" u="none" cap="none" strike="noStrike">
              <a:solidFill>
                <a:schemeClr val="dk1"/>
              </a:solidFill>
              <a:latin typeface="Calibri"/>
              <a:ea typeface="Calibri"/>
              <a:cs typeface="Calibri"/>
              <a:sym typeface="Calibri"/>
            </a:endParaRPr>
          </a:p>
        </p:txBody>
      </p:sp>
      <p:sp>
        <p:nvSpPr>
          <p:cNvPr id="211" name="Google Shape;211;p16"/>
          <p:cNvSpPr/>
          <p:nvPr/>
        </p:nvSpPr>
        <p:spPr>
          <a:xfrm>
            <a:off x="9991725" y="5885510"/>
            <a:ext cx="324000" cy="609600"/>
          </a:xfrm>
          <a:prstGeom prst="rect">
            <a:avLst/>
          </a:prstGeom>
          <a:noFill/>
          <a:ln>
            <a:noFill/>
          </a:ln>
        </p:spPr>
        <p:txBody>
          <a:bodyPr anchorCtr="0" anchor="b" bIns="0" lIns="0" spcFirstLastPara="1" rIns="0" wrap="square" tIns="0">
            <a:noAutofit/>
          </a:bodyPr>
          <a:lstStyle/>
          <a:p>
            <a:pPr indent="0" lvl="0" marL="0" marR="0" rtl="0" algn="l">
              <a:lnSpc>
                <a:spcPct val="133333"/>
              </a:lnSpc>
              <a:spcBef>
                <a:spcPts val="0"/>
              </a:spcBef>
              <a:spcAft>
                <a:spcPts val="0"/>
              </a:spcAft>
              <a:buNone/>
            </a:pPr>
            <a:r>
              <a:rPr baseline="30000" i="0" lang="en-US" sz="3600" u="none" cap="none" strike="noStrike">
                <a:solidFill>
                  <a:srgbClr val="6551F3"/>
                </a:solidFill>
                <a:latin typeface="IBM Plex Mono Medium"/>
                <a:ea typeface="IBM Plex Mono Medium"/>
                <a:cs typeface="IBM Plex Mono Medium"/>
                <a:sym typeface="IBM Plex Mono Medium"/>
              </a:rPr>
              <a:t>4</a:t>
            </a:r>
            <a:endParaRPr baseline="30000" i="0" sz="3600" u="none" cap="none" strike="noStrike">
              <a:solidFill>
                <a:schemeClr val="dk1"/>
              </a:solidFill>
              <a:latin typeface="IBM Plex Mono Medium"/>
              <a:ea typeface="IBM Plex Mono Medium"/>
              <a:cs typeface="IBM Plex Mono Medium"/>
              <a:sym typeface="IBM Plex Mono Medium"/>
            </a:endParaRPr>
          </a:p>
        </p:txBody>
      </p:sp>
      <p:sp>
        <p:nvSpPr>
          <p:cNvPr id="212" name="Google Shape;212;p16"/>
          <p:cNvSpPr/>
          <p:nvPr/>
        </p:nvSpPr>
        <p:spPr>
          <a:xfrm>
            <a:off x="10953750" y="5809300"/>
            <a:ext cx="6562800" cy="609600"/>
          </a:xfrm>
          <a:prstGeom prst="rect">
            <a:avLst/>
          </a:prstGeom>
          <a:noFill/>
          <a:ln>
            <a:noFill/>
          </a:ln>
        </p:spPr>
        <p:txBody>
          <a:bodyPr anchorCtr="0" anchor="t" bIns="0" lIns="0" spcFirstLastPara="1" rIns="0" wrap="square" tIns="0">
            <a:noAutofit/>
          </a:bodyPr>
          <a:lstStyle/>
          <a:p>
            <a:pPr indent="0" lvl="0" marL="0" marR="0" rtl="0" algn="l">
              <a:lnSpc>
                <a:spcPct val="114285"/>
              </a:lnSpc>
              <a:spcBef>
                <a:spcPts val="0"/>
              </a:spcBef>
              <a:spcAft>
                <a:spcPts val="0"/>
              </a:spcAft>
              <a:buNone/>
            </a:pPr>
            <a:r>
              <a:rPr lang="en-US" sz="4200">
                <a:solidFill>
                  <a:schemeClr val="lt1"/>
                </a:solidFill>
                <a:latin typeface="Inter"/>
                <a:ea typeface="Inter"/>
                <a:cs typeface="Inter"/>
                <a:sym typeface="Inter"/>
              </a:rPr>
              <a:t>Tech &amp; Vendor agnostic</a:t>
            </a:r>
            <a:endParaRPr b="0" i="0" sz="4200" u="none" cap="none" strike="noStrike">
              <a:solidFill>
                <a:schemeClr val="dk1"/>
              </a:solidFill>
              <a:latin typeface="Calibri"/>
              <a:ea typeface="Calibri"/>
              <a:cs typeface="Calibri"/>
              <a:sym typeface="Calibri"/>
            </a:endParaRPr>
          </a:p>
        </p:txBody>
      </p:sp>
      <p:sp>
        <p:nvSpPr>
          <p:cNvPr id="213" name="Google Shape;213;p16"/>
          <p:cNvSpPr/>
          <p:nvPr/>
        </p:nvSpPr>
        <p:spPr>
          <a:xfrm>
            <a:off x="9991725" y="9086850"/>
            <a:ext cx="324000" cy="609600"/>
          </a:xfrm>
          <a:prstGeom prst="rect">
            <a:avLst/>
          </a:prstGeom>
          <a:noFill/>
          <a:ln>
            <a:noFill/>
          </a:ln>
        </p:spPr>
        <p:txBody>
          <a:bodyPr anchorCtr="0" anchor="b" bIns="0" lIns="0" spcFirstLastPara="1" rIns="0" wrap="square" tIns="0">
            <a:noAutofit/>
          </a:bodyPr>
          <a:lstStyle/>
          <a:p>
            <a:pPr indent="0" lvl="0" marL="0" marR="0" rtl="0" algn="l">
              <a:lnSpc>
                <a:spcPct val="133333"/>
              </a:lnSpc>
              <a:spcBef>
                <a:spcPts val="0"/>
              </a:spcBef>
              <a:spcAft>
                <a:spcPts val="0"/>
              </a:spcAft>
              <a:buNone/>
            </a:pPr>
            <a:r>
              <a:rPr baseline="30000" lang="en-US" sz="3600">
                <a:solidFill>
                  <a:srgbClr val="6551F3"/>
                </a:solidFill>
                <a:latin typeface="IBM Plex Mono Medium"/>
                <a:ea typeface="IBM Plex Mono Medium"/>
                <a:cs typeface="IBM Plex Mono Medium"/>
                <a:sym typeface="IBM Plex Mono Medium"/>
              </a:rPr>
              <a:t>6</a:t>
            </a:r>
            <a:endParaRPr baseline="30000" i="0" sz="3600" u="none" cap="none" strike="noStrike">
              <a:solidFill>
                <a:schemeClr val="dk1"/>
              </a:solidFill>
              <a:latin typeface="IBM Plex Mono Medium"/>
              <a:ea typeface="IBM Plex Mono Medium"/>
              <a:cs typeface="IBM Plex Mono Medium"/>
              <a:sym typeface="IBM Plex Mono Medium"/>
            </a:endParaRPr>
          </a:p>
        </p:txBody>
      </p:sp>
      <p:sp>
        <p:nvSpPr>
          <p:cNvPr id="214" name="Google Shape;214;p16"/>
          <p:cNvSpPr/>
          <p:nvPr/>
        </p:nvSpPr>
        <p:spPr>
          <a:xfrm>
            <a:off x="1228725" y="589610"/>
            <a:ext cx="4867200" cy="914400"/>
          </a:xfrm>
          <a:prstGeom prst="rect">
            <a:avLst/>
          </a:prstGeom>
          <a:noFill/>
          <a:ln>
            <a:noFill/>
          </a:ln>
        </p:spPr>
        <p:txBody>
          <a:bodyPr anchorCtr="0" anchor="t" bIns="0" lIns="0" spcFirstLastPara="1" rIns="0" wrap="square" tIns="0">
            <a:noAutofit/>
          </a:bodyPr>
          <a:lstStyle/>
          <a:p>
            <a:pPr indent="0" lvl="0" marL="0" marR="0" rtl="0" algn="l">
              <a:lnSpc>
                <a:spcPct val="114285"/>
              </a:lnSpc>
              <a:spcBef>
                <a:spcPts val="0"/>
              </a:spcBef>
              <a:spcAft>
                <a:spcPts val="0"/>
              </a:spcAft>
              <a:buNone/>
            </a:pPr>
            <a:r>
              <a:rPr b="0" i="0" lang="en-US" sz="6300" u="none" cap="none" strike="noStrike">
                <a:solidFill>
                  <a:srgbClr val="FFFFFF"/>
                </a:solidFill>
                <a:latin typeface="Inter Medium"/>
                <a:ea typeface="Inter Medium"/>
                <a:cs typeface="Inter Medium"/>
                <a:sym typeface="Inter Medium"/>
              </a:rPr>
              <a:t>The Solution</a:t>
            </a:r>
            <a:endParaRPr b="0" i="0" sz="6300" u="none" cap="none" strike="noStrike">
              <a:solidFill>
                <a:schemeClr val="dk1"/>
              </a:solidFill>
              <a:latin typeface="Calibri"/>
              <a:ea typeface="Calibri"/>
              <a:cs typeface="Calibri"/>
              <a:sym typeface="Calibri"/>
            </a:endParaRPr>
          </a:p>
        </p:txBody>
      </p:sp>
      <p:pic>
        <p:nvPicPr>
          <p:cNvPr descr="preencoded.png" id="215" name="Google Shape;215;p16"/>
          <p:cNvPicPr preferRelativeResize="0"/>
          <p:nvPr/>
        </p:nvPicPr>
        <p:blipFill rotWithShape="1">
          <a:blip r:embed="rId7">
            <a:alphaModFix/>
          </a:blip>
          <a:srcRect b="0" l="0" r="0" t="0"/>
          <a:stretch/>
        </p:blipFill>
        <p:spPr>
          <a:xfrm>
            <a:off x="6256125" y="1027300"/>
            <a:ext cx="3668925" cy="6473025"/>
          </a:xfrm>
          <a:prstGeom prst="rect">
            <a:avLst/>
          </a:prstGeom>
          <a:noFill/>
          <a:ln>
            <a:noFill/>
          </a:ln>
        </p:spPr>
      </p:pic>
      <p:sp>
        <p:nvSpPr>
          <p:cNvPr id="216" name="Google Shape;216;p16"/>
          <p:cNvSpPr/>
          <p:nvPr/>
        </p:nvSpPr>
        <p:spPr>
          <a:xfrm>
            <a:off x="10001607" y="7262240"/>
            <a:ext cx="324000" cy="609600"/>
          </a:xfrm>
          <a:prstGeom prst="rect">
            <a:avLst/>
          </a:prstGeom>
          <a:noFill/>
          <a:ln>
            <a:noFill/>
          </a:ln>
        </p:spPr>
        <p:txBody>
          <a:bodyPr anchorCtr="0" anchor="b" bIns="0" lIns="0" spcFirstLastPara="1" rIns="0" wrap="square" tIns="0">
            <a:noAutofit/>
          </a:bodyPr>
          <a:lstStyle/>
          <a:p>
            <a:pPr indent="0" lvl="0" marL="0" marR="0" rtl="0" algn="l">
              <a:lnSpc>
                <a:spcPct val="133333"/>
              </a:lnSpc>
              <a:spcBef>
                <a:spcPts val="0"/>
              </a:spcBef>
              <a:spcAft>
                <a:spcPts val="0"/>
              </a:spcAft>
              <a:buNone/>
            </a:pPr>
            <a:r>
              <a:rPr baseline="30000" lang="en-US" sz="3600">
                <a:solidFill>
                  <a:srgbClr val="6551F3"/>
                </a:solidFill>
                <a:latin typeface="IBM Plex Mono Medium"/>
                <a:ea typeface="IBM Plex Mono Medium"/>
                <a:cs typeface="IBM Plex Mono Medium"/>
                <a:sym typeface="IBM Plex Mono Medium"/>
              </a:rPr>
              <a:t>5</a:t>
            </a:r>
            <a:endParaRPr baseline="30000" i="0" sz="3600" u="none" cap="none" strike="noStrike">
              <a:solidFill>
                <a:schemeClr val="dk1"/>
              </a:solidFill>
              <a:latin typeface="IBM Plex Mono Medium"/>
              <a:ea typeface="IBM Plex Mono Medium"/>
              <a:cs typeface="IBM Plex Mono Medium"/>
              <a:sym typeface="IBM Plex Mono Medium"/>
            </a:endParaRPr>
          </a:p>
        </p:txBody>
      </p:sp>
      <p:sp>
        <p:nvSpPr>
          <p:cNvPr id="217" name="Google Shape;217;p16"/>
          <p:cNvSpPr/>
          <p:nvPr/>
        </p:nvSpPr>
        <p:spPr>
          <a:xfrm>
            <a:off x="10953750" y="7164171"/>
            <a:ext cx="5429400" cy="609600"/>
          </a:xfrm>
          <a:prstGeom prst="rect">
            <a:avLst/>
          </a:prstGeom>
          <a:noFill/>
          <a:ln>
            <a:noFill/>
          </a:ln>
        </p:spPr>
        <p:txBody>
          <a:bodyPr anchorCtr="0" anchor="t" bIns="0" lIns="0" spcFirstLastPara="1" rIns="0" wrap="square" tIns="0">
            <a:noAutofit/>
          </a:bodyPr>
          <a:lstStyle/>
          <a:p>
            <a:pPr indent="0" lvl="0" marL="0" rtl="0" algn="l">
              <a:lnSpc>
                <a:spcPct val="114285"/>
              </a:lnSpc>
              <a:spcBef>
                <a:spcPts val="0"/>
              </a:spcBef>
              <a:spcAft>
                <a:spcPts val="0"/>
              </a:spcAft>
              <a:buClr>
                <a:schemeClr val="dk1"/>
              </a:buClr>
              <a:buFont typeface="Arial"/>
              <a:buNone/>
            </a:pPr>
            <a:r>
              <a:rPr lang="en-US" sz="4200">
                <a:solidFill>
                  <a:schemeClr val="lt1"/>
                </a:solidFill>
                <a:latin typeface="Inter"/>
                <a:ea typeface="Inter"/>
                <a:cs typeface="Inter"/>
                <a:sym typeface="Inter"/>
              </a:rPr>
              <a:t>Price not ridiculous</a:t>
            </a:r>
            <a:endParaRPr sz="4200">
              <a:solidFill>
                <a:schemeClr val="dk1"/>
              </a:solidFill>
              <a:latin typeface="Calibri"/>
              <a:ea typeface="Calibri"/>
              <a:cs typeface="Calibri"/>
              <a:sym typeface="Calibri"/>
            </a:endParaRPr>
          </a:p>
          <a:p>
            <a:pPr indent="0" lvl="0" marL="0" marR="0" rtl="0" algn="l">
              <a:lnSpc>
                <a:spcPct val="114285"/>
              </a:lnSpc>
              <a:spcBef>
                <a:spcPts val="0"/>
              </a:spcBef>
              <a:spcAft>
                <a:spcPts val="0"/>
              </a:spcAft>
              <a:buNone/>
            </a:pPr>
            <a:r>
              <a:t/>
            </a:r>
            <a:endParaRPr sz="4200">
              <a:solidFill>
                <a:schemeClr val="dk1"/>
              </a:solidFill>
              <a:latin typeface="Calibri"/>
              <a:ea typeface="Calibri"/>
              <a:cs typeface="Calibri"/>
              <a:sym typeface="Calibri"/>
            </a:endParaRPr>
          </a:p>
        </p:txBody>
      </p:sp>
      <p:pic>
        <p:nvPicPr>
          <p:cNvPr id="218" name="Google Shape;218;p16" title="rico.jpg"/>
          <p:cNvPicPr preferRelativeResize="0"/>
          <p:nvPr/>
        </p:nvPicPr>
        <p:blipFill>
          <a:blip r:embed="rId10">
            <a:alphaModFix/>
          </a:blip>
          <a:stretch>
            <a:fillRect/>
          </a:stretch>
        </p:blipFill>
        <p:spPr>
          <a:xfrm>
            <a:off x="1070777" y="3218500"/>
            <a:ext cx="4735398" cy="5175900"/>
          </a:xfrm>
          <a:prstGeom prst="rect">
            <a:avLst/>
          </a:prstGeom>
          <a:noFill/>
          <a:ln>
            <a:noFill/>
          </a:ln>
        </p:spPr>
      </p:pic>
      <p:pic>
        <p:nvPicPr>
          <p:cNvPr descr="preencoded.png" id="219" name="Google Shape;219;p16"/>
          <p:cNvPicPr preferRelativeResize="0"/>
          <p:nvPr/>
        </p:nvPicPr>
        <p:blipFill rotWithShape="1">
          <a:blip r:embed="rId11">
            <a:alphaModFix/>
          </a:blip>
          <a:srcRect b="0" l="0" r="0" t="0"/>
          <a:stretch/>
        </p:blipFill>
        <p:spPr>
          <a:xfrm>
            <a:off x="2163600" y="4590100"/>
            <a:ext cx="1296625" cy="1455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224" name="Shape 224"/>
        <p:cNvGrpSpPr/>
        <p:nvPr/>
      </p:nvGrpSpPr>
      <p:grpSpPr>
        <a:xfrm>
          <a:off x="0" y="0"/>
          <a:ext cx="0" cy="0"/>
          <a:chOff x="0" y="0"/>
          <a:chExt cx="0" cy="0"/>
        </a:xfrm>
      </p:grpSpPr>
      <p:pic>
        <p:nvPicPr>
          <p:cNvPr id="225" name="Google Shape;225;p17"/>
          <p:cNvPicPr preferRelativeResize="0"/>
          <p:nvPr/>
        </p:nvPicPr>
        <p:blipFill rotWithShape="1">
          <a:blip r:embed="rId3">
            <a:alphaModFix/>
          </a:blip>
          <a:srcRect b="0" l="0" r="0" t="38871"/>
          <a:stretch/>
        </p:blipFill>
        <p:spPr>
          <a:xfrm>
            <a:off x="-1579550" y="4538800"/>
            <a:ext cx="21447101" cy="9702901"/>
          </a:xfrm>
          <a:prstGeom prst="rect">
            <a:avLst/>
          </a:prstGeom>
          <a:noFill/>
          <a:ln>
            <a:noFill/>
          </a:ln>
        </p:spPr>
      </p:pic>
      <p:pic>
        <p:nvPicPr>
          <p:cNvPr id="226" name="Google Shape;226;p17"/>
          <p:cNvPicPr preferRelativeResize="0"/>
          <p:nvPr/>
        </p:nvPicPr>
        <p:blipFill rotWithShape="1">
          <a:blip r:embed="rId3">
            <a:alphaModFix/>
          </a:blip>
          <a:srcRect b="72061" l="0" r="0" t="0"/>
          <a:stretch/>
        </p:blipFill>
        <p:spPr>
          <a:xfrm>
            <a:off x="-1579550" y="0"/>
            <a:ext cx="21447101" cy="4434625"/>
          </a:xfrm>
          <a:prstGeom prst="rect">
            <a:avLst/>
          </a:prstGeom>
          <a:noFill/>
          <a:ln>
            <a:noFill/>
          </a:ln>
        </p:spPr>
      </p:pic>
      <p:pic>
        <p:nvPicPr>
          <p:cNvPr id="227" name="Google Shape;227;p17"/>
          <p:cNvPicPr preferRelativeResize="0"/>
          <p:nvPr/>
        </p:nvPicPr>
        <p:blipFill>
          <a:blip r:embed="rId4">
            <a:alphaModFix/>
          </a:blip>
          <a:stretch>
            <a:fillRect/>
          </a:stretch>
        </p:blipFill>
        <p:spPr>
          <a:xfrm>
            <a:off x="8352700" y="888400"/>
            <a:ext cx="1319849" cy="299075"/>
          </a:xfrm>
          <a:prstGeom prst="rect">
            <a:avLst/>
          </a:prstGeom>
          <a:noFill/>
          <a:ln>
            <a:noFill/>
          </a:ln>
        </p:spPr>
      </p:pic>
      <p:pic>
        <p:nvPicPr>
          <p:cNvPr descr="preencoded.png" id="228" name="Google Shape;228;p17"/>
          <p:cNvPicPr preferRelativeResize="0"/>
          <p:nvPr/>
        </p:nvPicPr>
        <p:blipFill rotWithShape="1">
          <a:blip r:embed="rId5">
            <a:alphaModFix/>
          </a:blip>
          <a:srcRect b="2391" l="0" r="0" t="0"/>
          <a:stretch/>
        </p:blipFill>
        <p:spPr>
          <a:xfrm>
            <a:off x="304800" y="304800"/>
            <a:ext cx="17678398" cy="9446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18"/>
          <p:cNvPicPr preferRelativeResize="0"/>
          <p:nvPr/>
        </p:nvPicPr>
        <p:blipFill rotWithShape="1">
          <a:blip r:embed="rId3">
            <a:alphaModFix/>
          </a:blip>
          <a:srcRect b="21565" l="6128" r="8758" t="1333"/>
          <a:stretch/>
        </p:blipFill>
        <p:spPr>
          <a:xfrm>
            <a:off x="0" y="52325"/>
            <a:ext cx="18287999" cy="10182349"/>
          </a:xfrm>
          <a:prstGeom prst="rect">
            <a:avLst/>
          </a:prstGeom>
          <a:noFill/>
          <a:ln>
            <a:noFill/>
          </a:ln>
        </p:spPr>
      </p:pic>
      <p:pic>
        <p:nvPicPr>
          <p:cNvPr descr="preencoded.png" id="235" name="Google Shape;235;p18"/>
          <p:cNvPicPr preferRelativeResize="0"/>
          <p:nvPr/>
        </p:nvPicPr>
        <p:blipFill rotWithShape="1">
          <a:blip r:embed="rId4">
            <a:alphaModFix/>
          </a:blip>
          <a:srcRect b="0" l="0" r="0" t="0"/>
          <a:stretch/>
        </p:blipFill>
        <p:spPr>
          <a:xfrm>
            <a:off x="304800" y="304800"/>
            <a:ext cx="17678398" cy="9677399"/>
          </a:xfrm>
          <a:prstGeom prst="rect">
            <a:avLst/>
          </a:prstGeom>
          <a:noFill/>
          <a:ln>
            <a:noFill/>
          </a:ln>
        </p:spPr>
      </p:pic>
      <p:pic>
        <p:nvPicPr>
          <p:cNvPr id="236" name="Google Shape;236;p18"/>
          <p:cNvPicPr preferRelativeResize="0"/>
          <p:nvPr/>
        </p:nvPicPr>
        <p:blipFill rotWithShape="1">
          <a:blip r:embed="rId5">
            <a:alphaModFix/>
          </a:blip>
          <a:srcRect b="0" l="52552" r="0" t="0"/>
          <a:stretch/>
        </p:blipFill>
        <p:spPr>
          <a:xfrm>
            <a:off x="13496151" y="3299000"/>
            <a:ext cx="2370601" cy="6375648"/>
          </a:xfrm>
          <a:prstGeom prst="rect">
            <a:avLst/>
          </a:prstGeom>
          <a:noFill/>
          <a:ln>
            <a:noFill/>
          </a:ln>
        </p:spPr>
      </p:pic>
      <p:sp>
        <p:nvSpPr>
          <p:cNvPr id="237" name="Google Shape;237;p18"/>
          <p:cNvSpPr/>
          <p:nvPr/>
        </p:nvSpPr>
        <p:spPr>
          <a:xfrm>
            <a:off x="1584691" y="7024079"/>
            <a:ext cx="12515400" cy="693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1000"/>
              </a:spcAft>
              <a:buClr>
                <a:srgbClr val="FFFFFF"/>
              </a:buClr>
              <a:buSzPts val="6300"/>
              <a:buFont typeface="Inter Medium"/>
              <a:buNone/>
            </a:pPr>
            <a:r>
              <a:t/>
            </a:r>
            <a:endParaRPr sz="7000">
              <a:solidFill>
                <a:srgbClr val="FFFFFF"/>
              </a:solidFill>
              <a:latin typeface="Helvetica Neue"/>
              <a:ea typeface="Helvetica Neue"/>
              <a:cs typeface="Helvetica Neue"/>
              <a:sym typeface="Helvetica Neue"/>
            </a:endParaRPr>
          </a:p>
        </p:txBody>
      </p:sp>
      <p:pic>
        <p:nvPicPr>
          <p:cNvPr id="238" name="Google Shape;238;p18"/>
          <p:cNvPicPr preferRelativeResize="0"/>
          <p:nvPr/>
        </p:nvPicPr>
        <p:blipFill rotWithShape="1">
          <a:blip r:embed="rId5">
            <a:alphaModFix/>
          </a:blip>
          <a:srcRect b="0" l="22570" r="0" t="0"/>
          <a:stretch/>
        </p:blipFill>
        <p:spPr>
          <a:xfrm flipH="1">
            <a:off x="6205848" y="3299000"/>
            <a:ext cx="7290301" cy="6375648"/>
          </a:xfrm>
          <a:prstGeom prst="rect">
            <a:avLst/>
          </a:prstGeom>
          <a:noFill/>
          <a:ln>
            <a:noFill/>
          </a:ln>
        </p:spPr>
      </p:pic>
      <p:pic>
        <p:nvPicPr>
          <p:cNvPr descr="preencoded.png" id="239" name="Google Shape;239;p18"/>
          <p:cNvPicPr preferRelativeResize="0"/>
          <p:nvPr/>
        </p:nvPicPr>
        <p:blipFill rotWithShape="1">
          <a:blip r:embed="rId6">
            <a:alphaModFix/>
          </a:blip>
          <a:srcRect b="0" l="0" r="0" t="0"/>
          <a:stretch/>
        </p:blipFill>
        <p:spPr>
          <a:xfrm>
            <a:off x="8966912" y="5125620"/>
            <a:ext cx="192362" cy="3952186"/>
          </a:xfrm>
          <a:prstGeom prst="rect">
            <a:avLst/>
          </a:prstGeom>
          <a:noFill/>
          <a:ln>
            <a:noFill/>
          </a:ln>
        </p:spPr>
      </p:pic>
      <p:grpSp>
        <p:nvGrpSpPr>
          <p:cNvPr id="240" name="Google Shape;240;p18"/>
          <p:cNvGrpSpPr/>
          <p:nvPr/>
        </p:nvGrpSpPr>
        <p:grpSpPr>
          <a:xfrm>
            <a:off x="9612660" y="3744436"/>
            <a:ext cx="4030892" cy="530527"/>
            <a:chOff x="12412899" y="3014451"/>
            <a:chExt cx="3723000" cy="657000"/>
          </a:xfrm>
        </p:grpSpPr>
        <p:sp>
          <p:nvSpPr>
            <p:cNvPr id="241" name="Google Shape;241;p18"/>
            <p:cNvSpPr/>
            <p:nvPr/>
          </p:nvSpPr>
          <p:spPr>
            <a:xfrm>
              <a:off x="12412902" y="3014451"/>
              <a:ext cx="3700800" cy="657000"/>
            </a:xfrm>
            <a:prstGeom prst="roundRect">
              <a:avLst>
                <a:gd fmla="val 50000" name="adj"/>
              </a:avLst>
            </a:prstGeom>
            <a:solidFill>
              <a:srgbClr val="3D31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highlight>
                  <a:srgbClr val="FFC232"/>
                </a:highlight>
              </a:endParaRPr>
            </a:p>
          </p:txBody>
        </p:sp>
        <p:sp>
          <p:nvSpPr>
            <p:cNvPr id="242" name="Google Shape;242;p18"/>
            <p:cNvSpPr/>
            <p:nvPr/>
          </p:nvSpPr>
          <p:spPr>
            <a:xfrm>
              <a:off x="12412899" y="3164500"/>
              <a:ext cx="3723000" cy="356700"/>
            </a:xfrm>
            <a:prstGeom prst="rect">
              <a:avLst/>
            </a:prstGeom>
            <a:noFill/>
            <a:ln>
              <a:noFill/>
            </a:ln>
          </p:spPr>
          <p:txBody>
            <a:bodyPr anchorCtr="0" anchor="ctr" bIns="0" lIns="0" spcFirstLastPara="1" rIns="0" wrap="square" tIns="0">
              <a:noAutofit/>
            </a:bodyPr>
            <a:lstStyle/>
            <a:p>
              <a:pPr indent="0" lvl="0" marL="0" marR="0" rtl="0" algn="ctr">
                <a:lnSpc>
                  <a:spcPct val="133333"/>
                </a:lnSpc>
                <a:spcBef>
                  <a:spcPts val="0"/>
                </a:spcBef>
                <a:spcAft>
                  <a:spcPts val="0"/>
                </a:spcAft>
                <a:buClr>
                  <a:srgbClr val="F7F6FE"/>
                </a:buClr>
                <a:buSzPts val="1800"/>
                <a:buFont typeface="Inter SemiBold"/>
                <a:buNone/>
              </a:pPr>
              <a:r>
                <a:rPr b="1" lang="en-US">
                  <a:solidFill>
                    <a:srgbClr val="F7F6FE"/>
                  </a:solidFill>
                  <a:latin typeface="Inter SemiBold"/>
                  <a:ea typeface="Inter SemiBold"/>
                  <a:cs typeface="Inter SemiBold"/>
                  <a:sym typeface="Inter SemiBold"/>
                </a:rPr>
                <a:t>Open-source license checks</a:t>
              </a:r>
              <a:endParaRPr>
                <a:solidFill>
                  <a:srgbClr val="000000"/>
                </a:solidFill>
                <a:latin typeface="Calibri"/>
                <a:ea typeface="Calibri"/>
                <a:cs typeface="Calibri"/>
                <a:sym typeface="Calibri"/>
              </a:endParaRPr>
            </a:p>
          </p:txBody>
        </p:sp>
      </p:grpSp>
      <p:grpSp>
        <p:nvGrpSpPr>
          <p:cNvPr id="243" name="Google Shape;243;p18"/>
          <p:cNvGrpSpPr/>
          <p:nvPr/>
        </p:nvGrpSpPr>
        <p:grpSpPr>
          <a:xfrm>
            <a:off x="9613564" y="4415365"/>
            <a:ext cx="4030962" cy="530528"/>
            <a:chOff x="12412850" y="3896351"/>
            <a:chExt cx="2448349" cy="657000"/>
          </a:xfrm>
        </p:grpSpPr>
        <p:sp>
          <p:nvSpPr>
            <p:cNvPr id="244" name="Google Shape;244;p18"/>
            <p:cNvSpPr/>
            <p:nvPr/>
          </p:nvSpPr>
          <p:spPr>
            <a:xfrm>
              <a:off x="12412899" y="3896351"/>
              <a:ext cx="2448300" cy="657000"/>
            </a:xfrm>
            <a:prstGeom prst="roundRect">
              <a:avLst>
                <a:gd fmla="val 50000" name="adj"/>
              </a:avLst>
            </a:prstGeom>
            <a:solidFill>
              <a:srgbClr val="3D31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highlight>
                  <a:srgbClr val="FFC232"/>
                </a:highlight>
              </a:endParaRPr>
            </a:p>
          </p:txBody>
        </p:sp>
        <p:sp>
          <p:nvSpPr>
            <p:cNvPr id="245" name="Google Shape;245;p18"/>
            <p:cNvSpPr/>
            <p:nvPr/>
          </p:nvSpPr>
          <p:spPr>
            <a:xfrm>
              <a:off x="12412850" y="4046425"/>
              <a:ext cx="2448300" cy="356700"/>
            </a:xfrm>
            <a:prstGeom prst="rect">
              <a:avLst/>
            </a:prstGeom>
            <a:noFill/>
            <a:ln>
              <a:noFill/>
            </a:ln>
          </p:spPr>
          <p:txBody>
            <a:bodyPr anchorCtr="0" anchor="ctr" bIns="0" lIns="0" spcFirstLastPara="1" rIns="0" wrap="square" tIns="0">
              <a:noAutofit/>
            </a:bodyPr>
            <a:lstStyle/>
            <a:p>
              <a:pPr indent="0" lvl="0" marL="0" marR="0" rtl="0" algn="ctr">
                <a:lnSpc>
                  <a:spcPct val="133333"/>
                </a:lnSpc>
                <a:spcBef>
                  <a:spcPts val="0"/>
                </a:spcBef>
                <a:spcAft>
                  <a:spcPts val="0"/>
                </a:spcAft>
                <a:buClr>
                  <a:srgbClr val="F7F6FE"/>
                </a:buClr>
                <a:buSzPts val="1800"/>
                <a:buFont typeface="Inter SemiBold"/>
                <a:buNone/>
              </a:pPr>
              <a:r>
                <a:rPr b="1" lang="en-US">
                  <a:solidFill>
                    <a:srgbClr val="F7F6FE"/>
                  </a:solidFill>
                  <a:latin typeface="Inter SemiBold"/>
                  <a:ea typeface="Inter SemiBold"/>
                  <a:cs typeface="Inter SemiBold"/>
                  <a:sym typeface="Inter SemiBold"/>
                </a:rPr>
                <a:t>Secrets detection</a:t>
              </a:r>
              <a:endParaRPr>
                <a:solidFill>
                  <a:srgbClr val="000000"/>
                </a:solidFill>
                <a:latin typeface="Calibri"/>
                <a:ea typeface="Calibri"/>
                <a:cs typeface="Calibri"/>
                <a:sym typeface="Calibri"/>
              </a:endParaRPr>
            </a:p>
          </p:txBody>
        </p:sp>
      </p:grpSp>
      <p:grpSp>
        <p:nvGrpSpPr>
          <p:cNvPr id="246" name="Google Shape;246;p18"/>
          <p:cNvGrpSpPr/>
          <p:nvPr/>
        </p:nvGrpSpPr>
        <p:grpSpPr>
          <a:xfrm>
            <a:off x="9620289" y="5092618"/>
            <a:ext cx="4031038" cy="530528"/>
            <a:chOff x="12421647" y="4774731"/>
            <a:chExt cx="3539103" cy="657000"/>
          </a:xfrm>
        </p:grpSpPr>
        <p:sp>
          <p:nvSpPr>
            <p:cNvPr id="247" name="Google Shape;247;p18"/>
            <p:cNvSpPr/>
            <p:nvPr/>
          </p:nvSpPr>
          <p:spPr>
            <a:xfrm>
              <a:off x="12421647" y="4774731"/>
              <a:ext cx="3539100" cy="657000"/>
            </a:xfrm>
            <a:prstGeom prst="roundRect">
              <a:avLst>
                <a:gd fmla="val 50000" name="adj"/>
              </a:avLst>
            </a:prstGeom>
            <a:solidFill>
              <a:srgbClr val="3D31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highlight>
                  <a:srgbClr val="FFC232"/>
                </a:highlight>
              </a:endParaRPr>
            </a:p>
          </p:txBody>
        </p:sp>
        <p:sp>
          <p:nvSpPr>
            <p:cNvPr id="248" name="Google Shape;248;p18"/>
            <p:cNvSpPr/>
            <p:nvPr/>
          </p:nvSpPr>
          <p:spPr>
            <a:xfrm>
              <a:off x="12421650" y="4924800"/>
              <a:ext cx="3539100" cy="356700"/>
            </a:xfrm>
            <a:prstGeom prst="rect">
              <a:avLst/>
            </a:prstGeom>
            <a:noFill/>
            <a:ln>
              <a:noFill/>
            </a:ln>
          </p:spPr>
          <p:txBody>
            <a:bodyPr anchorCtr="0" anchor="ctr" bIns="0" lIns="0" spcFirstLastPara="1" rIns="0" wrap="square" tIns="0">
              <a:noAutofit/>
            </a:bodyPr>
            <a:lstStyle/>
            <a:p>
              <a:pPr indent="0" lvl="0" marL="0" marR="0" rtl="0" algn="ctr">
                <a:lnSpc>
                  <a:spcPct val="133333"/>
                </a:lnSpc>
                <a:spcBef>
                  <a:spcPts val="0"/>
                </a:spcBef>
                <a:spcAft>
                  <a:spcPts val="0"/>
                </a:spcAft>
                <a:buClr>
                  <a:srgbClr val="F7F6FE"/>
                </a:buClr>
                <a:buSzPts val="1800"/>
                <a:buFont typeface="Inter SemiBold"/>
                <a:buNone/>
              </a:pPr>
              <a:r>
                <a:rPr b="1" lang="en-US">
                  <a:solidFill>
                    <a:srgbClr val="F7F6FE"/>
                  </a:solidFill>
                  <a:latin typeface="Inter SemiBold"/>
                  <a:ea typeface="Inter SemiBold"/>
                  <a:cs typeface="Inter SemiBold"/>
                  <a:sym typeface="Inter SemiBold"/>
                </a:rPr>
                <a:t>Surface monitoring (DAST)</a:t>
              </a:r>
              <a:endParaRPr>
                <a:solidFill>
                  <a:srgbClr val="000000"/>
                </a:solidFill>
                <a:latin typeface="Calibri"/>
                <a:ea typeface="Calibri"/>
                <a:cs typeface="Calibri"/>
                <a:sym typeface="Calibri"/>
              </a:endParaRPr>
            </a:p>
          </p:txBody>
        </p:sp>
      </p:grpSp>
      <p:grpSp>
        <p:nvGrpSpPr>
          <p:cNvPr id="249" name="Google Shape;249;p18"/>
          <p:cNvGrpSpPr/>
          <p:nvPr/>
        </p:nvGrpSpPr>
        <p:grpSpPr>
          <a:xfrm>
            <a:off x="9651166" y="5773896"/>
            <a:ext cx="3992114" cy="530527"/>
            <a:chOff x="12464117" y="5643586"/>
            <a:chExt cx="3539108" cy="657000"/>
          </a:xfrm>
        </p:grpSpPr>
        <p:sp>
          <p:nvSpPr>
            <p:cNvPr id="250" name="Google Shape;250;p18"/>
            <p:cNvSpPr/>
            <p:nvPr/>
          </p:nvSpPr>
          <p:spPr>
            <a:xfrm>
              <a:off x="12464117" y="5643586"/>
              <a:ext cx="3539100" cy="657000"/>
            </a:xfrm>
            <a:prstGeom prst="roundRect">
              <a:avLst>
                <a:gd fmla="val 50000" name="adj"/>
              </a:avLst>
            </a:prstGeom>
            <a:solidFill>
              <a:srgbClr val="3D319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highlight>
                  <a:srgbClr val="FFC232"/>
                </a:highlight>
              </a:endParaRPr>
            </a:p>
          </p:txBody>
        </p:sp>
        <p:sp>
          <p:nvSpPr>
            <p:cNvPr id="251" name="Google Shape;251;p18"/>
            <p:cNvSpPr/>
            <p:nvPr/>
          </p:nvSpPr>
          <p:spPr>
            <a:xfrm>
              <a:off x="12464125" y="5793650"/>
              <a:ext cx="3539100" cy="356700"/>
            </a:xfrm>
            <a:prstGeom prst="rect">
              <a:avLst/>
            </a:prstGeom>
            <a:noFill/>
            <a:ln>
              <a:noFill/>
            </a:ln>
          </p:spPr>
          <p:txBody>
            <a:bodyPr anchorCtr="0" anchor="ctr" bIns="0" lIns="0" spcFirstLastPara="1" rIns="0" wrap="square" tIns="0">
              <a:noAutofit/>
            </a:bodyPr>
            <a:lstStyle/>
            <a:p>
              <a:pPr indent="0" lvl="0" marL="0" marR="0" rtl="0" algn="ctr">
                <a:lnSpc>
                  <a:spcPct val="133333"/>
                </a:lnSpc>
                <a:spcBef>
                  <a:spcPts val="0"/>
                </a:spcBef>
                <a:spcAft>
                  <a:spcPts val="0"/>
                </a:spcAft>
                <a:buClr>
                  <a:srgbClr val="F7F6FE"/>
                </a:buClr>
                <a:buSzPts val="1800"/>
                <a:buFont typeface="Inter SemiBold"/>
                <a:buNone/>
              </a:pPr>
              <a:r>
                <a:rPr b="1" lang="en-US">
                  <a:solidFill>
                    <a:srgbClr val="F7F6FE"/>
                  </a:solidFill>
                  <a:latin typeface="Inter SemiBold"/>
                  <a:ea typeface="Inter SemiBold"/>
                  <a:cs typeface="Inter SemiBold"/>
                  <a:sym typeface="Inter SemiBold"/>
                </a:rPr>
                <a:t>Static code analysis (SAST)</a:t>
              </a:r>
              <a:endParaRPr>
                <a:solidFill>
                  <a:srgbClr val="000000"/>
                </a:solidFill>
                <a:latin typeface="Calibri"/>
                <a:ea typeface="Calibri"/>
                <a:cs typeface="Calibri"/>
                <a:sym typeface="Calibri"/>
              </a:endParaRPr>
            </a:p>
          </p:txBody>
        </p:sp>
      </p:grpSp>
      <p:grpSp>
        <p:nvGrpSpPr>
          <p:cNvPr id="252" name="Google Shape;252;p18"/>
          <p:cNvGrpSpPr/>
          <p:nvPr/>
        </p:nvGrpSpPr>
        <p:grpSpPr>
          <a:xfrm>
            <a:off x="9613263" y="6461750"/>
            <a:ext cx="3992097" cy="530527"/>
            <a:chOff x="12412897" y="6512425"/>
            <a:chExt cx="4073153" cy="657000"/>
          </a:xfrm>
        </p:grpSpPr>
        <p:sp>
          <p:nvSpPr>
            <p:cNvPr id="253" name="Google Shape;253;p18"/>
            <p:cNvSpPr/>
            <p:nvPr/>
          </p:nvSpPr>
          <p:spPr>
            <a:xfrm>
              <a:off x="12412897" y="6512425"/>
              <a:ext cx="4064400" cy="657000"/>
            </a:xfrm>
            <a:prstGeom prst="roundRect">
              <a:avLst>
                <a:gd fmla="val 50000" name="adj"/>
              </a:avLst>
            </a:prstGeom>
            <a:solidFill>
              <a:srgbClr val="3D31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highlight>
                  <a:srgbClr val="FFC232"/>
                </a:highlight>
              </a:endParaRPr>
            </a:p>
          </p:txBody>
        </p:sp>
        <p:sp>
          <p:nvSpPr>
            <p:cNvPr id="254" name="Google Shape;254;p18"/>
            <p:cNvSpPr/>
            <p:nvPr/>
          </p:nvSpPr>
          <p:spPr>
            <a:xfrm>
              <a:off x="12421650" y="6662475"/>
              <a:ext cx="4064400" cy="356700"/>
            </a:xfrm>
            <a:prstGeom prst="rect">
              <a:avLst/>
            </a:prstGeom>
            <a:noFill/>
            <a:ln>
              <a:noFill/>
            </a:ln>
          </p:spPr>
          <p:txBody>
            <a:bodyPr anchorCtr="0" anchor="ctr" bIns="0" lIns="0" spcFirstLastPara="1" rIns="0" wrap="square" tIns="0">
              <a:noAutofit/>
            </a:bodyPr>
            <a:lstStyle/>
            <a:p>
              <a:pPr indent="0" lvl="0" marL="0" rtl="0" algn="ctr">
                <a:lnSpc>
                  <a:spcPct val="133333"/>
                </a:lnSpc>
                <a:spcBef>
                  <a:spcPts val="0"/>
                </a:spcBef>
                <a:spcAft>
                  <a:spcPts val="0"/>
                </a:spcAft>
                <a:buClr>
                  <a:srgbClr val="F7F6FE"/>
                </a:buClr>
                <a:buSzPts val="1800"/>
                <a:buFont typeface="Inter SemiBold"/>
                <a:buNone/>
              </a:pPr>
              <a:r>
                <a:rPr b="1" lang="en-US">
                  <a:solidFill>
                    <a:srgbClr val="F7F6FE"/>
                  </a:solidFill>
                  <a:latin typeface="Inter SemiBold"/>
                  <a:ea typeface="Inter SemiBold"/>
                  <a:cs typeface="Inter SemiBold"/>
                  <a:sym typeface="Inter SemiBold"/>
                </a:rPr>
                <a:t>Cloud</a:t>
              </a:r>
              <a:r>
                <a:rPr b="1" lang="en-US">
                  <a:solidFill>
                    <a:srgbClr val="F7F6FE"/>
                  </a:solidFill>
                  <a:latin typeface="Inter SemiBold"/>
                  <a:ea typeface="Inter SemiBold"/>
                  <a:cs typeface="Inter SemiBold"/>
                  <a:sym typeface="Inter SemiBold"/>
                </a:rPr>
                <a:t> Misconfig checks (CSPM)</a:t>
              </a:r>
              <a:endParaRPr b="1">
                <a:solidFill>
                  <a:srgbClr val="F7F6FE"/>
                </a:solidFill>
                <a:latin typeface="Inter SemiBold"/>
                <a:ea typeface="Inter SemiBold"/>
                <a:cs typeface="Inter SemiBold"/>
                <a:sym typeface="Inter SemiBold"/>
              </a:endParaRPr>
            </a:p>
          </p:txBody>
        </p:sp>
      </p:grpSp>
      <p:grpSp>
        <p:nvGrpSpPr>
          <p:cNvPr id="255" name="Google Shape;255;p18"/>
          <p:cNvGrpSpPr/>
          <p:nvPr/>
        </p:nvGrpSpPr>
        <p:grpSpPr>
          <a:xfrm>
            <a:off x="9619686" y="7143154"/>
            <a:ext cx="3992062" cy="530528"/>
            <a:chOff x="12421650" y="7550869"/>
            <a:chExt cx="4064408" cy="657000"/>
          </a:xfrm>
        </p:grpSpPr>
        <p:sp>
          <p:nvSpPr>
            <p:cNvPr id="256" name="Google Shape;256;p18"/>
            <p:cNvSpPr/>
            <p:nvPr/>
          </p:nvSpPr>
          <p:spPr>
            <a:xfrm>
              <a:off x="12421658" y="7550869"/>
              <a:ext cx="4064400" cy="657000"/>
            </a:xfrm>
            <a:prstGeom prst="roundRect">
              <a:avLst>
                <a:gd fmla="val 50000" name="adj"/>
              </a:avLst>
            </a:prstGeom>
            <a:solidFill>
              <a:srgbClr val="3D31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highlight>
                  <a:srgbClr val="FFC232"/>
                </a:highlight>
              </a:endParaRPr>
            </a:p>
          </p:txBody>
        </p:sp>
        <p:sp>
          <p:nvSpPr>
            <p:cNvPr id="257" name="Google Shape;257;p18"/>
            <p:cNvSpPr/>
            <p:nvPr/>
          </p:nvSpPr>
          <p:spPr>
            <a:xfrm>
              <a:off x="12421650" y="7700925"/>
              <a:ext cx="4064400" cy="356700"/>
            </a:xfrm>
            <a:prstGeom prst="rect">
              <a:avLst/>
            </a:prstGeom>
            <a:noFill/>
            <a:ln>
              <a:noFill/>
            </a:ln>
          </p:spPr>
          <p:txBody>
            <a:bodyPr anchorCtr="0" anchor="ctr" bIns="0" lIns="0" spcFirstLastPara="1" rIns="0" wrap="square" tIns="0">
              <a:noAutofit/>
            </a:bodyPr>
            <a:lstStyle/>
            <a:p>
              <a:pPr indent="0" lvl="0" marL="0" marR="0" rtl="0" algn="ctr">
                <a:lnSpc>
                  <a:spcPct val="133333"/>
                </a:lnSpc>
                <a:spcBef>
                  <a:spcPts val="0"/>
                </a:spcBef>
                <a:spcAft>
                  <a:spcPts val="0"/>
                </a:spcAft>
                <a:buClr>
                  <a:srgbClr val="F7F6FE"/>
                </a:buClr>
                <a:buSzPts val="1800"/>
                <a:buFont typeface="Inter SemiBold"/>
                <a:buNone/>
              </a:pPr>
              <a:r>
                <a:rPr b="1" lang="en-US">
                  <a:solidFill>
                    <a:srgbClr val="F7F6FE"/>
                  </a:solidFill>
                  <a:latin typeface="Inter SemiBold"/>
                  <a:ea typeface="Inter SemiBold"/>
                  <a:cs typeface="Inter SemiBold"/>
                  <a:sym typeface="Inter SemiBold"/>
                </a:rPr>
                <a:t>Infrastructure as Code scanning</a:t>
              </a:r>
              <a:endParaRPr b="1">
                <a:solidFill>
                  <a:srgbClr val="F7F6FE"/>
                </a:solidFill>
                <a:latin typeface="Inter SemiBold"/>
                <a:ea typeface="Inter SemiBold"/>
                <a:cs typeface="Inter SemiBold"/>
                <a:sym typeface="Inter SemiBold"/>
              </a:endParaRPr>
            </a:p>
          </p:txBody>
        </p:sp>
      </p:grpSp>
      <p:grpSp>
        <p:nvGrpSpPr>
          <p:cNvPr id="258" name="Google Shape;258;p18"/>
          <p:cNvGrpSpPr/>
          <p:nvPr/>
        </p:nvGrpSpPr>
        <p:grpSpPr>
          <a:xfrm>
            <a:off x="9619897" y="7830007"/>
            <a:ext cx="3992100" cy="530527"/>
            <a:chOff x="12421647" y="8359273"/>
            <a:chExt cx="3442653" cy="657000"/>
          </a:xfrm>
        </p:grpSpPr>
        <p:sp>
          <p:nvSpPr>
            <p:cNvPr id="259" name="Google Shape;259;p18"/>
            <p:cNvSpPr/>
            <p:nvPr/>
          </p:nvSpPr>
          <p:spPr>
            <a:xfrm>
              <a:off x="12421647" y="8359273"/>
              <a:ext cx="3442500" cy="657000"/>
            </a:xfrm>
            <a:prstGeom prst="roundRect">
              <a:avLst>
                <a:gd fmla="val 50000" name="adj"/>
              </a:avLst>
            </a:prstGeom>
            <a:solidFill>
              <a:srgbClr val="3D31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highlight>
                  <a:srgbClr val="FFC232"/>
                </a:highlight>
              </a:endParaRPr>
            </a:p>
          </p:txBody>
        </p:sp>
        <p:sp>
          <p:nvSpPr>
            <p:cNvPr id="260" name="Google Shape;260;p18"/>
            <p:cNvSpPr/>
            <p:nvPr/>
          </p:nvSpPr>
          <p:spPr>
            <a:xfrm>
              <a:off x="12421800" y="8509350"/>
              <a:ext cx="3442500" cy="356700"/>
            </a:xfrm>
            <a:prstGeom prst="rect">
              <a:avLst/>
            </a:prstGeom>
            <a:noFill/>
            <a:ln>
              <a:noFill/>
            </a:ln>
          </p:spPr>
          <p:txBody>
            <a:bodyPr anchorCtr="0" anchor="ctr" bIns="0" lIns="0" spcFirstLastPara="1" rIns="0" wrap="square" tIns="0">
              <a:noAutofit/>
            </a:bodyPr>
            <a:lstStyle/>
            <a:p>
              <a:pPr indent="0" lvl="0" marL="0" marR="0" rtl="0" algn="ctr">
                <a:lnSpc>
                  <a:spcPct val="133333"/>
                </a:lnSpc>
                <a:spcBef>
                  <a:spcPts val="0"/>
                </a:spcBef>
                <a:spcAft>
                  <a:spcPts val="0"/>
                </a:spcAft>
                <a:buClr>
                  <a:srgbClr val="F7F6FE"/>
                </a:buClr>
                <a:buSzPts val="1800"/>
                <a:buFont typeface="Inter SemiBold"/>
                <a:buNone/>
              </a:pPr>
              <a:r>
                <a:rPr b="1" lang="en-US">
                  <a:solidFill>
                    <a:srgbClr val="F7F6FE"/>
                  </a:solidFill>
                  <a:latin typeface="Inter SemiBold"/>
                  <a:ea typeface="Inter SemiBold"/>
                  <a:cs typeface="Inter SemiBold"/>
                  <a:sym typeface="Inter SemiBold"/>
                </a:rPr>
                <a:t>Virtual Machine scanning</a:t>
              </a:r>
              <a:endParaRPr>
                <a:solidFill>
                  <a:srgbClr val="000000"/>
                </a:solidFill>
                <a:latin typeface="Calibri"/>
                <a:ea typeface="Calibri"/>
                <a:cs typeface="Calibri"/>
                <a:sym typeface="Calibri"/>
              </a:endParaRPr>
            </a:p>
          </p:txBody>
        </p:sp>
      </p:grpSp>
      <p:grpSp>
        <p:nvGrpSpPr>
          <p:cNvPr id="261" name="Google Shape;261;p18"/>
          <p:cNvGrpSpPr/>
          <p:nvPr/>
        </p:nvGrpSpPr>
        <p:grpSpPr>
          <a:xfrm>
            <a:off x="9619804" y="8482225"/>
            <a:ext cx="3992149" cy="530528"/>
            <a:chOff x="12421664" y="9201032"/>
            <a:chExt cx="5369400" cy="657000"/>
          </a:xfrm>
        </p:grpSpPr>
        <p:sp>
          <p:nvSpPr>
            <p:cNvPr id="262" name="Google Shape;262;p18"/>
            <p:cNvSpPr/>
            <p:nvPr/>
          </p:nvSpPr>
          <p:spPr>
            <a:xfrm>
              <a:off x="12421664" y="9201032"/>
              <a:ext cx="5369400" cy="657000"/>
            </a:xfrm>
            <a:prstGeom prst="roundRect">
              <a:avLst>
                <a:gd fmla="val 50000" name="adj"/>
              </a:avLst>
            </a:prstGeom>
            <a:solidFill>
              <a:srgbClr val="3D31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highlight>
                  <a:srgbClr val="FFC232"/>
                </a:highlight>
              </a:endParaRPr>
            </a:p>
          </p:txBody>
        </p:sp>
        <p:sp>
          <p:nvSpPr>
            <p:cNvPr id="263" name="Google Shape;263;p18"/>
            <p:cNvSpPr/>
            <p:nvPr/>
          </p:nvSpPr>
          <p:spPr>
            <a:xfrm>
              <a:off x="13834081" y="9371085"/>
              <a:ext cx="2526900" cy="356700"/>
            </a:xfrm>
            <a:prstGeom prst="rect">
              <a:avLst/>
            </a:prstGeom>
            <a:noFill/>
            <a:ln>
              <a:noFill/>
            </a:ln>
          </p:spPr>
          <p:txBody>
            <a:bodyPr anchorCtr="0" anchor="ctr" bIns="0" lIns="0" spcFirstLastPara="1" rIns="0" wrap="square" tIns="0">
              <a:noAutofit/>
            </a:bodyPr>
            <a:lstStyle/>
            <a:p>
              <a:pPr indent="0" lvl="0" marL="0" marR="0" rtl="0" algn="ctr">
                <a:lnSpc>
                  <a:spcPct val="133333"/>
                </a:lnSpc>
                <a:spcBef>
                  <a:spcPts val="0"/>
                </a:spcBef>
                <a:spcAft>
                  <a:spcPts val="0"/>
                </a:spcAft>
                <a:buClr>
                  <a:srgbClr val="F7F6FE"/>
                </a:buClr>
                <a:buSzPts val="1800"/>
                <a:buFont typeface="Inter SemiBold"/>
                <a:buNone/>
              </a:pPr>
              <a:r>
                <a:rPr b="1" lang="en-US">
                  <a:solidFill>
                    <a:srgbClr val="F7F6FE"/>
                  </a:solidFill>
                  <a:latin typeface="Inter SemiBold"/>
                  <a:ea typeface="Inter SemiBold"/>
                  <a:cs typeface="Inter SemiBold"/>
                  <a:sym typeface="Inter SemiBold"/>
                </a:rPr>
                <a:t>Malware scanning</a:t>
              </a:r>
              <a:endParaRPr>
                <a:solidFill>
                  <a:srgbClr val="000000"/>
                </a:solidFill>
                <a:latin typeface="Calibri"/>
                <a:ea typeface="Calibri"/>
                <a:cs typeface="Calibri"/>
                <a:sym typeface="Calibri"/>
              </a:endParaRPr>
            </a:p>
          </p:txBody>
        </p:sp>
      </p:grpSp>
      <p:grpSp>
        <p:nvGrpSpPr>
          <p:cNvPr id="264" name="Google Shape;264;p18"/>
          <p:cNvGrpSpPr/>
          <p:nvPr/>
        </p:nvGrpSpPr>
        <p:grpSpPr>
          <a:xfrm>
            <a:off x="9651364" y="3073508"/>
            <a:ext cx="4031083" cy="530528"/>
            <a:chOff x="12412900" y="2154663"/>
            <a:chExt cx="5138411" cy="657000"/>
          </a:xfrm>
        </p:grpSpPr>
        <p:sp>
          <p:nvSpPr>
            <p:cNvPr id="265" name="Google Shape;265;p18"/>
            <p:cNvSpPr/>
            <p:nvPr/>
          </p:nvSpPr>
          <p:spPr>
            <a:xfrm>
              <a:off x="12412911" y="2154663"/>
              <a:ext cx="5138400" cy="657000"/>
            </a:xfrm>
            <a:prstGeom prst="roundRect">
              <a:avLst>
                <a:gd fmla="val 50000" name="adj"/>
              </a:avLst>
            </a:prstGeom>
            <a:solidFill>
              <a:srgbClr val="3D31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highlight>
                  <a:srgbClr val="FFC232"/>
                </a:highlight>
              </a:endParaRPr>
            </a:p>
          </p:txBody>
        </p:sp>
        <p:sp>
          <p:nvSpPr>
            <p:cNvPr id="266" name="Google Shape;266;p18"/>
            <p:cNvSpPr/>
            <p:nvPr/>
          </p:nvSpPr>
          <p:spPr>
            <a:xfrm>
              <a:off x="12412900" y="2290532"/>
              <a:ext cx="5138400" cy="356700"/>
            </a:xfrm>
            <a:prstGeom prst="rect">
              <a:avLst/>
            </a:prstGeom>
            <a:noFill/>
            <a:ln>
              <a:noFill/>
            </a:ln>
          </p:spPr>
          <p:txBody>
            <a:bodyPr anchorCtr="0" anchor="ctr" bIns="0" lIns="0" spcFirstLastPara="1" rIns="0" wrap="square" tIns="0">
              <a:noAutofit/>
            </a:bodyPr>
            <a:lstStyle/>
            <a:p>
              <a:pPr indent="0" lvl="0" marL="0" marR="0" rtl="0" algn="ctr">
                <a:lnSpc>
                  <a:spcPct val="133333"/>
                </a:lnSpc>
                <a:spcBef>
                  <a:spcPts val="0"/>
                </a:spcBef>
                <a:spcAft>
                  <a:spcPts val="0"/>
                </a:spcAft>
                <a:buClr>
                  <a:srgbClr val="F7F6FE"/>
                </a:buClr>
                <a:buSzPts val="1800"/>
                <a:buFont typeface="Inter SemiBold"/>
                <a:buNone/>
              </a:pPr>
              <a:r>
                <a:rPr b="1" lang="en-US">
                  <a:solidFill>
                    <a:srgbClr val="F7F6FE"/>
                  </a:solidFill>
                  <a:latin typeface="Inter SemiBold"/>
                  <a:ea typeface="Inter SemiBold"/>
                  <a:cs typeface="Inter SemiBold"/>
                  <a:sym typeface="Inter SemiBold"/>
                </a:rPr>
                <a:t>Open-source dependency scanning (SCA)</a:t>
              </a:r>
              <a:endParaRPr>
                <a:solidFill>
                  <a:srgbClr val="000000"/>
                </a:solidFill>
                <a:latin typeface="Calibri"/>
                <a:ea typeface="Calibri"/>
                <a:cs typeface="Calibri"/>
                <a:sym typeface="Calibri"/>
              </a:endParaRPr>
            </a:p>
          </p:txBody>
        </p:sp>
      </p:grpSp>
      <p:grpSp>
        <p:nvGrpSpPr>
          <p:cNvPr id="267" name="Google Shape;267;p18"/>
          <p:cNvGrpSpPr/>
          <p:nvPr/>
        </p:nvGrpSpPr>
        <p:grpSpPr>
          <a:xfrm>
            <a:off x="9639723" y="7834835"/>
            <a:ext cx="3992182" cy="530527"/>
            <a:chOff x="12418775" y="9218443"/>
            <a:chExt cx="3442723" cy="657000"/>
          </a:xfrm>
        </p:grpSpPr>
        <p:grpSp>
          <p:nvGrpSpPr>
            <p:cNvPr id="268" name="Google Shape;268;p18"/>
            <p:cNvGrpSpPr/>
            <p:nvPr/>
          </p:nvGrpSpPr>
          <p:grpSpPr>
            <a:xfrm>
              <a:off x="12418845" y="9218443"/>
              <a:ext cx="3442653" cy="657000"/>
              <a:chOff x="12370620" y="8359273"/>
              <a:chExt cx="3442653" cy="657000"/>
            </a:xfrm>
          </p:grpSpPr>
          <p:sp>
            <p:nvSpPr>
              <p:cNvPr id="269" name="Google Shape;269;p18"/>
              <p:cNvSpPr/>
              <p:nvPr/>
            </p:nvSpPr>
            <p:spPr>
              <a:xfrm>
                <a:off x="12370620" y="8359273"/>
                <a:ext cx="3442500" cy="657000"/>
              </a:xfrm>
              <a:prstGeom prst="roundRect">
                <a:avLst>
                  <a:gd fmla="val 50000" name="adj"/>
                </a:avLst>
              </a:prstGeom>
              <a:solidFill>
                <a:srgbClr val="3D31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highlight>
                    <a:srgbClr val="FFC232"/>
                  </a:highlight>
                </a:endParaRPr>
              </a:p>
            </p:txBody>
          </p:sp>
          <p:sp>
            <p:nvSpPr>
              <p:cNvPr id="270" name="Google Shape;270;p18"/>
              <p:cNvSpPr/>
              <p:nvPr/>
            </p:nvSpPr>
            <p:spPr>
              <a:xfrm>
                <a:off x="12370773" y="8509350"/>
                <a:ext cx="3442500" cy="356700"/>
              </a:xfrm>
              <a:prstGeom prst="rect">
                <a:avLst/>
              </a:prstGeom>
              <a:noFill/>
              <a:ln>
                <a:noFill/>
              </a:ln>
            </p:spPr>
            <p:txBody>
              <a:bodyPr anchorCtr="0" anchor="ctr" bIns="0" lIns="0" spcFirstLastPara="1" rIns="0" wrap="square" tIns="0">
                <a:noAutofit/>
              </a:bodyPr>
              <a:lstStyle/>
              <a:p>
                <a:pPr indent="0" lvl="0" marL="0" marR="0" rtl="0" algn="ctr">
                  <a:lnSpc>
                    <a:spcPct val="133333"/>
                  </a:lnSpc>
                  <a:spcBef>
                    <a:spcPts val="0"/>
                  </a:spcBef>
                  <a:spcAft>
                    <a:spcPts val="0"/>
                  </a:spcAft>
                  <a:buClr>
                    <a:srgbClr val="F7F6FE"/>
                  </a:buClr>
                  <a:buSzPts val="1800"/>
                  <a:buFont typeface="Inter SemiBold"/>
                  <a:buNone/>
                </a:pPr>
                <a:r>
                  <a:t/>
                </a:r>
                <a:endParaRPr>
                  <a:solidFill>
                    <a:srgbClr val="000000"/>
                  </a:solidFill>
                  <a:latin typeface="Calibri"/>
                  <a:ea typeface="Calibri"/>
                  <a:cs typeface="Calibri"/>
                  <a:sym typeface="Calibri"/>
                </a:endParaRPr>
              </a:p>
            </p:txBody>
          </p:sp>
        </p:grpSp>
        <p:sp>
          <p:nvSpPr>
            <p:cNvPr id="271" name="Google Shape;271;p18"/>
            <p:cNvSpPr/>
            <p:nvPr/>
          </p:nvSpPr>
          <p:spPr>
            <a:xfrm>
              <a:off x="12418775" y="9368600"/>
              <a:ext cx="3442500" cy="356700"/>
            </a:xfrm>
            <a:prstGeom prst="rect">
              <a:avLst/>
            </a:prstGeom>
            <a:noFill/>
            <a:ln>
              <a:noFill/>
            </a:ln>
          </p:spPr>
          <p:txBody>
            <a:bodyPr anchorCtr="0" anchor="ctr" bIns="0" lIns="0" spcFirstLastPara="1" rIns="0" wrap="square" tIns="0">
              <a:noAutofit/>
            </a:bodyPr>
            <a:lstStyle/>
            <a:p>
              <a:pPr indent="0" lvl="0" marL="0" marR="0" rtl="0" algn="ctr">
                <a:lnSpc>
                  <a:spcPct val="133333"/>
                </a:lnSpc>
                <a:spcBef>
                  <a:spcPts val="0"/>
                </a:spcBef>
                <a:spcAft>
                  <a:spcPts val="0"/>
                </a:spcAft>
                <a:buClr>
                  <a:srgbClr val="F7F6FE"/>
                </a:buClr>
                <a:buSzPts val="1800"/>
                <a:buFont typeface="Inter SemiBold"/>
                <a:buNone/>
              </a:pPr>
              <a:r>
                <a:rPr b="1" lang="en-US">
                  <a:solidFill>
                    <a:srgbClr val="F7F6FE"/>
                  </a:solidFill>
                  <a:latin typeface="Inter SemiBold"/>
                  <a:ea typeface="Inter SemiBold"/>
                  <a:cs typeface="Inter SemiBold"/>
                  <a:sym typeface="Inter SemiBold"/>
                </a:rPr>
                <a:t>Container scanning</a:t>
              </a:r>
              <a:endParaRPr>
                <a:solidFill>
                  <a:srgbClr val="000000"/>
                </a:solidFill>
                <a:latin typeface="Calibri"/>
                <a:ea typeface="Calibri"/>
                <a:cs typeface="Calibri"/>
                <a:sym typeface="Calibri"/>
              </a:endParaRPr>
            </a:p>
          </p:txBody>
        </p:sp>
      </p:grpSp>
      <p:grpSp>
        <p:nvGrpSpPr>
          <p:cNvPr id="272" name="Google Shape;272;p18"/>
          <p:cNvGrpSpPr/>
          <p:nvPr/>
        </p:nvGrpSpPr>
        <p:grpSpPr>
          <a:xfrm>
            <a:off x="742697" y="4658696"/>
            <a:ext cx="6901500" cy="3523101"/>
            <a:chOff x="425575" y="3142313"/>
            <a:chExt cx="7517973" cy="3837800"/>
          </a:xfrm>
        </p:grpSpPr>
        <p:pic>
          <p:nvPicPr>
            <p:cNvPr id="273" name="Google Shape;273;p18"/>
            <p:cNvPicPr preferRelativeResize="0"/>
            <p:nvPr/>
          </p:nvPicPr>
          <p:blipFill>
            <a:blip r:embed="rId7">
              <a:alphaModFix/>
            </a:blip>
            <a:stretch>
              <a:fillRect/>
            </a:stretch>
          </p:blipFill>
          <p:spPr>
            <a:xfrm>
              <a:off x="425575" y="3142313"/>
              <a:ext cx="7517973" cy="3837800"/>
            </a:xfrm>
            <a:prstGeom prst="rect">
              <a:avLst/>
            </a:prstGeom>
            <a:noFill/>
            <a:ln>
              <a:noFill/>
            </a:ln>
          </p:spPr>
        </p:pic>
        <p:sp>
          <p:nvSpPr>
            <p:cNvPr id="274" name="Google Shape;274;p18"/>
            <p:cNvSpPr/>
            <p:nvPr/>
          </p:nvSpPr>
          <p:spPr>
            <a:xfrm>
              <a:off x="5448125" y="4422225"/>
              <a:ext cx="1174800" cy="1278000"/>
            </a:xfrm>
            <a:prstGeom prst="ellipse">
              <a:avLst/>
            </a:prstGeom>
            <a:solidFill>
              <a:srgbClr val="6551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75" name="Google Shape;275;p18"/>
          <p:cNvPicPr preferRelativeResize="0"/>
          <p:nvPr/>
        </p:nvPicPr>
        <p:blipFill rotWithShape="1">
          <a:blip r:embed="rId8">
            <a:alphaModFix/>
          </a:blip>
          <a:srcRect b="0" l="0" r="79955" t="0"/>
          <a:stretch/>
        </p:blipFill>
        <p:spPr>
          <a:xfrm>
            <a:off x="5628825" y="6148300"/>
            <a:ext cx="528324" cy="597250"/>
          </a:xfrm>
          <a:prstGeom prst="rect">
            <a:avLst/>
          </a:prstGeom>
          <a:noFill/>
          <a:ln>
            <a:noFill/>
          </a:ln>
        </p:spPr>
      </p:pic>
      <p:sp>
        <p:nvSpPr>
          <p:cNvPr id="276" name="Google Shape;276;p18"/>
          <p:cNvSpPr/>
          <p:nvPr/>
        </p:nvSpPr>
        <p:spPr>
          <a:xfrm>
            <a:off x="1443150" y="912625"/>
            <a:ext cx="15401700" cy="85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1000"/>
              </a:spcAft>
              <a:buClr>
                <a:srgbClr val="FFFFFF"/>
              </a:buClr>
              <a:buSzPts val="6300"/>
              <a:buFont typeface="Inter Medium"/>
              <a:buNone/>
            </a:pPr>
            <a:r>
              <a:rPr lang="en-US" sz="7000">
                <a:solidFill>
                  <a:srgbClr val="FFFFFF"/>
                </a:solidFill>
                <a:latin typeface="Helvetica Neue"/>
                <a:ea typeface="Helvetica Neue"/>
                <a:cs typeface="Helvetica Neue"/>
                <a:sym typeface="Helvetica Neue"/>
              </a:rPr>
              <a:t>Scan everywhere you build, host &amp; run</a:t>
            </a:r>
            <a:endParaRPr sz="7000">
              <a:solidFill>
                <a:schemeClr val="dk1"/>
              </a:solidFill>
              <a:latin typeface="Helvetica Neue"/>
              <a:ea typeface="Helvetica Neue"/>
              <a:cs typeface="Helvetica Neue"/>
              <a:sym typeface="Helvetica Neue"/>
            </a:endParaRPr>
          </a:p>
        </p:txBody>
      </p:sp>
      <p:pic>
        <p:nvPicPr>
          <p:cNvPr id="277" name="Google Shape;277;p18"/>
          <p:cNvPicPr preferRelativeResize="0"/>
          <p:nvPr/>
        </p:nvPicPr>
        <p:blipFill rotWithShape="1">
          <a:blip r:embed="rId9">
            <a:alphaModFix/>
          </a:blip>
          <a:srcRect b="0" l="1049" r="71403" t="1448"/>
          <a:stretch/>
        </p:blipFill>
        <p:spPr>
          <a:xfrm>
            <a:off x="15833125" y="4018975"/>
            <a:ext cx="2454874" cy="4874224"/>
          </a:xfrm>
          <a:prstGeom prst="rect">
            <a:avLst/>
          </a:prstGeom>
          <a:noFill/>
          <a:ln>
            <a:noFill/>
          </a:ln>
        </p:spPr>
      </p:pic>
      <p:grpSp>
        <p:nvGrpSpPr>
          <p:cNvPr id="278" name="Google Shape;278;p18"/>
          <p:cNvGrpSpPr/>
          <p:nvPr/>
        </p:nvGrpSpPr>
        <p:grpSpPr>
          <a:xfrm>
            <a:off x="9670841" y="9177425"/>
            <a:ext cx="3992149" cy="530527"/>
            <a:chOff x="12421664" y="9080877"/>
            <a:chExt cx="5369400" cy="657000"/>
          </a:xfrm>
        </p:grpSpPr>
        <p:sp>
          <p:nvSpPr>
            <p:cNvPr id="279" name="Google Shape;279;p18"/>
            <p:cNvSpPr/>
            <p:nvPr/>
          </p:nvSpPr>
          <p:spPr>
            <a:xfrm>
              <a:off x="12421664" y="9080877"/>
              <a:ext cx="5369400" cy="657000"/>
            </a:xfrm>
            <a:prstGeom prst="roundRect">
              <a:avLst>
                <a:gd fmla="val 50000" name="adj"/>
              </a:avLst>
            </a:prstGeom>
            <a:solidFill>
              <a:srgbClr val="3D31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highlight>
                  <a:srgbClr val="FFC232"/>
                </a:highlight>
              </a:endParaRPr>
            </a:p>
          </p:txBody>
        </p:sp>
        <p:sp>
          <p:nvSpPr>
            <p:cNvPr id="280" name="Google Shape;280;p18"/>
            <p:cNvSpPr/>
            <p:nvPr/>
          </p:nvSpPr>
          <p:spPr>
            <a:xfrm>
              <a:off x="13834081" y="9250930"/>
              <a:ext cx="2526900" cy="356700"/>
            </a:xfrm>
            <a:prstGeom prst="rect">
              <a:avLst/>
            </a:prstGeom>
            <a:noFill/>
            <a:ln>
              <a:noFill/>
            </a:ln>
          </p:spPr>
          <p:txBody>
            <a:bodyPr anchorCtr="0" anchor="ctr" bIns="0" lIns="0" spcFirstLastPara="1" rIns="0" wrap="square" tIns="0">
              <a:noAutofit/>
            </a:bodyPr>
            <a:lstStyle/>
            <a:p>
              <a:pPr indent="0" lvl="0" marL="0" marR="0" rtl="0" algn="ctr">
                <a:lnSpc>
                  <a:spcPct val="133333"/>
                </a:lnSpc>
                <a:spcBef>
                  <a:spcPts val="0"/>
                </a:spcBef>
                <a:spcAft>
                  <a:spcPts val="0"/>
                </a:spcAft>
                <a:buClr>
                  <a:srgbClr val="F7F6FE"/>
                </a:buClr>
                <a:buSzPts val="1800"/>
                <a:buFont typeface="Inter SemiBold"/>
                <a:buNone/>
              </a:pPr>
              <a:r>
                <a:rPr b="1" lang="en-US">
                  <a:solidFill>
                    <a:srgbClr val="F7F6FE"/>
                  </a:solidFill>
                  <a:latin typeface="Inter SemiBold"/>
                  <a:ea typeface="Inter SemiBold"/>
                  <a:cs typeface="Inter SemiBold"/>
                  <a:sym typeface="Inter SemiBold"/>
                </a:rPr>
                <a:t>APIs scanning</a:t>
              </a:r>
              <a:endParaRPr>
                <a:solidFill>
                  <a:srgbClr val="000000"/>
                </a:solidFill>
                <a:latin typeface="Calibri"/>
                <a:ea typeface="Calibri"/>
                <a:cs typeface="Calibri"/>
                <a:sym typeface="Calibri"/>
              </a:endParaRPr>
            </a:p>
          </p:txBody>
        </p:sp>
      </p:grpSp>
      <p:sp>
        <p:nvSpPr>
          <p:cNvPr id="281" name="Google Shape;281;p18"/>
          <p:cNvSpPr/>
          <p:nvPr/>
        </p:nvSpPr>
        <p:spPr>
          <a:xfrm>
            <a:off x="10150175" y="996725"/>
            <a:ext cx="2034600" cy="904800"/>
          </a:xfrm>
          <a:prstGeom prst="roundRect">
            <a:avLst>
              <a:gd fmla="val 9323" name="adj"/>
            </a:avLst>
          </a:prstGeom>
          <a:solidFill>
            <a:srgbClr val="A7A7A7">
              <a:alpha val="9380"/>
            </a:srgbClr>
          </a:solidFill>
          <a:ln cap="flat" cmpd="sng" w="9525">
            <a:solidFill>
              <a:srgbClr val="6551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2" name="Google Shape;282;p18"/>
          <p:cNvSpPr/>
          <p:nvPr/>
        </p:nvSpPr>
        <p:spPr>
          <a:xfrm>
            <a:off x="12544950" y="996725"/>
            <a:ext cx="1907700" cy="904800"/>
          </a:xfrm>
          <a:prstGeom prst="roundRect">
            <a:avLst>
              <a:gd fmla="val 9323" name="adj"/>
            </a:avLst>
          </a:prstGeom>
          <a:solidFill>
            <a:srgbClr val="A7A7A7">
              <a:alpha val="9380"/>
            </a:srgbClr>
          </a:solidFill>
          <a:ln cap="flat" cmpd="sng" w="9525">
            <a:solidFill>
              <a:srgbClr val="6551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3" name="Google Shape;283;p18"/>
          <p:cNvSpPr/>
          <p:nvPr/>
        </p:nvSpPr>
        <p:spPr>
          <a:xfrm>
            <a:off x="15355050" y="996725"/>
            <a:ext cx="1406100" cy="904800"/>
          </a:xfrm>
          <a:prstGeom prst="roundRect">
            <a:avLst>
              <a:gd fmla="val 9323" name="adj"/>
            </a:avLst>
          </a:prstGeom>
          <a:solidFill>
            <a:srgbClr val="A7A7A7">
              <a:alpha val="9380"/>
            </a:srgbClr>
          </a:solidFill>
          <a:ln cap="flat" cmpd="sng" w="9525">
            <a:solidFill>
              <a:srgbClr val="6551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84" name="Google Shape;284;p18"/>
          <p:cNvPicPr preferRelativeResize="0"/>
          <p:nvPr/>
        </p:nvPicPr>
        <p:blipFill rotWithShape="1">
          <a:blip r:embed="rId7">
            <a:alphaModFix/>
          </a:blip>
          <a:srcRect b="61172" l="37474" r="38838" t="0"/>
          <a:stretch/>
        </p:blipFill>
        <p:spPr>
          <a:xfrm>
            <a:off x="3048625" y="5058750"/>
            <a:ext cx="1634774" cy="1367900"/>
          </a:xfrm>
          <a:prstGeom prst="rect">
            <a:avLst/>
          </a:prstGeom>
          <a:noFill/>
          <a:ln>
            <a:noFill/>
          </a:ln>
        </p:spPr>
      </p:pic>
      <p:sp>
        <p:nvSpPr>
          <p:cNvPr id="285" name="Google Shape;285;p18"/>
          <p:cNvSpPr/>
          <p:nvPr/>
        </p:nvSpPr>
        <p:spPr>
          <a:xfrm>
            <a:off x="3969025" y="5920350"/>
            <a:ext cx="275700" cy="275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6" name="Google Shape;286;p18"/>
          <p:cNvSpPr/>
          <p:nvPr/>
        </p:nvSpPr>
        <p:spPr>
          <a:xfrm>
            <a:off x="3305225" y="5963450"/>
            <a:ext cx="528300" cy="15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87" name="Google Shape;287;p18"/>
          <p:cNvPicPr preferRelativeResize="0"/>
          <p:nvPr/>
        </p:nvPicPr>
        <p:blipFill>
          <a:blip r:embed="rId10">
            <a:alphaModFix/>
          </a:blip>
          <a:stretch>
            <a:fillRect/>
          </a:stretch>
        </p:blipFill>
        <p:spPr>
          <a:xfrm>
            <a:off x="3952198" y="5904500"/>
            <a:ext cx="275700" cy="275700"/>
          </a:xfrm>
          <a:prstGeom prst="rect">
            <a:avLst/>
          </a:prstGeom>
          <a:noFill/>
          <a:ln>
            <a:noFill/>
          </a:ln>
        </p:spPr>
      </p:pic>
      <p:sp>
        <p:nvSpPr>
          <p:cNvPr id="288" name="Google Shape;288;p18"/>
          <p:cNvSpPr txBox="1"/>
          <p:nvPr/>
        </p:nvSpPr>
        <p:spPr>
          <a:xfrm>
            <a:off x="3342600" y="5892275"/>
            <a:ext cx="609600" cy="1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latin typeface="Schibsted Grotesk SemiBold"/>
                <a:ea typeface="Schibsted Grotesk SemiBold"/>
                <a:cs typeface="Schibsted Grotesk SemiBold"/>
                <a:sym typeface="Schibsted Grotesk SemiBold"/>
              </a:rPr>
              <a:t>APIs</a:t>
            </a:r>
            <a:endParaRPr sz="900">
              <a:latin typeface="Schibsted Grotesk SemiBold"/>
              <a:ea typeface="Schibsted Grotesk SemiBold"/>
              <a:cs typeface="Schibsted Grotesk SemiBold"/>
              <a:sym typeface="Schibsted Grotesk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6FF"/>
        </a:solidFill>
      </p:bgPr>
    </p:bg>
    <p:spTree>
      <p:nvGrpSpPr>
        <p:cNvPr id="293" name="Shape 293"/>
        <p:cNvGrpSpPr/>
        <p:nvPr/>
      </p:nvGrpSpPr>
      <p:grpSpPr>
        <a:xfrm>
          <a:off x="0" y="0"/>
          <a:ext cx="0" cy="0"/>
          <a:chOff x="0" y="0"/>
          <a:chExt cx="0" cy="0"/>
        </a:xfrm>
      </p:grpSpPr>
      <p:sp>
        <p:nvSpPr>
          <p:cNvPr id="294" name="Google Shape;294;p19"/>
          <p:cNvSpPr txBox="1"/>
          <p:nvPr/>
        </p:nvSpPr>
        <p:spPr>
          <a:xfrm>
            <a:off x="4368000" y="1384525"/>
            <a:ext cx="9552000" cy="112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6100">
                <a:solidFill>
                  <a:srgbClr val="1A1444"/>
                </a:solidFill>
                <a:latin typeface="Helvetica Neue"/>
                <a:ea typeface="Helvetica Neue"/>
                <a:cs typeface="Helvetica Neue"/>
                <a:sym typeface="Helvetica Neue"/>
              </a:rPr>
              <a:t>code cloud &amp; runtime</a:t>
            </a:r>
            <a:endParaRPr/>
          </a:p>
        </p:txBody>
      </p:sp>
      <p:sp>
        <p:nvSpPr>
          <p:cNvPr id="295" name="Google Shape;295;p19"/>
          <p:cNvSpPr txBox="1"/>
          <p:nvPr/>
        </p:nvSpPr>
        <p:spPr>
          <a:xfrm>
            <a:off x="6305124" y="1493875"/>
            <a:ext cx="5677800" cy="1123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t/>
            </a:r>
            <a:endParaRPr sz="6100">
              <a:solidFill>
                <a:srgbClr val="36334F"/>
              </a:solidFill>
              <a:latin typeface="Helvetica Neue"/>
              <a:ea typeface="Helvetica Neue"/>
              <a:cs typeface="Helvetica Neue"/>
              <a:sym typeface="Helvetica Neue"/>
            </a:endParaRPr>
          </a:p>
        </p:txBody>
      </p:sp>
      <p:sp>
        <p:nvSpPr>
          <p:cNvPr id="296" name="Google Shape;296;p19"/>
          <p:cNvSpPr txBox="1"/>
          <p:nvPr/>
        </p:nvSpPr>
        <p:spPr>
          <a:xfrm>
            <a:off x="966975" y="261025"/>
            <a:ext cx="16661700" cy="11235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US" sz="6100">
                <a:solidFill>
                  <a:srgbClr val="1A1444"/>
                </a:solidFill>
                <a:latin typeface="Helvetica Neue"/>
                <a:ea typeface="Helvetica Neue"/>
                <a:cs typeface="Helvetica Neue"/>
                <a:sym typeface="Helvetica Neue"/>
              </a:rPr>
              <a:t>Secure </a:t>
            </a:r>
            <a:r>
              <a:rPr i="1" lang="en-US" sz="6100">
                <a:solidFill>
                  <a:srgbClr val="1A1444"/>
                </a:solidFill>
                <a:latin typeface="Helvetica Neue"/>
                <a:ea typeface="Helvetica Neue"/>
                <a:cs typeface="Helvetica Neue"/>
                <a:sym typeface="Helvetica Neue"/>
              </a:rPr>
              <a:t>everything </a:t>
            </a:r>
            <a:r>
              <a:rPr lang="en-US" sz="6100">
                <a:solidFill>
                  <a:srgbClr val="1A1444"/>
                </a:solidFill>
                <a:latin typeface="Helvetica Neue"/>
                <a:ea typeface="Helvetica Neue"/>
                <a:cs typeface="Helvetica Neue"/>
                <a:sym typeface="Helvetica Neue"/>
              </a:rPr>
              <a:t>end-to-end– one platform for</a:t>
            </a:r>
            <a:endParaRPr sz="6100">
              <a:solidFill>
                <a:srgbClr val="1A1444"/>
              </a:solidFill>
              <a:latin typeface="Helvetica Neue"/>
              <a:ea typeface="Helvetica Neue"/>
              <a:cs typeface="Helvetica Neue"/>
              <a:sym typeface="Helvetica Neue"/>
            </a:endParaRPr>
          </a:p>
        </p:txBody>
      </p:sp>
      <p:sp>
        <p:nvSpPr>
          <p:cNvPr id="297" name="Google Shape;297;p19"/>
          <p:cNvSpPr/>
          <p:nvPr/>
        </p:nvSpPr>
        <p:spPr>
          <a:xfrm>
            <a:off x="5397282" y="1493875"/>
            <a:ext cx="1855200" cy="904800"/>
          </a:xfrm>
          <a:prstGeom prst="roundRect">
            <a:avLst>
              <a:gd fmla="val 9323" name="adj"/>
            </a:avLst>
          </a:prstGeom>
          <a:solidFill>
            <a:srgbClr val="A7A7A7">
              <a:alpha val="9380"/>
            </a:srgbClr>
          </a:solidFill>
          <a:ln cap="flat" cmpd="sng" w="9525">
            <a:solidFill>
              <a:srgbClr val="6551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300"/>
          </a:p>
        </p:txBody>
      </p:sp>
      <p:sp>
        <p:nvSpPr>
          <p:cNvPr id="298" name="Google Shape;298;p19"/>
          <p:cNvSpPr/>
          <p:nvPr/>
        </p:nvSpPr>
        <p:spPr>
          <a:xfrm>
            <a:off x="7349941" y="1493875"/>
            <a:ext cx="2020500" cy="904800"/>
          </a:xfrm>
          <a:prstGeom prst="roundRect">
            <a:avLst>
              <a:gd fmla="val 9323" name="adj"/>
            </a:avLst>
          </a:prstGeom>
          <a:solidFill>
            <a:srgbClr val="A7A7A7">
              <a:alpha val="9380"/>
            </a:srgbClr>
          </a:solidFill>
          <a:ln cap="flat" cmpd="sng" w="9525">
            <a:solidFill>
              <a:srgbClr val="6551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300"/>
          </a:p>
        </p:txBody>
      </p:sp>
      <p:sp>
        <p:nvSpPr>
          <p:cNvPr id="299" name="Google Shape;299;p19"/>
          <p:cNvSpPr/>
          <p:nvPr/>
        </p:nvSpPr>
        <p:spPr>
          <a:xfrm>
            <a:off x="10135200" y="1493875"/>
            <a:ext cx="2812800" cy="904800"/>
          </a:xfrm>
          <a:prstGeom prst="roundRect">
            <a:avLst>
              <a:gd fmla="val 9323" name="adj"/>
            </a:avLst>
          </a:prstGeom>
          <a:solidFill>
            <a:srgbClr val="A7A7A7">
              <a:alpha val="9380"/>
            </a:srgbClr>
          </a:solidFill>
          <a:ln cap="flat" cmpd="sng" w="9525">
            <a:solidFill>
              <a:srgbClr val="6551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300"/>
          </a:p>
        </p:txBody>
      </p:sp>
      <p:pic>
        <p:nvPicPr>
          <p:cNvPr id="300" name="Google Shape;300;p19" title="Aikido One Pager April.png"/>
          <p:cNvPicPr preferRelativeResize="0"/>
          <p:nvPr/>
        </p:nvPicPr>
        <p:blipFill rotWithShape="1">
          <a:blip r:embed="rId3">
            <a:alphaModFix/>
          </a:blip>
          <a:srcRect b="16142" l="0" r="0" t="11013"/>
          <a:stretch/>
        </p:blipFill>
        <p:spPr>
          <a:xfrm>
            <a:off x="-59075" y="2508025"/>
            <a:ext cx="18406176" cy="7542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305" name="Shape 305"/>
        <p:cNvGrpSpPr/>
        <p:nvPr/>
      </p:nvGrpSpPr>
      <p:grpSpPr>
        <a:xfrm>
          <a:off x="0" y="0"/>
          <a:ext cx="0" cy="0"/>
          <a:chOff x="0" y="0"/>
          <a:chExt cx="0" cy="0"/>
        </a:xfrm>
      </p:grpSpPr>
      <p:pic>
        <p:nvPicPr>
          <p:cNvPr descr="preencoded.png" id="306" name="Google Shape;306;p20"/>
          <p:cNvPicPr preferRelativeResize="0"/>
          <p:nvPr/>
        </p:nvPicPr>
        <p:blipFill rotWithShape="1">
          <a:blip r:embed="rId3">
            <a:alphaModFix/>
          </a:blip>
          <a:srcRect b="0" l="0" r="0" t="0"/>
          <a:stretch/>
        </p:blipFill>
        <p:spPr>
          <a:xfrm>
            <a:off x="276225" y="304800"/>
            <a:ext cx="17678398" cy="9677399"/>
          </a:xfrm>
          <a:prstGeom prst="rect">
            <a:avLst/>
          </a:prstGeom>
          <a:noFill/>
          <a:ln>
            <a:noFill/>
          </a:ln>
        </p:spPr>
      </p:pic>
      <p:pic>
        <p:nvPicPr>
          <p:cNvPr descr="preencoded.png" id="307" name="Google Shape;307;p20"/>
          <p:cNvPicPr preferRelativeResize="0"/>
          <p:nvPr/>
        </p:nvPicPr>
        <p:blipFill rotWithShape="1">
          <a:blip r:embed="rId4">
            <a:alphaModFix/>
          </a:blip>
          <a:srcRect b="0" l="0" r="0" t="0"/>
          <a:stretch/>
        </p:blipFill>
        <p:spPr>
          <a:xfrm>
            <a:off x="857250" y="857250"/>
            <a:ext cx="7486650" cy="914400"/>
          </a:xfrm>
          <a:prstGeom prst="rect">
            <a:avLst/>
          </a:prstGeom>
          <a:noFill/>
          <a:ln>
            <a:noFill/>
          </a:ln>
        </p:spPr>
      </p:pic>
      <p:sp>
        <p:nvSpPr>
          <p:cNvPr id="308" name="Google Shape;308;p20"/>
          <p:cNvSpPr/>
          <p:nvPr/>
        </p:nvSpPr>
        <p:spPr>
          <a:xfrm>
            <a:off x="1581150" y="933450"/>
            <a:ext cx="15786300" cy="914400"/>
          </a:xfrm>
          <a:prstGeom prst="rect">
            <a:avLst/>
          </a:prstGeom>
          <a:noFill/>
          <a:ln>
            <a:noFill/>
          </a:ln>
        </p:spPr>
        <p:txBody>
          <a:bodyPr anchorCtr="0" anchor="t" bIns="0" lIns="0" spcFirstLastPara="1" rIns="0" wrap="square" tIns="0">
            <a:noAutofit/>
          </a:bodyPr>
          <a:lstStyle/>
          <a:p>
            <a:pPr indent="0" lvl="0" marL="0" marR="0" rtl="0" algn="l">
              <a:lnSpc>
                <a:spcPct val="114285"/>
              </a:lnSpc>
              <a:spcBef>
                <a:spcPts val="0"/>
              </a:spcBef>
              <a:spcAft>
                <a:spcPts val="0"/>
              </a:spcAft>
              <a:buClr>
                <a:srgbClr val="141031"/>
              </a:buClr>
              <a:buSzPts val="6300"/>
              <a:buFont typeface="Inter Medium"/>
              <a:buNone/>
            </a:pPr>
            <a:r>
              <a:rPr lang="en-US" sz="5000">
                <a:solidFill>
                  <a:schemeClr val="lt1"/>
                </a:solidFill>
                <a:latin typeface="Inter Medium"/>
                <a:ea typeface="Inter Medium"/>
                <a:cs typeface="Inter Medium"/>
                <a:sym typeface="Inter Medium"/>
              </a:rPr>
              <a:t>Automatic triaging and fixing false positives </a:t>
            </a:r>
            <a:endParaRPr sz="5000">
              <a:solidFill>
                <a:schemeClr val="lt1"/>
              </a:solidFill>
              <a:latin typeface="Inter Medium"/>
              <a:ea typeface="Inter Medium"/>
              <a:cs typeface="Inter Medium"/>
              <a:sym typeface="Inter Medium"/>
            </a:endParaRPr>
          </a:p>
        </p:txBody>
      </p:sp>
      <p:pic>
        <p:nvPicPr>
          <p:cNvPr descr="preencoded.png" id="309" name="Google Shape;309;p20"/>
          <p:cNvPicPr preferRelativeResize="0"/>
          <p:nvPr/>
        </p:nvPicPr>
        <p:blipFill rotWithShape="1">
          <a:blip r:embed="rId5">
            <a:alphaModFix/>
          </a:blip>
          <a:srcRect b="0" l="0" r="0" t="0"/>
          <a:stretch/>
        </p:blipFill>
        <p:spPr>
          <a:xfrm>
            <a:off x="304800" y="1933575"/>
            <a:ext cx="17678400" cy="18288"/>
          </a:xfrm>
          <a:prstGeom prst="rect">
            <a:avLst/>
          </a:prstGeom>
          <a:noFill/>
          <a:ln>
            <a:noFill/>
          </a:ln>
        </p:spPr>
      </p:pic>
      <p:graphicFrame>
        <p:nvGraphicFramePr>
          <p:cNvPr id="310" name="Google Shape;310;p20"/>
          <p:cNvGraphicFramePr/>
          <p:nvPr/>
        </p:nvGraphicFramePr>
        <p:xfrm>
          <a:off x="923925" y="3265325"/>
          <a:ext cx="3000000" cy="3000000"/>
        </p:xfrm>
        <a:graphic>
          <a:graphicData uri="http://schemas.openxmlformats.org/drawingml/2006/table">
            <a:tbl>
              <a:tblPr>
                <a:noFill/>
                <a:tableStyleId>{470E89FD-5FA6-4006-B77F-0816DADC7861}</a:tableStyleId>
              </a:tblPr>
              <a:tblGrid>
                <a:gridCol w="628650"/>
                <a:gridCol w="7562850"/>
                <a:gridCol w="971550"/>
                <a:gridCol w="7219950"/>
              </a:tblGrid>
              <a:tr h="381000">
                <a:tc>
                  <a:txBody>
                    <a:bodyPr/>
                    <a:lstStyle/>
                    <a:p>
                      <a:pPr indent="0" lvl="0" marL="0" rtl="0" algn="ctr">
                        <a:spcBef>
                          <a:spcPts val="0"/>
                        </a:spcBef>
                        <a:spcAft>
                          <a:spcPts val="0"/>
                        </a:spcAft>
                        <a:buNone/>
                      </a:pPr>
                      <a:r>
                        <a:rPr b="1" lang="en-US" sz="1500">
                          <a:solidFill>
                            <a:srgbClr val="737283"/>
                          </a:solidFill>
                          <a:latin typeface="Inter"/>
                          <a:ea typeface="Inter"/>
                          <a:cs typeface="Inter"/>
                          <a:sym typeface="Inter"/>
                        </a:rPr>
                        <a:t>#</a:t>
                      </a:r>
                      <a:endParaRPr b="1" sz="1500">
                        <a:solidFill>
                          <a:srgbClr val="737283"/>
                        </a:solidFill>
                        <a:latin typeface="Inter"/>
                        <a:ea typeface="Inter"/>
                        <a:cs typeface="Inter"/>
                        <a:sym typeface="Inter"/>
                      </a:endParaRPr>
                    </a:p>
                  </a:txBody>
                  <a:tcPr marT="91425" marB="91425" marR="91425" marL="91425">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l">
                        <a:spcBef>
                          <a:spcPts val="0"/>
                        </a:spcBef>
                        <a:spcAft>
                          <a:spcPts val="0"/>
                        </a:spcAft>
                        <a:buNone/>
                      </a:pPr>
                      <a:r>
                        <a:rPr b="1" lang="en-US" sz="1500">
                          <a:solidFill>
                            <a:srgbClr val="737283"/>
                          </a:solidFill>
                          <a:latin typeface="Inter"/>
                          <a:ea typeface="Inter"/>
                          <a:cs typeface="Inter"/>
                          <a:sym typeface="Inter"/>
                        </a:rPr>
                        <a:t>Reason for </a:t>
                      </a:r>
                      <a:r>
                        <a:rPr b="1" lang="en-US" sz="1500">
                          <a:solidFill>
                            <a:srgbClr val="737283"/>
                          </a:solidFill>
                          <a:latin typeface="Inter"/>
                          <a:ea typeface="Inter"/>
                          <a:cs typeface="Inter"/>
                          <a:sym typeface="Inter"/>
                        </a:rPr>
                        <a:t>ignoring</a:t>
                      </a:r>
                      <a:endParaRPr b="1" sz="1500">
                        <a:solidFill>
                          <a:srgbClr val="737283"/>
                        </a:solidFill>
                        <a:latin typeface="Inter"/>
                        <a:ea typeface="Inter"/>
                        <a:cs typeface="Inter"/>
                        <a:sym typeface="Inter"/>
                      </a:endParaRPr>
                    </a:p>
                  </a:txBody>
                  <a:tcPr marT="91425" marB="91425" marR="91425" marL="91425">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l">
                        <a:spcBef>
                          <a:spcPts val="0"/>
                        </a:spcBef>
                        <a:spcAft>
                          <a:spcPts val="0"/>
                        </a:spcAft>
                        <a:buNone/>
                      </a:pPr>
                      <a:r>
                        <a:rPr b="1" lang="en-US" sz="1500">
                          <a:solidFill>
                            <a:srgbClr val="737283"/>
                          </a:solidFill>
                          <a:latin typeface="Inter"/>
                          <a:ea typeface="Inter"/>
                          <a:cs typeface="Inter"/>
                          <a:sym typeface="Inter"/>
                        </a:rPr>
                        <a:t># issues</a:t>
                      </a:r>
                      <a:endParaRPr b="1" sz="1500">
                        <a:solidFill>
                          <a:srgbClr val="737283"/>
                        </a:solidFill>
                        <a:latin typeface="Inter"/>
                        <a:ea typeface="Inter"/>
                        <a:cs typeface="Inter"/>
                        <a:sym typeface="Inter"/>
                      </a:endParaRPr>
                    </a:p>
                  </a:txBody>
                  <a:tcPr marT="91425" marB="91425" marR="91425" marL="91425">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l">
                        <a:spcBef>
                          <a:spcPts val="0"/>
                        </a:spcBef>
                        <a:spcAft>
                          <a:spcPts val="0"/>
                        </a:spcAft>
                        <a:buNone/>
                      </a:pPr>
                      <a:r>
                        <a:rPr b="1" lang="en-US" sz="1500">
                          <a:solidFill>
                            <a:srgbClr val="737283"/>
                          </a:solidFill>
                          <a:latin typeface="Inter"/>
                          <a:ea typeface="Inter"/>
                          <a:cs typeface="Inter"/>
                          <a:sym typeface="Inter"/>
                        </a:rPr>
                        <a:t>Description</a:t>
                      </a:r>
                      <a:endParaRPr b="1" sz="1500">
                        <a:solidFill>
                          <a:srgbClr val="737283"/>
                        </a:solidFill>
                        <a:latin typeface="Inter"/>
                        <a:ea typeface="Inter"/>
                        <a:cs typeface="Inter"/>
                        <a:sym typeface="Inter"/>
                      </a:endParaRPr>
                    </a:p>
                  </a:txBody>
                  <a:tcPr marT="91425" marB="91425" marR="91425" marL="91425">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US">
                          <a:solidFill>
                            <a:schemeClr val="lt1"/>
                          </a:solidFill>
                          <a:latin typeface="Inter"/>
                          <a:ea typeface="Inter"/>
                          <a:cs typeface="Inter"/>
                          <a:sym typeface="Inter"/>
                        </a:rPr>
                        <a:t>1</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lt1"/>
                          </a:solidFill>
                          <a:latin typeface="Inter"/>
                          <a:ea typeface="Inter"/>
                          <a:cs typeface="Inter"/>
                          <a:sym typeface="Inter"/>
                        </a:rPr>
                        <a:t>       Affected </a:t>
                      </a:r>
                      <a:r>
                        <a:rPr lang="en-US">
                          <a:solidFill>
                            <a:schemeClr val="lt1"/>
                          </a:solidFill>
                          <a:latin typeface="Inter"/>
                          <a:ea typeface="Inter"/>
                          <a:cs typeface="Inter"/>
                          <a:sym typeface="Inter"/>
                        </a:rPr>
                        <a:t>function</a:t>
                      </a:r>
                      <a:r>
                        <a:rPr lang="en-US">
                          <a:solidFill>
                            <a:schemeClr val="lt1"/>
                          </a:solidFill>
                          <a:latin typeface="Inter"/>
                          <a:ea typeface="Inter"/>
                          <a:cs typeface="Inter"/>
                          <a:sym typeface="Inter"/>
                        </a:rPr>
                        <a:t> not in use</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latin typeface="Inter"/>
                          <a:ea typeface="Inter"/>
                          <a:cs typeface="Inter"/>
                          <a:sym typeface="Inter"/>
                        </a:rPr>
                        <a:t>84</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lt1"/>
                          </a:solidFill>
                          <a:latin typeface="Inter"/>
                          <a:ea typeface="Inter"/>
                          <a:cs typeface="Inter"/>
                          <a:sym typeface="Inter"/>
                        </a:rPr>
                        <a:t>Reachability analysis has determined that this vulnerability can not affect your environment.</a:t>
                      </a:r>
                      <a:endParaRPr>
                        <a:solidFill>
                          <a:schemeClr val="lt1"/>
                        </a:solidFill>
                        <a:latin typeface="Inter"/>
                        <a:ea typeface="Inter"/>
                        <a:cs typeface="Inter"/>
                        <a:sym typeface="Inter"/>
                      </a:endParaRPr>
                    </a:p>
                  </a:txBody>
                  <a:tcPr marT="91425" marB="91425" marR="91425" marL="91425">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US">
                          <a:solidFill>
                            <a:schemeClr val="lt1"/>
                          </a:solidFill>
                          <a:latin typeface="Inter"/>
                          <a:ea typeface="Inter"/>
                          <a:cs typeface="Inter"/>
                          <a:sym typeface="Inter"/>
                        </a:rPr>
                        <a:t>2</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lt1"/>
                          </a:solidFill>
                          <a:latin typeface="Inter"/>
                          <a:ea typeface="Inter"/>
                          <a:cs typeface="Inter"/>
                          <a:sym typeface="Inter"/>
                        </a:rPr>
                        <a:t>       Dependency not used in production</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latin typeface="Inter"/>
                          <a:ea typeface="Inter"/>
                          <a:cs typeface="Inter"/>
                          <a:sym typeface="Inter"/>
                        </a:rPr>
                        <a:t>67</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lt1"/>
                          </a:solidFill>
                          <a:latin typeface="Inter"/>
                          <a:ea typeface="Inter"/>
                          <a:cs typeface="Inter"/>
                          <a:sym typeface="Inter"/>
                        </a:rPr>
                        <a:t>This package is a part of the toolchain you are using to build &amp; test your application. Since it’s not being shipped into the production, solving the issue is not urgent.</a:t>
                      </a:r>
                      <a:endParaRPr>
                        <a:solidFill>
                          <a:schemeClr val="lt1"/>
                        </a:solidFill>
                        <a:latin typeface="Inter"/>
                        <a:ea typeface="Inter"/>
                        <a:cs typeface="Inter"/>
                        <a:sym typeface="Inter"/>
                      </a:endParaRPr>
                    </a:p>
                  </a:txBody>
                  <a:tcPr marT="91425" marB="91425" marR="91425" marL="91425">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US">
                          <a:solidFill>
                            <a:schemeClr val="lt1"/>
                          </a:solidFill>
                          <a:latin typeface="Inter"/>
                          <a:ea typeface="Inter"/>
                          <a:cs typeface="Inter"/>
                          <a:sym typeface="Inter"/>
                        </a:rPr>
                        <a:t>3</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lt1"/>
                          </a:solidFill>
                          <a:latin typeface="Inter"/>
                          <a:ea typeface="Inter"/>
                          <a:cs typeface="Inter"/>
                          <a:sym typeface="Inter"/>
                        </a:rPr>
                        <a:t>       Exploits effects only end-user browser speed</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latin typeface="Inter"/>
                          <a:ea typeface="Inter"/>
                          <a:cs typeface="Inter"/>
                          <a:sym typeface="Inter"/>
                        </a:rPr>
                        <a:t>44</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lt1"/>
                          </a:solidFill>
                          <a:latin typeface="Inter"/>
                          <a:ea typeface="Inter"/>
                          <a:cs typeface="Inter"/>
                          <a:sym typeface="Inter"/>
                        </a:rPr>
                        <a:t>This exploit can only cause the application to become slower in the end-user’s browser. Since there is no security risk and can only affect uptime for 1 user at a time, Aikido has downgraded </a:t>
                      </a:r>
                      <a:r>
                        <a:rPr lang="en-US">
                          <a:solidFill>
                            <a:schemeClr val="lt1"/>
                          </a:solidFill>
                          <a:latin typeface="Inter"/>
                          <a:ea typeface="Inter"/>
                          <a:cs typeface="Inter"/>
                          <a:sym typeface="Inter"/>
                        </a:rPr>
                        <a:t>its</a:t>
                      </a:r>
                      <a:r>
                        <a:rPr lang="en-US">
                          <a:solidFill>
                            <a:schemeClr val="lt1"/>
                          </a:solidFill>
                          <a:latin typeface="Inter"/>
                          <a:ea typeface="Inter"/>
                          <a:cs typeface="Inter"/>
                          <a:sym typeface="Inter"/>
                        </a:rPr>
                        <a:t> severity.</a:t>
                      </a:r>
                      <a:endParaRPr>
                        <a:solidFill>
                          <a:schemeClr val="lt1"/>
                        </a:solidFill>
                        <a:latin typeface="Inter"/>
                        <a:ea typeface="Inter"/>
                        <a:cs typeface="Inter"/>
                        <a:sym typeface="Inter"/>
                      </a:endParaRPr>
                    </a:p>
                  </a:txBody>
                  <a:tcPr marT="91425" marB="91425" marR="91425" marL="91425">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US">
                          <a:solidFill>
                            <a:schemeClr val="lt1"/>
                          </a:solidFill>
                          <a:latin typeface="Inter"/>
                          <a:ea typeface="Inter"/>
                          <a:cs typeface="Inter"/>
                          <a:sym typeface="Inter"/>
                        </a:rPr>
                        <a:t>4</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lt1"/>
                          </a:solidFill>
                          <a:latin typeface="Inter"/>
                          <a:ea typeface="Inter"/>
                          <a:cs typeface="Inter"/>
                          <a:sym typeface="Inter"/>
                        </a:rPr>
                        <a:t>       Frontend path traversal attacks</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latin typeface="Inter"/>
                          <a:ea typeface="Inter"/>
                          <a:cs typeface="Inter"/>
                          <a:sym typeface="Inter"/>
                        </a:rPr>
                        <a:t>34</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lt1"/>
                          </a:solidFill>
                          <a:latin typeface="Inter"/>
                          <a:ea typeface="Inter"/>
                          <a:cs typeface="Inter"/>
                          <a:sym typeface="Inter"/>
                        </a:rPr>
                        <a:t>This exploit can cause path traversal attacks, but Aikido assumed there is no direct filesystem access from the browser, so those attacks are of no importance.</a:t>
                      </a:r>
                      <a:endParaRPr>
                        <a:solidFill>
                          <a:schemeClr val="lt1"/>
                        </a:solidFill>
                        <a:latin typeface="Inter"/>
                        <a:ea typeface="Inter"/>
                        <a:cs typeface="Inter"/>
                        <a:sym typeface="Inter"/>
                      </a:endParaRPr>
                    </a:p>
                  </a:txBody>
                  <a:tcPr marT="91425" marB="91425" marR="91425" marL="91425">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US">
                          <a:solidFill>
                            <a:schemeClr val="lt1"/>
                          </a:solidFill>
                          <a:latin typeface="Inter"/>
                          <a:ea typeface="Inter"/>
                          <a:cs typeface="Inter"/>
                          <a:sym typeface="Inter"/>
                        </a:rPr>
                        <a:t>5</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lt1"/>
                          </a:solidFill>
                          <a:latin typeface="Inter"/>
                          <a:ea typeface="Inter"/>
                          <a:cs typeface="Inter"/>
                          <a:sym typeface="Inter"/>
                        </a:rPr>
                        <a:t>       Library not typically used in packaged frontend ...</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latin typeface="Inter"/>
                          <a:ea typeface="Inter"/>
                          <a:cs typeface="Inter"/>
                          <a:sym typeface="Inter"/>
                        </a:rPr>
                        <a:t>21</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lt1"/>
                          </a:solidFill>
                          <a:latin typeface="Inter"/>
                          <a:ea typeface="Inter"/>
                          <a:cs typeface="Inter"/>
                          <a:sym typeface="Inter"/>
                        </a:rPr>
                        <a:t>This library is usually not used in any packaged front-end application because it mimics browser behavior in nodejs. Thus, Aikido assumes it is unused, and thus not important to fix.</a:t>
                      </a:r>
                      <a:endParaRPr>
                        <a:solidFill>
                          <a:schemeClr val="lt1"/>
                        </a:solidFill>
                        <a:latin typeface="Inter"/>
                        <a:ea typeface="Inter"/>
                        <a:cs typeface="Inter"/>
                        <a:sym typeface="Inter"/>
                      </a:endParaRPr>
                    </a:p>
                  </a:txBody>
                  <a:tcPr marT="91425" marB="91425" marR="91425" marL="91425">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US">
                          <a:solidFill>
                            <a:schemeClr val="lt1"/>
                          </a:solidFill>
                          <a:latin typeface="Inter"/>
                          <a:ea typeface="Inter"/>
                          <a:cs typeface="Inter"/>
                          <a:sym typeface="Inter"/>
                        </a:rPr>
                        <a:t>6</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lt1"/>
                          </a:solidFill>
                          <a:latin typeface="Inter"/>
                          <a:ea typeface="Inter"/>
                          <a:cs typeface="Inter"/>
                          <a:sym typeface="Inter"/>
                        </a:rPr>
                        <a:t>       CVE not valid</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chemeClr val="lt1"/>
                          </a:solidFill>
                          <a:latin typeface="Inter"/>
                          <a:ea typeface="Inter"/>
                          <a:cs typeface="Inter"/>
                          <a:sym typeface="Inter"/>
                        </a:rPr>
                        <a:t>18</a:t>
                      </a:r>
                      <a:endParaRPr>
                        <a:solidFill>
                          <a:schemeClr val="lt1"/>
                        </a:solidFill>
                        <a:latin typeface="Inter"/>
                        <a:ea typeface="Inter"/>
                        <a:cs typeface="Inter"/>
                        <a:sym typeface="Inter"/>
                      </a:endParaRPr>
                    </a:p>
                  </a:txBody>
                  <a:tcPr marT="91425" marB="91425" marR="91425" marL="91425" anchor="ctr">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c>
                  <a:txBody>
                    <a:bodyPr/>
                    <a:lstStyle/>
                    <a:p>
                      <a:pPr indent="0" lvl="0" marL="0" rtl="0" algn="l">
                        <a:spcBef>
                          <a:spcPts val="0"/>
                        </a:spcBef>
                        <a:spcAft>
                          <a:spcPts val="0"/>
                        </a:spcAft>
                        <a:buNone/>
                      </a:pPr>
                      <a:r>
                        <a:rPr lang="en-US">
                          <a:solidFill>
                            <a:schemeClr val="lt1"/>
                          </a:solidFill>
                          <a:latin typeface="Inter"/>
                          <a:ea typeface="Inter"/>
                          <a:cs typeface="Inter"/>
                          <a:sym typeface="Inter"/>
                        </a:rPr>
                        <a:t>This CVE number has either been reserved for a future publication or has been retracted.</a:t>
                      </a:r>
                      <a:endParaRPr>
                        <a:solidFill>
                          <a:schemeClr val="lt1"/>
                        </a:solidFill>
                        <a:latin typeface="Inter"/>
                        <a:ea typeface="Inter"/>
                        <a:cs typeface="Inter"/>
                        <a:sym typeface="Inter"/>
                      </a:endParaRPr>
                    </a:p>
                  </a:txBody>
                  <a:tcPr marT="91425" marB="91425" marR="91425" marL="91425">
                    <a:lnL cap="flat" cmpd="sng" w="9525">
                      <a:solidFill>
                        <a:srgbClr val="737283"/>
                      </a:solidFill>
                      <a:prstDash val="solid"/>
                      <a:round/>
                      <a:headEnd len="sm" w="sm" type="none"/>
                      <a:tailEnd len="sm" w="sm" type="none"/>
                    </a:lnL>
                    <a:lnR cap="flat" cmpd="sng" w="9525">
                      <a:solidFill>
                        <a:srgbClr val="737283"/>
                      </a:solidFill>
                      <a:prstDash val="solid"/>
                      <a:round/>
                      <a:headEnd len="sm" w="sm" type="none"/>
                      <a:tailEnd len="sm" w="sm" type="none"/>
                    </a:lnR>
                    <a:lnT cap="flat" cmpd="sng" w="9525">
                      <a:solidFill>
                        <a:srgbClr val="737283"/>
                      </a:solidFill>
                      <a:prstDash val="solid"/>
                      <a:round/>
                      <a:headEnd len="sm" w="sm" type="none"/>
                      <a:tailEnd len="sm" w="sm" type="none"/>
                    </a:lnT>
                    <a:lnB cap="flat" cmpd="sng" w="9525">
                      <a:solidFill>
                        <a:srgbClr val="737283"/>
                      </a:solidFill>
                      <a:prstDash val="solid"/>
                      <a:round/>
                      <a:headEnd len="sm" w="sm" type="none"/>
                      <a:tailEnd len="sm" w="sm" type="none"/>
                    </a:lnB>
                  </a:tcPr>
                </a:tc>
              </a:tr>
            </a:tbl>
          </a:graphicData>
        </a:graphic>
      </p:graphicFrame>
      <p:cxnSp>
        <p:nvCxnSpPr>
          <p:cNvPr id="311" name="Google Shape;311;p20"/>
          <p:cNvCxnSpPr/>
          <p:nvPr/>
        </p:nvCxnSpPr>
        <p:spPr>
          <a:xfrm>
            <a:off x="9332150" y="3829050"/>
            <a:ext cx="0" cy="288000"/>
          </a:xfrm>
          <a:prstGeom prst="straightConnector1">
            <a:avLst/>
          </a:prstGeom>
          <a:noFill/>
          <a:ln cap="flat" cmpd="sng" w="19050">
            <a:solidFill>
              <a:srgbClr val="00734B"/>
            </a:solidFill>
            <a:prstDash val="solid"/>
            <a:round/>
            <a:headEnd len="med" w="med" type="triangle"/>
            <a:tailEnd len="med" w="med" type="none"/>
          </a:ln>
        </p:spPr>
      </p:cxnSp>
      <p:cxnSp>
        <p:nvCxnSpPr>
          <p:cNvPr id="312" name="Google Shape;312;p20"/>
          <p:cNvCxnSpPr/>
          <p:nvPr/>
        </p:nvCxnSpPr>
        <p:spPr>
          <a:xfrm>
            <a:off x="9332150" y="4438650"/>
            <a:ext cx="0" cy="288000"/>
          </a:xfrm>
          <a:prstGeom prst="straightConnector1">
            <a:avLst/>
          </a:prstGeom>
          <a:noFill/>
          <a:ln cap="flat" cmpd="sng" w="19050">
            <a:solidFill>
              <a:srgbClr val="00734B"/>
            </a:solidFill>
            <a:prstDash val="solid"/>
            <a:round/>
            <a:headEnd len="med" w="med" type="triangle"/>
            <a:tailEnd len="med" w="med" type="none"/>
          </a:ln>
        </p:spPr>
      </p:cxnSp>
      <p:cxnSp>
        <p:nvCxnSpPr>
          <p:cNvPr id="313" name="Google Shape;313;p20"/>
          <p:cNvCxnSpPr/>
          <p:nvPr/>
        </p:nvCxnSpPr>
        <p:spPr>
          <a:xfrm>
            <a:off x="9332150" y="5124450"/>
            <a:ext cx="0" cy="288000"/>
          </a:xfrm>
          <a:prstGeom prst="straightConnector1">
            <a:avLst/>
          </a:prstGeom>
          <a:noFill/>
          <a:ln cap="flat" cmpd="sng" w="19050">
            <a:solidFill>
              <a:srgbClr val="00734B"/>
            </a:solidFill>
            <a:prstDash val="solid"/>
            <a:round/>
            <a:headEnd len="med" w="med" type="triangle"/>
            <a:tailEnd len="med" w="med" type="none"/>
          </a:ln>
        </p:spPr>
      </p:cxnSp>
      <p:cxnSp>
        <p:nvCxnSpPr>
          <p:cNvPr id="314" name="Google Shape;314;p20"/>
          <p:cNvCxnSpPr/>
          <p:nvPr/>
        </p:nvCxnSpPr>
        <p:spPr>
          <a:xfrm>
            <a:off x="9332150" y="5848350"/>
            <a:ext cx="0" cy="288000"/>
          </a:xfrm>
          <a:prstGeom prst="straightConnector1">
            <a:avLst/>
          </a:prstGeom>
          <a:noFill/>
          <a:ln cap="flat" cmpd="sng" w="19050">
            <a:solidFill>
              <a:srgbClr val="00734B"/>
            </a:solidFill>
            <a:prstDash val="solid"/>
            <a:round/>
            <a:headEnd len="med" w="med" type="triangle"/>
            <a:tailEnd len="med" w="med" type="none"/>
          </a:ln>
        </p:spPr>
      </p:cxnSp>
      <p:cxnSp>
        <p:nvCxnSpPr>
          <p:cNvPr id="315" name="Google Shape;315;p20"/>
          <p:cNvCxnSpPr/>
          <p:nvPr/>
        </p:nvCxnSpPr>
        <p:spPr>
          <a:xfrm>
            <a:off x="9332150" y="6562725"/>
            <a:ext cx="0" cy="288000"/>
          </a:xfrm>
          <a:prstGeom prst="straightConnector1">
            <a:avLst/>
          </a:prstGeom>
          <a:noFill/>
          <a:ln cap="flat" cmpd="sng" w="19050">
            <a:solidFill>
              <a:srgbClr val="00734B"/>
            </a:solidFill>
            <a:prstDash val="solid"/>
            <a:round/>
            <a:headEnd len="med" w="med" type="triangle"/>
            <a:tailEnd len="med" w="med" type="none"/>
          </a:ln>
        </p:spPr>
      </p:cxnSp>
      <p:cxnSp>
        <p:nvCxnSpPr>
          <p:cNvPr id="316" name="Google Shape;316;p20"/>
          <p:cNvCxnSpPr/>
          <p:nvPr/>
        </p:nvCxnSpPr>
        <p:spPr>
          <a:xfrm>
            <a:off x="9332150" y="7277100"/>
            <a:ext cx="0" cy="288000"/>
          </a:xfrm>
          <a:prstGeom prst="straightConnector1">
            <a:avLst/>
          </a:prstGeom>
          <a:noFill/>
          <a:ln cap="flat" cmpd="sng" w="19050">
            <a:solidFill>
              <a:srgbClr val="00734B"/>
            </a:solidFill>
            <a:prstDash val="solid"/>
            <a:round/>
            <a:headEnd len="med" w="med" type="triangle"/>
            <a:tailEnd len="med" w="med" type="none"/>
          </a:ln>
        </p:spPr>
      </p:cxnSp>
      <p:sp>
        <p:nvSpPr>
          <p:cNvPr id="317" name="Google Shape;317;p20"/>
          <p:cNvSpPr/>
          <p:nvPr/>
        </p:nvSpPr>
        <p:spPr>
          <a:xfrm>
            <a:off x="1709750" y="3889650"/>
            <a:ext cx="166800" cy="166800"/>
          </a:xfrm>
          <a:prstGeom prst="ellipse">
            <a:avLst/>
          </a:prstGeom>
          <a:solidFill>
            <a:srgbClr val="00C07D"/>
          </a:solidFill>
          <a:ln cap="flat" cmpd="sng" w="9525">
            <a:solidFill>
              <a:srgbClr val="00C0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8" name="Google Shape;318;p20"/>
          <p:cNvSpPr/>
          <p:nvPr/>
        </p:nvSpPr>
        <p:spPr>
          <a:xfrm>
            <a:off x="1709750" y="5208863"/>
            <a:ext cx="166800" cy="166800"/>
          </a:xfrm>
          <a:prstGeom prst="ellipse">
            <a:avLst/>
          </a:prstGeom>
          <a:solidFill>
            <a:srgbClr val="00C07D"/>
          </a:solidFill>
          <a:ln cap="flat" cmpd="sng" w="9525">
            <a:solidFill>
              <a:srgbClr val="00C0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9" name="Google Shape;319;p20"/>
          <p:cNvSpPr/>
          <p:nvPr/>
        </p:nvSpPr>
        <p:spPr>
          <a:xfrm>
            <a:off x="1709750" y="4499238"/>
            <a:ext cx="166800" cy="166800"/>
          </a:xfrm>
          <a:prstGeom prst="ellipse">
            <a:avLst/>
          </a:prstGeom>
          <a:solidFill>
            <a:srgbClr val="0090FF"/>
          </a:solidFill>
          <a:ln cap="flat" cmpd="sng" w="9525">
            <a:solidFill>
              <a:srgbClr val="009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0" name="Google Shape;320;p20"/>
          <p:cNvSpPr/>
          <p:nvPr/>
        </p:nvSpPr>
        <p:spPr>
          <a:xfrm>
            <a:off x="1709750" y="5923250"/>
            <a:ext cx="166800" cy="166800"/>
          </a:xfrm>
          <a:prstGeom prst="ellipse">
            <a:avLst/>
          </a:prstGeom>
          <a:solidFill>
            <a:srgbClr val="FF9715"/>
          </a:solidFill>
          <a:ln cap="flat" cmpd="sng" w="9525">
            <a:solidFill>
              <a:srgbClr val="FF971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1" name="Google Shape;321;p20"/>
          <p:cNvSpPr/>
          <p:nvPr/>
        </p:nvSpPr>
        <p:spPr>
          <a:xfrm>
            <a:off x="1709750" y="6638900"/>
            <a:ext cx="166800" cy="166800"/>
          </a:xfrm>
          <a:prstGeom prst="ellipse">
            <a:avLst/>
          </a:prstGeom>
          <a:solidFill>
            <a:srgbClr val="FF4A3E"/>
          </a:solidFill>
          <a:ln cap="flat" cmpd="sng" w="9525">
            <a:solidFill>
              <a:srgbClr val="FF4A3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2" name="Google Shape;322;p20"/>
          <p:cNvSpPr/>
          <p:nvPr/>
        </p:nvSpPr>
        <p:spPr>
          <a:xfrm>
            <a:off x="1709750" y="7354538"/>
            <a:ext cx="166800" cy="166800"/>
          </a:xfrm>
          <a:prstGeom prst="ellipse">
            <a:avLst/>
          </a:prstGeom>
          <a:solidFill>
            <a:srgbClr val="00C07D"/>
          </a:solidFill>
          <a:ln cap="flat" cmpd="sng" w="9525">
            <a:solidFill>
              <a:srgbClr val="00C0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23" name="Google Shape;323;p20" title="Screenshot 2025-05-09 at 16.04.13.png"/>
          <p:cNvPicPr preferRelativeResize="0"/>
          <p:nvPr/>
        </p:nvPicPr>
        <p:blipFill>
          <a:blip r:embed="rId6">
            <a:alphaModFix/>
          </a:blip>
          <a:stretch>
            <a:fillRect/>
          </a:stretch>
        </p:blipFill>
        <p:spPr>
          <a:xfrm>
            <a:off x="13171775" y="6638900"/>
            <a:ext cx="4544400" cy="2556300"/>
          </a:xfrm>
          <a:prstGeom prst="roundRect">
            <a:avLst>
              <a:gd fmla="val 16667" name="adj"/>
            </a:avLst>
          </a:prstGeom>
          <a:noFill/>
          <a:ln cap="flat" cmpd="sng" w="76200">
            <a:solidFill>
              <a:srgbClr val="9FC5E8"/>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328" name="Shape 328"/>
        <p:cNvGrpSpPr/>
        <p:nvPr/>
      </p:nvGrpSpPr>
      <p:grpSpPr>
        <a:xfrm>
          <a:off x="0" y="0"/>
          <a:ext cx="0" cy="0"/>
          <a:chOff x="0" y="0"/>
          <a:chExt cx="0" cy="0"/>
        </a:xfrm>
      </p:grpSpPr>
      <p:pic>
        <p:nvPicPr>
          <p:cNvPr descr="preencoded.png" id="329" name="Google Shape;329;p21"/>
          <p:cNvPicPr preferRelativeResize="0"/>
          <p:nvPr/>
        </p:nvPicPr>
        <p:blipFill rotWithShape="1">
          <a:blip r:embed="rId3">
            <a:alphaModFix/>
          </a:blip>
          <a:srcRect b="0" l="0" r="0" t="0"/>
          <a:stretch/>
        </p:blipFill>
        <p:spPr>
          <a:xfrm>
            <a:off x="857250" y="857250"/>
            <a:ext cx="7172325" cy="732401"/>
          </a:xfrm>
          <a:prstGeom prst="rect">
            <a:avLst/>
          </a:prstGeom>
          <a:noFill/>
          <a:ln>
            <a:noFill/>
          </a:ln>
        </p:spPr>
      </p:pic>
      <p:sp>
        <p:nvSpPr>
          <p:cNvPr id="330" name="Google Shape;330;p21"/>
          <p:cNvSpPr/>
          <p:nvPr/>
        </p:nvSpPr>
        <p:spPr>
          <a:xfrm>
            <a:off x="1452700" y="432350"/>
            <a:ext cx="15780600" cy="1291200"/>
          </a:xfrm>
          <a:prstGeom prst="rect">
            <a:avLst/>
          </a:prstGeom>
          <a:noFill/>
          <a:ln>
            <a:noFill/>
          </a:ln>
        </p:spPr>
        <p:txBody>
          <a:bodyPr anchorCtr="0" anchor="ctr" bIns="0" lIns="0" spcFirstLastPara="1" rIns="0" wrap="square" tIns="0">
            <a:noAutofit/>
          </a:bodyPr>
          <a:lstStyle/>
          <a:p>
            <a:pPr indent="0" lvl="0" marL="0" marR="0" rtl="0" algn="l">
              <a:lnSpc>
                <a:spcPct val="114285"/>
              </a:lnSpc>
              <a:spcBef>
                <a:spcPts val="0"/>
              </a:spcBef>
              <a:spcAft>
                <a:spcPts val="0"/>
              </a:spcAft>
              <a:buClr>
                <a:srgbClr val="141031"/>
              </a:buClr>
              <a:buSzPts val="6400"/>
              <a:buFont typeface="Inter Medium"/>
              <a:buNone/>
            </a:pPr>
            <a:r>
              <a:t/>
            </a:r>
            <a:endParaRPr sz="6200">
              <a:solidFill>
                <a:schemeClr val="lt1"/>
              </a:solidFill>
              <a:latin typeface="Inter Medium"/>
              <a:ea typeface="Inter Medium"/>
              <a:cs typeface="Inter Medium"/>
              <a:sym typeface="Inter Medium"/>
            </a:endParaRPr>
          </a:p>
        </p:txBody>
      </p:sp>
      <p:sp>
        <p:nvSpPr>
          <p:cNvPr id="331" name="Google Shape;331;p21"/>
          <p:cNvSpPr/>
          <p:nvPr/>
        </p:nvSpPr>
        <p:spPr>
          <a:xfrm>
            <a:off x="17373600" y="9486550"/>
            <a:ext cx="609600" cy="607200"/>
          </a:xfrm>
          <a:prstGeom prst="rect">
            <a:avLst/>
          </a:prstGeom>
          <a:noFill/>
          <a:ln>
            <a:noFill/>
          </a:ln>
        </p:spPr>
        <p:txBody>
          <a:bodyPr anchorCtr="0" anchor="b" bIns="0" lIns="0" spcFirstLastPara="1" rIns="0" wrap="square" tIns="0">
            <a:noAutofit/>
          </a:bodyPr>
          <a:lstStyle/>
          <a:p>
            <a:pPr indent="0" lvl="0" marL="0" marR="0" rtl="0" algn="ctr">
              <a:lnSpc>
                <a:spcPct val="133333"/>
              </a:lnSpc>
              <a:spcBef>
                <a:spcPts val="0"/>
              </a:spcBef>
              <a:spcAft>
                <a:spcPts val="0"/>
              </a:spcAft>
              <a:buNone/>
            </a:pPr>
            <a:r>
              <a:t/>
            </a:r>
            <a:endParaRPr baseline="30000" sz="3600">
              <a:solidFill>
                <a:srgbClr val="6551F3"/>
              </a:solidFill>
              <a:latin typeface="IBM Plex Mono Medium"/>
              <a:ea typeface="IBM Plex Mono Medium"/>
              <a:cs typeface="IBM Plex Mono Medium"/>
              <a:sym typeface="IBM Plex Mono Medium"/>
            </a:endParaRPr>
          </a:p>
        </p:txBody>
      </p:sp>
      <p:sp>
        <p:nvSpPr>
          <p:cNvPr id="332" name="Google Shape;332;p21"/>
          <p:cNvSpPr/>
          <p:nvPr/>
        </p:nvSpPr>
        <p:spPr>
          <a:xfrm>
            <a:off x="482849" y="9098200"/>
            <a:ext cx="15210600" cy="7266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t/>
            </a:r>
            <a:endParaRPr sz="2600" u="sng">
              <a:solidFill>
                <a:srgbClr val="E0DCFD"/>
              </a:solidFill>
              <a:latin typeface="Inter"/>
              <a:ea typeface="Inter"/>
              <a:cs typeface="Inter"/>
              <a:sym typeface="Inter"/>
            </a:endParaRPr>
          </a:p>
        </p:txBody>
      </p:sp>
      <p:sp>
        <p:nvSpPr>
          <p:cNvPr id="333" name="Google Shape;333;p21"/>
          <p:cNvSpPr txBox="1"/>
          <p:nvPr/>
        </p:nvSpPr>
        <p:spPr>
          <a:xfrm>
            <a:off x="1880050" y="6430013"/>
            <a:ext cx="6756600" cy="800400"/>
          </a:xfrm>
          <a:prstGeom prst="rect">
            <a:avLst/>
          </a:prstGeom>
          <a:noFill/>
          <a:ln>
            <a:noFill/>
          </a:ln>
        </p:spPr>
        <p:txBody>
          <a:bodyPr anchorCtr="0" anchor="t" bIns="182850" lIns="182850" spcFirstLastPara="1" rIns="182850" wrap="square" tIns="182850">
            <a:spAutoFit/>
          </a:bodyPr>
          <a:lstStyle/>
          <a:p>
            <a:pPr indent="0" lvl="0" marL="0" rtl="0" algn="l">
              <a:lnSpc>
                <a:spcPct val="114285"/>
              </a:lnSpc>
              <a:spcBef>
                <a:spcPts val="0"/>
              </a:spcBef>
              <a:spcAft>
                <a:spcPts val="0"/>
              </a:spcAft>
              <a:buNone/>
            </a:pPr>
            <a:r>
              <a:t/>
            </a:r>
            <a:endParaRPr b="1" sz="2800">
              <a:solidFill>
                <a:schemeClr val="dk1"/>
              </a:solidFill>
            </a:endParaRPr>
          </a:p>
        </p:txBody>
      </p:sp>
      <p:sp>
        <p:nvSpPr>
          <p:cNvPr id="334" name="Google Shape;334;p21"/>
          <p:cNvSpPr txBox="1"/>
          <p:nvPr/>
        </p:nvSpPr>
        <p:spPr>
          <a:xfrm>
            <a:off x="5904850" y="4358550"/>
            <a:ext cx="6876300" cy="15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600">
              <a:solidFill>
                <a:schemeClr val="lt1"/>
              </a:solidFill>
              <a:latin typeface="Comic Sans MS"/>
              <a:ea typeface="Comic Sans MS"/>
              <a:cs typeface="Comic Sans MS"/>
              <a:sym typeface="Comic Sans MS"/>
            </a:endParaRPr>
          </a:p>
          <a:p>
            <a:pPr indent="0" lvl="0" marL="0" rtl="0" algn="ctr">
              <a:spcBef>
                <a:spcPts val="0"/>
              </a:spcBef>
              <a:spcAft>
                <a:spcPts val="0"/>
              </a:spcAft>
              <a:buNone/>
            </a:pPr>
            <a:r>
              <a:rPr b="1" lang="en-US" sz="3600">
                <a:solidFill>
                  <a:schemeClr val="lt1"/>
                </a:solidFill>
                <a:latin typeface="Comic Sans MS"/>
                <a:ea typeface="Comic Sans MS"/>
                <a:cs typeface="Comic Sans MS"/>
                <a:sym typeface="Comic Sans MS"/>
              </a:rPr>
              <a:t>in other words…</a:t>
            </a:r>
            <a:endParaRPr b="1" sz="3600">
              <a:solidFill>
                <a:schemeClr val="lt1"/>
              </a:solidFill>
              <a:latin typeface="Comic Sans MS"/>
              <a:ea typeface="Comic Sans MS"/>
              <a:cs typeface="Comic Sans MS"/>
              <a:sym typeface="Comic Sans M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339" name="Shape 339"/>
        <p:cNvGrpSpPr/>
        <p:nvPr/>
      </p:nvGrpSpPr>
      <p:grpSpPr>
        <a:xfrm>
          <a:off x="0" y="0"/>
          <a:ext cx="0" cy="0"/>
          <a:chOff x="0" y="0"/>
          <a:chExt cx="0" cy="0"/>
        </a:xfrm>
      </p:grpSpPr>
      <p:pic>
        <p:nvPicPr>
          <p:cNvPr descr="preencoded.png" id="340" name="Google Shape;340;p22"/>
          <p:cNvPicPr preferRelativeResize="0"/>
          <p:nvPr/>
        </p:nvPicPr>
        <p:blipFill rotWithShape="1">
          <a:blip r:embed="rId3">
            <a:alphaModFix/>
          </a:blip>
          <a:srcRect b="0" l="0" r="0" t="0"/>
          <a:stretch/>
        </p:blipFill>
        <p:spPr>
          <a:xfrm>
            <a:off x="857250" y="857250"/>
            <a:ext cx="7172325" cy="732401"/>
          </a:xfrm>
          <a:prstGeom prst="rect">
            <a:avLst/>
          </a:prstGeom>
          <a:noFill/>
          <a:ln>
            <a:noFill/>
          </a:ln>
        </p:spPr>
      </p:pic>
      <p:sp>
        <p:nvSpPr>
          <p:cNvPr id="341" name="Google Shape;341;p22"/>
          <p:cNvSpPr/>
          <p:nvPr/>
        </p:nvSpPr>
        <p:spPr>
          <a:xfrm>
            <a:off x="1452700" y="432350"/>
            <a:ext cx="15780600" cy="1291200"/>
          </a:xfrm>
          <a:prstGeom prst="rect">
            <a:avLst/>
          </a:prstGeom>
          <a:noFill/>
          <a:ln>
            <a:noFill/>
          </a:ln>
        </p:spPr>
        <p:txBody>
          <a:bodyPr anchorCtr="0" anchor="ctr" bIns="0" lIns="0" spcFirstLastPara="1" rIns="0" wrap="square" tIns="0">
            <a:noAutofit/>
          </a:bodyPr>
          <a:lstStyle/>
          <a:p>
            <a:pPr indent="0" lvl="0" marL="0" marR="0" rtl="0" algn="l">
              <a:lnSpc>
                <a:spcPct val="114285"/>
              </a:lnSpc>
              <a:spcBef>
                <a:spcPts val="0"/>
              </a:spcBef>
              <a:spcAft>
                <a:spcPts val="0"/>
              </a:spcAft>
              <a:buClr>
                <a:srgbClr val="141031"/>
              </a:buClr>
              <a:buSzPts val="6400"/>
              <a:buFont typeface="Inter Medium"/>
              <a:buNone/>
            </a:pPr>
            <a:r>
              <a:t/>
            </a:r>
            <a:endParaRPr sz="6200">
              <a:solidFill>
                <a:schemeClr val="lt1"/>
              </a:solidFill>
              <a:latin typeface="Inter Medium"/>
              <a:ea typeface="Inter Medium"/>
              <a:cs typeface="Inter Medium"/>
              <a:sym typeface="Inter Medium"/>
            </a:endParaRPr>
          </a:p>
        </p:txBody>
      </p:sp>
      <p:sp>
        <p:nvSpPr>
          <p:cNvPr id="342" name="Google Shape;342;p22"/>
          <p:cNvSpPr/>
          <p:nvPr/>
        </p:nvSpPr>
        <p:spPr>
          <a:xfrm>
            <a:off x="17373600" y="9486550"/>
            <a:ext cx="609600" cy="607200"/>
          </a:xfrm>
          <a:prstGeom prst="rect">
            <a:avLst/>
          </a:prstGeom>
          <a:noFill/>
          <a:ln>
            <a:noFill/>
          </a:ln>
        </p:spPr>
        <p:txBody>
          <a:bodyPr anchorCtr="0" anchor="b" bIns="0" lIns="0" spcFirstLastPara="1" rIns="0" wrap="square" tIns="0">
            <a:noAutofit/>
          </a:bodyPr>
          <a:lstStyle/>
          <a:p>
            <a:pPr indent="0" lvl="0" marL="0" marR="0" rtl="0" algn="ctr">
              <a:lnSpc>
                <a:spcPct val="133333"/>
              </a:lnSpc>
              <a:spcBef>
                <a:spcPts val="0"/>
              </a:spcBef>
              <a:spcAft>
                <a:spcPts val="0"/>
              </a:spcAft>
              <a:buNone/>
            </a:pPr>
            <a:r>
              <a:t/>
            </a:r>
            <a:endParaRPr baseline="30000" sz="3600">
              <a:solidFill>
                <a:srgbClr val="6551F3"/>
              </a:solidFill>
              <a:latin typeface="IBM Plex Mono Medium"/>
              <a:ea typeface="IBM Plex Mono Medium"/>
              <a:cs typeface="IBM Plex Mono Medium"/>
              <a:sym typeface="IBM Plex Mono Medium"/>
            </a:endParaRPr>
          </a:p>
        </p:txBody>
      </p:sp>
      <p:sp>
        <p:nvSpPr>
          <p:cNvPr id="343" name="Google Shape;343;p22"/>
          <p:cNvSpPr/>
          <p:nvPr/>
        </p:nvSpPr>
        <p:spPr>
          <a:xfrm>
            <a:off x="482849" y="9098200"/>
            <a:ext cx="15210600" cy="7266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t/>
            </a:r>
            <a:endParaRPr sz="2600" u="sng">
              <a:solidFill>
                <a:srgbClr val="E0DCFD"/>
              </a:solidFill>
              <a:latin typeface="Inter"/>
              <a:ea typeface="Inter"/>
              <a:cs typeface="Inter"/>
              <a:sym typeface="Inter"/>
            </a:endParaRPr>
          </a:p>
        </p:txBody>
      </p:sp>
      <p:sp>
        <p:nvSpPr>
          <p:cNvPr id="344" name="Google Shape;344;p22"/>
          <p:cNvSpPr txBox="1"/>
          <p:nvPr/>
        </p:nvSpPr>
        <p:spPr>
          <a:xfrm>
            <a:off x="1880050" y="6430013"/>
            <a:ext cx="6756600" cy="800400"/>
          </a:xfrm>
          <a:prstGeom prst="rect">
            <a:avLst/>
          </a:prstGeom>
          <a:noFill/>
          <a:ln>
            <a:noFill/>
          </a:ln>
        </p:spPr>
        <p:txBody>
          <a:bodyPr anchorCtr="0" anchor="t" bIns="182850" lIns="182850" spcFirstLastPara="1" rIns="182850" wrap="square" tIns="182850">
            <a:spAutoFit/>
          </a:bodyPr>
          <a:lstStyle/>
          <a:p>
            <a:pPr indent="0" lvl="0" marL="0" rtl="0" algn="l">
              <a:lnSpc>
                <a:spcPct val="114285"/>
              </a:lnSpc>
              <a:spcBef>
                <a:spcPts val="0"/>
              </a:spcBef>
              <a:spcAft>
                <a:spcPts val="0"/>
              </a:spcAft>
              <a:buNone/>
            </a:pPr>
            <a:r>
              <a:t/>
            </a:r>
            <a:endParaRPr b="1" sz="2800">
              <a:solidFill>
                <a:schemeClr val="dk1"/>
              </a:solidFill>
            </a:endParaRPr>
          </a:p>
        </p:txBody>
      </p:sp>
      <p:pic>
        <p:nvPicPr>
          <p:cNvPr id="345" name="Google Shape;345;p22" title="wordart (5).png"/>
          <p:cNvPicPr preferRelativeResize="0"/>
          <p:nvPr/>
        </p:nvPicPr>
        <p:blipFill>
          <a:blip r:embed="rId4">
            <a:alphaModFix/>
          </a:blip>
          <a:stretch>
            <a:fillRect/>
          </a:stretch>
        </p:blipFill>
        <p:spPr>
          <a:xfrm>
            <a:off x="1591550" y="3418457"/>
            <a:ext cx="17044301" cy="6458175"/>
          </a:xfrm>
          <a:prstGeom prst="rect">
            <a:avLst/>
          </a:prstGeom>
          <a:noFill/>
          <a:ln>
            <a:noFill/>
          </a:ln>
        </p:spPr>
      </p:pic>
      <p:pic>
        <p:nvPicPr>
          <p:cNvPr id="346" name="Google Shape;346;p22" title="rico2.jpg"/>
          <p:cNvPicPr preferRelativeResize="0"/>
          <p:nvPr/>
        </p:nvPicPr>
        <p:blipFill>
          <a:blip r:embed="rId5">
            <a:alphaModFix/>
          </a:blip>
          <a:stretch>
            <a:fillRect/>
          </a:stretch>
        </p:blipFill>
        <p:spPr>
          <a:xfrm>
            <a:off x="1114509" y="665700"/>
            <a:ext cx="4765875" cy="6354525"/>
          </a:xfrm>
          <a:prstGeom prst="rect">
            <a:avLst/>
          </a:prstGeom>
          <a:noFill/>
          <a:ln>
            <a:noFill/>
          </a:ln>
        </p:spPr>
      </p:pic>
      <p:pic>
        <p:nvPicPr>
          <p:cNvPr id="347" name="Google Shape;347;p22" title="wordart (6).png"/>
          <p:cNvPicPr preferRelativeResize="0"/>
          <p:nvPr/>
        </p:nvPicPr>
        <p:blipFill>
          <a:blip r:embed="rId6">
            <a:alphaModFix/>
          </a:blip>
          <a:stretch>
            <a:fillRect/>
          </a:stretch>
        </p:blipFill>
        <p:spPr>
          <a:xfrm>
            <a:off x="9879550" y="8713500"/>
            <a:ext cx="7856348" cy="993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352" name="Shape 352"/>
        <p:cNvGrpSpPr/>
        <p:nvPr/>
      </p:nvGrpSpPr>
      <p:grpSpPr>
        <a:xfrm>
          <a:off x="0" y="0"/>
          <a:ext cx="0" cy="0"/>
          <a:chOff x="0" y="0"/>
          <a:chExt cx="0" cy="0"/>
        </a:xfrm>
      </p:grpSpPr>
      <p:pic>
        <p:nvPicPr>
          <p:cNvPr descr="preencoded.png" id="353" name="Google Shape;353;p23"/>
          <p:cNvPicPr preferRelativeResize="0"/>
          <p:nvPr/>
        </p:nvPicPr>
        <p:blipFill rotWithShape="1">
          <a:blip r:embed="rId3">
            <a:alphaModFix/>
          </a:blip>
          <a:srcRect b="0" l="0" r="0" t="0"/>
          <a:stretch/>
        </p:blipFill>
        <p:spPr>
          <a:xfrm>
            <a:off x="857250" y="857250"/>
            <a:ext cx="7172325" cy="732401"/>
          </a:xfrm>
          <a:prstGeom prst="rect">
            <a:avLst/>
          </a:prstGeom>
          <a:noFill/>
          <a:ln>
            <a:noFill/>
          </a:ln>
        </p:spPr>
      </p:pic>
      <p:sp>
        <p:nvSpPr>
          <p:cNvPr id="354" name="Google Shape;354;p23"/>
          <p:cNvSpPr/>
          <p:nvPr/>
        </p:nvSpPr>
        <p:spPr>
          <a:xfrm>
            <a:off x="1452700" y="432350"/>
            <a:ext cx="15780600" cy="129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t/>
            </a:r>
            <a:endParaRPr sz="6200">
              <a:solidFill>
                <a:schemeClr val="lt1"/>
              </a:solidFill>
              <a:latin typeface="Inter Medium"/>
              <a:ea typeface="Inter Medium"/>
              <a:cs typeface="Inter Medium"/>
              <a:sym typeface="Inter Medium"/>
            </a:endParaRPr>
          </a:p>
        </p:txBody>
      </p:sp>
      <p:sp>
        <p:nvSpPr>
          <p:cNvPr id="355" name="Google Shape;355;p23"/>
          <p:cNvSpPr/>
          <p:nvPr/>
        </p:nvSpPr>
        <p:spPr>
          <a:xfrm>
            <a:off x="17373600" y="9486550"/>
            <a:ext cx="609600" cy="607200"/>
          </a:xfrm>
          <a:prstGeom prst="rect">
            <a:avLst/>
          </a:prstGeom>
          <a:noFill/>
          <a:ln>
            <a:noFill/>
          </a:ln>
        </p:spPr>
        <p:txBody>
          <a:bodyPr anchorCtr="0" anchor="b" bIns="0" lIns="0" spcFirstLastPara="1" rIns="0" wrap="square" tIns="0">
            <a:noAutofit/>
          </a:bodyPr>
          <a:lstStyle/>
          <a:p>
            <a:pPr indent="0" lvl="0" marL="0" marR="0" rtl="0" algn="ctr">
              <a:lnSpc>
                <a:spcPct val="133333"/>
              </a:lnSpc>
              <a:spcBef>
                <a:spcPts val="0"/>
              </a:spcBef>
              <a:spcAft>
                <a:spcPts val="0"/>
              </a:spcAft>
              <a:buNone/>
            </a:pPr>
            <a:r>
              <a:t/>
            </a:r>
            <a:endParaRPr baseline="30000" sz="3600">
              <a:solidFill>
                <a:srgbClr val="6551F3"/>
              </a:solidFill>
              <a:latin typeface="IBM Plex Mono Medium"/>
              <a:ea typeface="IBM Plex Mono Medium"/>
              <a:cs typeface="IBM Plex Mono Medium"/>
              <a:sym typeface="IBM Plex Mono Medium"/>
            </a:endParaRPr>
          </a:p>
        </p:txBody>
      </p:sp>
      <p:sp>
        <p:nvSpPr>
          <p:cNvPr id="356" name="Google Shape;356;p23"/>
          <p:cNvSpPr/>
          <p:nvPr/>
        </p:nvSpPr>
        <p:spPr>
          <a:xfrm>
            <a:off x="482849" y="9098200"/>
            <a:ext cx="15210600" cy="7266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t/>
            </a:r>
            <a:endParaRPr sz="2600" u="sng">
              <a:solidFill>
                <a:srgbClr val="E0DCFD"/>
              </a:solidFill>
              <a:latin typeface="Inter"/>
              <a:ea typeface="Inter"/>
              <a:cs typeface="Inter"/>
              <a:sym typeface="Inter"/>
            </a:endParaRPr>
          </a:p>
        </p:txBody>
      </p:sp>
      <p:sp>
        <p:nvSpPr>
          <p:cNvPr id="357" name="Google Shape;357;p23"/>
          <p:cNvSpPr txBox="1"/>
          <p:nvPr/>
        </p:nvSpPr>
        <p:spPr>
          <a:xfrm>
            <a:off x="1880050" y="6430013"/>
            <a:ext cx="6756600" cy="800400"/>
          </a:xfrm>
          <a:prstGeom prst="rect">
            <a:avLst/>
          </a:prstGeom>
          <a:noFill/>
          <a:ln>
            <a:noFill/>
          </a:ln>
        </p:spPr>
        <p:txBody>
          <a:bodyPr anchorCtr="0" anchor="t" bIns="182850" lIns="182850" spcFirstLastPara="1" rIns="182850" wrap="square" tIns="182850">
            <a:spAutoFit/>
          </a:bodyPr>
          <a:lstStyle/>
          <a:p>
            <a:pPr indent="0" lvl="0" marL="0" rtl="0" algn="l">
              <a:lnSpc>
                <a:spcPct val="114285"/>
              </a:lnSpc>
              <a:spcBef>
                <a:spcPts val="0"/>
              </a:spcBef>
              <a:spcAft>
                <a:spcPts val="0"/>
              </a:spcAft>
              <a:buNone/>
            </a:pPr>
            <a:r>
              <a:t/>
            </a:r>
            <a:endParaRPr b="1" sz="2800">
              <a:solidFill>
                <a:schemeClr val="dk1"/>
              </a:solidFill>
            </a:endParaRPr>
          </a:p>
        </p:txBody>
      </p:sp>
      <p:sp>
        <p:nvSpPr>
          <p:cNvPr id="358" name="Google Shape;358;p23"/>
          <p:cNvSpPr txBox="1"/>
          <p:nvPr/>
        </p:nvSpPr>
        <p:spPr>
          <a:xfrm>
            <a:off x="5622625" y="654375"/>
            <a:ext cx="6876300" cy="15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600">
              <a:solidFill>
                <a:schemeClr val="lt1"/>
              </a:solidFill>
              <a:latin typeface="Comic Sans MS"/>
              <a:ea typeface="Comic Sans MS"/>
              <a:cs typeface="Comic Sans MS"/>
              <a:sym typeface="Comic Sans MS"/>
            </a:endParaRPr>
          </a:p>
          <a:p>
            <a:pPr indent="0" lvl="0" marL="0" rtl="0" algn="ctr">
              <a:spcBef>
                <a:spcPts val="0"/>
              </a:spcBef>
              <a:spcAft>
                <a:spcPts val="0"/>
              </a:spcAft>
              <a:buNone/>
            </a:pPr>
            <a:r>
              <a:rPr b="1" lang="en-US" sz="3600">
                <a:solidFill>
                  <a:schemeClr val="lt1"/>
                </a:solidFill>
                <a:latin typeface="Comic Sans MS"/>
                <a:ea typeface="Comic Sans MS"/>
                <a:cs typeface="Comic Sans MS"/>
                <a:sym typeface="Comic Sans MS"/>
              </a:rPr>
              <a:t>this could be your life.</a:t>
            </a:r>
            <a:endParaRPr b="1" sz="3600">
              <a:solidFill>
                <a:schemeClr val="lt1"/>
              </a:solidFill>
              <a:latin typeface="Comic Sans MS"/>
              <a:ea typeface="Comic Sans MS"/>
              <a:cs typeface="Comic Sans MS"/>
              <a:sym typeface="Comic Sans MS"/>
            </a:endParaRPr>
          </a:p>
        </p:txBody>
      </p:sp>
      <p:pic>
        <p:nvPicPr>
          <p:cNvPr id="359" name="Google Shape;359;p23" title="happy pingus.jpg"/>
          <p:cNvPicPr preferRelativeResize="0"/>
          <p:nvPr/>
        </p:nvPicPr>
        <p:blipFill>
          <a:blip r:embed="rId4">
            <a:alphaModFix/>
          </a:blip>
          <a:stretch>
            <a:fillRect/>
          </a:stretch>
        </p:blipFill>
        <p:spPr>
          <a:xfrm>
            <a:off x="3152031" y="882975"/>
            <a:ext cx="11983943" cy="7494450"/>
          </a:xfrm>
          <a:prstGeom prst="rect">
            <a:avLst/>
          </a:prstGeom>
          <a:noFill/>
          <a:ln>
            <a:noFill/>
          </a:ln>
        </p:spPr>
      </p:pic>
      <p:sp>
        <p:nvSpPr>
          <p:cNvPr id="360" name="Google Shape;360;p23"/>
          <p:cNvSpPr txBox="1"/>
          <p:nvPr/>
        </p:nvSpPr>
        <p:spPr>
          <a:xfrm>
            <a:off x="3403225" y="7691625"/>
            <a:ext cx="11315100" cy="15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600">
              <a:solidFill>
                <a:schemeClr val="lt1"/>
              </a:solidFill>
              <a:latin typeface="Comic Sans MS"/>
              <a:ea typeface="Comic Sans MS"/>
              <a:cs typeface="Comic Sans MS"/>
              <a:sym typeface="Comic Sans MS"/>
            </a:endParaRPr>
          </a:p>
          <a:p>
            <a:pPr indent="0" lvl="0" marL="0" rtl="0" algn="ctr">
              <a:spcBef>
                <a:spcPts val="0"/>
              </a:spcBef>
              <a:spcAft>
                <a:spcPts val="0"/>
              </a:spcAft>
              <a:buNone/>
            </a:pPr>
            <a:r>
              <a:rPr b="1" lang="en-US" sz="3600">
                <a:solidFill>
                  <a:schemeClr val="lt1"/>
                </a:solidFill>
                <a:latin typeface="Comic Sans MS"/>
                <a:ea typeface="Comic Sans MS"/>
                <a:cs typeface="Comic Sans MS"/>
                <a:sym typeface="Comic Sans MS"/>
              </a:rPr>
              <a:t>www.aikido.dev</a:t>
            </a:r>
            <a:endParaRPr b="1" sz="3600">
              <a:solidFill>
                <a:schemeClr val="lt1"/>
              </a:solidFill>
              <a:latin typeface="Comic Sans MS"/>
              <a:ea typeface="Comic Sans MS"/>
              <a:cs typeface="Comic Sans MS"/>
              <a:sym typeface="Comic Sans MS"/>
            </a:endParaRPr>
          </a:p>
        </p:txBody>
      </p:sp>
      <p:pic>
        <p:nvPicPr>
          <p:cNvPr descr="preencoded.png" id="361" name="Google Shape;361;p23"/>
          <p:cNvPicPr preferRelativeResize="0"/>
          <p:nvPr/>
        </p:nvPicPr>
        <p:blipFill rotWithShape="1">
          <a:blip r:embed="rId5">
            <a:alphaModFix/>
          </a:blip>
          <a:srcRect b="0" l="0" r="0" t="0"/>
          <a:stretch/>
        </p:blipFill>
        <p:spPr>
          <a:xfrm>
            <a:off x="8839200" y="9119275"/>
            <a:ext cx="609600" cy="68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39" name="Shape 39"/>
        <p:cNvGrpSpPr/>
        <p:nvPr/>
      </p:nvGrpSpPr>
      <p:grpSpPr>
        <a:xfrm>
          <a:off x="0" y="0"/>
          <a:ext cx="0" cy="0"/>
          <a:chOff x="0" y="0"/>
          <a:chExt cx="0" cy="0"/>
        </a:xfrm>
      </p:grpSpPr>
      <p:pic>
        <p:nvPicPr>
          <p:cNvPr descr="preencoded.png" id="40" name="Google Shape;40;p6"/>
          <p:cNvPicPr preferRelativeResize="0"/>
          <p:nvPr/>
        </p:nvPicPr>
        <p:blipFill rotWithShape="1">
          <a:blip r:embed="rId3">
            <a:alphaModFix/>
          </a:blip>
          <a:srcRect b="0" l="0" r="0" t="0"/>
          <a:stretch/>
        </p:blipFill>
        <p:spPr>
          <a:xfrm>
            <a:off x="857250" y="857250"/>
            <a:ext cx="7172325" cy="732401"/>
          </a:xfrm>
          <a:prstGeom prst="rect">
            <a:avLst/>
          </a:prstGeom>
          <a:noFill/>
          <a:ln>
            <a:noFill/>
          </a:ln>
        </p:spPr>
      </p:pic>
      <p:sp>
        <p:nvSpPr>
          <p:cNvPr id="41" name="Google Shape;41;p6"/>
          <p:cNvSpPr/>
          <p:nvPr/>
        </p:nvSpPr>
        <p:spPr>
          <a:xfrm>
            <a:off x="1452700" y="432350"/>
            <a:ext cx="15780600" cy="1291200"/>
          </a:xfrm>
          <a:prstGeom prst="rect">
            <a:avLst/>
          </a:prstGeom>
          <a:noFill/>
          <a:ln>
            <a:noFill/>
          </a:ln>
        </p:spPr>
        <p:txBody>
          <a:bodyPr anchorCtr="0" anchor="ctr" bIns="0" lIns="0" spcFirstLastPara="1" rIns="0" wrap="square" tIns="0">
            <a:noAutofit/>
          </a:bodyPr>
          <a:lstStyle/>
          <a:p>
            <a:pPr indent="0" lvl="0" marL="0" marR="0" rtl="0" algn="l">
              <a:lnSpc>
                <a:spcPct val="114285"/>
              </a:lnSpc>
              <a:spcBef>
                <a:spcPts val="0"/>
              </a:spcBef>
              <a:spcAft>
                <a:spcPts val="0"/>
              </a:spcAft>
              <a:buClr>
                <a:srgbClr val="141031"/>
              </a:buClr>
              <a:buSzPts val="6400"/>
              <a:buFont typeface="Inter Medium"/>
              <a:buNone/>
            </a:pPr>
            <a:r>
              <a:t/>
            </a:r>
            <a:endParaRPr sz="6200">
              <a:solidFill>
                <a:schemeClr val="lt1"/>
              </a:solidFill>
              <a:latin typeface="Inter Medium"/>
              <a:ea typeface="Inter Medium"/>
              <a:cs typeface="Inter Medium"/>
              <a:sym typeface="Inter Medium"/>
            </a:endParaRPr>
          </a:p>
        </p:txBody>
      </p:sp>
      <p:sp>
        <p:nvSpPr>
          <p:cNvPr id="42" name="Google Shape;42;p6"/>
          <p:cNvSpPr/>
          <p:nvPr/>
        </p:nvSpPr>
        <p:spPr>
          <a:xfrm>
            <a:off x="17373600" y="9486550"/>
            <a:ext cx="609600" cy="607200"/>
          </a:xfrm>
          <a:prstGeom prst="rect">
            <a:avLst/>
          </a:prstGeom>
          <a:noFill/>
          <a:ln>
            <a:noFill/>
          </a:ln>
        </p:spPr>
        <p:txBody>
          <a:bodyPr anchorCtr="0" anchor="b" bIns="0" lIns="0" spcFirstLastPara="1" rIns="0" wrap="square" tIns="0">
            <a:noAutofit/>
          </a:bodyPr>
          <a:lstStyle/>
          <a:p>
            <a:pPr indent="0" lvl="0" marL="0" marR="0" rtl="0" algn="ctr">
              <a:lnSpc>
                <a:spcPct val="133333"/>
              </a:lnSpc>
              <a:spcBef>
                <a:spcPts val="0"/>
              </a:spcBef>
              <a:spcAft>
                <a:spcPts val="0"/>
              </a:spcAft>
              <a:buNone/>
            </a:pPr>
            <a:r>
              <a:t/>
            </a:r>
            <a:endParaRPr baseline="30000" sz="3600">
              <a:solidFill>
                <a:srgbClr val="6551F3"/>
              </a:solidFill>
              <a:latin typeface="IBM Plex Mono Medium"/>
              <a:ea typeface="IBM Plex Mono Medium"/>
              <a:cs typeface="IBM Plex Mono Medium"/>
              <a:sym typeface="IBM Plex Mono Medium"/>
            </a:endParaRPr>
          </a:p>
        </p:txBody>
      </p:sp>
      <p:sp>
        <p:nvSpPr>
          <p:cNvPr id="43" name="Google Shape;43;p6"/>
          <p:cNvSpPr/>
          <p:nvPr/>
        </p:nvSpPr>
        <p:spPr>
          <a:xfrm>
            <a:off x="482849" y="9098200"/>
            <a:ext cx="15210600" cy="7266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t/>
            </a:r>
            <a:endParaRPr sz="2600" u="sng">
              <a:solidFill>
                <a:srgbClr val="E0DCFD"/>
              </a:solidFill>
              <a:latin typeface="Inter"/>
              <a:ea typeface="Inter"/>
              <a:cs typeface="Inter"/>
              <a:sym typeface="Inter"/>
            </a:endParaRPr>
          </a:p>
        </p:txBody>
      </p:sp>
      <p:sp>
        <p:nvSpPr>
          <p:cNvPr id="44" name="Google Shape;44;p6"/>
          <p:cNvSpPr txBox="1"/>
          <p:nvPr/>
        </p:nvSpPr>
        <p:spPr>
          <a:xfrm>
            <a:off x="1880050" y="6430013"/>
            <a:ext cx="6756600" cy="800400"/>
          </a:xfrm>
          <a:prstGeom prst="rect">
            <a:avLst/>
          </a:prstGeom>
          <a:noFill/>
          <a:ln>
            <a:noFill/>
          </a:ln>
        </p:spPr>
        <p:txBody>
          <a:bodyPr anchorCtr="0" anchor="t" bIns="182850" lIns="182850" spcFirstLastPara="1" rIns="182850" wrap="square" tIns="182850">
            <a:spAutoFit/>
          </a:bodyPr>
          <a:lstStyle/>
          <a:p>
            <a:pPr indent="0" lvl="0" marL="0" rtl="0" algn="l">
              <a:lnSpc>
                <a:spcPct val="114285"/>
              </a:lnSpc>
              <a:spcBef>
                <a:spcPts val="0"/>
              </a:spcBef>
              <a:spcAft>
                <a:spcPts val="0"/>
              </a:spcAft>
              <a:buNone/>
            </a:pPr>
            <a:r>
              <a:t/>
            </a:r>
            <a:endParaRPr b="1" sz="2800">
              <a:solidFill>
                <a:schemeClr val="dk1"/>
              </a:solidFill>
            </a:endParaRPr>
          </a:p>
        </p:txBody>
      </p:sp>
      <p:pic>
        <p:nvPicPr>
          <p:cNvPr id="45" name="Google Shape;45;p6" title="Screenshot 2025-05-09 at 17.01.48.png"/>
          <p:cNvPicPr preferRelativeResize="0"/>
          <p:nvPr/>
        </p:nvPicPr>
        <p:blipFill>
          <a:blip r:embed="rId4">
            <a:alphaModFix/>
          </a:blip>
          <a:stretch>
            <a:fillRect/>
          </a:stretch>
        </p:blipFill>
        <p:spPr>
          <a:xfrm>
            <a:off x="5562600" y="4314350"/>
            <a:ext cx="6953250" cy="1390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366" name="Shape 366"/>
        <p:cNvGrpSpPr/>
        <p:nvPr/>
      </p:nvGrpSpPr>
      <p:grpSpPr>
        <a:xfrm>
          <a:off x="0" y="0"/>
          <a:ext cx="0" cy="0"/>
          <a:chOff x="0" y="0"/>
          <a:chExt cx="0" cy="0"/>
        </a:xfrm>
      </p:grpSpPr>
      <p:pic>
        <p:nvPicPr>
          <p:cNvPr descr="preencoded.png" id="367" name="Google Shape;367;p24"/>
          <p:cNvPicPr preferRelativeResize="0"/>
          <p:nvPr/>
        </p:nvPicPr>
        <p:blipFill rotWithShape="1">
          <a:blip r:embed="rId3">
            <a:alphaModFix/>
          </a:blip>
          <a:srcRect b="0" l="0" r="0" t="0"/>
          <a:stretch/>
        </p:blipFill>
        <p:spPr>
          <a:xfrm>
            <a:off x="857250" y="857250"/>
            <a:ext cx="7172325" cy="732401"/>
          </a:xfrm>
          <a:prstGeom prst="rect">
            <a:avLst/>
          </a:prstGeom>
          <a:noFill/>
          <a:ln>
            <a:noFill/>
          </a:ln>
        </p:spPr>
      </p:pic>
      <p:sp>
        <p:nvSpPr>
          <p:cNvPr id="368" name="Google Shape;368;p24"/>
          <p:cNvSpPr/>
          <p:nvPr/>
        </p:nvSpPr>
        <p:spPr>
          <a:xfrm>
            <a:off x="1452700" y="432350"/>
            <a:ext cx="15780600" cy="129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t/>
            </a:r>
            <a:endParaRPr sz="6200">
              <a:solidFill>
                <a:schemeClr val="lt1"/>
              </a:solidFill>
              <a:latin typeface="Inter Medium"/>
              <a:ea typeface="Inter Medium"/>
              <a:cs typeface="Inter Medium"/>
              <a:sym typeface="Inter Medium"/>
            </a:endParaRPr>
          </a:p>
        </p:txBody>
      </p:sp>
      <p:sp>
        <p:nvSpPr>
          <p:cNvPr id="369" name="Google Shape;369;p24"/>
          <p:cNvSpPr/>
          <p:nvPr/>
        </p:nvSpPr>
        <p:spPr>
          <a:xfrm>
            <a:off x="17373600" y="9486550"/>
            <a:ext cx="609600" cy="607200"/>
          </a:xfrm>
          <a:prstGeom prst="rect">
            <a:avLst/>
          </a:prstGeom>
          <a:noFill/>
          <a:ln>
            <a:noFill/>
          </a:ln>
        </p:spPr>
        <p:txBody>
          <a:bodyPr anchorCtr="0" anchor="b" bIns="0" lIns="0" spcFirstLastPara="1" rIns="0" wrap="square" tIns="0">
            <a:noAutofit/>
          </a:bodyPr>
          <a:lstStyle/>
          <a:p>
            <a:pPr indent="0" lvl="0" marL="0" marR="0" rtl="0" algn="ctr">
              <a:lnSpc>
                <a:spcPct val="133333"/>
              </a:lnSpc>
              <a:spcBef>
                <a:spcPts val="0"/>
              </a:spcBef>
              <a:spcAft>
                <a:spcPts val="0"/>
              </a:spcAft>
              <a:buNone/>
            </a:pPr>
            <a:r>
              <a:t/>
            </a:r>
            <a:endParaRPr baseline="30000" sz="3600">
              <a:solidFill>
                <a:srgbClr val="6551F3"/>
              </a:solidFill>
              <a:latin typeface="IBM Plex Mono Medium"/>
              <a:ea typeface="IBM Plex Mono Medium"/>
              <a:cs typeface="IBM Plex Mono Medium"/>
              <a:sym typeface="IBM Plex Mono Medium"/>
            </a:endParaRPr>
          </a:p>
        </p:txBody>
      </p:sp>
      <p:sp>
        <p:nvSpPr>
          <p:cNvPr id="370" name="Google Shape;370;p24"/>
          <p:cNvSpPr/>
          <p:nvPr/>
        </p:nvSpPr>
        <p:spPr>
          <a:xfrm>
            <a:off x="482849" y="9098200"/>
            <a:ext cx="15210600" cy="7266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t/>
            </a:r>
            <a:endParaRPr sz="2600" u="sng">
              <a:solidFill>
                <a:srgbClr val="E0DCFD"/>
              </a:solidFill>
              <a:latin typeface="Inter"/>
              <a:ea typeface="Inter"/>
              <a:cs typeface="Inter"/>
              <a:sym typeface="Inter"/>
            </a:endParaRPr>
          </a:p>
        </p:txBody>
      </p:sp>
      <p:sp>
        <p:nvSpPr>
          <p:cNvPr id="371" name="Google Shape;371;p24"/>
          <p:cNvSpPr txBox="1"/>
          <p:nvPr/>
        </p:nvSpPr>
        <p:spPr>
          <a:xfrm>
            <a:off x="1880050" y="6430013"/>
            <a:ext cx="6756600" cy="800400"/>
          </a:xfrm>
          <a:prstGeom prst="rect">
            <a:avLst/>
          </a:prstGeom>
          <a:noFill/>
          <a:ln>
            <a:noFill/>
          </a:ln>
        </p:spPr>
        <p:txBody>
          <a:bodyPr anchorCtr="0" anchor="t" bIns="182850" lIns="182850" spcFirstLastPara="1" rIns="182850" wrap="square" tIns="182850">
            <a:spAutoFit/>
          </a:bodyPr>
          <a:lstStyle/>
          <a:p>
            <a:pPr indent="0" lvl="0" marL="0" rtl="0" algn="l">
              <a:lnSpc>
                <a:spcPct val="114285"/>
              </a:lnSpc>
              <a:spcBef>
                <a:spcPts val="0"/>
              </a:spcBef>
              <a:spcAft>
                <a:spcPts val="0"/>
              </a:spcAft>
              <a:buNone/>
            </a:pPr>
            <a:r>
              <a:t/>
            </a:r>
            <a:endParaRPr b="1" sz="2800">
              <a:solidFill>
                <a:schemeClr val="dk1"/>
              </a:solidFill>
            </a:endParaRPr>
          </a:p>
        </p:txBody>
      </p:sp>
      <p:sp>
        <p:nvSpPr>
          <p:cNvPr id="372" name="Google Shape;372;p24"/>
          <p:cNvSpPr/>
          <p:nvPr/>
        </p:nvSpPr>
        <p:spPr>
          <a:xfrm>
            <a:off x="6286050" y="4497900"/>
            <a:ext cx="5715900" cy="1291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b="1" lang="en-US" sz="3600">
                <a:solidFill>
                  <a:schemeClr val="lt1"/>
                </a:solidFill>
                <a:latin typeface="Comic Sans MS"/>
                <a:ea typeface="Comic Sans MS"/>
                <a:cs typeface="Comic Sans MS"/>
                <a:sym typeface="Comic Sans MS"/>
              </a:rPr>
              <a:t>thanks for listening</a:t>
            </a:r>
            <a:endParaRPr b="1" sz="3600">
              <a:solidFill>
                <a:schemeClr val="lt1"/>
              </a:solidFill>
              <a:latin typeface="Comic Sans MS"/>
              <a:ea typeface="Comic Sans MS"/>
              <a:cs typeface="Comic Sans MS"/>
              <a:sym typeface="Comic Sans MS"/>
            </a:endParaRPr>
          </a:p>
          <a:p>
            <a:pPr indent="0" lvl="0" marL="0" rtl="0" algn="ctr">
              <a:spcBef>
                <a:spcPts val="0"/>
              </a:spcBef>
              <a:spcAft>
                <a:spcPts val="0"/>
              </a:spcAft>
              <a:buClr>
                <a:schemeClr val="dk1"/>
              </a:buClr>
              <a:buSzPts val="1100"/>
              <a:buFont typeface="Arial"/>
              <a:buNone/>
            </a:pPr>
            <a:r>
              <a:rPr b="1" lang="en-US" sz="3600">
                <a:solidFill>
                  <a:schemeClr val="lt1"/>
                </a:solidFill>
                <a:latin typeface="Comic Sans MS"/>
                <a:ea typeface="Comic Sans MS"/>
                <a:cs typeface="Comic Sans MS"/>
                <a:sym typeface="Comic Sans MS"/>
              </a:rPr>
              <a:t>🇩🇪💜🥨</a:t>
            </a:r>
            <a:endParaRPr b="1" sz="3600">
              <a:solidFill>
                <a:schemeClr val="lt1"/>
              </a:solidFill>
              <a:latin typeface="Comic Sans MS"/>
              <a:ea typeface="Comic Sans MS"/>
              <a:cs typeface="Comic Sans MS"/>
              <a:sym typeface="Comic Sans M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377" name="Shape 377"/>
        <p:cNvGrpSpPr/>
        <p:nvPr/>
      </p:nvGrpSpPr>
      <p:grpSpPr>
        <a:xfrm>
          <a:off x="0" y="0"/>
          <a:ext cx="0" cy="0"/>
          <a:chOff x="0" y="0"/>
          <a:chExt cx="0" cy="0"/>
        </a:xfrm>
      </p:grpSpPr>
      <p:pic>
        <p:nvPicPr>
          <p:cNvPr descr="preencoded.png" id="378" name="Google Shape;378;p25"/>
          <p:cNvPicPr preferRelativeResize="0"/>
          <p:nvPr/>
        </p:nvPicPr>
        <p:blipFill rotWithShape="1">
          <a:blip r:embed="rId3">
            <a:alphaModFix/>
          </a:blip>
          <a:srcRect b="0" l="0" r="0" t="0"/>
          <a:stretch/>
        </p:blipFill>
        <p:spPr>
          <a:xfrm>
            <a:off x="857250" y="857250"/>
            <a:ext cx="7172325" cy="732401"/>
          </a:xfrm>
          <a:prstGeom prst="rect">
            <a:avLst/>
          </a:prstGeom>
          <a:noFill/>
          <a:ln>
            <a:noFill/>
          </a:ln>
        </p:spPr>
      </p:pic>
      <p:sp>
        <p:nvSpPr>
          <p:cNvPr id="379" name="Google Shape;379;p25"/>
          <p:cNvSpPr/>
          <p:nvPr/>
        </p:nvSpPr>
        <p:spPr>
          <a:xfrm>
            <a:off x="1452700" y="432350"/>
            <a:ext cx="15780600" cy="129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t/>
            </a:r>
            <a:endParaRPr sz="6200">
              <a:solidFill>
                <a:schemeClr val="lt1"/>
              </a:solidFill>
              <a:latin typeface="Inter Medium"/>
              <a:ea typeface="Inter Medium"/>
              <a:cs typeface="Inter Medium"/>
              <a:sym typeface="Inter Medium"/>
            </a:endParaRPr>
          </a:p>
        </p:txBody>
      </p:sp>
      <p:sp>
        <p:nvSpPr>
          <p:cNvPr id="380" name="Google Shape;380;p25"/>
          <p:cNvSpPr/>
          <p:nvPr/>
        </p:nvSpPr>
        <p:spPr>
          <a:xfrm>
            <a:off x="17373600" y="9486550"/>
            <a:ext cx="609600" cy="607200"/>
          </a:xfrm>
          <a:prstGeom prst="rect">
            <a:avLst/>
          </a:prstGeom>
          <a:noFill/>
          <a:ln>
            <a:noFill/>
          </a:ln>
        </p:spPr>
        <p:txBody>
          <a:bodyPr anchorCtr="0" anchor="b" bIns="0" lIns="0" spcFirstLastPara="1" rIns="0" wrap="square" tIns="0">
            <a:noAutofit/>
          </a:bodyPr>
          <a:lstStyle/>
          <a:p>
            <a:pPr indent="0" lvl="0" marL="0" marR="0" rtl="0" algn="ctr">
              <a:lnSpc>
                <a:spcPct val="133333"/>
              </a:lnSpc>
              <a:spcBef>
                <a:spcPts val="0"/>
              </a:spcBef>
              <a:spcAft>
                <a:spcPts val="0"/>
              </a:spcAft>
              <a:buNone/>
            </a:pPr>
            <a:r>
              <a:t/>
            </a:r>
            <a:endParaRPr baseline="30000" sz="3600">
              <a:solidFill>
                <a:srgbClr val="6551F3"/>
              </a:solidFill>
              <a:latin typeface="IBM Plex Mono Medium"/>
              <a:ea typeface="IBM Plex Mono Medium"/>
              <a:cs typeface="IBM Plex Mono Medium"/>
              <a:sym typeface="IBM Plex Mono Medium"/>
            </a:endParaRPr>
          </a:p>
        </p:txBody>
      </p:sp>
      <p:sp>
        <p:nvSpPr>
          <p:cNvPr id="381" name="Google Shape;381;p25"/>
          <p:cNvSpPr/>
          <p:nvPr/>
        </p:nvSpPr>
        <p:spPr>
          <a:xfrm>
            <a:off x="482849" y="9098200"/>
            <a:ext cx="15210600" cy="7266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t/>
            </a:r>
            <a:endParaRPr sz="2600" u="sng">
              <a:solidFill>
                <a:srgbClr val="E0DCFD"/>
              </a:solidFill>
              <a:latin typeface="Inter"/>
              <a:ea typeface="Inter"/>
              <a:cs typeface="Inter"/>
              <a:sym typeface="Inter"/>
            </a:endParaRPr>
          </a:p>
        </p:txBody>
      </p:sp>
      <p:sp>
        <p:nvSpPr>
          <p:cNvPr id="382" name="Google Shape;382;p25"/>
          <p:cNvSpPr txBox="1"/>
          <p:nvPr/>
        </p:nvSpPr>
        <p:spPr>
          <a:xfrm>
            <a:off x="1880050" y="6430013"/>
            <a:ext cx="6756600" cy="800400"/>
          </a:xfrm>
          <a:prstGeom prst="rect">
            <a:avLst/>
          </a:prstGeom>
          <a:noFill/>
          <a:ln>
            <a:noFill/>
          </a:ln>
        </p:spPr>
        <p:txBody>
          <a:bodyPr anchorCtr="0" anchor="t" bIns="182850" lIns="182850" spcFirstLastPara="1" rIns="182850" wrap="square" tIns="182850">
            <a:spAutoFit/>
          </a:bodyPr>
          <a:lstStyle/>
          <a:p>
            <a:pPr indent="0" lvl="0" marL="0" rtl="0" algn="l">
              <a:lnSpc>
                <a:spcPct val="114285"/>
              </a:lnSpc>
              <a:spcBef>
                <a:spcPts val="0"/>
              </a:spcBef>
              <a:spcAft>
                <a:spcPts val="0"/>
              </a:spcAft>
              <a:buNone/>
            </a:pPr>
            <a:r>
              <a:t/>
            </a:r>
            <a:endParaRPr b="1" sz="2800">
              <a:solidFill>
                <a:schemeClr val="dk1"/>
              </a:solidFill>
            </a:endParaRPr>
          </a:p>
        </p:txBody>
      </p:sp>
      <p:pic>
        <p:nvPicPr>
          <p:cNvPr id="383" name="Google Shape;383;p25" title="wordart (4).png"/>
          <p:cNvPicPr preferRelativeResize="0"/>
          <p:nvPr/>
        </p:nvPicPr>
        <p:blipFill>
          <a:blip r:embed="rId4">
            <a:alphaModFix/>
          </a:blip>
          <a:stretch>
            <a:fillRect/>
          </a:stretch>
        </p:blipFill>
        <p:spPr>
          <a:xfrm>
            <a:off x="2300840" y="1466173"/>
            <a:ext cx="13907927" cy="6356350"/>
          </a:xfrm>
          <a:prstGeom prst="rect">
            <a:avLst/>
          </a:prstGeom>
          <a:noFill/>
          <a:ln>
            <a:noFill/>
          </a:ln>
        </p:spPr>
      </p:pic>
      <p:pic>
        <p:nvPicPr>
          <p:cNvPr descr="preencoded.png" id="384" name="Google Shape;384;p25"/>
          <p:cNvPicPr preferRelativeResize="0"/>
          <p:nvPr/>
        </p:nvPicPr>
        <p:blipFill rotWithShape="1">
          <a:blip r:embed="rId5">
            <a:alphaModFix/>
          </a:blip>
          <a:srcRect b="0" l="0" r="0" t="0"/>
          <a:stretch/>
        </p:blipFill>
        <p:spPr>
          <a:xfrm>
            <a:off x="2512700" y="2430000"/>
            <a:ext cx="974000" cy="1093600"/>
          </a:xfrm>
          <a:prstGeom prst="rect">
            <a:avLst/>
          </a:prstGeom>
          <a:noFill/>
          <a:ln>
            <a:noFill/>
          </a:ln>
        </p:spPr>
      </p:pic>
      <p:pic>
        <p:nvPicPr>
          <p:cNvPr descr="preencoded.png" id="385" name="Google Shape;385;p25"/>
          <p:cNvPicPr preferRelativeResize="0"/>
          <p:nvPr/>
        </p:nvPicPr>
        <p:blipFill rotWithShape="1">
          <a:blip r:embed="rId5">
            <a:alphaModFix/>
          </a:blip>
          <a:srcRect b="0" l="0" r="0" t="0"/>
          <a:stretch/>
        </p:blipFill>
        <p:spPr>
          <a:xfrm>
            <a:off x="6969000" y="6819975"/>
            <a:ext cx="974000" cy="1093600"/>
          </a:xfrm>
          <a:prstGeom prst="rect">
            <a:avLst/>
          </a:prstGeom>
          <a:noFill/>
          <a:ln>
            <a:noFill/>
          </a:ln>
        </p:spPr>
      </p:pic>
      <p:pic>
        <p:nvPicPr>
          <p:cNvPr descr="preencoded.png" id="386" name="Google Shape;386;p25"/>
          <p:cNvPicPr preferRelativeResize="0"/>
          <p:nvPr/>
        </p:nvPicPr>
        <p:blipFill rotWithShape="1">
          <a:blip r:embed="rId5">
            <a:alphaModFix/>
          </a:blip>
          <a:srcRect b="0" l="0" r="0" t="0"/>
          <a:stretch/>
        </p:blipFill>
        <p:spPr>
          <a:xfrm>
            <a:off x="13295000" y="7913563"/>
            <a:ext cx="974000" cy="1093600"/>
          </a:xfrm>
          <a:prstGeom prst="rect">
            <a:avLst/>
          </a:prstGeom>
          <a:noFill/>
          <a:ln>
            <a:noFill/>
          </a:ln>
        </p:spPr>
      </p:pic>
      <p:pic>
        <p:nvPicPr>
          <p:cNvPr descr="preencoded.png" id="387" name="Google Shape;387;p25"/>
          <p:cNvPicPr preferRelativeResize="0"/>
          <p:nvPr/>
        </p:nvPicPr>
        <p:blipFill rotWithShape="1">
          <a:blip r:embed="rId5">
            <a:alphaModFix/>
          </a:blip>
          <a:srcRect b="0" l="0" r="0" t="0"/>
          <a:stretch/>
        </p:blipFill>
        <p:spPr>
          <a:xfrm>
            <a:off x="6969000" y="2287500"/>
            <a:ext cx="974000" cy="1093600"/>
          </a:xfrm>
          <a:prstGeom prst="rect">
            <a:avLst/>
          </a:prstGeom>
          <a:noFill/>
          <a:ln>
            <a:noFill/>
          </a:ln>
        </p:spPr>
      </p:pic>
      <p:pic>
        <p:nvPicPr>
          <p:cNvPr descr="preencoded.png" id="388" name="Google Shape;388;p25"/>
          <p:cNvPicPr preferRelativeResize="0"/>
          <p:nvPr/>
        </p:nvPicPr>
        <p:blipFill rotWithShape="1">
          <a:blip r:embed="rId5">
            <a:alphaModFix/>
          </a:blip>
          <a:srcRect b="0" l="0" r="0" t="0"/>
          <a:stretch/>
        </p:blipFill>
        <p:spPr>
          <a:xfrm>
            <a:off x="1326850" y="7913575"/>
            <a:ext cx="974000" cy="1093600"/>
          </a:xfrm>
          <a:prstGeom prst="rect">
            <a:avLst/>
          </a:prstGeom>
          <a:noFill/>
          <a:ln>
            <a:noFill/>
          </a:ln>
        </p:spPr>
      </p:pic>
      <p:pic>
        <p:nvPicPr>
          <p:cNvPr descr="preencoded.png" id="389" name="Google Shape;389;p25"/>
          <p:cNvPicPr preferRelativeResize="0"/>
          <p:nvPr/>
        </p:nvPicPr>
        <p:blipFill rotWithShape="1">
          <a:blip r:embed="rId5">
            <a:alphaModFix/>
          </a:blip>
          <a:srcRect b="0" l="0" r="0" t="0"/>
          <a:stretch/>
        </p:blipFill>
        <p:spPr>
          <a:xfrm>
            <a:off x="12764425" y="676650"/>
            <a:ext cx="974000" cy="1093600"/>
          </a:xfrm>
          <a:prstGeom prst="rect">
            <a:avLst/>
          </a:prstGeom>
          <a:noFill/>
          <a:ln>
            <a:noFill/>
          </a:ln>
        </p:spPr>
      </p:pic>
      <p:pic>
        <p:nvPicPr>
          <p:cNvPr descr="preencoded.png" id="390" name="Google Shape;390;p25"/>
          <p:cNvPicPr preferRelativeResize="0"/>
          <p:nvPr/>
        </p:nvPicPr>
        <p:blipFill rotWithShape="1">
          <a:blip r:embed="rId5">
            <a:alphaModFix/>
          </a:blip>
          <a:srcRect b="0" l="0" r="0" t="0"/>
          <a:stretch/>
        </p:blipFill>
        <p:spPr>
          <a:xfrm>
            <a:off x="9731950" y="8731200"/>
            <a:ext cx="974000" cy="1093600"/>
          </a:xfrm>
          <a:prstGeom prst="rect">
            <a:avLst/>
          </a:prstGeom>
          <a:noFill/>
          <a:ln>
            <a:noFill/>
          </a:ln>
        </p:spPr>
      </p:pic>
      <p:pic>
        <p:nvPicPr>
          <p:cNvPr descr="preencoded.png" id="391" name="Google Shape;391;p25"/>
          <p:cNvPicPr preferRelativeResize="0"/>
          <p:nvPr/>
        </p:nvPicPr>
        <p:blipFill rotWithShape="1">
          <a:blip r:embed="rId5">
            <a:alphaModFix/>
          </a:blip>
          <a:srcRect b="0" l="0" r="0" t="0"/>
          <a:stretch/>
        </p:blipFill>
        <p:spPr>
          <a:xfrm>
            <a:off x="14829600" y="5032100"/>
            <a:ext cx="974000" cy="1093600"/>
          </a:xfrm>
          <a:prstGeom prst="rect">
            <a:avLst/>
          </a:prstGeom>
          <a:noFill/>
          <a:ln>
            <a:noFill/>
          </a:ln>
        </p:spPr>
      </p:pic>
      <p:pic>
        <p:nvPicPr>
          <p:cNvPr descr="preencoded.png" id="392" name="Google Shape;392;p25"/>
          <p:cNvPicPr preferRelativeResize="0"/>
          <p:nvPr/>
        </p:nvPicPr>
        <p:blipFill rotWithShape="1">
          <a:blip r:embed="rId5">
            <a:alphaModFix/>
          </a:blip>
          <a:srcRect b="0" l="0" r="0" t="0"/>
          <a:stretch/>
        </p:blipFill>
        <p:spPr>
          <a:xfrm>
            <a:off x="11790425" y="5872425"/>
            <a:ext cx="974000" cy="1093600"/>
          </a:xfrm>
          <a:prstGeom prst="rect">
            <a:avLst/>
          </a:prstGeom>
          <a:noFill/>
          <a:ln>
            <a:noFill/>
          </a:ln>
        </p:spPr>
      </p:pic>
      <p:pic>
        <p:nvPicPr>
          <p:cNvPr descr="preencoded.png" id="393" name="Google Shape;393;p25"/>
          <p:cNvPicPr preferRelativeResize="0"/>
          <p:nvPr/>
        </p:nvPicPr>
        <p:blipFill rotWithShape="1">
          <a:blip r:embed="rId5">
            <a:alphaModFix/>
          </a:blip>
          <a:srcRect b="0" l="0" r="0" t="0"/>
          <a:stretch/>
        </p:blipFill>
        <p:spPr>
          <a:xfrm>
            <a:off x="4616675" y="676650"/>
            <a:ext cx="974000" cy="1093600"/>
          </a:xfrm>
          <a:prstGeom prst="rect">
            <a:avLst/>
          </a:prstGeom>
          <a:noFill/>
          <a:ln>
            <a:noFill/>
          </a:ln>
        </p:spPr>
      </p:pic>
      <p:pic>
        <p:nvPicPr>
          <p:cNvPr descr="preencoded.png" id="394" name="Google Shape;394;p25"/>
          <p:cNvPicPr preferRelativeResize="0"/>
          <p:nvPr/>
        </p:nvPicPr>
        <p:blipFill rotWithShape="1">
          <a:blip r:embed="rId5">
            <a:alphaModFix/>
          </a:blip>
          <a:srcRect b="0" l="0" r="0" t="0"/>
          <a:stretch/>
        </p:blipFill>
        <p:spPr>
          <a:xfrm>
            <a:off x="777750" y="857250"/>
            <a:ext cx="974000" cy="1093600"/>
          </a:xfrm>
          <a:prstGeom prst="rect">
            <a:avLst/>
          </a:prstGeom>
          <a:noFill/>
          <a:ln>
            <a:noFill/>
          </a:ln>
        </p:spPr>
      </p:pic>
      <p:pic>
        <p:nvPicPr>
          <p:cNvPr descr="preencoded.png" id="395" name="Google Shape;395;p25"/>
          <p:cNvPicPr preferRelativeResize="0"/>
          <p:nvPr/>
        </p:nvPicPr>
        <p:blipFill rotWithShape="1">
          <a:blip r:embed="rId5">
            <a:alphaModFix/>
          </a:blip>
          <a:srcRect b="0" l="0" r="0" t="0"/>
          <a:stretch/>
        </p:blipFill>
        <p:spPr>
          <a:xfrm>
            <a:off x="4616675" y="8824425"/>
            <a:ext cx="974000" cy="1093600"/>
          </a:xfrm>
          <a:prstGeom prst="rect">
            <a:avLst/>
          </a:prstGeom>
          <a:noFill/>
          <a:ln>
            <a:noFill/>
          </a:ln>
        </p:spPr>
      </p:pic>
      <p:pic>
        <p:nvPicPr>
          <p:cNvPr descr="preencoded.png" id="396" name="Google Shape;396;p25"/>
          <p:cNvPicPr preferRelativeResize="0"/>
          <p:nvPr/>
        </p:nvPicPr>
        <p:blipFill rotWithShape="1">
          <a:blip r:embed="rId5">
            <a:alphaModFix/>
          </a:blip>
          <a:srcRect b="0" l="0" r="0" t="0"/>
          <a:stretch/>
        </p:blipFill>
        <p:spPr>
          <a:xfrm>
            <a:off x="15943150" y="676650"/>
            <a:ext cx="974000" cy="1093600"/>
          </a:xfrm>
          <a:prstGeom prst="rect">
            <a:avLst/>
          </a:prstGeom>
          <a:noFill/>
          <a:ln>
            <a:noFill/>
          </a:ln>
        </p:spPr>
      </p:pic>
      <p:pic>
        <p:nvPicPr>
          <p:cNvPr descr="preencoded.png" id="397" name="Google Shape;397;p25"/>
          <p:cNvPicPr preferRelativeResize="0"/>
          <p:nvPr/>
        </p:nvPicPr>
        <p:blipFill rotWithShape="1">
          <a:blip r:embed="rId5">
            <a:alphaModFix/>
          </a:blip>
          <a:srcRect b="0" l="0" r="0" t="0"/>
          <a:stretch/>
        </p:blipFill>
        <p:spPr>
          <a:xfrm>
            <a:off x="16128525" y="7913575"/>
            <a:ext cx="974000" cy="1093600"/>
          </a:xfrm>
          <a:prstGeom prst="rect">
            <a:avLst/>
          </a:prstGeom>
          <a:noFill/>
          <a:ln>
            <a:noFill/>
          </a:ln>
        </p:spPr>
      </p:pic>
      <p:pic>
        <p:nvPicPr>
          <p:cNvPr descr="preencoded.png" id="398" name="Google Shape;398;p25"/>
          <p:cNvPicPr preferRelativeResize="0"/>
          <p:nvPr/>
        </p:nvPicPr>
        <p:blipFill rotWithShape="1">
          <a:blip r:embed="rId5">
            <a:alphaModFix/>
          </a:blip>
          <a:srcRect b="0" l="0" r="0" t="0"/>
          <a:stretch/>
        </p:blipFill>
        <p:spPr>
          <a:xfrm>
            <a:off x="1326850" y="4864075"/>
            <a:ext cx="974000" cy="1093600"/>
          </a:xfrm>
          <a:prstGeom prst="rect">
            <a:avLst/>
          </a:prstGeom>
          <a:noFill/>
          <a:ln>
            <a:noFill/>
          </a:ln>
        </p:spPr>
      </p:pic>
      <p:pic>
        <p:nvPicPr>
          <p:cNvPr descr="preencoded.png" id="399" name="Google Shape;399;p25"/>
          <p:cNvPicPr preferRelativeResize="0"/>
          <p:nvPr/>
        </p:nvPicPr>
        <p:blipFill rotWithShape="1">
          <a:blip r:embed="rId5">
            <a:alphaModFix/>
          </a:blip>
          <a:srcRect b="0" l="0" r="0" t="0"/>
          <a:stretch/>
        </p:blipFill>
        <p:spPr>
          <a:xfrm>
            <a:off x="16683950" y="3609700"/>
            <a:ext cx="974000" cy="1093600"/>
          </a:xfrm>
          <a:prstGeom prst="rect">
            <a:avLst/>
          </a:prstGeom>
          <a:noFill/>
          <a:ln>
            <a:noFill/>
          </a:ln>
        </p:spPr>
      </p:pic>
      <p:pic>
        <p:nvPicPr>
          <p:cNvPr descr="preencoded.png" id="400" name="Google Shape;400;p25"/>
          <p:cNvPicPr preferRelativeResize="0"/>
          <p:nvPr/>
        </p:nvPicPr>
        <p:blipFill rotWithShape="1">
          <a:blip r:embed="rId5">
            <a:alphaModFix/>
          </a:blip>
          <a:srcRect b="0" l="0" r="0" t="0"/>
          <a:stretch/>
        </p:blipFill>
        <p:spPr>
          <a:xfrm>
            <a:off x="9227925" y="1466175"/>
            <a:ext cx="974000" cy="1093600"/>
          </a:xfrm>
          <a:prstGeom prst="rect">
            <a:avLst/>
          </a:prstGeom>
          <a:noFill/>
          <a:ln>
            <a:noFill/>
          </a:ln>
        </p:spPr>
      </p:pic>
      <p:sp>
        <p:nvSpPr>
          <p:cNvPr id="401" name="Google Shape;401;p25"/>
          <p:cNvSpPr txBox="1"/>
          <p:nvPr/>
        </p:nvSpPr>
        <p:spPr>
          <a:xfrm>
            <a:off x="970300" y="2648213"/>
            <a:ext cx="1117800" cy="12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100">
                <a:solidFill>
                  <a:srgbClr val="595959"/>
                </a:solidFill>
              </a:rPr>
              <a:t>🔥</a:t>
            </a:r>
            <a:endParaRPr sz="3200"/>
          </a:p>
          <a:p>
            <a:pPr indent="0" lvl="0" marL="0" rtl="0" algn="l">
              <a:spcBef>
                <a:spcPts val="0"/>
              </a:spcBef>
              <a:spcAft>
                <a:spcPts val="0"/>
              </a:spcAft>
              <a:buNone/>
            </a:pPr>
            <a:r>
              <a:t/>
            </a:r>
            <a:endParaRPr sz="5300">
              <a:solidFill>
                <a:srgbClr val="595959"/>
              </a:solidFill>
            </a:endParaRPr>
          </a:p>
        </p:txBody>
      </p:sp>
      <p:sp>
        <p:nvSpPr>
          <p:cNvPr id="402" name="Google Shape;402;p25"/>
          <p:cNvSpPr txBox="1"/>
          <p:nvPr/>
        </p:nvSpPr>
        <p:spPr>
          <a:xfrm>
            <a:off x="4472875" y="2800613"/>
            <a:ext cx="1117800" cy="12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100">
                <a:solidFill>
                  <a:srgbClr val="595959"/>
                </a:solidFill>
              </a:rPr>
              <a:t>🔥</a:t>
            </a:r>
            <a:endParaRPr sz="3200"/>
          </a:p>
          <a:p>
            <a:pPr indent="0" lvl="0" marL="0" rtl="0" algn="l">
              <a:spcBef>
                <a:spcPts val="0"/>
              </a:spcBef>
              <a:spcAft>
                <a:spcPts val="0"/>
              </a:spcAft>
              <a:buNone/>
            </a:pPr>
            <a:r>
              <a:t/>
            </a:r>
            <a:endParaRPr sz="5300">
              <a:solidFill>
                <a:srgbClr val="595959"/>
              </a:solidFill>
            </a:endParaRPr>
          </a:p>
        </p:txBody>
      </p:sp>
      <p:sp>
        <p:nvSpPr>
          <p:cNvPr id="403" name="Google Shape;403;p25"/>
          <p:cNvSpPr txBox="1"/>
          <p:nvPr/>
        </p:nvSpPr>
        <p:spPr>
          <a:xfrm>
            <a:off x="7059425" y="577838"/>
            <a:ext cx="1117800" cy="12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100">
                <a:solidFill>
                  <a:srgbClr val="595959"/>
                </a:solidFill>
              </a:rPr>
              <a:t>🔥</a:t>
            </a:r>
            <a:endParaRPr sz="3200"/>
          </a:p>
          <a:p>
            <a:pPr indent="0" lvl="0" marL="0" rtl="0" algn="l">
              <a:spcBef>
                <a:spcPts val="0"/>
              </a:spcBef>
              <a:spcAft>
                <a:spcPts val="0"/>
              </a:spcAft>
              <a:buNone/>
            </a:pPr>
            <a:r>
              <a:t/>
            </a:r>
            <a:endParaRPr sz="5300">
              <a:solidFill>
                <a:srgbClr val="595959"/>
              </a:solidFill>
            </a:endParaRPr>
          </a:p>
        </p:txBody>
      </p:sp>
      <p:sp>
        <p:nvSpPr>
          <p:cNvPr id="404" name="Google Shape;404;p25"/>
          <p:cNvSpPr txBox="1"/>
          <p:nvPr/>
        </p:nvSpPr>
        <p:spPr>
          <a:xfrm>
            <a:off x="9307813" y="6531313"/>
            <a:ext cx="1117800" cy="12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100">
                <a:solidFill>
                  <a:srgbClr val="595959"/>
                </a:solidFill>
              </a:rPr>
              <a:t>🔥</a:t>
            </a:r>
            <a:endParaRPr sz="3200"/>
          </a:p>
          <a:p>
            <a:pPr indent="0" lvl="0" marL="0" rtl="0" algn="l">
              <a:spcBef>
                <a:spcPts val="0"/>
              </a:spcBef>
              <a:spcAft>
                <a:spcPts val="0"/>
              </a:spcAft>
              <a:buNone/>
            </a:pPr>
            <a:r>
              <a:t/>
            </a:r>
            <a:endParaRPr sz="5300">
              <a:solidFill>
                <a:srgbClr val="595959"/>
              </a:solidFill>
            </a:endParaRPr>
          </a:p>
        </p:txBody>
      </p:sp>
      <p:sp>
        <p:nvSpPr>
          <p:cNvPr id="405" name="Google Shape;405;p25"/>
          <p:cNvSpPr txBox="1"/>
          <p:nvPr/>
        </p:nvSpPr>
        <p:spPr>
          <a:xfrm>
            <a:off x="13238100" y="5032088"/>
            <a:ext cx="1117800" cy="12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100">
                <a:solidFill>
                  <a:srgbClr val="595959"/>
                </a:solidFill>
              </a:rPr>
              <a:t>🔥</a:t>
            </a:r>
            <a:endParaRPr sz="3200"/>
          </a:p>
          <a:p>
            <a:pPr indent="0" lvl="0" marL="0" rtl="0" algn="l">
              <a:spcBef>
                <a:spcPts val="0"/>
              </a:spcBef>
              <a:spcAft>
                <a:spcPts val="0"/>
              </a:spcAft>
              <a:buNone/>
            </a:pPr>
            <a:r>
              <a:t/>
            </a:r>
            <a:endParaRPr sz="5300">
              <a:solidFill>
                <a:srgbClr val="595959"/>
              </a:solidFill>
            </a:endParaRPr>
          </a:p>
        </p:txBody>
      </p:sp>
      <p:sp>
        <p:nvSpPr>
          <p:cNvPr id="406" name="Google Shape;406;p25"/>
          <p:cNvSpPr txBox="1"/>
          <p:nvPr/>
        </p:nvSpPr>
        <p:spPr>
          <a:xfrm>
            <a:off x="16277300" y="6085538"/>
            <a:ext cx="1117800" cy="12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100">
                <a:solidFill>
                  <a:srgbClr val="595959"/>
                </a:solidFill>
              </a:rPr>
              <a:t>🔥</a:t>
            </a:r>
            <a:endParaRPr sz="3200"/>
          </a:p>
          <a:p>
            <a:pPr indent="0" lvl="0" marL="0" rtl="0" algn="l">
              <a:spcBef>
                <a:spcPts val="0"/>
              </a:spcBef>
              <a:spcAft>
                <a:spcPts val="0"/>
              </a:spcAft>
              <a:buNone/>
            </a:pPr>
            <a:r>
              <a:t/>
            </a:r>
            <a:endParaRPr sz="5300">
              <a:solidFill>
                <a:srgbClr val="595959"/>
              </a:solidFill>
            </a:endParaRPr>
          </a:p>
        </p:txBody>
      </p:sp>
      <p:sp>
        <p:nvSpPr>
          <p:cNvPr id="407" name="Google Shape;407;p25"/>
          <p:cNvSpPr txBox="1"/>
          <p:nvPr/>
        </p:nvSpPr>
        <p:spPr>
          <a:xfrm>
            <a:off x="2812475" y="8533588"/>
            <a:ext cx="1117800" cy="12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100">
                <a:solidFill>
                  <a:srgbClr val="595959"/>
                </a:solidFill>
              </a:rPr>
              <a:t>🔥</a:t>
            </a:r>
            <a:endParaRPr sz="3200"/>
          </a:p>
          <a:p>
            <a:pPr indent="0" lvl="0" marL="0" rtl="0" algn="l">
              <a:spcBef>
                <a:spcPts val="0"/>
              </a:spcBef>
              <a:spcAft>
                <a:spcPts val="0"/>
              </a:spcAft>
              <a:buNone/>
            </a:pPr>
            <a:r>
              <a:t/>
            </a:r>
            <a:endParaRPr sz="5300">
              <a:solidFill>
                <a:srgbClr val="595959"/>
              </a:solidFill>
            </a:endParaRPr>
          </a:p>
        </p:txBody>
      </p:sp>
      <p:sp>
        <p:nvSpPr>
          <p:cNvPr id="408" name="Google Shape;408;p25"/>
          <p:cNvSpPr txBox="1"/>
          <p:nvPr/>
        </p:nvSpPr>
        <p:spPr>
          <a:xfrm>
            <a:off x="6825200" y="8368488"/>
            <a:ext cx="1117800" cy="12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100">
                <a:solidFill>
                  <a:srgbClr val="595959"/>
                </a:solidFill>
              </a:rPr>
              <a:t>🔥</a:t>
            </a:r>
            <a:endParaRPr sz="3200"/>
          </a:p>
          <a:p>
            <a:pPr indent="0" lvl="0" marL="0" rtl="0" algn="l">
              <a:spcBef>
                <a:spcPts val="0"/>
              </a:spcBef>
              <a:spcAft>
                <a:spcPts val="0"/>
              </a:spcAft>
              <a:buNone/>
            </a:pPr>
            <a:r>
              <a:t/>
            </a:r>
            <a:endParaRPr sz="5300">
              <a:solidFill>
                <a:srgbClr val="595959"/>
              </a:solidFill>
            </a:endParaRPr>
          </a:p>
        </p:txBody>
      </p:sp>
      <p:sp>
        <p:nvSpPr>
          <p:cNvPr id="409" name="Google Shape;409;p25"/>
          <p:cNvSpPr txBox="1"/>
          <p:nvPr/>
        </p:nvSpPr>
        <p:spPr>
          <a:xfrm>
            <a:off x="14281888" y="857238"/>
            <a:ext cx="1117800" cy="12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100">
                <a:solidFill>
                  <a:srgbClr val="595959"/>
                </a:solidFill>
              </a:rPr>
              <a:t>🔥</a:t>
            </a:r>
            <a:endParaRPr sz="3200"/>
          </a:p>
          <a:p>
            <a:pPr indent="0" lvl="0" marL="0" rtl="0" algn="l">
              <a:spcBef>
                <a:spcPts val="0"/>
              </a:spcBef>
              <a:spcAft>
                <a:spcPts val="0"/>
              </a:spcAft>
              <a:buNone/>
            </a:pPr>
            <a:r>
              <a:t/>
            </a:r>
            <a:endParaRPr sz="5300">
              <a:solidFill>
                <a:srgbClr val="595959"/>
              </a:solidFill>
            </a:endParaRPr>
          </a:p>
        </p:txBody>
      </p:sp>
      <p:sp>
        <p:nvSpPr>
          <p:cNvPr id="410" name="Google Shape;410;p25"/>
          <p:cNvSpPr txBox="1"/>
          <p:nvPr/>
        </p:nvSpPr>
        <p:spPr>
          <a:xfrm>
            <a:off x="11103138" y="1367363"/>
            <a:ext cx="1117800" cy="12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100">
                <a:solidFill>
                  <a:srgbClr val="595959"/>
                </a:solidFill>
              </a:rPr>
              <a:t>🔥</a:t>
            </a:r>
            <a:endParaRPr sz="3200"/>
          </a:p>
          <a:p>
            <a:pPr indent="0" lvl="0" marL="0" rtl="0" algn="l">
              <a:spcBef>
                <a:spcPts val="0"/>
              </a:spcBef>
              <a:spcAft>
                <a:spcPts val="0"/>
              </a:spcAft>
              <a:buNone/>
            </a:pPr>
            <a:r>
              <a:t/>
            </a:r>
            <a:endParaRPr sz="5300">
              <a:solidFill>
                <a:srgbClr val="595959"/>
              </a:solidFill>
            </a:endParaRPr>
          </a:p>
        </p:txBody>
      </p:sp>
      <p:sp>
        <p:nvSpPr>
          <p:cNvPr id="411" name="Google Shape;411;p25"/>
          <p:cNvSpPr txBox="1"/>
          <p:nvPr/>
        </p:nvSpPr>
        <p:spPr>
          <a:xfrm>
            <a:off x="11718513" y="8368488"/>
            <a:ext cx="1117800" cy="12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100">
                <a:solidFill>
                  <a:srgbClr val="595959"/>
                </a:solidFill>
              </a:rPr>
              <a:t>🔥</a:t>
            </a:r>
            <a:endParaRPr sz="3200"/>
          </a:p>
          <a:p>
            <a:pPr indent="0" lvl="0" marL="0" rtl="0" algn="l">
              <a:spcBef>
                <a:spcPts val="0"/>
              </a:spcBef>
              <a:spcAft>
                <a:spcPts val="0"/>
              </a:spcAft>
              <a:buNone/>
            </a:pPr>
            <a:r>
              <a:t/>
            </a:r>
            <a:endParaRPr sz="5300">
              <a:solidFill>
                <a:srgbClr val="595959"/>
              </a:solidFill>
            </a:endParaRPr>
          </a:p>
        </p:txBody>
      </p:sp>
      <p:sp>
        <p:nvSpPr>
          <p:cNvPr id="412" name="Google Shape;412;p25"/>
          <p:cNvSpPr txBox="1"/>
          <p:nvPr/>
        </p:nvSpPr>
        <p:spPr>
          <a:xfrm>
            <a:off x="334888" y="6430013"/>
            <a:ext cx="1117800" cy="12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100">
                <a:solidFill>
                  <a:srgbClr val="595959"/>
                </a:solidFill>
              </a:rPr>
              <a:t>🔥</a:t>
            </a:r>
            <a:endParaRPr sz="3200"/>
          </a:p>
          <a:p>
            <a:pPr indent="0" lvl="0" marL="0" rtl="0" algn="l">
              <a:spcBef>
                <a:spcPts val="0"/>
              </a:spcBef>
              <a:spcAft>
                <a:spcPts val="0"/>
              </a:spcAft>
              <a:buNone/>
            </a:pPr>
            <a:r>
              <a:t/>
            </a:r>
            <a:endParaRPr sz="5300">
              <a:solidFill>
                <a:srgbClr val="595959"/>
              </a:solidFill>
            </a:endParaRPr>
          </a:p>
        </p:txBody>
      </p:sp>
      <p:sp>
        <p:nvSpPr>
          <p:cNvPr id="413" name="Google Shape;413;p25"/>
          <p:cNvSpPr txBox="1"/>
          <p:nvPr/>
        </p:nvSpPr>
        <p:spPr>
          <a:xfrm>
            <a:off x="14727663" y="8725613"/>
            <a:ext cx="1117800" cy="12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100">
                <a:solidFill>
                  <a:srgbClr val="595959"/>
                </a:solidFill>
              </a:rPr>
              <a:t>🔥</a:t>
            </a:r>
            <a:endParaRPr sz="3200"/>
          </a:p>
          <a:p>
            <a:pPr indent="0" lvl="0" marL="0" rtl="0" algn="l">
              <a:spcBef>
                <a:spcPts val="0"/>
              </a:spcBef>
              <a:spcAft>
                <a:spcPts val="0"/>
              </a:spcAft>
              <a:buNone/>
            </a:pPr>
            <a:r>
              <a:t/>
            </a:r>
            <a:endParaRPr sz="5300">
              <a:solidFill>
                <a:srgbClr val="595959"/>
              </a:solidFill>
            </a:endParaRPr>
          </a:p>
        </p:txBody>
      </p:sp>
      <p:sp>
        <p:nvSpPr>
          <p:cNvPr id="414" name="Google Shape;414;p25"/>
          <p:cNvSpPr txBox="1"/>
          <p:nvPr/>
        </p:nvSpPr>
        <p:spPr>
          <a:xfrm>
            <a:off x="2625300" y="298438"/>
            <a:ext cx="1117800" cy="12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100">
                <a:solidFill>
                  <a:srgbClr val="595959"/>
                </a:solidFill>
              </a:rPr>
              <a:t>🔥</a:t>
            </a:r>
            <a:endParaRPr sz="3200"/>
          </a:p>
          <a:p>
            <a:pPr indent="0" lvl="0" marL="0" rtl="0" algn="l">
              <a:spcBef>
                <a:spcPts val="0"/>
              </a:spcBef>
              <a:spcAft>
                <a:spcPts val="0"/>
              </a:spcAft>
              <a:buNone/>
            </a:pPr>
            <a:r>
              <a:t/>
            </a:r>
            <a:endParaRPr sz="5300">
              <a:solidFill>
                <a:srgbClr val="595959"/>
              </a:solidFill>
            </a:endParaRPr>
          </a:p>
        </p:txBody>
      </p:sp>
      <p:sp>
        <p:nvSpPr>
          <p:cNvPr id="415" name="Google Shape;415;p25"/>
          <p:cNvSpPr txBox="1"/>
          <p:nvPr/>
        </p:nvSpPr>
        <p:spPr>
          <a:xfrm>
            <a:off x="16056625" y="1930063"/>
            <a:ext cx="1117800" cy="12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100">
                <a:solidFill>
                  <a:srgbClr val="595959"/>
                </a:solidFill>
              </a:rPr>
              <a:t>🔥</a:t>
            </a:r>
            <a:endParaRPr sz="3200"/>
          </a:p>
          <a:p>
            <a:pPr indent="0" lvl="0" marL="0" rtl="0" algn="l">
              <a:spcBef>
                <a:spcPts val="0"/>
              </a:spcBef>
              <a:spcAft>
                <a:spcPts val="0"/>
              </a:spcAft>
              <a:buNone/>
            </a:pPr>
            <a:r>
              <a:t/>
            </a:r>
            <a:endParaRPr sz="5300">
              <a:solidFill>
                <a:srgbClr val="59595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50" name="Shape 50"/>
        <p:cNvGrpSpPr/>
        <p:nvPr/>
      </p:nvGrpSpPr>
      <p:grpSpPr>
        <a:xfrm>
          <a:off x="0" y="0"/>
          <a:ext cx="0" cy="0"/>
          <a:chOff x="0" y="0"/>
          <a:chExt cx="0" cy="0"/>
        </a:xfrm>
      </p:grpSpPr>
      <p:pic>
        <p:nvPicPr>
          <p:cNvPr descr="preencoded.png" id="51" name="Google Shape;51;p7"/>
          <p:cNvPicPr preferRelativeResize="0"/>
          <p:nvPr/>
        </p:nvPicPr>
        <p:blipFill rotWithShape="1">
          <a:blip r:embed="rId3">
            <a:alphaModFix/>
          </a:blip>
          <a:srcRect b="0" l="0" r="0" t="0"/>
          <a:stretch/>
        </p:blipFill>
        <p:spPr>
          <a:xfrm>
            <a:off x="857250" y="857250"/>
            <a:ext cx="7172325" cy="732401"/>
          </a:xfrm>
          <a:prstGeom prst="rect">
            <a:avLst/>
          </a:prstGeom>
          <a:noFill/>
          <a:ln>
            <a:noFill/>
          </a:ln>
        </p:spPr>
      </p:pic>
      <p:sp>
        <p:nvSpPr>
          <p:cNvPr id="52" name="Google Shape;52;p7"/>
          <p:cNvSpPr/>
          <p:nvPr/>
        </p:nvSpPr>
        <p:spPr>
          <a:xfrm>
            <a:off x="1452700" y="432350"/>
            <a:ext cx="15780600" cy="1291200"/>
          </a:xfrm>
          <a:prstGeom prst="rect">
            <a:avLst/>
          </a:prstGeom>
          <a:noFill/>
          <a:ln>
            <a:noFill/>
          </a:ln>
        </p:spPr>
        <p:txBody>
          <a:bodyPr anchorCtr="0" anchor="ctr" bIns="0" lIns="0" spcFirstLastPara="1" rIns="0" wrap="square" tIns="0">
            <a:noAutofit/>
          </a:bodyPr>
          <a:lstStyle/>
          <a:p>
            <a:pPr indent="0" lvl="0" marL="0" marR="0" rtl="0" algn="l">
              <a:lnSpc>
                <a:spcPct val="114285"/>
              </a:lnSpc>
              <a:spcBef>
                <a:spcPts val="0"/>
              </a:spcBef>
              <a:spcAft>
                <a:spcPts val="0"/>
              </a:spcAft>
              <a:buClr>
                <a:srgbClr val="141031"/>
              </a:buClr>
              <a:buSzPts val="6400"/>
              <a:buFont typeface="Inter Medium"/>
              <a:buNone/>
            </a:pPr>
            <a:r>
              <a:t/>
            </a:r>
            <a:endParaRPr sz="6200">
              <a:solidFill>
                <a:schemeClr val="lt1"/>
              </a:solidFill>
              <a:latin typeface="Inter Medium"/>
              <a:ea typeface="Inter Medium"/>
              <a:cs typeface="Inter Medium"/>
              <a:sym typeface="Inter Medium"/>
            </a:endParaRPr>
          </a:p>
        </p:txBody>
      </p:sp>
      <p:sp>
        <p:nvSpPr>
          <p:cNvPr id="53" name="Google Shape;53;p7"/>
          <p:cNvSpPr/>
          <p:nvPr/>
        </p:nvSpPr>
        <p:spPr>
          <a:xfrm>
            <a:off x="17373600" y="9486550"/>
            <a:ext cx="609600" cy="607200"/>
          </a:xfrm>
          <a:prstGeom prst="rect">
            <a:avLst/>
          </a:prstGeom>
          <a:noFill/>
          <a:ln>
            <a:noFill/>
          </a:ln>
        </p:spPr>
        <p:txBody>
          <a:bodyPr anchorCtr="0" anchor="b" bIns="0" lIns="0" spcFirstLastPara="1" rIns="0" wrap="square" tIns="0">
            <a:noAutofit/>
          </a:bodyPr>
          <a:lstStyle/>
          <a:p>
            <a:pPr indent="0" lvl="0" marL="0" marR="0" rtl="0" algn="ctr">
              <a:lnSpc>
                <a:spcPct val="133333"/>
              </a:lnSpc>
              <a:spcBef>
                <a:spcPts val="0"/>
              </a:spcBef>
              <a:spcAft>
                <a:spcPts val="0"/>
              </a:spcAft>
              <a:buNone/>
            </a:pPr>
            <a:r>
              <a:t/>
            </a:r>
            <a:endParaRPr baseline="30000" sz="3600">
              <a:solidFill>
                <a:srgbClr val="6551F3"/>
              </a:solidFill>
              <a:latin typeface="IBM Plex Mono Medium"/>
              <a:ea typeface="IBM Plex Mono Medium"/>
              <a:cs typeface="IBM Plex Mono Medium"/>
              <a:sym typeface="IBM Plex Mono Medium"/>
            </a:endParaRPr>
          </a:p>
        </p:txBody>
      </p:sp>
      <p:sp>
        <p:nvSpPr>
          <p:cNvPr id="54" name="Google Shape;54;p7"/>
          <p:cNvSpPr/>
          <p:nvPr/>
        </p:nvSpPr>
        <p:spPr>
          <a:xfrm>
            <a:off x="482849" y="9098200"/>
            <a:ext cx="15210600" cy="7266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t/>
            </a:r>
            <a:endParaRPr sz="2600" u="sng">
              <a:solidFill>
                <a:srgbClr val="E0DCFD"/>
              </a:solidFill>
              <a:latin typeface="Inter"/>
              <a:ea typeface="Inter"/>
              <a:cs typeface="Inter"/>
              <a:sym typeface="Inter"/>
            </a:endParaRPr>
          </a:p>
        </p:txBody>
      </p:sp>
      <p:sp>
        <p:nvSpPr>
          <p:cNvPr id="55" name="Google Shape;55;p7"/>
          <p:cNvSpPr txBox="1"/>
          <p:nvPr/>
        </p:nvSpPr>
        <p:spPr>
          <a:xfrm>
            <a:off x="1880050" y="6430013"/>
            <a:ext cx="6756600" cy="800400"/>
          </a:xfrm>
          <a:prstGeom prst="rect">
            <a:avLst/>
          </a:prstGeom>
          <a:noFill/>
          <a:ln>
            <a:noFill/>
          </a:ln>
        </p:spPr>
        <p:txBody>
          <a:bodyPr anchorCtr="0" anchor="t" bIns="182850" lIns="182850" spcFirstLastPara="1" rIns="182850" wrap="square" tIns="182850">
            <a:spAutoFit/>
          </a:bodyPr>
          <a:lstStyle/>
          <a:p>
            <a:pPr indent="0" lvl="0" marL="0" rtl="0" algn="l">
              <a:lnSpc>
                <a:spcPct val="114285"/>
              </a:lnSpc>
              <a:spcBef>
                <a:spcPts val="0"/>
              </a:spcBef>
              <a:spcAft>
                <a:spcPts val="0"/>
              </a:spcAft>
              <a:buNone/>
            </a:pPr>
            <a:r>
              <a:t/>
            </a:r>
            <a:endParaRPr b="1" sz="2800">
              <a:solidFill>
                <a:schemeClr val="dk1"/>
              </a:solidFill>
            </a:endParaRPr>
          </a:p>
        </p:txBody>
      </p:sp>
      <p:pic>
        <p:nvPicPr>
          <p:cNvPr id="56" name="Google Shape;56;p7" title="Screenshot 2025-05-09 at 16.07.24.png"/>
          <p:cNvPicPr preferRelativeResize="0"/>
          <p:nvPr/>
        </p:nvPicPr>
        <p:blipFill>
          <a:blip r:embed="rId4">
            <a:alphaModFix/>
          </a:blip>
          <a:stretch>
            <a:fillRect/>
          </a:stretch>
        </p:blipFill>
        <p:spPr>
          <a:xfrm>
            <a:off x="7761250" y="2504925"/>
            <a:ext cx="8556700" cy="5771275"/>
          </a:xfrm>
          <a:prstGeom prst="rect">
            <a:avLst/>
          </a:prstGeom>
          <a:noFill/>
          <a:ln>
            <a:noFill/>
          </a:ln>
        </p:spPr>
      </p:pic>
      <p:sp>
        <p:nvSpPr>
          <p:cNvPr id="57" name="Google Shape;57;p7"/>
          <p:cNvSpPr txBox="1"/>
          <p:nvPr/>
        </p:nvSpPr>
        <p:spPr>
          <a:xfrm>
            <a:off x="482850" y="570225"/>
            <a:ext cx="6876300" cy="15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3600">
              <a:solidFill>
                <a:schemeClr val="lt1"/>
              </a:solidFill>
              <a:latin typeface="Comic Sans MS"/>
              <a:ea typeface="Comic Sans MS"/>
              <a:cs typeface="Comic Sans MS"/>
              <a:sym typeface="Comic Sans MS"/>
            </a:endParaRPr>
          </a:p>
        </p:txBody>
      </p:sp>
      <p:pic>
        <p:nvPicPr>
          <p:cNvPr id="58" name="Google Shape;58;p7" title="Screenshot 2025-05-09 at 17.04.00.png"/>
          <p:cNvPicPr preferRelativeResize="0"/>
          <p:nvPr/>
        </p:nvPicPr>
        <p:blipFill>
          <a:blip r:embed="rId5">
            <a:alphaModFix/>
          </a:blip>
          <a:stretch>
            <a:fillRect/>
          </a:stretch>
        </p:blipFill>
        <p:spPr>
          <a:xfrm>
            <a:off x="534800" y="1045275"/>
            <a:ext cx="6977450" cy="81964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63" name="Shape 63"/>
        <p:cNvGrpSpPr/>
        <p:nvPr/>
      </p:nvGrpSpPr>
      <p:grpSpPr>
        <a:xfrm>
          <a:off x="0" y="0"/>
          <a:ext cx="0" cy="0"/>
          <a:chOff x="0" y="0"/>
          <a:chExt cx="0" cy="0"/>
        </a:xfrm>
      </p:grpSpPr>
      <p:pic>
        <p:nvPicPr>
          <p:cNvPr descr="preencoded.png" id="64" name="Google Shape;64;p8"/>
          <p:cNvPicPr preferRelativeResize="0"/>
          <p:nvPr/>
        </p:nvPicPr>
        <p:blipFill rotWithShape="1">
          <a:blip r:embed="rId3">
            <a:alphaModFix/>
          </a:blip>
          <a:srcRect b="0" l="0" r="0" t="0"/>
          <a:stretch/>
        </p:blipFill>
        <p:spPr>
          <a:xfrm>
            <a:off x="857250" y="857250"/>
            <a:ext cx="7172325" cy="732401"/>
          </a:xfrm>
          <a:prstGeom prst="rect">
            <a:avLst/>
          </a:prstGeom>
          <a:noFill/>
          <a:ln>
            <a:noFill/>
          </a:ln>
        </p:spPr>
      </p:pic>
      <p:sp>
        <p:nvSpPr>
          <p:cNvPr id="65" name="Google Shape;65;p8"/>
          <p:cNvSpPr/>
          <p:nvPr/>
        </p:nvSpPr>
        <p:spPr>
          <a:xfrm>
            <a:off x="1452700" y="432350"/>
            <a:ext cx="15780600" cy="1291200"/>
          </a:xfrm>
          <a:prstGeom prst="rect">
            <a:avLst/>
          </a:prstGeom>
          <a:noFill/>
          <a:ln>
            <a:noFill/>
          </a:ln>
        </p:spPr>
        <p:txBody>
          <a:bodyPr anchorCtr="0" anchor="ctr" bIns="0" lIns="0" spcFirstLastPara="1" rIns="0" wrap="square" tIns="0">
            <a:noAutofit/>
          </a:bodyPr>
          <a:lstStyle/>
          <a:p>
            <a:pPr indent="0" lvl="0" marL="0" marR="0" rtl="0" algn="l">
              <a:lnSpc>
                <a:spcPct val="114285"/>
              </a:lnSpc>
              <a:spcBef>
                <a:spcPts val="0"/>
              </a:spcBef>
              <a:spcAft>
                <a:spcPts val="0"/>
              </a:spcAft>
              <a:buClr>
                <a:srgbClr val="141031"/>
              </a:buClr>
              <a:buSzPts val="6400"/>
              <a:buFont typeface="Inter Medium"/>
              <a:buNone/>
            </a:pPr>
            <a:r>
              <a:t/>
            </a:r>
            <a:endParaRPr sz="6200">
              <a:solidFill>
                <a:schemeClr val="lt1"/>
              </a:solidFill>
              <a:latin typeface="Inter Medium"/>
              <a:ea typeface="Inter Medium"/>
              <a:cs typeface="Inter Medium"/>
              <a:sym typeface="Inter Medium"/>
            </a:endParaRPr>
          </a:p>
        </p:txBody>
      </p:sp>
      <p:sp>
        <p:nvSpPr>
          <p:cNvPr id="66" name="Google Shape;66;p8"/>
          <p:cNvSpPr/>
          <p:nvPr/>
        </p:nvSpPr>
        <p:spPr>
          <a:xfrm>
            <a:off x="17373600" y="9486550"/>
            <a:ext cx="609600" cy="607200"/>
          </a:xfrm>
          <a:prstGeom prst="rect">
            <a:avLst/>
          </a:prstGeom>
          <a:noFill/>
          <a:ln>
            <a:noFill/>
          </a:ln>
        </p:spPr>
        <p:txBody>
          <a:bodyPr anchorCtr="0" anchor="b" bIns="0" lIns="0" spcFirstLastPara="1" rIns="0" wrap="square" tIns="0">
            <a:noAutofit/>
          </a:bodyPr>
          <a:lstStyle/>
          <a:p>
            <a:pPr indent="0" lvl="0" marL="0" marR="0" rtl="0" algn="ctr">
              <a:lnSpc>
                <a:spcPct val="133333"/>
              </a:lnSpc>
              <a:spcBef>
                <a:spcPts val="0"/>
              </a:spcBef>
              <a:spcAft>
                <a:spcPts val="0"/>
              </a:spcAft>
              <a:buNone/>
            </a:pPr>
            <a:r>
              <a:t/>
            </a:r>
            <a:endParaRPr baseline="30000" sz="3600">
              <a:solidFill>
                <a:srgbClr val="6551F3"/>
              </a:solidFill>
              <a:latin typeface="IBM Plex Mono Medium"/>
              <a:ea typeface="IBM Plex Mono Medium"/>
              <a:cs typeface="IBM Plex Mono Medium"/>
              <a:sym typeface="IBM Plex Mono Medium"/>
            </a:endParaRPr>
          </a:p>
        </p:txBody>
      </p:sp>
      <p:sp>
        <p:nvSpPr>
          <p:cNvPr id="67" name="Google Shape;67;p8"/>
          <p:cNvSpPr/>
          <p:nvPr/>
        </p:nvSpPr>
        <p:spPr>
          <a:xfrm>
            <a:off x="482849" y="9098200"/>
            <a:ext cx="15210600" cy="7266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t/>
            </a:r>
            <a:endParaRPr sz="2600" u="sng">
              <a:solidFill>
                <a:srgbClr val="E0DCFD"/>
              </a:solidFill>
              <a:latin typeface="Inter"/>
              <a:ea typeface="Inter"/>
              <a:cs typeface="Inter"/>
              <a:sym typeface="Inter"/>
            </a:endParaRPr>
          </a:p>
        </p:txBody>
      </p:sp>
      <p:sp>
        <p:nvSpPr>
          <p:cNvPr id="68" name="Google Shape;68;p8"/>
          <p:cNvSpPr txBox="1"/>
          <p:nvPr/>
        </p:nvSpPr>
        <p:spPr>
          <a:xfrm>
            <a:off x="1880050" y="6430013"/>
            <a:ext cx="6756600" cy="800400"/>
          </a:xfrm>
          <a:prstGeom prst="rect">
            <a:avLst/>
          </a:prstGeom>
          <a:noFill/>
          <a:ln>
            <a:noFill/>
          </a:ln>
        </p:spPr>
        <p:txBody>
          <a:bodyPr anchorCtr="0" anchor="t" bIns="182850" lIns="182850" spcFirstLastPara="1" rIns="182850" wrap="square" tIns="182850">
            <a:spAutoFit/>
          </a:bodyPr>
          <a:lstStyle/>
          <a:p>
            <a:pPr indent="0" lvl="0" marL="0" rtl="0" algn="l">
              <a:lnSpc>
                <a:spcPct val="114285"/>
              </a:lnSpc>
              <a:spcBef>
                <a:spcPts val="0"/>
              </a:spcBef>
              <a:spcAft>
                <a:spcPts val="0"/>
              </a:spcAft>
              <a:buNone/>
            </a:pPr>
            <a:r>
              <a:t/>
            </a:r>
            <a:endParaRPr b="1" sz="2800">
              <a:solidFill>
                <a:schemeClr val="dk1"/>
              </a:solidFill>
            </a:endParaRPr>
          </a:p>
        </p:txBody>
      </p:sp>
      <p:pic>
        <p:nvPicPr>
          <p:cNvPr id="69" name="Google Shape;69;p8" title="Slush Github Dependabot.gif"/>
          <p:cNvPicPr preferRelativeResize="0"/>
          <p:nvPr/>
        </p:nvPicPr>
        <p:blipFill>
          <a:blip r:embed="rId4">
            <a:alphaModFix/>
          </a:blip>
          <a:stretch>
            <a:fillRect/>
          </a:stretch>
        </p:blipFill>
        <p:spPr>
          <a:xfrm>
            <a:off x="328750" y="75150"/>
            <a:ext cx="17197248" cy="96734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74" name="Shape 74"/>
        <p:cNvGrpSpPr/>
        <p:nvPr/>
      </p:nvGrpSpPr>
      <p:grpSpPr>
        <a:xfrm>
          <a:off x="0" y="0"/>
          <a:ext cx="0" cy="0"/>
          <a:chOff x="0" y="0"/>
          <a:chExt cx="0" cy="0"/>
        </a:xfrm>
      </p:grpSpPr>
      <p:pic>
        <p:nvPicPr>
          <p:cNvPr descr="preencoded.png" id="75" name="Google Shape;75;p9"/>
          <p:cNvPicPr preferRelativeResize="0"/>
          <p:nvPr/>
        </p:nvPicPr>
        <p:blipFill rotWithShape="1">
          <a:blip r:embed="rId3">
            <a:alphaModFix/>
          </a:blip>
          <a:srcRect b="0" l="0" r="0" t="0"/>
          <a:stretch/>
        </p:blipFill>
        <p:spPr>
          <a:xfrm>
            <a:off x="857250" y="857250"/>
            <a:ext cx="7172325" cy="732401"/>
          </a:xfrm>
          <a:prstGeom prst="rect">
            <a:avLst/>
          </a:prstGeom>
          <a:noFill/>
          <a:ln>
            <a:noFill/>
          </a:ln>
        </p:spPr>
      </p:pic>
      <p:sp>
        <p:nvSpPr>
          <p:cNvPr id="76" name="Google Shape;76;p9"/>
          <p:cNvSpPr/>
          <p:nvPr/>
        </p:nvSpPr>
        <p:spPr>
          <a:xfrm>
            <a:off x="1452700" y="432350"/>
            <a:ext cx="15780600" cy="1291200"/>
          </a:xfrm>
          <a:prstGeom prst="rect">
            <a:avLst/>
          </a:prstGeom>
          <a:noFill/>
          <a:ln>
            <a:noFill/>
          </a:ln>
        </p:spPr>
        <p:txBody>
          <a:bodyPr anchorCtr="0" anchor="ctr" bIns="0" lIns="0" spcFirstLastPara="1" rIns="0" wrap="square" tIns="0">
            <a:noAutofit/>
          </a:bodyPr>
          <a:lstStyle/>
          <a:p>
            <a:pPr indent="0" lvl="0" marL="0" marR="0" rtl="0" algn="l">
              <a:lnSpc>
                <a:spcPct val="114285"/>
              </a:lnSpc>
              <a:spcBef>
                <a:spcPts val="0"/>
              </a:spcBef>
              <a:spcAft>
                <a:spcPts val="0"/>
              </a:spcAft>
              <a:buClr>
                <a:srgbClr val="141031"/>
              </a:buClr>
              <a:buSzPts val="6400"/>
              <a:buFont typeface="Inter Medium"/>
              <a:buNone/>
            </a:pPr>
            <a:r>
              <a:t/>
            </a:r>
            <a:endParaRPr sz="6200">
              <a:solidFill>
                <a:schemeClr val="lt1"/>
              </a:solidFill>
              <a:latin typeface="Inter Medium"/>
              <a:ea typeface="Inter Medium"/>
              <a:cs typeface="Inter Medium"/>
              <a:sym typeface="Inter Medium"/>
            </a:endParaRPr>
          </a:p>
        </p:txBody>
      </p:sp>
      <p:sp>
        <p:nvSpPr>
          <p:cNvPr id="77" name="Google Shape;77;p9"/>
          <p:cNvSpPr/>
          <p:nvPr/>
        </p:nvSpPr>
        <p:spPr>
          <a:xfrm>
            <a:off x="17373600" y="9486550"/>
            <a:ext cx="609600" cy="607200"/>
          </a:xfrm>
          <a:prstGeom prst="rect">
            <a:avLst/>
          </a:prstGeom>
          <a:noFill/>
          <a:ln>
            <a:noFill/>
          </a:ln>
        </p:spPr>
        <p:txBody>
          <a:bodyPr anchorCtr="0" anchor="b" bIns="0" lIns="0" spcFirstLastPara="1" rIns="0" wrap="square" tIns="0">
            <a:noAutofit/>
          </a:bodyPr>
          <a:lstStyle/>
          <a:p>
            <a:pPr indent="0" lvl="0" marL="0" marR="0" rtl="0" algn="ctr">
              <a:lnSpc>
                <a:spcPct val="133333"/>
              </a:lnSpc>
              <a:spcBef>
                <a:spcPts val="0"/>
              </a:spcBef>
              <a:spcAft>
                <a:spcPts val="0"/>
              </a:spcAft>
              <a:buNone/>
            </a:pPr>
            <a:r>
              <a:t/>
            </a:r>
            <a:endParaRPr baseline="30000" sz="3600">
              <a:solidFill>
                <a:srgbClr val="6551F3"/>
              </a:solidFill>
              <a:latin typeface="IBM Plex Mono Medium"/>
              <a:ea typeface="IBM Plex Mono Medium"/>
              <a:cs typeface="IBM Plex Mono Medium"/>
              <a:sym typeface="IBM Plex Mono Medium"/>
            </a:endParaRPr>
          </a:p>
        </p:txBody>
      </p:sp>
      <p:sp>
        <p:nvSpPr>
          <p:cNvPr id="78" name="Google Shape;78;p9"/>
          <p:cNvSpPr/>
          <p:nvPr/>
        </p:nvSpPr>
        <p:spPr>
          <a:xfrm>
            <a:off x="482849" y="9098200"/>
            <a:ext cx="15210600" cy="7266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t/>
            </a:r>
            <a:endParaRPr sz="2600" u="sng">
              <a:solidFill>
                <a:srgbClr val="E0DCFD"/>
              </a:solidFill>
              <a:latin typeface="Inter"/>
              <a:ea typeface="Inter"/>
              <a:cs typeface="Inter"/>
              <a:sym typeface="Inter"/>
            </a:endParaRPr>
          </a:p>
        </p:txBody>
      </p:sp>
      <p:sp>
        <p:nvSpPr>
          <p:cNvPr id="79" name="Google Shape;79;p9"/>
          <p:cNvSpPr txBox="1"/>
          <p:nvPr/>
        </p:nvSpPr>
        <p:spPr>
          <a:xfrm>
            <a:off x="1880050" y="6430013"/>
            <a:ext cx="6756600" cy="800400"/>
          </a:xfrm>
          <a:prstGeom prst="rect">
            <a:avLst/>
          </a:prstGeom>
          <a:noFill/>
          <a:ln>
            <a:noFill/>
          </a:ln>
        </p:spPr>
        <p:txBody>
          <a:bodyPr anchorCtr="0" anchor="t" bIns="182850" lIns="182850" spcFirstLastPara="1" rIns="182850" wrap="square" tIns="182850">
            <a:spAutoFit/>
          </a:bodyPr>
          <a:lstStyle/>
          <a:p>
            <a:pPr indent="0" lvl="0" marL="0" rtl="0" algn="l">
              <a:lnSpc>
                <a:spcPct val="114285"/>
              </a:lnSpc>
              <a:spcBef>
                <a:spcPts val="0"/>
              </a:spcBef>
              <a:spcAft>
                <a:spcPts val="0"/>
              </a:spcAft>
              <a:buNone/>
            </a:pPr>
            <a:r>
              <a:t/>
            </a:r>
            <a:endParaRPr b="1" sz="2800">
              <a:solidFill>
                <a:schemeClr val="dk1"/>
              </a:solidFill>
            </a:endParaRPr>
          </a:p>
        </p:txBody>
      </p:sp>
      <p:sp>
        <p:nvSpPr>
          <p:cNvPr id="80" name="Google Shape;80;p9"/>
          <p:cNvSpPr txBox="1"/>
          <p:nvPr/>
        </p:nvSpPr>
        <p:spPr>
          <a:xfrm>
            <a:off x="5705850" y="4358550"/>
            <a:ext cx="6876300" cy="15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3600">
              <a:solidFill>
                <a:schemeClr val="lt1"/>
              </a:solidFill>
              <a:latin typeface="Comic Sans MS"/>
              <a:ea typeface="Comic Sans MS"/>
              <a:cs typeface="Comic Sans MS"/>
              <a:sym typeface="Comic Sans MS"/>
            </a:endParaRPr>
          </a:p>
          <a:p>
            <a:pPr indent="0" lvl="0" marL="0" rtl="0" algn="ctr">
              <a:spcBef>
                <a:spcPts val="0"/>
              </a:spcBef>
              <a:spcAft>
                <a:spcPts val="0"/>
              </a:spcAft>
              <a:buNone/>
            </a:pPr>
            <a:r>
              <a:rPr b="1" lang="en-US" sz="3600">
                <a:solidFill>
                  <a:schemeClr val="lt1"/>
                </a:solidFill>
                <a:latin typeface="Comic Sans MS"/>
                <a:ea typeface="Comic Sans MS"/>
                <a:cs typeface="Comic Sans MS"/>
                <a:sym typeface="Comic Sans MS"/>
              </a:rPr>
              <a:t>kinda relatable, right?</a:t>
            </a:r>
            <a:endParaRPr b="1" sz="3600">
              <a:solidFill>
                <a:schemeClr val="lt1"/>
              </a:solidFill>
              <a:latin typeface="Comic Sans MS"/>
              <a:ea typeface="Comic Sans MS"/>
              <a:cs typeface="Comic Sans MS"/>
              <a:sym typeface="Comic Sans M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85" name="Shape 85"/>
        <p:cNvGrpSpPr/>
        <p:nvPr/>
      </p:nvGrpSpPr>
      <p:grpSpPr>
        <a:xfrm>
          <a:off x="0" y="0"/>
          <a:ext cx="0" cy="0"/>
          <a:chOff x="0" y="0"/>
          <a:chExt cx="0" cy="0"/>
        </a:xfrm>
      </p:grpSpPr>
      <p:pic>
        <p:nvPicPr>
          <p:cNvPr descr="preencoded.png" id="86" name="Google Shape;86;p10"/>
          <p:cNvPicPr preferRelativeResize="0"/>
          <p:nvPr/>
        </p:nvPicPr>
        <p:blipFill rotWithShape="1">
          <a:blip r:embed="rId3">
            <a:alphaModFix/>
          </a:blip>
          <a:srcRect b="0" l="0" r="0" t="0"/>
          <a:stretch/>
        </p:blipFill>
        <p:spPr>
          <a:xfrm>
            <a:off x="857250" y="857250"/>
            <a:ext cx="7172325" cy="732401"/>
          </a:xfrm>
          <a:prstGeom prst="rect">
            <a:avLst/>
          </a:prstGeom>
          <a:noFill/>
          <a:ln>
            <a:noFill/>
          </a:ln>
        </p:spPr>
      </p:pic>
      <p:sp>
        <p:nvSpPr>
          <p:cNvPr id="87" name="Google Shape;87;p10"/>
          <p:cNvSpPr/>
          <p:nvPr/>
        </p:nvSpPr>
        <p:spPr>
          <a:xfrm>
            <a:off x="1452700" y="432350"/>
            <a:ext cx="15780600" cy="1291200"/>
          </a:xfrm>
          <a:prstGeom prst="rect">
            <a:avLst/>
          </a:prstGeom>
          <a:noFill/>
          <a:ln>
            <a:noFill/>
          </a:ln>
        </p:spPr>
        <p:txBody>
          <a:bodyPr anchorCtr="0" anchor="ctr" bIns="0" lIns="0" spcFirstLastPara="1" rIns="0" wrap="square" tIns="0">
            <a:noAutofit/>
          </a:bodyPr>
          <a:lstStyle/>
          <a:p>
            <a:pPr indent="0" lvl="0" marL="0" marR="0" rtl="0" algn="l">
              <a:lnSpc>
                <a:spcPct val="114285"/>
              </a:lnSpc>
              <a:spcBef>
                <a:spcPts val="0"/>
              </a:spcBef>
              <a:spcAft>
                <a:spcPts val="0"/>
              </a:spcAft>
              <a:buClr>
                <a:srgbClr val="141031"/>
              </a:buClr>
              <a:buSzPts val="6400"/>
              <a:buFont typeface="Inter Medium"/>
              <a:buNone/>
            </a:pPr>
            <a:r>
              <a:t/>
            </a:r>
            <a:endParaRPr sz="6200">
              <a:solidFill>
                <a:schemeClr val="lt1"/>
              </a:solidFill>
              <a:latin typeface="Inter Medium"/>
              <a:ea typeface="Inter Medium"/>
              <a:cs typeface="Inter Medium"/>
              <a:sym typeface="Inter Medium"/>
            </a:endParaRPr>
          </a:p>
        </p:txBody>
      </p:sp>
      <p:sp>
        <p:nvSpPr>
          <p:cNvPr id="88" name="Google Shape;88;p10"/>
          <p:cNvSpPr/>
          <p:nvPr/>
        </p:nvSpPr>
        <p:spPr>
          <a:xfrm>
            <a:off x="17373600" y="9486550"/>
            <a:ext cx="609600" cy="607200"/>
          </a:xfrm>
          <a:prstGeom prst="rect">
            <a:avLst/>
          </a:prstGeom>
          <a:noFill/>
          <a:ln>
            <a:noFill/>
          </a:ln>
        </p:spPr>
        <p:txBody>
          <a:bodyPr anchorCtr="0" anchor="b" bIns="0" lIns="0" spcFirstLastPara="1" rIns="0" wrap="square" tIns="0">
            <a:noAutofit/>
          </a:bodyPr>
          <a:lstStyle/>
          <a:p>
            <a:pPr indent="0" lvl="0" marL="0" marR="0" rtl="0" algn="ctr">
              <a:lnSpc>
                <a:spcPct val="133333"/>
              </a:lnSpc>
              <a:spcBef>
                <a:spcPts val="0"/>
              </a:spcBef>
              <a:spcAft>
                <a:spcPts val="0"/>
              </a:spcAft>
              <a:buNone/>
            </a:pPr>
            <a:r>
              <a:t/>
            </a:r>
            <a:endParaRPr baseline="30000" sz="3600">
              <a:solidFill>
                <a:srgbClr val="6551F3"/>
              </a:solidFill>
              <a:latin typeface="IBM Plex Mono Medium"/>
              <a:ea typeface="IBM Plex Mono Medium"/>
              <a:cs typeface="IBM Plex Mono Medium"/>
              <a:sym typeface="IBM Plex Mono Medium"/>
            </a:endParaRPr>
          </a:p>
        </p:txBody>
      </p:sp>
      <p:sp>
        <p:nvSpPr>
          <p:cNvPr id="89" name="Google Shape;89;p10"/>
          <p:cNvSpPr/>
          <p:nvPr/>
        </p:nvSpPr>
        <p:spPr>
          <a:xfrm>
            <a:off x="482849" y="9098200"/>
            <a:ext cx="15210600" cy="7266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t/>
            </a:r>
            <a:endParaRPr sz="2600" u="sng">
              <a:solidFill>
                <a:srgbClr val="E0DCFD"/>
              </a:solidFill>
              <a:latin typeface="Inter"/>
              <a:ea typeface="Inter"/>
              <a:cs typeface="Inter"/>
              <a:sym typeface="Inter"/>
            </a:endParaRPr>
          </a:p>
        </p:txBody>
      </p:sp>
      <p:sp>
        <p:nvSpPr>
          <p:cNvPr id="90" name="Google Shape;90;p10"/>
          <p:cNvSpPr txBox="1"/>
          <p:nvPr/>
        </p:nvSpPr>
        <p:spPr>
          <a:xfrm>
            <a:off x="1880050" y="6430013"/>
            <a:ext cx="6756600" cy="800400"/>
          </a:xfrm>
          <a:prstGeom prst="rect">
            <a:avLst/>
          </a:prstGeom>
          <a:noFill/>
          <a:ln>
            <a:noFill/>
          </a:ln>
        </p:spPr>
        <p:txBody>
          <a:bodyPr anchorCtr="0" anchor="t" bIns="182850" lIns="182850" spcFirstLastPara="1" rIns="182850" wrap="square" tIns="182850">
            <a:spAutoFit/>
          </a:bodyPr>
          <a:lstStyle/>
          <a:p>
            <a:pPr indent="0" lvl="0" marL="0" rtl="0" algn="l">
              <a:lnSpc>
                <a:spcPct val="114285"/>
              </a:lnSpc>
              <a:spcBef>
                <a:spcPts val="0"/>
              </a:spcBef>
              <a:spcAft>
                <a:spcPts val="0"/>
              </a:spcAft>
              <a:buNone/>
            </a:pPr>
            <a:r>
              <a:t/>
            </a:r>
            <a:endParaRPr b="1" sz="2800">
              <a:solidFill>
                <a:schemeClr val="dk1"/>
              </a:solidFill>
            </a:endParaRPr>
          </a:p>
        </p:txBody>
      </p:sp>
      <p:sp>
        <p:nvSpPr>
          <p:cNvPr id="91" name="Google Shape;91;p10"/>
          <p:cNvSpPr txBox="1"/>
          <p:nvPr/>
        </p:nvSpPr>
        <p:spPr>
          <a:xfrm>
            <a:off x="6081225" y="4358550"/>
            <a:ext cx="6876300" cy="15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3600">
              <a:solidFill>
                <a:schemeClr val="lt1"/>
              </a:solidFill>
              <a:latin typeface="Comic Sans MS"/>
              <a:ea typeface="Comic Sans MS"/>
              <a:cs typeface="Comic Sans MS"/>
              <a:sym typeface="Comic Sans MS"/>
            </a:endParaRPr>
          </a:p>
        </p:txBody>
      </p:sp>
      <p:pic>
        <p:nvPicPr>
          <p:cNvPr id="92" name="Google Shape;92;p10" title="Screenshot 2025-05-09 at 16.07.24.png"/>
          <p:cNvPicPr preferRelativeResize="0"/>
          <p:nvPr/>
        </p:nvPicPr>
        <p:blipFill>
          <a:blip r:embed="rId4">
            <a:alphaModFix/>
          </a:blip>
          <a:stretch>
            <a:fillRect/>
          </a:stretch>
        </p:blipFill>
        <p:spPr>
          <a:xfrm>
            <a:off x="8126050" y="2257863"/>
            <a:ext cx="8556700" cy="5771275"/>
          </a:xfrm>
          <a:prstGeom prst="rect">
            <a:avLst/>
          </a:prstGeom>
          <a:noFill/>
          <a:ln>
            <a:noFill/>
          </a:ln>
        </p:spPr>
      </p:pic>
      <p:pic>
        <p:nvPicPr>
          <p:cNvPr id="93" name="Google Shape;93;p10" title="Screenshot 2024-10-10 at 13.41.03.png"/>
          <p:cNvPicPr preferRelativeResize="0"/>
          <p:nvPr/>
        </p:nvPicPr>
        <p:blipFill>
          <a:blip r:embed="rId5">
            <a:alphaModFix/>
          </a:blip>
          <a:stretch>
            <a:fillRect/>
          </a:stretch>
        </p:blipFill>
        <p:spPr>
          <a:xfrm>
            <a:off x="11340450" y="2257875"/>
            <a:ext cx="4255250" cy="2772775"/>
          </a:xfrm>
          <a:prstGeom prst="rect">
            <a:avLst/>
          </a:prstGeom>
          <a:noFill/>
          <a:ln>
            <a:noFill/>
          </a:ln>
        </p:spPr>
      </p:pic>
      <p:sp>
        <p:nvSpPr>
          <p:cNvPr id="94" name="Google Shape;94;p10"/>
          <p:cNvSpPr txBox="1"/>
          <p:nvPr/>
        </p:nvSpPr>
        <p:spPr>
          <a:xfrm>
            <a:off x="482850" y="1172263"/>
            <a:ext cx="7546800" cy="738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chemeClr val="lt1"/>
                </a:solidFill>
                <a:latin typeface="Comic Sans MS"/>
                <a:ea typeface="Comic Sans MS"/>
                <a:cs typeface="Comic Sans MS"/>
                <a:sym typeface="Comic Sans MS"/>
              </a:rPr>
              <a:t>yeah…</a:t>
            </a:r>
            <a:endParaRPr b="1" sz="3600">
              <a:solidFill>
                <a:schemeClr val="lt1"/>
              </a:solidFill>
              <a:latin typeface="Comic Sans MS"/>
              <a:ea typeface="Comic Sans MS"/>
              <a:cs typeface="Comic Sans MS"/>
              <a:sym typeface="Comic Sans MS"/>
            </a:endParaRPr>
          </a:p>
          <a:p>
            <a:pPr indent="0" lvl="0" marL="0" rtl="0" algn="l">
              <a:spcBef>
                <a:spcPts val="0"/>
              </a:spcBef>
              <a:spcAft>
                <a:spcPts val="0"/>
              </a:spcAft>
              <a:buNone/>
            </a:pPr>
            <a:r>
              <a:t/>
            </a:r>
            <a:endParaRPr b="1" sz="3600">
              <a:solidFill>
                <a:schemeClr val="lt1"/>
              </a:solidFill>
              <a:latin typeface="Comic Sans MS"/>
              <a:ea typeface="Comic Sans MS"/>
              <a:cs typeface="Comic Sans MS"/>
              <a:sym typeface="Comic Sans MS"/>
            </a:endParaRPr>
          </a:p>
          <a:p>
            <a:pPr indent="0" lvl="0" marL="0" rtl="0" algn="l">
              <a:spcBef>
                <a:spcPts val="0"/>
              </a:spcBef>
              <a:spcAft>
                <a:spcPts val="0"/>
              </a:spcAft>
              <a:buNone/>
            </a:pPr>
            <a:r>
              <a:t/>
            </a:r>
            <a:endParaRPr b="1" sz="3600">
              <a:solidFill>
                <a:schemeClr val="lt1"/>
              </a:solidFill>
              <a:latin typeface="Comic Sans MS"/>
              <a:ea typeface="Comic Sans MS"/>
              <a:cs typeface="Comic Sans MS"/>
              <a:sym typeface="Comic Sans MS"/>
            </a:endParaRPr>
          </a:p>
          <a:p>
            <a:pPr indent="0" lvl="0" marL="0" rtl="0" algn="l">
              <a:spcBef>
                <a:spcPts val="0"/>
              </a:spcBef>
              <a:spcAft>
                <a:spcPts val="0"/>
              </a:spcAft>
              <a:buNone/>
            </a:pPr>
            <a:r>
              <a:rPr b="1" lang="en-US" sz="3600">
                <a:solidFill>
                  <a:schemeClr val="lt1"/>
                </a:solidFill>
                <a:latin typeface="Comic Sans MS"/>
                <a:ea typeface="Comic Sans MS"/>
                <a:cs typeface="Comic Sans MS"/>
                <a:sym typeface="Comic Sans MS"/>
              </a:rPr>
              <a:t>This is Roeland.</a:t>
            </a:r>
            <a:endParaRPr b="1" sz="3600">
              <a:solidFill>
                <a:schemeClr val="lt1"/>
              </a:solidFill>
              <a:latin typeface="Comic Sans MS"/>
              <a:ea typeface="Comic Sans MS"/>
              <a:cs typeface="Comic Sans MS"/>
              <a:sym typeface="Comic Sans MS"/>
            </a:endParaRPr>
          </a:p>
          <a:p>
            <a:pPr indent="0" lvl="0" marL="0" rtl="0" algn="l">
              <a:spcBef>
                <a:spcPts val="0"/>
              </a:spcBef>
              <a:spcAft>
                <a:spcPts val="0"/>
              </a:spcAft>
              <a:buNone/>
            </a:pPr>
            <a:r>
              <a:t/>
            </a:r>
            <a:endParaRPr b="1" sz="3600">
              <a:solidFill>
                <a:schemeClr val="lt1"/>
              </a:solidFill>
              <a:latin typeface="Comic Sans MS"/>
              <a:ea typeface="Comic Sans MS"/>
              <a:cs typeface="Comic Sans MS"/>
              <a:sym typeface="Comic Sans MS"/>
            </a:endParaRPr>
          </a:p>
          <a:p>
            <a:pPr indent="0" lvl="0" marL="0" rtl="0" algn="l">
              <a:spcBef>
                <a:spcPts val="0"/>
              </a:spcBef>
              <a:spcAft>
                <a:spcPts val="0"/>
              </a:spcAft>
              <a:buNone/>
            </a:pPr>
            <a:r>
              <a:rPr b="1" lang="en-US" sz="3600">
                <a:solidFill>
                  <a:schemeClr val="lt1"/>
                </a:solidFill>
                <a:latin typeface="Comic Sans MS"/>
                <a:ea typeface="Comic Sans MS"/>
                <a:cs typeface="Comic Sans MS"/>
                <a:sym typeface="Comic Sans MS"/>
              </a:rPr>
              <a:t>Co-founder of Aikido Security.</a:t>
            </a:r>
            <a:endParaRPr b="1" sz="3600">
              <a:solidFill>
                <a:schemeClr val="lt1"/>
              </a:solidFill>
              <a:latin typeface="Comic Sans MS"/>
              <a:ea typeface="Comic Sans MS"/>
              <a:cs typeface="Comic Sans MS"/>
              <a:sym typeface="Comic Sans MS"/>
            </a:endParaRPr>
          </a:p>
          <a:p>
            <a:pPr indent="0" lvl="0" marL="0" rtl="0" algn="l">
              <a:spcBef>
                <a:spcPts val="0"/>
              </a:spcBef>
              <a:spcAft>
                <a:spcPts val="0"/>
              </a:spcAft>
              <a:buNone/>
            </a:pPr>
            <a:r>
              <a:t/>
            </a:r>
            <a:endParaRPr b="1" sz="3600">
              <a:solidFill>
                <a:schemeClr val="lt1"/>
              </a:solidFill>
              <a:latin typeface="Comic Sans MS"/>
              <a:ea typeface="Comic Sans MS"/>
              <a:cs typeface="Comic Sans MS"/>
              <a:sym typeface="Comic Sans MS"/>
            </a:endParaRPr>
          </a:p>
          <a:p>
            <a:pPr indent="0" lvl="0" marL="0" rtl="0" algn="l">
              <a:spcBef>
                <a:spcPts val="0"/>
              </a:spcBef>
              <a:spcAft>
                <a:spcPts val="0"/>
              </a:spcAft>
              <a:buNone/>
            </a:pPr>
            <a:r>
              <a:rPr b="1" lang="en-US" sz="3600">
                <a:solidFill>
                  <a:schemeClr val="lt1"/>
                </a:solidFill>
                <a:latin typeface="Comic Sans MS"/>
                <a:ea typeface="Comic Sans MS"/>
                <a:cs typeface="Comic Sans MS"/>
                <a:sym typeface="Comic Sans MS"/>
              </a:rPr>
              <a:t>And less than 4 years ago he faced the same pains as Harold.</a:t>
            </a:r>
            <a:endParaRPr b="1" sz="3600">
              <a:solidFill>
                <a:schemeClr val="lt1"/>
              </a:solidFill>
              <a:latin typeface="Comic Sans MS"/>
              <a:ea typeface="Comic Sans MS"/>
              <a:cs typeface="Comic Sans MS"/>
              <a:sym typeface="Comic Sans MS"/>
            </a:endParaRPr>
          </a:p>
          <a:p>
            <a:pPr indent="0" lvl="0" marL="0" rtl="0" algn="l">
              <a:spcBef>
                <a:spcPts val="0"/>
              </a:spcBef>
              <a:spcAft>
                <a:spcPts val="0"/>
              </a:spcAft>
              <a:buNone/>
            </a:pPr>
            <a:r>
              <a:t/>
            </a:r>
            <a:endParaRPr b="1" sz="3600">
              <a:solidFill>
                <a:schemeClr val="lt1"/>
              </a:solidFill>
              <a:latin typeface="Comic Sans MS"/>
              <a:ea typeface="Comic Sans MS"/>
              <a:cs typeface="Comic Sans MS"/>
              <a:sym typeface="Comic Sans MS"/>
            </a:endParaRPr>
          </a:p>
          <a:p>
            <a:pPr indent="0" lvl="0" marL="0" rtl="0" algn="l">
              <a:spcBef>
                <a:spcPts val="0"/>
              </a:spcBef>
              <a:spcAft>
                <a:spcPts val="0"/>
              </a:spcAft>
              <a:buNone/>
            </a:pPr>
            <a:r>
              <a:t/>
            </a:r>
            <a:endParaRPr b="1" sz="3600">
              <a:solidFill>
                <a:schemeClr val="lt1"/>
              </a:solidFill>
              <a:latin typeface="Comic Sans MS"/>
              <a:ea typeface="Comic Sans MS"/>
              <a:cs typeface="Comic Sans MS"/>
              <a:sym typeface="Comic Sans MS"/>
            </a:endParaRPr>
          </a:p>
          <a:p>
            <a:pPr indent="0" lvl="0" marL="0" rtl="0" algn="l">
              <a:spcBef>
                <a:spcPts val="0"/>
              </a:spcBef>
              <a:spcAft>
                <a:spcPts val="0"/>
              </a:spcAft>
              <a:buNone/>
            </a:pPr>
            <a:r>
              <a:t/>
            </a:r>
            <a:endParaRPr b="1" sz="3600">
              <a:solidFill>
                <a:schemeClr val="lt1"/>
              </a:solidFill>
              <a:latin typeface="Comic Sans MS"/>
              <a:ea typeface="Comic Sans MS"/>
              <a:cs typeface="Comic Sans MS"/>
              <a:sym typeface="Comic Sans MS"/>
            </a:endParaRPr>
          </a:p>
          <a:p>
            <a:pPr indent="0" lvl="0" marL="0" rtl="0" algn="l">
              <a:spcBef>
                <a:spcPts val="0"/>
              </a:spcBef>
              <a:spcAft>
                <a:spcPts val="0"/>
              </a:spcAft>
              <a:buNone/>
            </a:pPr>
            <a:r>
              <a:rPr b="1" lang="en-US" sz="3600">
                <a:solidFill>
                  <a:schemeClr val="lt1"/>
                </a:solidFill>
                <a:latin typeface="Comic Sans MS"/>
                <a:ea typeface="Comic Sans MS"/>
                <a:cs typeface="Comic Sans MS"/>
                <a:sym typeface="Comic Sans MS"/>
              </a:rPr>
              <a:t>so……</a:t>
            </a:r>
            <a:endParaRPr b="1" sz="3600">
              <a:solidFill>
                <a:schemeClr val="lt1"/>
              </a:solidFill>
              <a:latin typeface="Comic Sans MS"/>
              <a:ea typeface="Comic Sans MS"/>
              <a:cs typeface="Comic Sans MS"/>
              <a:sym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99" name="Shape 99"/>
        <p:cNvGrpSpPr/>
        <p:nvPr/>
      </p:nvGrpSpPr>
      <p:grpSpPr>
        <a:xfrm>
          <a:off x="0" y="0"/>
          <a:ext cx="0" cy="0"/>
          <a:chOff x="0" y="0"/>
          <a:chExt cx="0" cy="0"/>
        </a:xfrm>
      </p:grpSpPr>
      <p:pic>
        <p:nvPicPr>
          <p:cNvPr descr="preencoded.png" id="100" name="Google Shape;100;p11"/>
          <p:cNvPicPr preferRelativeResize="0"/>
          <p:nvPr/>
        </p:nvPicPr>
        <p:blipFill rotWithShape="1">
          <a:blip r:embed="rId3">
            <a:alphaModFix/>
          </a:blip>
          <a:srcRect b="0" l="0" r="0" t="0"/>
          <a:stretch/>
        </p:blipFill>
        <p:spPr>
          <a:xfrm>
            <a:off x="857250" y="857250"/>
            <a:ext cx="7172325" cy="732401"/>
          </a:xfrm>
          <a:prstGeom prst="rect">
            <a:avLst/>
          </a:prstGeom>
          <a:noFill/>
          <a:ln>
            <a:noFill/>
          </a:ln>
        </p:spPr>
      </p:pic>
      <p:sp>
        <p:nvSpPr>
          <p:cNvPr id="101" name="Google Shape;101;p11"/>
          <p:cNvSpPr/>
          <p:nvPr/>
        </p:nvSpPr>
        <p:spPr>
          <a:xfrm>
            <a:off x="1452700" y="432350"/>
            <a:ext cx="15780600" cy="1291200"/>
          </a:xfrm>
          <a:prstGeom prst="rect">
            <a:avLst/>
          </a:prstGeom>
          <a:noFill/>
          <a:ln>
            <a:noFill/>
          </a:ln>
        </p:spPr>
        <p:txBody>
          <a:bodyPr anchorCtr="0" anchor="ctr" bIns="0" lIns="0" spcFirstLastPara="1" rIns="0" wrap="square" tIns="0">
            <a:noAutofit/>
          </a:bodyPr>
          <a:lstStyle/>
          <a:p>
            <a:pPr indent="0" lvl="0" marL="0" marR="0" rtl="0" algn="l">
              <a:lnSpc>
                <a:spcPct val="114285"/>
              </a:lnSpc>
              <a:spcBef>
                <a:spcPts val="0"/>
              </a:spcBef>
              <a:spcAft>
                <a:spcPts val="0"/>
              </a:spcAft>
              <a:buClr>
                <a:srgbClr val="141031"/>
              </a:buClr>
              <a:buSzPts val="6400"/>
              <a:buFont typeface="Inter Medium"/>
              <a:buNone/>
            </a:pPr>
            <a:r>
              <a:t/>
            </a:r>
            <a:endParaRPr sz="6200">
              <a:solidFill>
                <a:schemeClr val="lt1"/>
              </a:solidFill>
              <a:latin typeface="Inter Medium"/>
              <a:ea typeface="Inter Medium"/>
              <a:cs typeface="Inter Medium"/>
              <a:sym typeface="Inter Medium"/>
            </a:endParaRPr>
          </a:p>
        </p:txBody>
      </p:sp>
      <p:sp>
        <p:nvSpPr>
          <p:cNvPr id="102" name="Google Shape;102;p11"/>
          <p:cNvSpPr/>
          <p:nvPr/>
        </p:nvSpPr>
        <p:spPr>
          <a:xfrm>
            <a:off x="17373600" y="9486550"/>
            <a:ext cx="609600" cy="607200"/>
          </a:xfrm>
          <a:prstGeom prst="rect">
            <a:avLst/>
          </a:prstGeom>
          <a:noFill/>
          <a:ln>
            <a:noFill/>
          </a:ln>
        </p:spPr>
        <p:txBody>
          <a:bodyPr anchorCtr="0" anchor="b" bIns="0" lIns="0" spcFirstLastPara="1" rIns="0" wrap="square" tIns="0">
            <a:noAutofit/>
          </a:bodyPr>
          <a:lstStyle/>
          <a:p>
            <a:pPr indent="0" lvl="0" marL="0" marR="0" rtl="0" algn="ctr">
              <a:lnSpc>
                <a:spcPct val="133333"/>
              </a:lnSpc>
              <a:spcBef>
                <a:spcPts val="0"/>
              </a:spcBef>
              <a:spcAft>
                <a:spcPts val="0"/>
              </a:spcAft>
              <a:buNone/>
            </a:pPr>
            <a:r>
              <a:t/>
            </a:r>
            <a:endParaRPr baseline="30000" sz="3600">
              <a:solidFill>
                <a:srgbClr val="6551F3"/>
              </a:solidFill>
              <a:latin typeface="IBM Plex Mono Medium"/>
              <a:ea typeface="IBM Plex Mono Medium"/>
              <a:cs typeface="IBM Plex Mono Medium"/>
              <a:sym typeface="IBM Plex Mono Medium"/>
            </a:endParaRPr>
          </a:p>
        </p:txBody>
      </p:sp>
      <p:sp>
        <p:nvSpPr>
          <p:cNvPr id="103" name="Google Shape;103;p11"/>
          <p:cNvSpPr/>
          <p:nvPr/>
        </p:nvSpPr>
        <p:spPr>
          <a:xfrm>
            <a:off x="482849" y="9098200"/>
            <a:ext cx="15210600" cy="726600"/>
          </a:xfrm>
          <a:prstGeom prst="rect">
            <a:avLst/>
          </a:prstGeom>
          <a:noFill/>
          <a:ln>
            <a:noFill/>
          </a:ln>
        </p:spPr>
        <p:txBody>
          <a:bodyPr anchorCtr="0" anchor="b" bIns="0" lIns="0" spcFirstLastPara="1" rIns="0" wrap="square" tIns="0">
            <a:noAutofit/>
          </a:bodyPr>
          <a:lstStyle/>
          <a:p>
            <a:pPr indent="0" lvl="0" marL="0" marR="0" rtl="0" algn="l">
              <a:lnSpc>
                <a:spcPct val="114285"/>
              </a:lnSpc>
              <a:spcBef>
                <a:spcPts val="0"/>
              </a:spcBef>
              <a:spcAft>
                <a:spcPts val="0"/>
              </a:spcAft>
              <a:buNone/>
            </a:pPr>
            <a:r>
              <a:t/>
            </a:r>
            <a:endParaRPr sz="2600" u="sng">
              <a:solidFill>
                <a:srgbClr val="E0DCFD"/>
              </a:solidFill>
              <a:latin typeface="Inter"/>
              <a:ea typeface="Inter"/>
              <a:cs typeface="Inter"/>
              <a:sym typeface="Inter"/>
            </a:endParaRPr>
          </a:p>
        </p:txBody>
      </p:sp>
      <p:sp>
        <p:nvSpPr>
          <p:cNvPr id="104" name="Google Shape;104;p11"/>
          <p:cNvSpPr txBox="1"/>
          <p:nvPr/>
        </p:nvSpPr>
        <p:spPr>
          <a:xfrm>
            <a:off x="1880050" y="6430013"/>
            <a:ext cx="6756600" cy="800400"/>
          </a:xfrm>
          <a:prstGeom prst="rect">
            <a:avLst/>
          </a:prstGeom>
          <a:noFill/>
          <a:ln>
            <a:noFill/>
          </a:ln>
        </p:spPr>
        <p:txBody>
          <a:bodyPr anchorCtr="0" anchor="t" bIns="182850" lIns="182850" spcFirstLastPara="1" rIns="182850" wrap="square" tIns="182850">
            <a:spAutoFit/>
          </a:bodyPr>
          <a:lstStyle/>
          <a:p>
            <a:pPr indent="0" lvl="0" marL="0" rtl="0" algn="l">
              <a:lnSpc>
                <a:spcPct val="114285"/>
              </a:lnSpc>
              <a:spcBef>
                <a:spcPts val="0"/>
              </a:spcBef>
              <a:spcAft>
                <a:spcPts val="0"/>
              </a:spcAft>
              <a:buNone/>
            </a:pPr>
            <a:r>
              <a:t/>
            </a:r>
            <a:endParaRPr b="1" sz="2800">
              <a:solidFill>
                <a:schemeClr val="dk1"/>
              </a:solidFill>
            </a:endParaRPr>
          </a:p>
        </p:txBody>
      </p:sp>
      <p:pic>
        <p:nvPicPr>
          <p:cNvPr id="105" name="Google Shape;105;p11" title="wordart (2).png"/>
          <p:cNvPicPr preferRelativeResize="0"/>
          <p:nvPr/>
        </p:nvPicPr>
        <p:blipFill rotWithShape="1">
          <a:blip r:embed="rId4">
            <a:alphaModFix/>
          </a:blip>
          <a:srcRect b="2181" l="695" r="0" t="0"/>
          <a:stretch/>
        </p:blipFill>
        <p:spPr>
          <a:xfrm>
            <a:off x="1174499" y="1609999"/>
            <a:ext cx="15104348" cy="7119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110" name="Shape 110"/>
        <p:cNvGrpSpPr/>
        <p:nvPr/>
      </p:nvGrpSpPr>
      <p:grpSpPr>
        <a:xfrm>
          <a:off x="0" y="0"/>
          <a:ext cx="0" cy="0"/>
          <a:chOff x="0" y="0"/>
          <a:chExt cx="0" cy="0"/>
        </a:xfrm>
      </p:grpSpPr>
      <p:pic>
        <p:nvPicPr>
          <p:cNvPr descr="preencoded.png" id="111" name="Google Shape;111;p12"/>
          <p:cNvPicPr preferRelativeResize="0"/>
          <p:nvPr/>
        </p:nvPicPr>
        <p:blipFill rotWithShape="1">
          <a:blip r:embed="rId3">
            <a:alphaModFix/>
          </a:blip>
          <a:srcRect b="0" l="0" r="0" t="0"/>
          <a:stretch/>
        </p:blipFill>
        <p:spPr>
          <a:xfrm>
            <a:off x="304800" y="304800"/>
            <a:ext cx="17678398" cy="9677399"/>
          </a:xfrm>
          <a:prstGeom prst="rect">
            <a:avLst/>
          </a:prstGeom>
          <a:noFill/>
          <a:ln>
            <a:noFill/>
          </a:ln>
        </p:spPr>
      </p:pic>
      <p:pic>
        <p:nvPicPr>
          <p:cNvPr descr="preencoded.png" id="112" name="Google Shape;112;p12"/>
          <p:cNvPicPr preferRelativeResize="0"/>
          <p:nvPr/>
        </p:nvPicPr>
        <p:blipFill rotWithShape="1">
          <a:blip r:embed="rId4">
            <a:alphaModFix/>
          </a:blip>
          <a:srcRect b="0" l="0" r="0" t="0"/>
          <a:stretch/>
        </p:blipFill>
        <p:spPr>
          <a:xfrm>
            <a:off x="857250" y="857250"/>
            <a:ext cx="2771775" cy="609600"/>
          </a:xfrm>
          <a:prstGeom prst="rect">
            <a:avLst/>
          </a:prstGeom>
          <a:noFill/>
          <a:ln>
            <a:noFill/>
          </a:ln>
        </p:spPr>
      </p:pic>
      <p:pic>
        <p:nvPicPr>
          <p:cNvPr descr="preencoded.png" id="113" name="Google Shape;113;p12"/>
          <p:cNvPicPr preferRelativeResize="0"/>
          <p:nvPr/>
        </p:nvPicPr>
        <p:blipFill rotWithShape="1">
          <a:blip r:embed="rId5">
            <a:alphaModFix/>
          </a:blip>
          <a:srcRect b="0" l="0" r="0" t="0"/>
          <a:stretch/>
        </p:blipFill>
        <p:spPr>
          <a:xfrm>
            <a:off x="1657350" y="2667000"/>
            <a:ext cx="6667500" cy="2743200"/>
          </a:xfrm>
          <a:prstGeom prst="rect">
            <a:avLst/>
          </a:prstGeom>
          <a:noFill/>
          <a:ln>
            <a:noFill/>
          </a:ln>
        </p:spPr>
      </p:pic>
      <p:pic>
        <p:nvPicPr>
          <p:cNvPr descr="preencoded.png" id="114" name="Google Shape;114;p12"/>
          <p:cNvPicPr preferRelativeResize="0"/>
          <p:nvPr/>
        </p:nvPicPr>
        <p:blipFill rotWithShape="1">
          <a:blip r:embed="rId6">
            <a:alphaModFix/>
          </a:blip>
          <a:srcRect b="0" l="0" r="0" t="0"/>
          <a:stretch/>
        </p:blipFill>
        <p:spPr>
          <a:xfrm>
            <a:off x="9144000" y="2667000"/>
            <a:ext cx="6743698" cy="2209800"/>
          </a:xfrm>
          <a:prstGeom prst="rect">
            <a:avLst/>
          </a:prstGeom>
          <a:noFill/>
          <a:ln>
            <a:noFill/>
          </a:ln>
        </p:spPr>
      </p:pic>
      <p:pic>
        <p:nvPicPr>
          <p:cNvPr descr="preencoded.png" id="115" name="Google Shape;115;p12"/>
          <p:cNvPicPr preferRelativeResize="0"/>
          <p:nvPr/>
        </p:nvPicPr>
        <p:blipFill rotWithShape="1">
          <a:blip r:embed="rId7">
            <a:alphaModFix/>
          </a:blip>
          <a:srcRect b="0" l="0" r="0" t="0"/>
          <a:stretch/>
        </p:blipFill>
        <p:spPr>
          <a:xfrm>
            <a:off x="1657350" y="6553200"/>
            <a:ext cx="6667500" cy="2209800"/>
          </a:xfrm>
          <a:prstGeom prst="rect">
            <a:avLst/>
          </a:prstGeom>
          <a:noFill/>
          <a:ln>
            <a:noFill/>
          </a:ln>
        </p:spPr>
      </p:pic>
      <p:sp>
        <p:nvSpPr>
          <p:cNvPr id="116" name="Google Shape;116;p12"/>
          <p:cNvSpPr/>
          <p:nvPr/>
        </p:nvSpPr>
        <p:spPr>
          <a:xfrm>
            <a:off x="9220200" y="6553200"/>
            <a:ext cx="2517000" cy="929700"/>
          </a:xfrm>
          <a:prstGeom prst="roundRect">
            <a:avLst>
              <a:gd fmla="val 50000" name="adj"/>
            </a:avLst>
          </a:prstGeom>
          <a:solidFill>
            <a:srgbClr val="E0DC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C232"/>
              </a:highlight>
            </a:endParaRPr>
          </a:p>
        </p:txBody>
      </p:sp>
      <p:pic>
        <p:nvPicPr>
          <p:cNvPr descr="preencoded.png" id="117" name="Google Shape;117;p12"/>
          <p:cNvPicPr preferRelativeResize="0"/>
          <p:nvPr/>
        </p:nvPicPr>
        <p:blipFill rotWithShape="1">
          <a:blip r:embed="rId8">
            <a:alphaModFix/>
          </a:blip>
          <a:srcRect b="0" l="0" r="0" t="0"/>
          <a:stretch/>
        </p:blipFill>
        <p:spPr>
          <a:xfrm>
            <a:off x="9220200" y="6553200"/>
            <a:ext cx="6667500" cy="1676400"/>
          </a:xfrm>
          <a:prstGeom prst="rect">
            <a:avLst/>
          </a:prstGeom>
          <a:noFill/>
          <a:ln>
            <a:noFill/>
          </a:ln>
        </p:spPr>
      </p:pic>
      <p:sp>
        <p:nvSpPr>
          <p:cNvPr id="118" name="Google Shape;118;p12"/>
          <p:cNvSpPr/>
          <p:nvPr/>
        </p:nvSpPr>
        <p:spPr>
          <a:xfrm>
            <a:off x="2516100" y="2667000"/>
            <a:ext cx="3670800" cy="914400"/>
          </a:xfrm>
          <a:prstGeom prst="roundRect">
            <a:avLst>
              <a:gd fmla="val 50000" name="adj"/>
            </a:avLst>
          </a:prstGeom>
          <a:solidFill>
            <a:srgbClr val="FFEAD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highlight>
                <a:srgbClr val="FFC232"/>
              </a:highlight>
            </a:endParaRPr>
          </a:p>
        </p:txBody>
      </p:sp>
      <p:sp>
        <p:nvSpPr>
          <p:cNvPr id="119" name="Google Shape;119;p12"/>
          <p:cNvSpPr/>
          <p:nvPr/>
        </p:nvSpPr>
        <p:spPr>
          <a:xfrm>
            <a:off x="1609725" y="835925"/>
            <a:ext cx="11018100" cy="688200"/>
          </a:xfrm>
          <a:prstGeom prst="rect">
            <a:avLst/>
          </a:prstGeom>
          <a:noFill/>
          <a:ln>
            <a:noFill/>
          </a:ln>
        </p:spPr>
        <p:txBody>
          <a:bodyPr anchorCtr="0" anchor="ctr" bIns="0" lIns="0" spcFirstLastPara="1" rIns="0" wrap="square" tIns="0">
            <a:noAutofit/>
          </a:bodyPr>
          <a:lstStyle/>
          <a:p>
            <a:pPr indent="0" lvl="0" marL="0" marR="0" rtl="0" algn="l">
              <a:lnSpc>
                <a:spcPct val="145454"/>
              </a:lnSpc>
              <a:spcBef>
                <a:spcPts val="0"/>
              </a:spcBef>
              <a:spcAft>
                <a:spcPts val="0"/>
              </a:spcAft>
              <a:buNone/>
            </a:pPr>
            <a:r>
              <a:rPr b="0" i="0" lang="en-US" sz="5000" u="none" cap="none" strike="noStrike">
                <a:solidFill>
                  <a:schemeClr val="lt1"/>
                </a:solidFill>
                <a:latin typeface="Inter Medium"/>
                <a:ea typeface="Inter Medium"/>
                <a:cs typeface="Inter Medium"/>
                <a:sym typeface="Inter Medium"/>
              </a:rPr>
              <a:t>The </a:t>
            </a:r>
            <a:r>
              <a:rPr lang="en-US" sz="5000">
                <a:solidFill>
                  <a:schemeClr val="lt1"/>
                </a:solidFill>
                <a:latin typeface="Inter Medium"/>
                <a:ea typeface="Inter Medium"/>
                <a:cs typeface="Inter Medium"/>
                <a:sym typeface="Inter Medium"/>
              </a:rPr>
              <a:t>Problem</a:t>
            </a:r>
            <a:endParaRPr sz="5000">
              <a:solidFill>
                <a:schemeClr val="lt1"/>
              </a:solidFill>
              <a:latin typeface="Inter Medium"/>
              <a:ea typeface="Inter Medium"/>
              <a:cs typeface="Inter Medium"/>
              <a:sym typeface="Inter Medium"/>
            </a:endParaRPr>
          </a:p>
        </p:txBody>
      </p:sp>
      <p:sp>
        <p:nvSpPr>
          <p:cNvPr id="120" name="Google Shape;120;p12"/>
          <p:cNvSpPr/>
          <p:nvPr/>
        </p:nvSpPr>
        <p:spPr>
          <a:xfrm>
            <a:off x="2638425" y="2884975"/>
            <a:ext cx="3459900" cy="5334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lang="en-US" sz="3000">
                <a:solidFill>
                  <a:srgbClr val="663C08"/>
                </a:solidFill>
                <a:latin typeface="Inter Medium"/>
                <a:ea typeface="Inter Medium"/>
                <a:cs typeface="Inter Medium"/>
                <a:sym typeface="Inter Medium"/>
              </a:rPr>
              <a:t>Scattered tooling</a:t>
            </a:r>
            <a:endParaRPr b="0" i="0" sz="3000" u="none" cap="none" strike="noStrike">
              <a:solidFill>
                <a:schemeClr val="dk1"/>
              </a:solidFill>
              <a:latin typeface="Calibri"/>
              <a:ea typeface="Calibri"/>
              <a:cs typeface="Calibri"/>
              <a:sym typeface="Calibri"/>
            </a:endParaRPr>
          </a:p>
        </p:txBody>
      </p:sp>
      <p:sp>
        <p:nvSpPr>
          <p:cNvPr id="121" name="Google Shape;121;p12"/>
          <p:cNvSpPr/>
          <p:nvPr/>
        </p:nvSpPr>
        <p:spPr>
          <a:xfrm>
            <a:off x="1762125" y="3810000"/>
            <a:ext cx="6715200" cy="1257300"/>
          </a:xfrm>
          <a:prstGeom prst="rect">
            <a:avLst/>
          </a:prstGeom>
          <a:noFill/>
          <a:ln>
            <a:noFill/>
          </a:ln>
        </p:spPr>
        <p:txBody>
          <a:bodyPr anchorCtr="0" anchor="t" bIns="0" lIns="0" spcFirstLastPara="1" rIns="0" wrap="square" tIns="0">
            <a:noAutofit/>
          </a:bodyPr>
          <a:lstStyle/>
          <a:p>
            <a:pPr indent="0" lvl="0" marL="0" marR="0" rtl="0" algn="l">
              <a:lnSpc>
                <a:spcPct val="155555"/>
              </a:lnSpc>
              <a:spcBef>
                <a:spcPts val="0"/>
              </a:spcBef>
              <a:spcAft>
                <a:spcPts val="0"/>
              </a:spcAft>
              <a:buNone/>
            </a:pPr>
            <a:r>
              <a:rPr lang="en-US" sz="2700">
                <a:solidFill>
                  <a:schemeClr val="lt1"/>
                </a:solidFill>
                <a:latin typeface="Inter"/>
                <a:ea typeface="Inter"/>
                <a:cs typeface="Inter"/>
                <a:sym typeface="Inter"/>
              </a:rPr>
              <a:t>Lots of point solutions</a:t>
            </a:r>
            <a:r>
              <a:rPr b="0" i="0" lang="en-US" sz="2700" u="none" cap="none" strike="noStrike">
                <a:solidFill>
                  <a:schemeClr val="lt1"/>
                </a:solidFill>
                <a:latin typeface="Inter"/>
                <a:ea typeface="Inter"/>
                <a:cs typeface="Inter"/>
                <a:sym typeface="Inter"/>
              </a:rPr>
              <a:t>. </a:t>
            </a:r>
            <a:br>
              <a:rPr b="0" i="0" lang="en-US" sz="2700" u="none" cap="none" strike="noStrike">
                <a:solidFill>
                  <a:schemeClr val="lt1"/>
                </a:solidFill>
                <a:latin typeface="Inter"/>
                <a:ea typeface="Inter"/>
                <a:cs typeface="Inter"/>
                <a:sym typeface="Inter"/>
              </a:rPr>
            </a:br>
            <a:r>
              <a:rPr b="0" i="0" lang="en-US" sz="2700" u="none" cap="none" strike="noStrike">
                <a:solidFill>
                  <a:schemeClr val="lt1"/>
                </a:solidFill>
                <a:latin typeface="Inter"/>
                <a:ea typeface="Inter"/>
                <a:cs typeface="Inter"/>
                <a:sym typeface="Inter"/>
              </a:rPr>
              <a:t>Some productized, some open-source.</a:t>
            </a:r>
            <a:endParaRPr b="0" i="0" sz="2700" u="none" cap="none" strike="noStrike">
              <a:solidFill>
                <a:schemeClr val="lt1"/>
              </a:solidFill>
              <a:latin typeface="Calibri"/>
              <a:ea typeface="Calibri"/>
              <a:cs typeface="Calibri"/>
              <a:sym typeface="Calibri"/>
            </a:endParaRPr>
          </a:p>
        </p:txBody>
      </p:sp>
      <p:sp>
        <p:nvSpPr>
          <p:cNvPr id="122" name="Google Shape;122;p12"/>
          <p:cNvSpPr/>
          <p:nvPr/>
        </p:nvSpPr>
        <p:spPr>
          <a:xfrm>
            <a:off x="10058200" y="2884975"/>
            <a:ext cx="1949400" cy="5334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lang="en-US" sz="3000">
                <a:solidFill>
                  <a:srgbClr val="003A66"/>
                </a:solidFill>
                <a:latin typeface="Inter Medium"/>
                <a:ea typeface="Inter Medium"/>
                <a:cs typeface="Inter Medium"/>
                <a:sym typeface="Inter Medium"/>
              </a:rPr>
              <a:t>Confusing</a:t>
            </a:r>
            <a:endParaRPr b="0" i="0" sz="3000" u="none" cap="none" strike="noStrike">
              <a:solidFill>
                <a:schemeClr val="dk1"/>
              </a:solidFill>
              <a:latin typeface="Calibri"/>
              <a:ea typeface="Calibri"/>
              <a:cs typeface="Calibri"/>
              <a:sym typeface="Calibri"/>
            </a:endParaRPr>
          </a:p>
        </p:txBody>
      </p:sp>
      <p:sp>
        <p:nvSpPr>
          <p:cNvPr id="123" name="Google Shape;123;p12"/>
          <p:cNvSpPr/>
          <p:nvPr/>
        </p:nvSpPr>
        <p:spPr>
          <a:xfrm>
            <a:off x="9248775" y="3810000"/>
            <a:ext cx="6715200" cy="1066800"/>
          </a:xfrm>
          <a:prstGeom prst="rect">
            <a:avLst/>
          </a:prstGeom>
          <a:noFill/>
          <a:ln>
            <a:noFill/>
          </a:ln>
        </p:spPr>
        <p:txBody>
          <a:bodyPr anchorCtr="0" anchor="t" bIns="0" lIns="0" spcFirstLastPara="1" rIns="0" wrap="square" tIns="0">
            <a:noAutofit/>
          </a:bodyPr>
          <a:lstStyle/>
          <a:p>
            <a:pPr indent="0" lvl="0" marL="0" marR="0" rtl="0" algn="l">
              <a:lnSpc>
                <a:spcPct val="155555"/>
              </a:lnSpc>
              <a:spcBef>
                <a:spcPts val="0"/>
              </a:spcBef>
              <a:spcAft>
                <a:spcPts val="0"/>
              </a:spcAft>
              <a:buNone/>
            </a:pPr>
            <a:r>
              <a:rPr lang="en-US" sz="2700">
                <a:solidFill>
                  <a:schemeClr val="lt1"/>
                </a:solidFill>
                <a:latin typeface="Inter"/>
                <a:ea typeface="Inter"/>
                <a:cs typeface="Inter"/>
                <a:sym typeface="Inter"/>
              </a:rPr>
              <a:t>Unwieldy</a:t>
            </a:r>
            <a:r>
              <a:rPr b="0" i="0" lang="en-US" sz="2700" u="none" cap="none" strike="noStrike">
                <a:solidFill>
                  <a:schemeClr val="lt1"/>
                </a:solidFill>
                <a:latin typeface="Inter"/>
                <a:ea typeface="Inter"/>
                <a:cs typeface="Inter"/>
                <a:sym typeface="Inter"/>
              </a:rPr>
              <a:t> UI &amp; </a:t>
            </a:r>
            <a:r>
              <a:rPr lang="en-US" sz="2700">
                <a:solidFill>
                  <a:schemeClr val="lt1"/>
                </a:solidFill>
                <a:latin typeface="Inter"/>
                <a:ea typeface="Inter"/>
                <a:cs typeface="Inter"/>
                <a:sym typeface="Inter"/>
              </a:rPr>
              <a:t>Fighter jet</a:t>
            </a:r>
            <a:r>
              <a:rPr b="0" i="0" lang="en-US" sz="2700" u="none" cap="none" strike="noStrike">
                <a:solidFill>
                  <a:schemeClr val="lt1"/>
                </a:solidFill>
                <a:latin typeface="Inter"/>
                <a:ea typeface="Inter"/>
                <a:cs typeface="Inter"/>
                <a:sym typeface="Inter"/>
              </a:rPr>
              <a:t> cockpits.</a:t>
            </a:r>
            <a:endParaRPr sz="2700">
              <a:solidFill>
                <a:schemeClr val="lt1"/>
              </a:solidFill>
              <a:latin typeface="Inter"/>
              <a:ea typeface="Inter"/>
              <a:cs typeface="Inter"/>
              <a:sym typeface="Inter"/>
            </a:endParaRPr>
          </a:p>
          <a:p>
            <a:pPr indent="0" lvl="0" marL="0" marR="0" rtl="0" algn="l">
              <a:lnSpc>
                <a:spcPct val="155555"/>
              </a:lnSpc>
              <a:spcBef>
                <a:spcPts val="0"/>
              </a:spcBef>
              <a:spcAft>
                <a:spcPts val="0"/>
              </a:spcAft>
              <a:buNone/>
            </a:pPr>
            <a:r>
              <a:rPr lang="en-US" sz="2700">
                <a:solidFill>
                  <a:schemeClr val="lt1"/>
                </a:solidFill>
                <a:latin typeface="Inter"/>
                <a:ea typeface="Inter"/>
                <a:cs typeface="Inter"/>
                <a:sym typeface="Inter"/>
              </a:rPr>
              <a:t>Make you feel dumb.</a:t>
            </a:r>
            <a:endParaRPr sz="2700">
              <a:solidFill>
                <a:schemeClr val="lt1"/>
              </a:solidFill>
              <a:latin typeface="Inter"/>
              <a:ea typeface="Inter"/>
              <a:cs typeface="Inter"/>
              <a:sym typeface="Inter"/>
            </a:endParaRPr>
          </a:p>
        </p:txBody>
      </p:sp>
      <p:sp>
        <p:nvSpPr>
          <p:cNvPr id="124" name="Google Shape;124;p12"/>
          <p:cNvSpPr/>
          <p:nvPr/>
        </p:nvSpPr>
        <p:spPr>
          <a:xfrm>
            <a:off x="2638425" y="6771175"/>
            <a:ext cx="1086000" cy="5334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b="0" i="0" lang="en-US" sz="3000" u="none" cap="none" strike="noStrike">
                <a:solidFill>
                  <a:srgbClr val="661E19"/>
                </a:solidFill>
                <a:latin typeface="Inter Medium"/>
                <a:ea typeface="Inter Medium"/>
                <a:cs typeface="Inter Medium"/>
                <a:sym typeface="Inter Medium"/>
              </a:rPr>
              <a:t>Noisy</a:t>
            </a:r>
            <a:endParaRPr b="0" i="0" sz="3000" u="none" cap="none" strike="noStrike">
              <a:solidFill>
                <a:schemeClr val="dk1"/>
              </a:solidFill>
              <a:latin typeface="Calibri"/>
              <a:ea typeface="Calibri"/>
              <a:cs typeface="Calibri"/>
              <a:sym typeface="Calibri"/>
            </a:endParaRPr>
          </a:p>
        </p:txBody>
      </p:sp>
      <p:sp>
        <p:nvSpPr>
          <p:cNvPr id="125" name="Google Shape;125;p12"/>
          <p:cNvSpPr/>
          <p:nvPr/>
        </p:nvSpPr>
        <p:spPr>
          <a:xfrm>
            <a:off x="1762125" y="7696200"/>
            <a:ext cx="6715200" cy="1066800"/>
          </a:xfrm>
          <a:prstGeom prst="rect">
            <a:avLst/>
          </a:prstGeom>
          <a:noFill/>
          <a:ln>
            <a:noFill/>
          </a:ln>
        </p:spPr>
        <p:txBody>
          <a:bodyPr anchorCtr="0" anchor="t" bIns="0" lIns="0" spcFirstLastPara="1" rIns="0" wrap="square" tIns="0">
            <a:noAutofit/>
          </a:bodyPr>
          <a:lstStyle/>
          <a:p>
            <a:pPr indent="0" lvl="0" marL="0" marR="0" rtl="0" algn="l">
              <a:lnSpc>
                <a:spcPct val="155555"/>
              </a:lnSpc>
              <a:spcBef>
                <a:spcPts val="0"/>
              </a:spcBef>
              <a:spcAft>
                <a:spcPts val="0"/>
              </a:spcAft>
              <a:buNone/>
            </a:pPr>
            <a:r>
              <a:rPr lang="en-US" sz="2700">
                <a:solidFill>
                  <a:schemeClr val="lt1"/>
                </a:solidFill>
                <a:latin typeface="Inter"/>
                <a:ea typeface="Inter"/>
                <a:cs typeface="Inter"/>
                <a:sym typeface="Inter"/>
              </a:rPr>
              <a:t>Loads</a:t>
            </a:r>
            <a:r>
              <a:rPr b="0" i="0" lang="en-US" sz="2700" u="none" cap="none" strike="noStrike">
                <a:solidFill>
                  <a:schemeClr val="lt1"/>
                </a:solidFill>
                <a:latin typeface="Inter"/>
                <a:ea typeface="Inter"/>
                <a:cs typeface="Inter"/>
                <a:sym typeface="Inter"/>
              </a:rPr>
              <a:t> of false positives</a:t>
            </a:r>
            <a:r>
              <a:rPr lang="en-US" sz="2700">
                <a:solidFill>
                  <a:schemeClr val="lt1"/>
                </a:solidFill>
                <a:latin typeface="Inter"/>
                <a:ea typeface="Inter"/>
                <a:cs typeface="Inter"/>
                <a:sym typeface="Inter"/>
              </a:rPr>
              <a:t>.</a:t>
            </a:r>
            <a:r>
              <a:rPr b="0" i="0" lang="en-US" sz="2700" u="none" cap="none" strike="noStrike">
                <a:solidFill>
                  <a:schemeClr val="lt1"/>
                </a:solidFill>
                <a:latin typeface="Inter"/>
                <a:ea typeface="Inter"/>
                <a:cs typeface="Inter"/>
                <a:sym typeface="Inter"/>
              </a:rPr>
              <a:t> </a:t>
            </a:r>
            <a:br>
              <a:rPr b="0" i="0" lang="en-US" sz="2700" u="none" cap="none" strike="noStrike">
                <a:solidFill>
                  <a:schemeClr val="lt1"/>
                </a:solidFill>
                <a:latin typeface="Inter"/>
                <a:ea typeface="Inter"/>
                <a:cs typeface="Inter"/>
                <a:sym typeface="Inter"/>
              </a:rPr>
            </a:br>
            <a:r>
              <a:rPr lang="en-US" sz="2700">
                <a:solidFill>
                  <a:schemeClr val="lt1"/>
                </a:solidFill>
                <a:latin typeface="Inter"/>
                <a:ea typeface="Inter"/>
                <a:cs typeface="Inter"/>
                <a:sym typeface="Inter"/>
              </a:rPr>
              <a:t>N</a:t>
            </a:r>
            <a:r>
              <a:rPr b="0" i="0" lang="en-US" sz="2700" u="none" cap="none" strike="noStrike">
                <a:solidFill>
                  <a:schemeClr val="lt1"/>
                </a:solidFill>
                <a:latin typeface="Inter"/>
                <a:ea typeface="Inter"/>
                <a:cs typeface="Inter"/>
                <a:sym typeface="Inter"/>
              </a:rPr>
              <a:t>otification overloa</a:t>
            </a:r>
            <a:r>
              <a:rPr lang="en-US" sz="2700">
                <a:solidFill>
                  <a:schemeClr val="lt1"/>
                </a:solidFill>
                <a:latin typeface="Inter"/>
                <a:ea typeface="Inter"/>
                <a:cs typeface="Inter"/>
                <a:sym typeface="Inter"/>
              </a:rPr>
              <a:t>d &amp; alert fatigue.</a:t>
            </a:r>
            <a:endParaRPr b="0" i="0" sz="2700" u="none" cap="none" strike="noStrike">
              <a:solidFill>
                <a:schemeClr val="lt1"/>
              </a:solidFill>
              <a:latin typeface="Calibri"/>
              <a:ea typeface="Calibri"/>
              <a:cs typeface="Calibri"/>
              <a:sym typeface="Calibri"/>
            </a:endParaRPr>
          </a:p>
        </p:txBody>
      </p:sp>
      <p:sp>
        <p:nvSpPr>
          <p:cNvPr id="126" name="Google Shape;126;p12"/>
          <p:cNvSpPr/>
          <p:nvPr/>
        </p:nvSpPr>
        <p:spPr>
          <a:xfrm>
            <a:off x="10125075" y="6771175"/>
            <a:ext cx="1209300" cy="5334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b="0" i="0" lang="en-US" sz="3000" u="none" cap="none" strike="noStrike">
                <a:solidFill>
                  <a:srgbClr val="3D3192"/>
                </a:solidFill>
                <a:latin typeface="Inter Medium"/>
                <a:ea typeface="Inter Medium"/>
                <a:cs typeface="Inter Medium"/>
                <a:sym typeface="Inter Medium"/>
              </a:rPr>
              <a:t>Pricey</a:t>
            </a:r>
            <a:endParaRPr b="0" i="0" sz="3000" u="none" cap="none" strike="noStrike">
              <a:solidFill>
                <a:schemeClr val="dk1"/>
              </a:solidFill>
              <a:latin typeface="Calibri"/>
              <a:ea typeface="Calibri"/>
              <a:cs typeface="Calibri"/>
              <a:sym typeface="Calibri"/>
            </a:endParaRPr>
          </a:p>
        </p:txBody>
      </p:sp>
      <p:sp>
        <p:nvSpPr>
          <p:cNvPr id="127" name="Google Shape;127;p12"/>
          <p:cNvSpPr/>
          <p:nvPr/>
        </p:nvSpPr>
        <p:spPr>
          <a:xfrm>
            <a:off x="9401175" y="7696200"/>
            <a:ext cx="6715200" cy="1066800"/>
          </a:xfrm>
          <a:prstGeom prst="rect">
            <a:avLst/>
          </a:prstGeom>
          <a:noFill/>
          <a:ln>
            <a:noFill/>
          </a:ln>
        </p:spPr>
        <p:txBody>
          <a:bodyPr anchorCtr="0" anchor="t" bIns="0" lIns="0" spcFirstLastPara="1" rIns="0" wrap="square" tIns="0">
            <a:noAutofit/>
          </a:bodyPr>
          <a:lstStyle/>
          <a:p>
            <a:pPr indent="0" lvl="0" marL="0" marR="0" rtl="0" algn="l">
              <a:lnSpc>
                <a:spcPct val="155555"/>
              </a:lnSpc>
              <a:spcBef>
                <a:spcPts val="0"/>
              </a:spcBef>
              <a:spcAft>
                <a:spcPts val="0"/>
              </a:spcAft>
              <a:buNone/>
            </a:pPr>
            <a:r>
              <a:rPr b="0" i="0" lang="en-US" sz="2700" u="none" cap="none" strike="noStrike">
                <a:solidFill>
                  <a:schemeClr val="lt1"/>
                </a:solidFill>
                <a:latin typeface="Inter"/>
                <a:ea typeface="Inter"/>
                <a:cs typeface="Inter"/>
                <a:sym typeface="Inter"/>
              </a:rPr>
              <a:t>Costs a </a:t>
            </a:r>
            <a:r>
              <a:rPr lang="en-US" sz="2700">
                <a:solidFill>
                  <a:schemeClr val="lt1"/>
                </a:solidFill>
                <a:latin typeface="Inter"/>
                <a:ea typeface="Inter"/>
                <a:cs typeface="Inter"/>
                <a:sym typeface="Inter"/>
              </a:rPr>
              <a:t>ton</a:t>
            </a:r>
            <a:r>
              <a:rPr b="0" i="0" lang="en-US" sz="2700" u="none" cap="none" strike="noStrike">
                <a:solidFill>
                  <a:schemeClr val="lt1"/>
                </a:solidFill>
                <a:latin typeface="Inter"/>
                <a:ea typeface="Inter"/>
                <a:cs typeface="Inter"/>
                <a:sym typeface="Inter"/>
              </a:rPr>
              <a:t> of money.</a:t>
            </a:r>
            <a:endParaRPr sz="2700">
              <a:solidFill>
                <a:schemeClr val="lt1"/>
              </a:solidFill>
              <a:latin typeface="Inter"/>
              <a:ea typeface="Inter"/>
              <a:cs typeface="Inter"/>
              <a:sym typeface="Inter"/>
            </a:endParaRPr>
          </a:p>
          <a:p>
            <a:pPr indent="0" lvl="0" marL="0" marR="0" rtl="0" algn="l">
              <a:lnSpc>
                <a:spcPct val="155555"/>
              </a:lnSpc>
              <a:spcBef>
                <a:spcPts val="0"/>
              </a:spcBef>
              <a:spcAft>
                <a:spcPts val="0"/>
              </a:spcAft>
              <a:buNone/>
            </a:pPr>
            <a:r>
              <a:rPr lang="en-US" sz="2700">
                <a:solidFill>
                  <a:schemeClr val="lt1"/>
                </a:solidFill>
                <a:latin typeface="Inter"/>
                <a:ea typeface="Inter"/>
                <a:cs typeface="Inter"/>
                <a:sym typeface="Inter"/>
              </a:rPr>
              <a:t>Intransparent models.</a:t>
            </a:r>
            <a:endParaRPr sz="2700">
              <a:solidFill>
                <a:schemeClr val="lt1"/>
              </a:solidFill>
              <a:latin typeface="Inter"/>
              <a:ea typeface="Inter"/>
              <a:cs typeface="Inter"/>
              <a:sym typeface="Inter"/>
            </a:endParaRPr>
          </a:p>
        </p:txBody>
      </p:sp>
      <p:sp>
        <p:nvSpPr>
          <p:cNvPr id="128" name="Google Shape;128;p12"/>
          <p:cNvSpPr txBox="1"/>
          <p:nvPr/>
        </p:nvSpPr>
        <p:spPr>
          <a:xfrm>
            <a:off x="5537100" y="-441925"/>
            <a:ext cx="748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descr="preencoded.png" id="129" name="Google Shape;129;p12"/>
          <p:cNvPicPr preferRelativeResize="0"/>
          <p:nvPr/>
        </p:nvPicPr>
        <p:blipFill rotWithShape="1">
          <a:blip r:embed="rId9">
            <a:alphaModFix/>
          </a:blip>
          <a:srcRect b="0" l="0" r="74179" t="0"/>
          <a:stretch/>
        </p:blipFill>
        <p:spPr>
          <a:xfrm>
            <a:off x="1809749" y="5067300"/>
            <a:ext cx="944880" cy="566928"/>
          </a:xfrm>
          <a:prstGeom prst="rect">
            <a:avLst/>
          </a:prstGeom>
          <a:noFill/>
          <a:ln>
            <a:noFill/>
          </a:ln>
        </p:spPr>
      </p:pic>
      <p:pic>
        <p:nvPicPr>
          <p:cNvPr id="130" name="Google Shape;130;p12"/>
          <p:cNvPicPr preferRelativeResize="0"/>
          <p:nvPr/>
        </p:nvPicPr>
        <p:blipFill>
          <a:blip r:embed="rId10">
            <a:alphaModFix/>
          </a:blip>
          <a:stretch>
            <a:fillRect/>
          </a:stretch>
        </p:blipFill>
        <p:spPr>
          <a:xfrm>
            <a:off x="9877739" y="8976300"/>
            <a:ext cx="400200" cy="400200"/>
          </a:xfrm>
          <a:prstGeom prst="rect">
            <a:avLst/>
          </a:prstGeom>
          <a:noFill/>
          <a:ln>
            <a:noFill/>
          </a:ln>
        </p:spPr>
      </p:pic>
      <p:pic>
        <p:nvPicPr>
          <p:cNvPr id="131" name="Google Shape;131;p12"/>
          <p:cNvPicPr preferRelativeResize="0"/>
          <p:nvPr/>
        </p:nvPicPr>
        <p:blipFill>
          <a:blip r:embed="rId11">
            <a:alphaModFix/>
          </a:blip>
          <a:stretch>
            <a:fillRect/>
          </a:stretch>
        </p:blipFill>
        <p:spPr>
          <a:xfrm>
            <a:off x="9296400" y="5146629"/>
            <a:ext cx="400200" cy="400200"/>
          </a:xfrm>
          <a:prstGeom prst="roundRect">
            <a:avLst>
              <a:gd fmla="val 16667" name="adj"/>
            </a:avLst>
          </a:prstGeom>
          <a:noFill/>
          <a:ln>
            <a:noFill/>
          </a:ln>
        </p:spPr>
      </p:pic>
      <p:pic>
        <p:nvPicPr>
          <p:cNvPr id="132" name="Google Shape;132;p12"/>
          <p:cNvPicPr preferRelativeResize="0"/>
          <p:nvPr/>
        </p:nvPicPr>
        <p:blipFill>
          <a:blip r:embed="rId12">
            <a:alphaModFix/>
          </a:blip>
          <a:stretch>
            <a:fillRect/>
          </a:stretch>
        </p:blipFill>
        <p:spPr>
          <a:xfrm>
            <a:off x="9401164" y="8976312"/>
            <a:ext cx="400200" cy="400187"/>
          </a:xfrm>
          <a:prstGeom prst="rect">
            <a:avLst/>
          </a:prstGeom>
          <a:noFill/>
          <a:ln>
            <a:noFill/>
          </a:ln>
        </p:spPr>
      </p:pic>
      <p:pic>
        <p:nvPicPr>
          <p:cNvPr id="133" name="Google Shape;133;p12"/>
          <p:cNvPicPr preferRelativeResize="0"/>
          <p:nvPr/>
        </p:nvPicPr>
        <p:blipFill>
          <a:blip r:embed="rId13">
            <a:alphaModFix/>
          </a:blip>
          <a:stretch>
            <a:fillRect/>
          </a:stretch>
        </p:blipFill>
        <p:spPr>
          <a:xfrm>
            <a:off x="9772700" y="5146629"/>
            <a:ext cx="400200" cy="400200"/>
          </a:xfrm>
          <a:prstGeom prst="rect">
            <a:avLst/>
          </a:prstGeom>
          <a:noFill/>
          <a:ln>
            <a:noFill/>
          </a:ln>
        </p:spPr>
      </p:pic>
      <p:pic>
        <p:nvPicPr>
          <p:cNvPr descr="preencoded.png" id="134" name="Google Shape;134;p12"/>
          <p:cNvPicPr preferRelativeResize="0"/>
          <p:nvPr/>
        </p:nvPicPr>
        <p:blipFill rotWithShape="1">
          <a:blip r:embed="rId14">
            <a:alphaModFix/>
          </a:blip>
          <a:srcRect b="12388" l="12830" r="73333" t="12298"/>
          <a:stretch/>
        </p:blipFill>
        <p:spPr>
          <a:xfrm>
            <a:off x="2724986" y="5129344"/>
            <a:ext cx="499426" cy="454988"/>
          </a:xfrm>
          <a:prstGeom prst="rect">
            <a:avLst/>
          </a:prstGeom>
          <a:noFill/>
          <a:ln>
            <a:noFill/>
          </a:ln>
        </p:spPr>
      </p:pic>
      <p:pic>
        <p:nvPicPr>
          <p:cNvPr descr="preencoded.png" id="135" name="Google Shape;135;p12"/>
          <p:cNvPicPr preferRelativeResize="0"/>
          <p:nvPr/>
        </p:nvPicPr>
        <p:blipFill rotWithShape="1">
          <a:blip r:embed="rId15">
            <a:alphaModFix/>
          </a:blip>
          <a:srcRect b="0" l="0" r="0" t="0"/>
          <a:stretch/>
        </p:blipFill>
        <p:spPr>
          <a:xfrm>
            <a:off x="304800" y="1933575"/>
            <a:ext cx="17678400" cy="18288"/>
          </a:xfrm>
          <a:prstGeom prst="rect">
            <a:avLst/>
          </a:prstGeom>
          <a:noFill/>
          <a:ln>
            <a:noFill/>
          </a:ln>
        </p:spPr>
      </p:pic>
      <p:pic>
        <p:nvPicPr>
          <p:cNvPr descr="preencoded.png" id="136" name="Google Shape;136;p12"/>
          <p:cNvPicPr preferRelativeResize="0"/>
          <p:nvPr/>
        </p:nvPicPr>
        <p:blipFill rotWithShape="1">
          <a:blip r:embed="rId16">
            <a:alphaModFix/>
          </a:blip>
          <a:srcRect b="0" l="0" r="94519" t="0"/>
          <a:stretch/>
        </p:blipFill>
        <p:spPr>
          <a:xfrm>
            <a:off x="2743022" y="5052650"/>
            <a:ext cx="499428" cy="609575"/>
          </a:xfrm>
          <a:prstGeom prst="rect">
            <a:avLst/>
          </a:prstGeom>
          <a:noFill/>
          <a:ln>
            <a:noFill/>
          </a:ln>
        </p:spPr>
      </p:pic>
      <p:sp>
        <p:nvSpPr>
          <p:cNvPr id="137" name="Google Shape;137;p12"/>
          <p:cNvSpPr/>
          <p:nvPr/>
        </p:nvSpPr>
        <p:spPr>
          <a:xfrm>
            <a:off x="3222878" y="5053275"/>
            <a:ext cx="314400" cy="688200"/>
          </a:xfrm>
          <a:prstGeom prst="rect">
            <a:avLst/>
          </a:prstGeom>
          <a:solidFill>
            <a:srgbClr val="010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8" name="Google Shape;138;p12"/>
          <p:cNvPicPr preferRelativeResize="0"/>
          <p:nvPr/>
        </p:nvPicPr>
        <p:blipFill rotWithShape="1">
          <a:blip r:embed="rId16">
            <a:alphaModFix/>
          </a:blip>
          <a:srcRect b="0" l="0" r="94519" t="0"/>
          <a:stretch/>
        </p:blipFill>
        <p:spPr>
          <a:xfrm>
            <a:off x="10350645" y="8875788"/>
            <a:ext cx="499428" cy="609575"/>
          </a:xfrm>
          <a:prstGeom prst="rect">
            <a:avLst/>
          </a:prstGeom>
          <a:noFill/>
          <a:ln>
            <a:noFill/>
          </a:ln>
        </p:spPr>
      </p:pic>
      <p:sp>
        <p:nvSpPr>
          <p:cNvPr id="139" name="Google Shape;139;p12"/>
          <p:cNvSpPr/>
          <p:nvPr/>
        </p:nvSpPr>
        <p:spPr>
          <a:xfrm>
            <a:off x="10830500" y="8876413"/>
            <a:ext cx="314400" cy="688200"/>
          </a:xfrm>
          <a:prstGeom prst="rect">
            <a:avLst/>
          </a:prstGeom>
          <a:solidFill>
            <a:srgbClr val="010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0" name="Google Shape;140;p12"/>
          <p:cNvGrpSpPr/>
          <p:nvPr/>
        </p:nvGrpSpPr>
        <p:grpSpPr>
          <a:xfrm>
            <a:off x="1798411" y="8915400"/>
            <a:ext cx="1500994" cy="609600"/>
            <a:chOff x="1798411" y="8915400"/>
            <a:chExt cx="1500994" cy="609600"/>
          </a:xfrm>
        </p:grpSpPr>
        <p:pic>
          <p:nvPicPr>
            <p:cNvPr descr="preencoded.png" id="141" name="Google Shape;141;p12"/>
            <p:cNvPicPr preferRelativeResize="0"/>
            <p:nvPr/>
          </p:nvPicPr>
          <p:blipFill rotWithShape="1">
            <a:blip r:embed="rId16">
              <a:alphaModFix/>
            </a:blip>
            <a:srcRect b="0" l="4678" r="83131" t="0"/>
            <a:stretch/>
          </p:blipFill>
          <p:spPr>
            <a:xfrm>
              <a:off x="2188477" y="8915400"/>
              <a:ext cx="1110928" cy="609600"/>
            </a:xfrm>
            <a:prstGeom prst="rect">
              <a:avLst/>
            </a:prstGeom>
            <a:noFill/>
            <a:ln>
              <a:noFill/>
            </a:ln>
          </p:spPr>
        </p:pic>
        <p:grpSp>
          <p:nvGrpSpPr>
            <p:cNvPr id="142" name="Google Shape;142;p12"/>
            <p:cNvGrpSpPr/>
            <p:nvPr/>
          </p:nvGrpSpPr>
          <p:grpSpPr>
            <a:xfrm>
              <a:off x="1798411" y="9014704"/>
              <a:ext cx="400317" cy="400317"/>
              <a:chOff x="14568150" y="6356800"/>
              <a:chExt cx="2863500" cy="2863500"/>
            </a:xfrm>
          </p:grpSpPr>
          <p:sp>
            <p:nvSpPr>
              <p:cNvPr id="143" name="Google Shape;143;p12"/>
              <p:cNvSpPr/>
              <p:nvPr/>
            </p:nvSpPr>
            <p:spPr>
              <a:xfrm>
                <a:off x="14568150" y="6356800"/>
                <a:ext cx="2863500" cy="28635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Orca Security · GitHub" id="144" name="Google Shape;144;p12"/>
              <p:cNvPicPr preferRelativeResize="0"/>
              <p:nvPr/>
            </p:nvPicPr>
            <p:blipFill>
              <a:blip r:embed="rId17">
                <a:alphaModFix/>
              </a:blip>
              <a:stretch>
                <a:fillRect/>
              </a:stretch>
            </p:blipFill>
            <p:spPr>
              <a:xfrm>
                <a:off x="14666400" y="6455050"/>
                <a:ext cx="2667000" cy="2667000"/>
              </a:xfrm>
              <a:prstGeom prst="rect">
                <a:avLst/>
              </a:prstGeom>
              <a:noFill/>
              <a:ln>
                <a:noFill/>
              </a:ln>
            </p:spPr>
          </p:pic>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024"/>
        </a:solidFill>
      </p:bgPr>
    </p:bg>
    <p:spTree>
      <p:nvGrpSpPr>
        <p:cNvPr id="149" name="Shape 149"/>
        <p:cNvGrpSpPr/>
        <p:nvPr/>
      </p:nvGrpSpPr>
      <p:grpSpPr>
        <a:xfrm>
          <a:off x="0" y="0"/>
          <a:ext cx="0" cy="0"/>
          <a:chOff x="0" y="0"/>
          <a:chExt cx="0" cy="0"/>
        </a:xfrm>
      </p:grpSpPr>
      <p:pic>
        <p:nvPicPr>
          <p:cNvPr id="150" name="Google Shape;150;p13"/>
          <p:cNvPicPr preferRelativeResize="0"/>
          <p:nvPr/>
        </p:nvPicPr>
        <p:blipFill rotWithShape="1">
          <a:blip r:embed="rId3">
            <a:alphaModFix/>
          </a:blip>
          <a:srcRect b="21565" l="6128" r="8758" t="1333"/>
          <a:stretch/>
        </p:blipFill>
        <p:spPr>
          <a:xfrm flipH="1" rot="10800000">
            <a:off x="0" y="1"/>
            <a:ext cx="18287999" cy="10354099"/>
          </a:xfrm>
          <a:prstGeom prst="rect">
            <a:avLst/>
          </a:prstGeom>
          <a:noFill/>
          <a:ln>
            <a:noFill/>
          </a:ln>
        </p:spPr>
      </p:pic>
      <p:pic>
        <p:nvPicPr>
          <p:cNvPr descr="preencoded.png" id="151" name="Google Shape;151;p13"/>
          <p:cNvPicPr preferRelativeResize="0"/>
          <p:nvPr/>
        </p:nvPicPr>
        <p:blipFill rotWithShape="1">
          <a:blip r:embed="rId4">
            <a:alphaModFix/>
          </a:blip>
          <a:srcRect b="0" l="0" r="0" t="0"/>
          <a:stretch/>
        </p:blipFill>
        <p:spPr>
          <a:xfrm>
            <a:off x="304800" y="304800"/>
            <a:ext cx="17678398" cy="9677399"/>
          </a:xfrm>
          <a:prstGeom prst="rect">
            <a:avLst/>
          </a:prstGeom>
          <a:noFill/>
          <a:ln>
            <a:noFill/>
          </a:ln>
        </p:spPr>
      </p:pic>
      <p:pic>
        <p:nvPicPr>
          <p:cNvPr descr="preencoded.png" id="152" name="Google Shape;152;p13"/>
          <p:cNvPicPr preferRelativeResize="0"/>
          <p:nvPr/>
        </p:nvPicPr>
        <p:blipFill rotWithShape="1">
          <a:blip r:embed="rId5">
            <a:alphaModFix/>
          </a:blip>
          <a:srcRect b="0" l="0" r="0" t="0"/>
          <a:stretch/>
        </p:blipFill>
        <p:spPr>
          <a:xfrm>
            <a:off x="857250" y="4972050"/>
            <a:ext cx="17087847" cy="1143000"/>
          </a:xfrm>
          <a:prstGeom prst="rect">
            <a:avLst/>
          </a:prstGeom>
          <a:noFill/>
          <a:ln>
            <a:noFill/>
          </a:ln>
        </p:spPr>
      </p:pic>
      <p:pic>
        <p:nvPicPr>
          <p:cNvPr descr="preencoded.png" id="153" name="Google Shape;153;p13"/>
          <p:cNvPicPr preferRelativeResize="0"/>
          <p:nvPr/>
        </p:nvPicPr>
        <p:blipFill rotWithShape="1">
          <a:blip r:embed="rId6">
            <a:alphaModFix/>
          </a:blip>
          <a:srcRect b="0" l="12831" r="0" t="0"/>
          <a:stretch/>
        </p:blipFill>
        <p:spPr>
          <a:xfrm>
            <a:off x="8844750" y="3600450"/>
            <a:ext cx="5953126" cy="1143000"/>
          </a:xfrm>
          <a:prstGeom prst="rect">
            <a:avLst/>
          </a:prstGeom>
          <a:noFill/>
          <a:ln>
            <a:noFill/>
          </a:ln>
        </p:spPr>
      </p:pic>
      <p:pic>
        <p:nvPicPr>
          <p:cNvPr descr="preencoded.png" id="154" name="Google Shape;154;p13"/>
          <p:cNvPicPr preferRelativeResize="0"/>
          <p:nvPr/>
        </p:nvPicPr>
        <p:blipFill rotWithShape="1">
          <a:blip r:embed="rId7">
            <a:alphaModFix/>
          </a:blip>
          <a:srcRect b="0" l="0" r="0" t="0"/>
          <a:stretch/>
        </p:blipFill>
        <p:spPr>
          <a:xfrm>
            <a:off x="857250" y="3600450"/>
            <a:ext cx="7343775" cy="1143000"/>
          </a:xfrm>
          <a:prstGeom prst="rect">
            <a:avLst/>
          </a:prstGeom>
          <a:noFill/>
          <a:ln>
            <a:noFill/>
          </a:ln>
        </p:spPr>
      </p:pic>
      <p:pic>
        <p:nvPicPr>
          <p:cNvPr descr="preencoded.png" id="155" name="Google Shape;155;p13"/>
          <p:cNvPicPr preferRelativeResize="0"/>
          <p:nvPr/>
        </p:nvPicPr>
        <p:blipFill rotWithShape="1">
          <a:blip r:embed="rId8">
            <a:alphaModFix/>
          </a:blip>
          <a:srcRect b="0" l="0" r="0" t="0"/>
          <a:stretch/>
        </p:blipFill>
        <p:spPr>
          <a:xfrm>
            <a:off x="857250" y="2228850"/>
            <a:ext cx="12096750" cy="1143000"/>
          </a:xfrm>
          <a:prstGeom prst="rect">
            <a:avLst/>
          </a:prstGeom>
          <a:noFill/>
          <a:ln>
            <a:noFill/>
          </a:ln>
        </p:spPr>
      </p:pic>
      <p:sp>
        <p:nvSpPr>
          <p:cNvPr id="156" name="Google Shape;156;p13"/>
          <p:cNvSpPr/>
          <p:nvPr/>
        </p:nvSpPr>
        <p:spPr>
          <a:xfrm>
            <a:off x="809625" y="857250"/>
            <a:ext cx="13380600" cy="1143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141031"/>
              </a:buClr>
              <a:buSzPts val="7500"/>
              <a:buFont typeface="Inter Medium"/>
              <a:buNone/>
            </a:pPr>
            <a:r>
              <a:rPr lang="en-US" sz="7500">
                <a:solidFill>
                  <a:schemeClr val="lt1"/>
                </a:solidFill>
                <a:latin typeface="Helvetica Neue"/>
                <a:ea typeface="Helvetica Neue"/>
                <a:cs typeface="Helvetica Neue"/>
                <a:sym typeface="Helvetica Neue"/>
              </a:rPr>
              <a:t>Security tools today are</a:t>
            </a:r>
            <a:endParaRPr sz="7500" u="none" cap="none" strike="noStrike">
              <a:solidFill>
                <a:schemeClr val="lt1"/>
              </a:solidFill>
              <a:latin typeface="Helvetica Neue"/>
              <a:ea typeface="Helvetica Neue"/>
              <a:cs typeface="Helvetica Neue"/>
              <a:sym typeface="Helvetica Neue"/>
            </a:endParaRPr>
          </a:p>
        </p:txBody>
      </p:sp>
      <p:sp>
        <p:nvSpPr>
          <p:cNvPr id="157" name="Google Shape;157;p13"/>
          <p:cNvSpPr/>
          <p:nvPr/>
        </p:nvSpPr>
        <p:spPr>
          <a:xfrm>
            <a:off x="3667125" y="4972050"/>
            <a:ext cx="14277900" cy="1143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141031"/>
              </a:buClr>
              <a:buSzPts val="7500"/>
              <a:buFont typeface="Inter Medium"/>
              <a:buNone/>
            </a:pPr>
            <a:r>
              <a:rPr lang="en-US" sz="7500">
                <a:solidFill>
                  <a:schemeClr val="lt1"/>
                </a:solidFill>
                <a:latin typeface="Helvetica Neue"/>
                <a:ea typeface="Helvetica Neue"/>
                <a:cs typeface="Helvetica Neue"/>
                <a:sym typeface="Helvetica Neue"/>
              </a:rPr>
              <a:t>creating </a:t>
            </a:r>
            <a:r>
              <a:rPr i="0" lang="en-US" sz="7500" u="none" cap="none" strike="noStrike">
                <a:solidFill>
                  <a:schemeClr val="lt1"/>
                </a:solidFill>
                <a:latin typeface="Helvetica Neue"/>
                <a:ea typeface="Helvetica Neue"/>
                <a:cs typeface="Helvetica Neue"/>
                <a:sym typeface="Helvetica Neue"/>
              </a:rPr>
              <a:t>tons of false positives,</a:t>
            </a:r>
            <a:endParaRPr i="0" sz="7500" u="none" cap="none" strike="noStrike">
              <a:solidFill>
                <a:schemeClr val="lt1"/>
              </a:solidFill>
              <a:latin typeface="Helvetica Neue"/>
              <a:ea typeface="Helvetica Neue"/>
              <a:cs typeface="Helvetica Neue"/>
              <a:sym typeface="Helvetica Neue"/>
            </a:endParaRPr>
          </a:p>
        </p:txBody>
      </p:sp>
      <p:sp>
        <p:nvSpPr>
          <p:cNvPr id="158" name="Google Shape;158;p13"/>
          <p:cNvSpPr/>
          <p:nvPr/>
        </p:nvSpPr>
        <p:spPr>
          <a:xfrm>
            <a:off x="10042525" y="3600450"/>
            <a:ext cx="4934100" cy="1143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141031"/>
              </a:buClr>
              <a:buSzPts val="7500"/>
              <a:buFont typeface="Inter Medium"/>
              <a:buNone/>
            </a:pPr>
            <a:r>
              <a:rPr i="0" lang="en-US" sz="7500" u="none" cap="none" strike="noStrike">
                <a:solidFill>
                  <a:schemeClr val="lt1"/>
                </a:solidFill>
                <a:latin typeface="Helvetica Neue"/>
                <a:ea typeface="Helvetica Neue"/>
                <a:cs typeface="Helvetica Neue"/>
                <a:sym typeface="Helvetica Neue"/>
              </a:rPr>
              <a:t>expensive</a:t>
            </a:r>
            <a:r>
              <a:rPr lang="en-US" sz="7500">
                <a:solidFill>
                  <a:schemeClr val="lt1"/>
                </a:solidFill>
                <a:latin typeface="Helvetica Neue"/>
                <a:ea typeface="Helvetica Neue"/>
                <a:cs typeface="Helvetica Neue"/>
                <a:sym typeface="Helvetica Neue"/>
              </a:rPr>
              <a:t>,</a:t>
            </a:r>
            <a:endParaRPr i="0" sz="7500" u="none" cap="none" strike="noStrike">
              <a:solidFill>
                <a:schemeClr val="lt1"/>
              </a:solidFill>
              <a:latin typeface="Helvetica Neue"/>
              <a:ea typeface="Helvetica Neue"/>
              <a:cs typeface="Helvetica Neue"/>
              <a:sym typeface="Helvetica Neue"/>
            </a:endParaRPr>
          </a:p>
        </p:txBody>
      </p:sp>
      <p:sp>
        <p:nvSpPr>
          <p:cNvPr id="159" name="Google Shape;159;p13"/>
          <p:cNvSpPr/>
          <p:nvPr/>
        </p:nvSpPr>
        <p:spPr>
          <a:xfrm>
            <a:off x="2752725" y="3600450"/>
            <a:ext cx="5448300" cy="1143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141031"/>
              </a:buClr>
              <a:buSzPts val="7500"/>
              <a:buFont typeface="Inter Medium"/>
              <a:buNone/>
            </a:pPr>
            <a:r>
              <a:rPr i="0" lang="en-US" sz="7500" u="none" cap="none" strike="noStrike">
                <a:solidFill>
                  <a:schemeClr val="lt1"/>
                </a:solidFill>
                <a:latin typeface="Helvetica Neue"/>
                <a:ea typeface="Helvetica Neue"/>
                <a:cs typeface="Helvetica Neue"/>
                <a:sym typeface="Helvetica Neue"/>
              </a:rPr>
              <a:t>hard to use,</a:t>
            </a:r>
            <a:endParaRPr i="0" sz="7500" u="none" cap="none" strike="noStrike">
              <a:solidFill>
                <a:schemeClr val="lt1"/>
              </a:solidFill>
              <a:latin typeface="Helvetica Neue"/>
              <a:ea typeface="Helvetica Neue"/>
              <a:cs typeface="Helvetica Neue"/>
              <a:sym typeface="Helvetica Neue"/>
            </a:endParaRPr>
          </a:p>
        </p:txBody>
      </p:sp>
      <p:sp>
        <p:nvSpPr>
          <p:cNvPr id="160" name="Google Shape;160;p13"/>
          <p:cNvSpPr/>
          <p:nvPr/>
        </p:nvSpPr>
        <p:spPr>
          <a:xfrm>
            <a:off x="1838325" y="2228850"/>
            <a:ext cx="11745900" cy="1143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141031"/>
              </a:buClr>
              <a:buSzPts val="7500"/>
              <a:buFont typeface="Inter Medium"/>
              <a:buNone/>
            </a:pPr>
            <a:r>
              <a:rPr i="0" lang="en-US" sz="7500" u="none" cap="none" strike="noStrike">
                <a:solidFill>
                  <a:schemeClr val="lt1"/>
                </a:solidFill>
                <a:latin typeface="Helvetica Neue"/>
                <a:ea typeface="Helvetica Neue"/>
                <a:cs typeface="Helvetica Neue"/>
                <a:sym typeface="Helvetica Neue"/>
              </a:rPr>
              <a:t>covering only few areas,</a:t>
            </a:r>
            <a:endParaRPr i="0" sz="7500" u="none" cap="none" strike="noStrike">
              <a:solidFill>
                <a:schemeClr val="lt1"/>
              </a:solidFill>
              <a:latin typeface="Helvetica Neue"/>
              <a:ea typeface="Helvetica Neue"/>
              <a:cs typeface="Helvetica Neue"/>
              <a:sym typeface="Helvetica Neue"/>
            </a:endParaRPr>
          </a:p>
        </p:txBody>
      </p:sp>
      <p:sp>
        <p:nvSpPr>
          <p:cNvPr id="161" name="Google Shape;161;p13"/>
          <p:cNvSpPr/>
          <p:nvPr/>
        </p:nvSpPr>
        <p:spPr>
          <a:xfrm>
            <a:off x="1733550" y="6343650"/>
            <a:ext cx="9248700" cy="1143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141031"/>
              </a:buClr>
              <a:buSzPts val="7500"/>
              <a:buFont typeface="Inter Medium"/>
              <a:buNone/>
            </a:pPr>
            <a:r>
              <a:rPr i="0" lang="en-US" sz="7500" u="none" cap="none" strike="noStrike">
                <a:solidFill>
                  <a:schemeClr val="lt1"/>
                </a:solidFill>
                <a:latin typeface="Helvetica Neue"/>
                <a:ea typeface="Helvetica Neue"/>
                <a:cs typeface="Helvetica Neue"/>
                <a:sym typeface="Helvetica Neue"/>
              </a:rPr>
              <a:t>built on legacy tech,</a:t>
            </a:r>
            <a:endParaRPr i="0" sz="7500" u="none" cap="none" strike="noStrike">
              <a:solidFill>
                <a:schemeClr val="lt1"/>
              </a:solidFill>
              <a:latin typeface="Helvetica Neue"/>
              <a:ea typeface="Helvetica Neue"/>
              <a:cs typeface="Helvetica Neue"/>
              <a:sym typeface="Helvetica Neue"/>
            </a:endParaRPr>
          </a:p>
        </p:txBody>
      </p:sp>
      <p:sp>
        <p:nvSpPr>
          <p:cNvPr id="162" name="Google Shape;162;p13"/>
          <p:cNvSpPr/>
          <p:nvPr/>
        </p:nvSpPr>
        <p:spPr>
          <a:xfrm>
            <a:off x="11441100" y="6343650"/>
            <a:ext cx="5829300" cy="11430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141031"/>
              </a:buClr>
              <a:buSzPts val="7500"/>
              <a:buFont typeface="Inter Medium"/>
              <a:buNone/>
            </a:pPr>
            <a:r>
              <a:rPr i="0" lang="en-US" sz="7500" u="none" cap="none" strike="noStrike">
                <a:solidFill>
                  <a:schemeClr val="lt1"/>
                </a:solidFill>
                <a:latin typeface="Helvetica Neue"/>
                <a:ea typeface="Helvetica Neue"/>
                <a:cs typeface="Helvetica Neue"/>
                <a:sym typeface="Helvetica Neue"/>
              </a:rPr>
              <a:t>sales-heavy,</a:t>
            </a:r>
            <a:endParaRPr i="0" sz="7500" u="none" cap="none" strike="noStrike">
              <a:solidFill>
                <a:schemeClr val="lt1"/>
              </a:solidFill>
              <a:latin typeface="Helvetica Neue"/>
              <a:ea typeface="Helvetica Neue"/>
              <a:cs typeface="Helvetica Neue"/>
              <a:sym typeface="Helvetica Neue"/>
            </a:endParaRPr>
          </a:p>
        </p:txBody>
      </p:sp>
      <p:pic>
        <p:nvPicPr>
          <p:cNvPr id="163" name="Google Shape;163;p13"/>
          <p:cNvPicPr preferRelativeResize="0"/>
          <p:nvPr/>
        </p:nvPicPr>
        <p:blipFill>
          <a:blip r:embed="rId9">
            <a:alphaModFix/>
          </a:blip>
          <a:stretch>
            <a:fillRect/>
          </a:stretch>
        </p:blipFill>
        <p:spPr>
          <a:xfrm>
            <a:off x="7968450" y="3766075"/>
            <a:ext cx="811750" cy="811750"/>
          </a:xfrm>
          <a:prstGeom prst="rect">
            <a:avLst/>
          </a:prstGeom>
          <a:noFill/>
          <a:ln>
            <a:noFill/>
          </a:ln>
        </p:spPr>
      </p:pic>
      <p:pic>
        <p:nvPicPr>
          <p:cNvPr id="164" name="Google Shape;164;p13"/>
          <p:cNvPicPr preferRelativeResize="0"/>
          <p:nvPr/>
        </p:nvPicPr>
        <p:blipFill>
          <a:blip r:embed="rId10">
            <a:alphaModFix/>
          </a:blip>
          <a:stretch>
            <a:fillRect/>
          </a:stretch>
        </p:blipFill>
        <p:spPr>
          <a:xfrm>
            <a:off x="739875" y="6501300"/>
            <a:ext cx="811750" cy="811750"/>
          </a:xfrm>
          <a:prstGeom prst="rect">
            <a:avLst/>
          </a:prstGeom>
          <a:noFill/>
          <a:ln>
            <a:noFill/>
          </a:ln>
        </p:spPr>
      </p:pic>
      <p:pic>
        <p:nvPicPr>
          <p:cNvPr id="165" name="Google Shape;165;p13"/>
          <p:cNvPicPr preferRelativeResize="0"/>
          <p:nvPr/>
        </p:nvPicPr>
        <p:blipFill>
          <a:blip r:embed="rId11">
            <a:alphaModFix/>
          </a:blip>
          <a:stretch>
            <a:fillRect/>
          </a:stretch>
        </p:blipFill>
        <p:spPr>
          <a:xfrm>
            <a:off x="10460025" y="6513900"/>
            <a:ext cx="799150" cy="799124"/>
          </a:xfrm>
          <a:prstGeom prst="rect">
            <a:avLst/>
          </a:prstGeom>
          <a:noFill/>
          <a:ln>
            <a:noFill/>
          </a:ln>
        </p:spPr>
      </p:pic>
      <p:sp>
        <p:nvSpPr>
          <p:cNvPr id="166" name="Google Shape;166;p13"/>
          <p:cNvSpPr/>
          <p:nvPr/>
        </p:nvSpPr>
        <p:spPr>
          <a:xfrm>
            <a:off x="809625" y="7715250"/>
            <a:ext cx="15550500" cy="12615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141031"/>
              </a:buClr>
              <a:buSzPts val="7500"/>
              <a:buFont typeface="Inter Medium"/>
              <a:buNone/>
            </a:pPr>
            <a:r>
              <a:rPr lang="en-US" sz="7500">
                <a:solidFill>
                  <a:schemeClr val="lt1"/>
                </a:solidFill>
                <a:latin typeface="Helvetica Neue"/>
                <a:ea typeface="Helvetica Neue"/>
                <a:cs typeface="Helvetica Neue"/>
                <a:sym typeface="Helvetica Neue"/>
              </a:rPr>
              <a:t>not built for mid-market teams.</a:t>
            </a:r>
            <a:endParaRPr sz="7500" u="none" cap="none" strike="noStrike">
              <a:solidFill>
                <a:schemeClr val="lt1"/>
              </a:solidFill>
              <a:latin typeface="Helvetica Neue"/>
              <a:ea typeface="Helvetica Neue"/>
              <a:cs typeface="Helvetica Neue"/>
              <a:sym typeface="Helvetica Neue"/>
            </a:endParaRPr>
          </a:p>
        </p:txBody>
      </p:sp>
      <p:sp>
        <p:nvSpPr>
          <p:cNvPr id="167" name="Google Shape;167;p13"/>
          <p:cNvSpPr/>
          <p:nvPr/>
        </p:nvSpPr>
        <p:spPr>
          <a:xfrm>
            <a:off x="10566100" y="6624925"/>
            <a:ext cx="610500" cy="579300"/>
          </a:xfrm>
          <a:prstGeom prst="roundRect">
            <a:avLst>
              <a:gd fmla="val 16667" name="adj"/>
            </a:avLst>
          </a:prstGeom>
          <a:solidFill>
            <a:srgbClr val="0355E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8" name="Google Shape;168;p13"/>
          <p:cNvPicPr preferRelativeResize="0"/>
          <p:nvPr/>
        </p:nvPicPr>
        <p:blipFill>
          <a:blip r:embed="rId12">
            <a:alphaModFix/>
          </a:blip>
          <a:stretch>
            <a:fillRect/>
          </a:stretch>
        </p:blipFill>
        <p:spPr>
          <a:xfrm>
            <a:off x="10560188" y="6733281"/>
            <a:ext cx="622326" cy="299925"/>
          </a:xfrm>
          <a:prstGeom prst="rect">
            <a:avLst/>
          </a:prstGeom>
          <a:noFill/>
          <a:ln>
            <a:noFill/>
          </a:ln>
        </p:spPr>
      </p:pic>
      <p:sp>
        <p:nvSpPr>
          <p:cNvPr id="169" name="Google Shape;169;p13"/>
          <p:cNvSpPr/>
          <p:nvPr/>
        </p:nvSpPr>
        <p:spPr>
          <a:xfrm>
            <a:off x="682125" y="7713300"/>
            <a:ext cx="13380600" cy="1143000"/>
          </a:xfrm>
          <a:prstGeom prst="roundRect">
            <a:avLst>
              <a:gd fmla="val 9323" name="adj"/>
            </a:avLst>
          </a:prstGeom>
          <a:solidFill>
            <a:srgbClr val="A7A7A7">
              <a:alpha val="9380"/>
            </a:srgbClr>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9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