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Override1.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720" r:id="rId4"/>
    <p:sldMasterId id="2147483784" r:id="rId5"/>
    <p:sldMasterId id="2147483734" r:id="rId6"/>
    <p:sldMasterId id="2147483837" r:id="rId7"/>
  </p:sldMasterIdLst>
  <p:notesMasterIdLst>
    <p:notesMasterId r:id="rId36"/>
  </p:notesMasterIdLst>
  <p:handoutMasterIdLst>
    <p:handoutMasterId r:id="rId37"/>
  </p:handoutMasterIdLst>
  <p:sldIdLst>
    <p:sldId id="12689" r:id="rId8"/>
    <p:sldId id="12671" r:id="rId9"/>
    <p:sldId id="8081" r:id="rId10"/>
    <p:sldId id="12739" r:id="rId11"/>
    <p:sldId id="12731" r:id="rId12"/>
    <p:sldId id="12695" r:id="rId13"/>
    <p:sldId id="12741" r:id="rId14"/>
    <p:sldId id="12733" r:id="rId15"/>
    <p:sldId id="1321" r:id="rId16"/>
    <p:sldId id="1322" r:id="rId17"/>
    <p:sldId id="12697" r:id="rId18"/>
    <p:sldId id="12728" r:id="rId19"/>
    <p:sldId id="12726" r:id="rId20"/>
    <p:sldId id="12732" r:id="rId21"/>
    <p:sldId id="12669" r:id="rId22"/>
    <p:sldId id="12637" r:id="rId23"/>
    <p:sldId id="12634" r:id="rId24"/>
    <p:sldId id="12638" r:id="rId25"/>
    <p:sldId id="12639" r:id="rId26"/>
    <p:sldId id="12729" r:id="rId27"/>
    <p:sldId id="12640" r:id="rId28"/>
    <p:sldId id="1216" r:id="rId29"/>
    <p:sldId id="1222" r:id="rId30"/>
    <p:sldId id="12701" r:id="rId31"/>
    <p:sldId id="12702" r:id="rId32"/>
    <p:sldId id="12727" r:id="rId33"/>
    <p:sldId id="12703" r:id="rId34"/>
    <p:sldId id="1104" r:id="rId35"/>
  </p:sldIdLst>
  <p:sldSz cx="12192000" cy="6858000"/>
  <p:notesSz cx="6797675" cy="9928225"/>
  <p:embeddedFontLst>
    <p:embeddedFont>
      <p:font typeface="Pointsharp" pitchFamily="2" charset="-128"/>
      <p:bold r:id="rId38"/>
    </p:embeddedFont>
    <p:embeddedFont>
      <p:font typeface="Roboto Mono" pitchFamily="2"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Lst>
  <p:custShowLst>
    <p:custShow name="German" id="0">
      <p:sldLst>
        <p:sld r:id="rId8"/>
        <p:sld r:id="rId29"/>
        <p:sld r:id="rId30"/>
        <p:sld r:id="rId35"/>
      </p:sldLst>
    </p:custShow>
    <p:custShow name="English" id="1">
      <p:sldLst/>
    </p:custShow>
  </p:custShowLst>
  <p:defaultTextStyle>
    <a:defPPr>
      <a:defRPr lang="sv-SE"/>
    </a:defPPr>
    <a:lvl1pPr algn="l" rtl="0" eaLnBrk="0" fontAlgn="base" hangingPunct="0">
      <a:spcBef>
        <a:spcPct val="0"/>
      </a:spcBef>
      <a:spcAft>
        <a:spcPct val="0"/>
      </a:spcAft>
      <a:defRPr kern="1200">
        <a:solidFill>
          <a:schemeClr val="tx1"/>
        </a:solidFill>
        <a:latin typeface="Roboto Mono" pitchFamily="2" charset="0"/>
        <a:ea typeface="+mn-ea"/>
        <a:cs typeface="+mn-cs"/>
      </a:defRPr>
    </a:lvl1pPr>
    <a:lvl2pPr marL="457200" algn="l" rtl="0" eaLnBrk="0" fontAlgn="base" hangingPunct="0">
      <a:spcBef>
        <a:spcPct val="0"/>
      </a:spcBef>
      <a:spcAft>
        <a:spcPct val="0"/>
      </a:spcAft>
      <a:defRPr kern="1200">
        <a:solidFill>
          <a:schemeClr val="tx1"/>
        </a:solidFill>
        <a:latin typeface="Roboto Mono" pitchFamily="2" charset="0"/>
        <a:ea typeface="+mn-ea"/>
        <a:cs typeface="+mn-cs"/>
      </a:defRPr>
    </a:lvl2pPr>
    <a:lvl3pPr marL="914400" algn="l" rtl="0" eaLnBrk="0" fontAlgn="base" hangingPunct="0">
      <a:spcBef>
        <a:spcPct val="0"/>
      </a:spcBef>
      <a:spcAft>
        <a:spcPct val="0"/>
      </a:spcAft>
      <a:defRPr kern="1200">
        <a:solidFill>
          <a:schemeClr val="tx1"/>
        </a:solidFill>
        <a:latin typeface="Roboto Mono" pitchFamily="2" charset="0"/>
        <a:ea typeface="+mn-ea"/>
        <a:cs typeface="+mn-cs"/>
      </a:defRPr>
    </a:lvl3pPr>
    <a:lvl4pPr marL="1371600" algn="l" rtl="0" eaLnBrk="0" fontAlgn="base" hangingPunct="0">
      <a:spcBef>
        <a:spcPct val="0"/>
      </a:spcBef>
      <a:spcAft>
        <a:spcPct val="0"/>
      </a:spcAft>
      <a:defRPr kern="1200">
        <a:solidFill>
          <a:schemeClr val="tx1"/>
        </a:solidFill>
        <a:latin typeface="Roboto Mono" pitchFamily="2" charset="0"/>
        <a:ea typeface="+mn-ea"/>
        <a:cs typeface="+mn-cs"/>
      </a:defRPr>
    </a:lvl4pPr>
    <a:lvl5pPr marL="1828800" algn="l" rtl="0" eaLnBrk="0" fontAlgn="base" hangingPunct="0">
      <a:spcBef>
        <a:spcPct val="0"/>
      </a:spcBef>
      <a:spcAft>
        <a:spcPct val="0"/>
      </a:spcAft>
      <a:defRPr kern="1200">
        <a:solidFill>
          <a:schemeClr val="tx1"/>
        </a:solidFill>
        <a:latin typeface="Roboto Mono" pitchFamily="2" charset="0"/>
        <a:ea typeface="+mn-ea"/>
        <a:cs typeface="+mn-cs"/>
      </a:defRPr>
    </a:lvl5pPr>
    <a:lvl6pPr marL="2286000" algn="l" defTabSz="914400" rtl="0" eaLnBrk="1" latinLnBrk="0" hangingPunct="1">
      <a:defRPr kern="1200">
        <a:solidFill>
          <a:schemeClr val="tx1"/>
        </a:solidFill>
        <a:latin typeface="Roboto Mono" pitchFamily="2" charset="0"/>
        <a:ea typeface="+mn-ea"/>
        <a:cs typeface="+mn-cs"/>
      </a:defRPr>
    </a:lvl6pPr>
    <a:lvl7pPr marL="2743200" algn="l" defTabSz="914400" rtl="0" eaLnBrk="1" latinLnBrk="0" hangingPunct="1">
      <a:defRPr kern="1200">
        <a:solidFill>
          <a:schemeClr val="tx1"/>
        </a:solidFill>
        <a:latin typeface="Roboto Mono" pitchFamily="2" charset="0"/>
        <a:ea typeface="+mn-ea"/>
        <a:cs typeface="+mn-cs"/>
      </a:defRPr>
    </a:lvl7pPr>
    <a:lvl8pPr marL="3200400" algn="l" defTabSz="914400" rtl="0" eaLnBrk="1" latinLnBrk="0" hangingPunct="1">
      <a:defRPr kern="1200">
        <a:solidFill>
          <a:schemeClr val="tx1"/>
        </a:solidFill>
        <a:latin typeface="Roboto Mono" pitchFamily="2" charset="0"/>
        <a:ea typeface="+mn-ea"/>
        <a:cs typeface="+mn-cs"/>
      </a:defRPr>
    </a:lvl8pPr>
    <a:lvl9pPr marL="3657600" algn="l" defTabSz="914400" rtl="0" eaLnBrk="1" latinLnBrk="0" hangingPunct="1">
      <a:defRPr kern="1200">
        <a:solidFill>
          <a:schemeClr val="tx1"/>
        </a:solidFill>
        <a:latin typeface="Roboto Mono" pitchFamily="2" charset="0"/>
        <a:ea typeface="+mn-ea"/>
        <a:cs typeface="+mn-cs"/>
      </a:defRPr>
    </a:lvl9pPr>
  </p:defaultTextStyle>
  <p:extLst>
    <p:ext uri="{521415D9-36F7-43E2-AB2F-B90AF26B5E84}">
      <p14:sectionLst xmlns:p14="http://schemas.microsoft.com/office/powerpoint/2010/main">
        <p14:section name="Standardabschnitt" id="{9A04E26D-1008-4865-98BB-03BD8FC7F2FB}">
          <p14:sldIdLst>
            <p14:sldId id="12689"/>
            <p14:sldId id="12671"/>
            <p14:sldId id="8081"/>
            <p14:sldId id="12739"/>
          </p14:sldIdLst>
        </p14:section>
        <p14:section name="Cybersecurity 2025" id="{AC8D5C3E-C538-4C19-9CA6-F3C285135843}">
          <p14:sldIdLst>
            <p14:sldId id="12731"/>
            <p14:sldId id="12695"/>
            <p14:sldId id="12741"/>
            <p14:sldId id="12733"/>
            <p14:sldId id="1321"/>
            <p14:sldId id="1322"/>
            <p14:sldId id="12697"/>
            <p14:sldId id="12728"/>
            <p14:sldId id="12726"/>
            <p14:sldId id="12732"/>
            <p14:sldId id="12669"/>
          </p14:sldIdLst>
        </p14:section>
        <p14:section name="Strategie - Bestandteile einer Lösung" id="{270C63A6-5491-4617-A0B3-E9015954D392}">
          <p14:sldIdLst>
            <p14:sldId id="12637"/>
            <p14:sldId id="12634"/>
            <p14:sldId id="12638"/>
            <p14:sldId id="12639"/>
            <p14:sldId id="12729"/>
            <p14:sldId id="12640"/>
          </p14:sldIdLst>
        </p14:section>
        <p14:section name="Zusammenfassung und CTA" id="{9BB19373-10B4-4A5B-98B6-474207AC0959}">
          <p14:sldIdLst>
            <p14:sldId id="1216"/>
            <p14:sldId id="1222"/>
            <p14:sldId id="12701"/>
            <p14:sldId id="12702"/>
            <p14:sldId id="12727"/>
            <p14:sldId id="12703"/>
          </p14:sldIdLst>
        </p14:section>
        <p14:section name="CTAs" id="{DF0E898E-0C84-41D6-A411-DDEB4104C764}">
          <p14:sldIdLst>
            <p14:sldId id="11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A7E1C-22E0-C667-F415-CA07EC2843A8}" name="Katharina Meier" initials="" userId="S::katharina.meier@pointsharp.com::d9ca8d5d-9a8d-4f5e-92af-6c0353680bef" providerId="AD"/>
  <p188:author id="{22E1569B-FBC5-6639-8D92-01AA6BCDE9B3}" name="Bernhard Dunst" initials="BD" userId="S::bernhard.dunst@pointsharp.com::cfe2aa6f-ccba-4122-bdf4-020bab4cdf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rnilla Walk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AC3"/>
    <a:srgbClr val="19585D"/>
    <a:srgbClr val="2A2C3C"/>
    <a:srgbClr val="112C57"/>
    <a:srgbClr val="2D303F"/>
    <a:srgbClr val="2F3243"/>
    <a:srgbClr val="1D1F29"/>
    <a:srgbClr val="313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1E2D9-DA88-4D6D-8A71-FE2FF040A00B}" v="346" dt="2025-05-09T13:57:04.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143" autoAdjust="0"/>
  </p:normalViewPr>
  <p:slideViewPr>
    <p:cSldViewPr snapToGrid="0">
      <p:cViewPr varScale="1">
        <p:scale>
          <a:sx n="63" d="100"/>
          <a:sy n="63" d="100"/>
        </p:scale>
        <p:origin x="2394" y="66"/>
      </p:cViewPr>
      <p:guideLst/>
    </p:cSldViewPr>
  </p:slideViewPr>
  <p:notesTextViewPr>
    <p:cViewPr>
      <p:scale>
        <a:sx n="125" d="100"/>
        <a:sy n="12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2.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7.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font" Target="fonts/font4.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rina Meier" userId="S::katharina.meier@pointsharp.com::d9ca8d5d-9a8d-4f5e-92af-6c0353680bef" providerId="AD" clId="Web-{72839ED5-028F-32D5-EDDD-E8A0783B151A}"/>
    <pc:docChg chg="modSld">
      <pc:chgData name="Katharina Meier" userId="S::katharina.meier@pointsharp.com::d9ca8d5d-9a8d-4f5e-92af-6c0353680bef" providerId="AD" clId="Web-{72839ED5-028F-32D5-EDDD-E8A0783B151A}" dt="2025-04-11T15:09:47.109" v="25" actId="20577"/>
      <pc:docMkLst>
        <pc:docMk/>
      </pc:docMkLst>
      <pc:sldChg chg="modSp">
        <pc:chgData name="Katharina Meier" userId="S::katharina.meier@pointsharp.com::d9ca8d5d-9a8d-4f5e-92af-6c0353680bef" providerId="AD" clId="Web-{72839ED5-028F-32D5-EDDD-E8A0783B151A}" dt="2025-04-10T13:40:16.222" v="13" actId="20577"/>
        <pc:sldMkLst>
          <pc:docMk/>
          <pc:sldMk cId="1266019190" sldId="8081"/>
        </pc:sldMkLst>
      </pc:sldChg>
      <pc:sldChg chg="modNotes">
        <pc:chgData name="Katharina Meier" userId="S::katharina.meier@pointsharp.com::d9ca8d5d-9a8d-4f5e-92af-6c0353680bef" providerId="AD" clId="Web-{72839ED5-028F-32D5-EDDD-E8A0783B151A}" dt="2025-04-10T14:19:59.778" v="16"/>
        <pc:sldMkLst>
          <pc:docMk/>
          <pc:sldMk cId="3431156293" sldId="12696"/>
        </pc:sldMkLst>
      </pc:sldChg>
      <pc:sldChg chg="modSp">
        <pc:chgData name="Katharina Meier" userId="S::katharina.meier@pointsharp.com::d9ca8d5d-9a8d-4f5e-92af-6c0353680bef" providerId="AD" clId="Web-{72839ED5-028F-32D5-EDDD-E8A0783B151A}" dt="2025-04-11T15:09:47.109" v="25" actId="20577"/>
        <pc:sldMkLst>
          <pc:docMk/>
          <pc:sldMk cId="3660027610" sldId="12702"/>
        </pc:sldMkLst>
        <pc:spChg chg="mod">
          <ac:chgData name="Katharina Meier" userId="S::katharina.meier@pointsharp.com::d9ca8d5d-9a8d-4f5e-92af-6c0353680bef" providerId="AD" clId="Web-{72839ED5-028F-32D5-EDDD-E8A0783B151A}" dt="2025-04-11T15:09:47.109" v="25" actId="20577"/>
          <ac:spMkLst>
            <pc:docMk/>
            <pc:sldMk cId="3660027610" sldId="12702"/>
            <ac:spMk id="2" creationId="{C921A6D1-6496-3F72-4C0F-F939676705B7}"/>
          </ac:spMkLst>
        </pc:spChg>
      </pc:sldChg>
    </pc:docChg>
  </pc:docChgLst>
  <pc:docChgLst>
    <pc:chgData name="Bernhard Dunst" userId="cfe2aa6f-ccba-4122-bdf4-020bab4cdf31" providerId="ADAL" clId="{1221E2D9-DA88-4D6D-8A71-FE2FF040A00B}"/>
    <pc:docChg chg="undo custSel addSld delSld modSld sldOrd addSection delSection modSection modNotesMaster modHandout">
      <pc:chgData name="Bernhard Dunst" userId="cfe2aa6f-ccba-4122-bdf4-020bab4cdf31" providerId="ADAL" clId="{1221E2D9-DA88-4D6D-8A71-FE2FF040A00B}" dt="2025-05-09T14:00:26.795" v="18089" actId="20577"/>
      <pc:docMkLst>
        <pc:docMk/>
      </pc:docMkLst>
      <pc:sldChg chg="delSp modSp add del mod modShow">
        <pc:chgData name="Bernhard Dunst" userId="cfe2aa6f-ccba-4122-bdf4-020bab4cdf31" providerId="ADAL" clId="{1221E2D9-DA88-4D6D-8A71-FE2FF040A00B}" dt="2025-04-16T09:33:05.238" v="3446" actId="47"/>
        <pc:sldMkLst>
          <pc:docMk/>
          <pc:sldMk cId="1746873406" sldId="283"/>
        </pc:sldMkLst>
      </pc:sldChg>
      <pc:sldChg chg="modSp del mod ord">
        <pc:chgData name="Bernhard Dunst" userId="cfe2aa6f-ccba-4122-bdf4-020bab4cdf31" providerId="ADAL" clId="{1221E2D9-DA88-4D6D-8A71-FE2FF040A00B}" dt="2025-04-16T08:48:35.207" v="2759" actId="47"/>
        <pc:sldMkLst>
          <pc:docMk/>
          <pc:sldMk cId="0" sldId="1069"/>
        </pc:sldMkLst>
      </pc:sldChg>
      <pc:sldChg chg="del mod ord modShow">
        <pc:chgData name="Bernhard Dunst" userId="cfe2aa6f-ccba-4122-bdf4-020bab4cdf31" providerId="ADAL" clId="{1221E2D9-DA88-4D6D-8A71-FE2FF040A00B}" dt="2025-05-08T13:30:29.821" v="15152" actId="47"/>
        <pc:sldMkLst>
          <pc:docMk/>
          <pc:sldMk cId="0" sldId="1081"/>
        </pc:sldMkLst>
      </pc:sldChg>
      <pc:sldChg chg="add del mod ord modShow">
        <pc:chgData name="Bernhard Dunst" userId="cfe2aa6f-ccba-4122-bdf4-020bab4cdf31" providerId="ADAL" clId="{1221E2D9-DA88-4D6D-8A71-FE2FF040A00B}" dt="2025-05-08T13:30:34.597" v="15155" actId="47"/>
        <pc:sldMkLst>
          <pc:docMk/>
          <pc:sldMk cId="2224333790" sldId="1094"/>
        </pc:sldMkLst>
      </pc:sldChg>
      <pc:sldChg chg="addSp modSp del mod ord modShow">
        <pc:chgData name="Bernhard Dunst" userId="cfe2aa6f-ccba-4122-bdf4-020bab4cdf31" providerId="ADAL" clId="{1221E2D9-DA88-4D6D-8A71-FE2FF040A00B}" dt="2025-04-22T09:31:05.549" v="4287" actId="47"/>
        <pc:sldMkLst>
          <pc:docMk/>
          <pc:sldMk cId="0" sldId="1100"/>
        </pc:sldMkLst>
      </pc:sldChg>
      <pc:sldChg chg="del">
        <pc:chgData name="Bernhard Dunst" userId="cfe2aa6f-ccba-4122-bdf4-020bab4cdf31" providerId="ADAL" clId="{1221E2D9-DA88-4D6D-8A71-FE2FF040A00B}" dt="2025-04-10T11:40:43.394" v="1902" actId="47"/>
        <pc:sldMkLst>
          <pc:docMk/>
          <pc:sldMk cId="0" sldId="1102"/>
        </pc:sldMkLst>
      </pc:sldChg>
      <pc:sldChg chg="addSp delSp modSp mod ord modNotesTx">
        <pc:chgData name="Bernhard Dunst" userId="cfe2aa6f-ccba-4122-bdf4-020bab4cdf31" providerId="ADAL" clId="{1221E2D9-DA88-4D6D-8A71-FE2FF040A00B}" dt="2025-05-09T13:59:01.573" v="18086"/>
        <pc:sldMkLst>
          <pc:docMk/>
          <pc:sldMk cId="0" sldId="1104"/>
        </pc:sldMkLst>
        <pc:spChg chg="add mod">
          <ac:chgData name="Bernhard Dunst" userId="cfe2aa6f-ccba-4122-bdf4-020bab4cdf31" providerId="ADAL" clId="{1221E2D9-DA88-4D6D-8A71-FE2FF040A00B}" dt="2025-05-07T09:22:15.117" v="14565" actId="1076"/>
          <ac:spMkLst>
            <pc:docMk/>
            <pc:sldMk cId="0" sldId="1104"/>
            <ac:spMk id="5" creationId="{59D6B177-3130-3180-D867-AD4C312ED1B1}"/>
          </ac:spMkLst>
        </pc:spChg>
        <pc:spChg chg="mod">
          <ac:chgData name="Bernhard Dunst" userId="cfe2aa6f-ccba-4122-bdf4-020bab4cdf31" providerId="ADAL" clId="{1221E2D9-DA88-4D6D-8A71-FE2FF040A00B}" dt="2025-05-07T09:18:21.258" v="14219" actId="20577"/>
          <ac:spMkLst>
            <pc:docMk/>
            <pc:sldMk cId="0" sldId="1104"/>
            <ac:spMk id="83970" creationId="{5E493408-C098-02BD-958B-901C5C11C86B}"/>
          </ac:spMkLst>
        </pc:spChg>
        <pc:spChg chg="mod">
          <ac:chgData name="Bernhard Dunst" userId="cfe2aa6f-ccba-4122-bdf4-020bab4cdf31" providerId="ADAL" clId="{1221E2D9-DA88-4D6D-8A71-FE2FF040A00B}" dt="2025-05-07T09:22:23.689" v="14570" actId="1037"/>
          <ac:spMkLst>
            <pc:docMk/>
            <pc:sldMk cId="0" sldId="1104"/>
            <ac:spMk id="83972" creationId="{FFBE0227-EA3B-94B5-2850-5DEF2B94A121}"/>
          </ac:spMkLst>
        </pc:spChg>
        <pc:spChg chg="mod">
          <ac:chgData name="Bernhard Dunst" userId="cfe2aa6f-ccba-4122-bdf4-020bab4cdf31" providerId="ADAL" clId="{1221E2D9-DA88-4D6D-8A71-FE2FF040A00B}" dt="2025-05-07T09:22:23.689" v="14570" actId="1037"/>
          <ac:spMkLst>
            <pc:docMk/>
            <pc:sldMk cId="0" sldId="1104"/>
            <ac:spMk id="83973" creationId="{01713119-6E9E-42B0-4245-BD30B57C2193}"/>
          </ac:spMkLst>
        </pc:spChg>
        <pc:spChg chg="mod">
          <ac:chgData name="Bernhard Dunst" userId="cfe2aa6f-ccba-4122-bdf4-020bab4cdf31" providerId="ADAL" clId="{1221E2D9-DA88-4D6D-8A71-FE2FF040A00B}" dt="2025-05-07T09:22:23.689" v="14570" actId="1037"/>
          <ac:spMkLst>
            <pc:docMk/>
            <pc:sldMk cId="0" sldId="1104"/>
            <ac:spMk id="83974" creationId="{DCB5FD93-221B-6241-8CE9-6D36D5525579}"/>
          </ac:spMkLst>
        </pc:spChg>
        <pc:spChg chg="mod">
          <ac:chgData name="Bernhard Dunst" userId="cfe2aa6f-ccba-4122-bdf4-020bab4cdf31" providerId="ADAL" clId="{1221E2D9-DA88-4D6D-8A71-FE2FF040A00B}" dt="2025-05-07T09:28:51.086" v="14606" actId="20577"/>
          <ac:spMkLst>
            <pc:docMk/>
            <pc:sldMk cId="0" sldId="1104"/>
            <ac:spMk id="83975" creationId="{0471E95D-62DF-8F8D-E936-71D260FA4E90}"/>
          </ac:spMkLst>
        </pc:spChg>
        <pc:picChg chg="add mod">
          <ac:chgData name="Bernhard Dunst" userId="cfe2aa6f-ccba-4122-bdf4-020bab4cdf31" providerId="ADAL" clId="{1221E2D9-DA88-4D6D-8A71-FE2FF040A00B}" dt="2025-05-09T13:44:54.906" v="17969" actId="1076"/>
          <ac:picMkLst>
            <pc:docMk/>
            <pc:sldMk cId="0" sldId="1104"/>
            <ac:picMk id="2" creationId="{0C837A28-6B61-38B6-86DC-1B1F17CCE9FC}"/>
          </ac:picMkLst>
        </pc:picChg>
        <pc:picChg chg="mod">
          <ac:chgData name="Bernhard Dunst" userId="cfe2aa6f-ccba-4122-bdf4-020bab4cdf31" providerId="ADAL" clId="{1221E2D9-DA88-4D6D-8A71-FE2FF040A00B}" dt="2025-05-07T09:22:31.013" v="14571" actId="1076"/>
          <ac:picMkLst>
            <pc:docMk/>
            <pc:sldMk cId="0" sldId="1104"/>
            <ac:picMk id="4" creationId="{E4E63765-E59F-0F90-B45D-4B7C380212A0}"/>
          </ac:picMkLst>
        </pc:picChg>
      </pc:sldChg>
      <pc:sldChg chg="modSp mod ord modNotesTx">
        <pc:chgData name="Bernhard Dunst" userId="cfe2aa6f-ccba-4122-bdf4-020bab4cdf31" providerId="ADAL" clId="{1221E2D9-DA88-4D6D-8A71-FE2FF040A00B}" dt="2025-05-09T13:53:32.529" v="18039" actId="255"/>
        <pc:sldMkLst>
          <pc:docMk/>
          <pc:sldMk cId="0" sldId="1216"/>
        </pc:sldMkLst>
        <pc:spChg chg="mod">
          <ac:chgData name="Bernhard Dunst" userId="cfe2aa6f-ccba-4122-bdf4-020bab4cdf31" providerId="ADAL" clId="{1221E2D9-DA88-4D6D-8A71-FE2FF040A00B}" dt="2025-04-16T07:43:38.964" v="2347" actId="207"/>
          <ac:spMkLst>
            <pc:docMk/>
            <pc:sldMk cId="0" sldId="1216"/>
            <ac:spMk id="65538" creationId="{0224DCA6-9BA1-3D53-F986-52E4183C8E02}"/>
          </ac:spMkLst>
        </pc:spChg>
      </pc:sldChg>
      <pc:sldChg chg="modSp mod ord modNotesTx">
        <pc:chgData name="Bernhard Dunst" userId="cfe2aa6f-ccba-4122-bdf4-020bab4cdf31" providerId="ADAL" clId="{1221E2D9-DA88-4D6D-8A71-FE2FF040A00B}" dt="2025-05-09T13:53:43.993" v="18042" actId="404"/>
        <pc:sldMkLst>
          <pc:docMk/>
          <pc:sldMk cId="0" sldId="1222"/>
        </pc:sldMkLst>
        <pc:spChg chg="mod">
          <ac:chgData name="Bernhard Dunst" userId="cfe2aa6f-ccba-4122-bdf4-020bab4cdf31" providerId="ADAL" clId="{1221E2D9-DA88-4D6D-8A71-FE2FF040A00B}" dt="2025-04-16T07:45:48.317" v="2399" actId="20577"/>
          <ac:spMkLst>
            <pc:docMk/>
            <pc:sldMk cId="0" sldId="1222"/>
            <ac:spMk id="2" creationId="{09E6F7F1-FBFF-7622-769D-AEF4C0323BA2}"/>
          </ac:spMkLst>
        </pc:spChg>
      </pc:sldChg>
      <pc:sldChg chg="del">
        <pc:chgData name="Bernhard Dunst" userId="cfe2aa6f-ccba-4122-bdf4-020bab4cdf31" providerId="ADAL" clId="{1221E2D9-DA88-4D6D-8A71-FE2FF040A00B}" dt="2025-04-10T11:31:13.345" v="1538" actId="47"/>
        <pc:sldMkLst>
          <pc:docMk/>
          <pc:sldMk cId="0" sldId="1279"/>
        </pc:sldMkLst>
      </pc:sldChg>
      <pc:sldChg chg="add del">
        <pc:chgData name="Bernhard Dunst" userId="cfe2aa6f-ccba-4122-bdf4-020bab4cdf31" providerId="ADAL" clId="{1221E2D9-DA88-4D6D-8A71-FE2FF040A00B}" dt="2025-04-10T11:31:38.488" v="1543" actId="47"/>
        <pc:sldMkLst>
          <pc:docMk/>
          <pc:sldMk cId="0" sldId="1298"/>
        </pc:sldMkLst>
      </pc:sldChg>
      <pc:sldChg chg="add del">
        <pc:chgData name="Bernhard Dunst" userId="cfe2aa6f-ccba-4122-bdf4-020bab4cdf31" providerId="ADAL" clId="{1221E2D9-DA88-4D6D-8A71-FE2FF040A00B}" dt="2025-04-28T08:04:55.081" v="4879" actId="47"/>
        <pc:sldMkLst>
          <pc:docMk/>
          <pc:sldMk cId="3416744977" sldId="1304"/>
        </pc:sldMkLst>
      </pc:sldChg>
      <pc:sldChg chg="delSp modSp add del mod ord delAnim modAnim modShow modNotesTx">
        <pc:chgData name="Bernhard Dunst" userId="cfe2aa6f-ccba-4122-bdf4-020bab4cdf31" providerId="ADAL" clId="{1221E2D9-DA88-4D6D-8A71-FE2FF040A00B}" dt="2025-04-28T08:06:37.474" v="4889" actId="2696"/>
        <pc:sldMkLst>
          <pc:docMk/>
          <pc:sldMk cId="2282241396" sldId="1309"/>
        </pc:sldMkLst>
      </pc:sldChg>
      <pc:sldChg chg="add del modNotesTx">
        <pc:chgData name="Bernhard Dunst" userId="cfe2aa6f-ccba-4122-bdf4-020bab4cdf31" providerId="ADAL" clId="{1221E2D9-DA88-4D6D-8A71-FE2FF040A00B}" dt="2025-04-16T08:47:14.600" v="2742" actId="2696"/>
        <pc:sldMkLst>
          <pc:docMk/>
          <pc:sldMk cId="3985067487" sldId="1309"/>
        </pc:sldMkLst>
      </pc:sldChg>
      <pc:sldChg chg="add del mod ord modShow">
        <pc:chgData name="Bernhard Dunst" userId="cfe2aa6f-ccba-4122-bdf4-020bab4cdf31" providerId="ADAL" clId="{1221E2D9-DA88-4D6D-8A71-FE2FF040A00B}" dt="2025-05-05T08:26:43.402" v="11235" actId="47"/>
        <pc:sldMkLst>
          <pc:docMk/>
          <pc:sldMk cId="1011000071" sldId="1319"/>
        </pc:sldMkLst>
      </pc:sldChg>
      <pc:sldChg chg="add del">
        <pc:chgData name="Bernhard Dunst" userId="cfe2aa6f-ccba-4122-bdf4-020bab4cdf31" providerId="ADAL" clId="{1221E2D9-DA88-4D6D-8A71-FE2FF040A00B}" dt="2025-04-28T08:04:58.359" v="4880" actId="47"/>
        <pc:sldMkLst>
          <pc:docMk/>
          <pc:sldMk cId="4016144196" sldId="1320"/>
        </pc:sldMkLst>
      </pc:sldChg>
      <pc:sldChg chg="addSp delSp modSp add mod ord modNotesTx">
        <pc:chgData name="Bernhard Dunst" userId="cfe2aa6f-ccba-4122-bdf4-020bab4cdf31" providerId="ADAL" clId="{1221E2D9-DA88-4D6D-8A71-FE2FF040A00B}" dt="2025-05-09T13:50:39.456" v="18002" actId="2711"/>
        <pc:sldMkLst>
          <pc:docMk/>
          <pc:sldMk cId="3801632466" sldId="1321"/>
        </pc:sldMkLst>
        <pc:spChg chg="mod">
          <ac:chgData name="Bernhard Dunst" userId="cfe2aa6f-ccba-4122-bdf4-020bab4cdf31" providerId="ADAL" clId="{1221E2D9-DA88-4D6D-8A71-FE2FF040A00B}" dt="2025-05-05T07:28:34.037" v="8330" actId="20577"/>
          <ac:spMkLst>
            <pc:docMk/>
            <pc:sldMk cId="3801632466" sldId="1321"/>
            <ac:spMk id="10" creationId="{22737999-9A1A-DA01-6638-AAFF2DFEEFEB}"/>
          </ac:spMkLst>
        </pc:spChg>
        <pc:spChg chg="mod">
          <ac:chgData name="Bernhard Dunst" userId="cfe2aa6f-ccba-4122-bdf4-020bab4cdf31" providerId="ADAL" clId="{1221E2D9-DA88-4D6D-8A71-FE2FF040A00B}" dt="2025-04-16T08:53:50.083" v="2786" actId="20577"/>
          <ac:spMkLst>
            <pc:docMk/>
            <pc:sldMk cId="3801632466" sldId="1321"/>
            <ac:spMk id="35" creationId="{EB08154B-AA84-BD45-A77B-3B2373CCA68D}"/>
          </ac:spMkLst>
        </pc:spChg>
        <pc:picChg chg="add del">
          <ac:chgData name="Bernhard Dunst" userId="cfe2aa6f-ccba-4122-bdf4-020bab4cdf31" providerId="ADAL" clId="{1221E2D9-DA88-4D6D-8A71-FE2FF040A00B}" dt="2025-05-05T08:26:27.194" v="11233" actId="478"/>
          <ac:picMkLst>
            <pc:docMk/>
            <pc:sldMk cId="3801632466" sldId="1321"/>
            <ac:picMk id="2" creationId="{2D6E225E-4BDC-69C9-6B53-797F6CEA4568}"/>
          </ac:picMkLst>
        </pc:picChg>
        <pc:picChg chg="mod">
          <ac:chgData name="Bernhard Dunst" userId="cfe2aa6f-ccba-4122-bdf4-020bab4cdf31" providerId="ADAL" clId="{1221E2D9-DA88-4D6D-8A71-FE2FF040A00B}" dt="2025-05-05T08:26:27.727" v="11234" actId="1076"/>
          <ac:picMkLst>
            <pc:docMk/>
            <pc:sldMk cId="3801632466" sldId="1321"/>
            <ac:picMk id="7" creationId="{82A7FBD7-D880-53AA-198E-3CDECCB6EDB2}"/>
          </ac:picMkLst>
        </pc:picChg>
      </pc:sldChg>
      <pc:sldChg chg="addSp delSp modSp add mod ord modNotesTx">
        <pc:chgData name="Bernhard Dunst" userId="cfe2aa6f-ccba-4122-bdf4-020bab4cdf31" providerId="ADAL" clId="{1221E2D9-DA88-4D6D-8A71-FE2FF040A00B}" dt="2025-05-09T13:50:48.629" v="18004" actId="255"/>
        <pc:sldMkLst>
          <pc:docMk/>
          <pc:sldMk cId="499924953" sldId="1322"/>
        </pc:sldMkLst>
        <pc:spChg chg="mod">
          <ac:chgData name="Bernhard Dunst" userId="cfe2aa6f-ccba-4122-bdf4-020bab4cdf31" providerId="ADAL" clId="{1221E2D9-DA88-4D6D-8A71-FE2FF040A00B}" dt="2025-04-16T09:45:18.649" v="3529" actId="20577"/>
          <ac:spMkLst>
            <pc:docMk/>
            <pc:sldMk cId="499924953" sldId="1322"/>
            <ac:spMk id="8" creationId="{9035C6B6-AB09-F6C0-A973-553F0810E408}"/>
          </ac:spMkLst>
        </pc:spChg>
        <pc:picChg chg="mod">
          <ac:chgData name="Bernhard Dunst" userId="cfe2aa6f-ccba-4122-bdf4-020bab4cdf31" providerId="ADAL" clId="{1221E2D9-DA88-4D6D-8A71-FE2FF040A00B}" dt="2025-05-06T15:14:27.461" v="12482" actId="1076"/>
          <ac:picMkLst>
            <pc:docMk/>
            <pc:sldMk cId="499924953" sldId="1322"/>
            <ac:picMk id="3" creationId="{F5D0C935-8DF0-BDBF-4B75-F4C7381CB89A}"/>
          </ac:picMkLst>
        </pc:picChg>
      </pc:sldChg>
      <pc:sldChg chg="modSp del mod">
        <pc:chgData name="Bernhard Dunst" userId="cfe2aa6f-ccba-4122-bdf4-020bab4cdf31" providerId="ADAL" clId="{1221E2D9-DA88-4D6D-8A71-FE2FF040A00B}" dt="2025-04-16T08:46:28.466" v="2741" actId="2696"/>
        <pc:sldMkLst>
          <pc:docMk/>
          <pc:sldMk cId="0" sldId="8072"/>
        </pc:sldMkLst>
      </pc:sldChg>
      <pc:sldChg chg="add del mod modShow modNotesTx">
        <pc:chgData name="Bernhard Dunst" userId="cfe2aa6f-ccba-4122-bdf4-020bab4cdf31" providerId="ADAL" clId="{1221E2D9-DA88-4D6D-8A71-FE2FF040A00B}" dt="2025-05-09T13:48:53.195" v="17981" actId="404"/>
        <pc:sldMkLst>
          <pc:docMk/>
          <pc:sldMk cId="1266019190" sldId="8081"/>
        </pc:sldMkLst>
      </pc:sldChg>
      <pc:sldChg chg="add del">
        <pc:chgData name="Bernhard Dunst" userId="cfe2aa6f-ccba-4122-bdf4-020bab4cdf31" providerId="ADAL" clId="{1221E2D9-DA88-4D6D-8A71-FE2FF040A00B}" dt="2025-04-28T08:05:40.837" v="4887" actId="47"/>
        <pc:sldMkLst>
          <pc:docMk/>
          <pc:sldMk cId="903402607" sldId="12604"/>
        </pc:sldMkLst>
      </pc:sldChg>
      <pc:sldChg chg="modSp add mod ord modNotesTx">
        <pc:chgData name="Bernhard Dunst" userId="cfe2aa6f-ccba-4122-bdf4-020bab4cdf31" providerId="ADAL" clId="{1221E2D9-DA88-4D6D-8A71-FE2FF040A00B}" dt="2025-05-09T13:52:44.120" v="18029" actId="2711"/>
        <pc:sldMkLst>
          <pc:docMk/>
          <pc:sldMk cId="1706214282" sldId="12634"/>
        </pc:sldMkLst>
        <pc:spChg chg="mod">
          <ac:chgData name="Bernhard Dunst" userId="cfe2aa6f-ccba-4122-bdf4-020bab4cdf31" providerId="ADAL" clId="{1221E2D9-DA88-4D6D-8A71-FE2FF040A00B}" dt="2025-05-07T08:53:10.493" v="13573" actId="790"/>
          <ac:spMkLst>
            <pc:docMk/>
            <pc:sldMk cId="1706214282" sldId="12634"/>
            <ac:spMk id="2" creationId="{E4B29885-25B0-1BF9-11E9-D4A1B7CCCA4E}"/>
          </ac:spMkLst>
        </pc:spChg>
        <pc:spChg chg="mod">
          <ac:chgData name="Bernhard Dunst" userId="cfe2aa6f-ccba-4122-bdf4-020bab4cdf31" providerId="ADAL" clId="{1221E2D9-DA88-4D6D-8A71-FE2FF040A00B}" dt="2025-05-07T08:51:18.963" v="13543" actId="20577"/>
          <ac:spMkLst>
            <pc:docMk/>
            <pc:sldMk cId="1706214282" sldId="12634"/>
            <ac:spMk id="3" creationId="{FC41F1E6-204A-F1AB-96A1-820015DF71E5}"/>
          </ac:spMkLst>
        </pc:spChg>
      </pc:sldChg>
      <pc:sldChg chg="modSp add mod ord modNotesTx">
        <pc:chgData name="Bernhard Dunst" userId="cfe2aa6f-ccba-4122-bdf4-020bab4cdf31" providerId="ADAL" clId="{1221E2D9-DA88-4D6D-8A71-FE2FF040A00B}" dt="2025-05-09T13:52:35.386" v="18027" actId="404"/>
        <pc:sldMkLst>
          <pc:docMk/>
          <pc:sldMk cId="3389110831" sldId="12637"/>
        </pc:sldMkLst>
        <pc:spChg chg="mod">
          <ac:chgData name="Bernhard Dunst" userId="cfe2aa6f-ccba-4122-bdf4-020bab4cdf31" providerId="ADAL" clId="{1221E2D9-DA88-4D6D-8A71-FE2FF040A00B}" dt="2025-04-16T11:09:17.714" v="3752" actId="790"/>
          <ac:spMkLst>
            <pc:docMk/>
            <pc:sldMk cId="3389110831" sldId="12637"/>
            <ac:spMk id="2" creationId="{53EA41BE-A2FC-93F8-E0D4-CEF9F33E360C}"/>
          </ac:spMkLst>
        </pc:spChg>
        <pc:spChg chg="mod">
          <ac:chgData name="Bernhard Dunst" userId="cfe2aa6f-ccba-4122-bdf4-020bab4cdf31" providerId="ADAL" clId="{1221E2D9-DA88-4D6D-8A71-FE2FF040A00B}" dt="2025-04-16T11:09:17.714" v="3752" actId="790"/>
          <ac:spMkLst>
            <pc:docMk/>
            <pc:sldMk cId="3389110831" sldId="12637"/>
            <ac:spMk id="10" creationId="{DB90D98B-A532-1E74-186B-EC027A75A451}"/>
          </ac:spMkLst>
        </pc:spChg>
        <pc:spChg chg="mod">
          <ac:chgData name="Bernhard Dunst" userId="cfe2aa6f-ccba-4122-bdf4-020bab4cdf31" providerId="ADAL" clId="{1221E2D9-DA88-4D6D-8A71-FE2FF040A00B}" dt="2025-04-16T11:09:17.714" v="3752" actId="790"/>
          <ac:spMkLst>
            <pc:docMk/>
            <pc:sldMk cId="3389110831" sldId="12637"/>
            <ac:spMk id="13" creationId="{F14C84CB-7953-24A5-6A69-E1943E786363}"/>
          </ac:spMkLst>
        </pc:spChg>
        <pc:spChg chg="mod">
          <ac:chgData name="Bernhard Dunst" userId="cfe2aa6f-ccba-4122-bdf4-020bab4cdf31" providerId="ADAL" clId="{1221E2D9-DA88-4D6D-8A71-FE2FF040A00B}" dt="2025-04-16T11:09:17.714" v="3752" actId="790"/>
          <ac:spMkLst>
            <pc:docMk/>
            <pc:sldMk cId="3389110831" sldId="12637"/>
            <ac:spMk id="16" creationId="{D5AC38B3-F1C8-A64D-CB9E-EFFDE245FA31}"/>
          </ac:spMkLst>
        </pc:spChg>
        <pc:spChg chg="mod">
          <ac:chgData name="Bernhard Dunst" userId="cfe2aa6f-ccba-4122-bdf4-020bab4cdf31" providerId="ADAL" clId="{1221E2D9-DA88-4D6D-8A71-FE2FF040A00B}" dt="2025-04-16T11:09:17.714" v="3752" actId="790"/>
          <ac:spMkLst>
            <pc:docMk/>
            <pc:sldMk cId="3389110831" sldId="12637"/>
            <ac:spMk id="20" creationId="{FD1CD357-EB1A-3487-BEC4-F7AEBAD46EE9}"/>
          </ac:spMkLst>
        </pc:spChg>
      </pc:sldChg>
      <pc:sldChg chg="modSp add mod ord modNotesTx">
        <pc:chgData name="Bernhard Dunst" userId="cfe2aa6f-ccba-4122-bdf4-020bab4cdf31" providerId="ADAL" clId="{1221E2D9-DA88-4D6D-8A71-FE2FF040A00B}" dt="2025-05-09T13:52:53.617" v="18031" actId="2711"/>
        <pc:sldMkLst>
          <pc:docMk/>
          <pc:sldMk cId="4278356472" sldId="12638"/>
        </pc:sldMkLst>
        <pc:spChg chg="mod">
          <ac:chgData name="Bernhard Dunst" userId="cfe2aa6f-ccba-4122-bdf4-020bab4cdf31" providerId="ADAL" clId="{1221E2D9-DA88-4D6D-8A71-FE2FF040A00B}" dt="2025-05-07T08:53:21.511" v="13586" actId="20577"/>
          <ac:spMkLst>
            <pc:docMk/>
            <pc:sldMk cId="4278356472" sldId="12638"/>
            <ac:spMk id="2" creationId="{D4FA0899-8098-F55A-4C21-02D61D888658}"/>
          </ac:spMkLst>
        </pc:spChg>
        <pc:spChg chg="mod">
          <ac:chgData name="Bernhard Dunst" userId="cfe2aa6f-ccba-4122-bdf4-020bab4cdf31" providerId="ADAL" clId="{1221E2D9-DA88-4D6D-8A71-FE2FF040A00B}" dt="2025-04-16T11:11:23.958" v="3908" actId="20577"/>
          <ac:spMkLst>
            <pc:docMk/>
            <pc:sldMk cId="4278356472" sldId="12638"/>
            <ac:spMk id="3" creationId="{483097B5-37A2-EF0D-6771-1B53DD757D17}"/>
          </ac:spMkLst>
        </pc:spChg>
      </pc:sldChg>
      <pc:sldChg chg="modSp add mod ord modNotesTx">
        <pc:chgData name="Bernhard Dunst" userId="cfe2aa6f-ccba-4122-bdf4-020bab4cdf31" providerId="ADAL" clId="{1221E2D9-DA88-4D6D-8A71-FE2FF040A00B}" dt="2025-05-09T13:53:02.227" v="18033" actId="2711"/>
        <pc:sldMkLst>
          <pc:docMk/>
          <pc:sldMk cId="1619380428" sldId="12639"/>
        </pc:sldMkLst>
        <pc:spChg chg="mod">
          <ac:chgData name="Bernhard Dunst" userId="cfe2aa6f-ccba-4122-bdf4-020bab4cdf31" providerId="ADAL" clId="{1221E2D9-DA88-4D6D-8A71-FE2FF040A00B}" dt="2025-05-07T08:53:54.719" v="13606" actId="313"/>
          <ac:spMkLst>
            <pc:docMk/>
            <pc:sldMk cId="1619380428" sldId="12639"/>
            <ac:spMk id="2" creationId="{2ADB55CA-AE43-A7E0-8072-3BDD49E6C7E5}"/>
          </ac:spMkLst>
        </pc:spChg>
        <pc:spChg chg="mod">
          <ac:chgData name="Bernhard Dunst" userId="cfe2aa6f-ccba-4122-bdf4-020bab4cdf31" providerId="ADAL" clId="{1221E2D9-DA88-4D6D-8A71-FE2FF040A00B}" dt="2025-05-05T08:27:05.568" v="11246" actId="20577"/>
          <ac:spMkLst>
            <pc:docMk/>
            <pc:sldMk cId="1619380428" sldId="12639"/>
            <ac:spMk id="3" creationId="{F1C40939-6D3F-A228-A852-BAC33D854A86}"/>
          </ac:spMkLst>
        </pc:spChg>
      </pc:sldChg>
      <pc:sldChg chg="modSp add mod ord modNotesTx">
        <pc:chgData name="Bernhard Dunst" userId="cfe2aa6f-ccba-4122-bdf4-020bab4cdf31" providerId="ADAL" clId="{1221E2D9-DA88-4D6D-8A71-FE2FF040A00B}" dt="2025-05-09T13:53:20.975" v="18037" actId="2711"/>
        <pc:sldMkLst>
          <pc:docMk/>
          <pc:sldMk cId="2860784984" sldId="12640"/>
        </pc:sldMkLst>
        <pc:spChg chg="mod">
          <ac:chgData name="Bernhard Dunst" userId="cfe2aa6f-ccba-4122-bdf4-020bab4cdf31" providerId="ADAL" clId="{1221E2D9-DA88-4D6D-8A71-FE2FF040A00B}" dt="2025-04-29T14:52:04.112" v="5649" actId="20577"/>
          <ac:spMkLst>
            <pc:docMk/>
            <pc:sldMk cId="2860784984" sldId="12640"/>
            <ac:spMk id="2" creationId="{280240FB-B58B-D869-409D-76F98EA2DCE4}"/>
          </ac:spMkLst>
        </pc:spChg>
        <pc:spChg chg="mod">
          <ac:chgData name="Bernhard Dunst" userId="cfe2aa6f-ccba-4122-bdf4-020bab4cdf31" providerId="ADAL" clId="{1221E2D9-DA88-4D6D-8A71-FE2FF040A00B}" dt="2025-04-29T14:51:10.913" v="5616" actId="20577"/>
          <ac:spMkLst>
            <pc:docMk/>
            <pc:sldMk cId="2860784984" sldId="12640"/>
            <ac:spMk id="3" creationId="{C2FCBBCB-E0C8-043A-08AE-88217D05E7F5}"/>
          </ac:spMkLst>
        </pc:spChg>
      </pc:sldChg>
      <pc:sldChg chg="del">
        <pc:chgData name="Bernhard Dunst" userId="cfe2aa6f-ccba-4122-bdf4-020bab4cdf31" providerId="ADAL" clId="{1221E2D9-DA88-4D6D-8A71-FE2FF040A00B}" dt="2025-04-10T11:31:17.755" v="1540" actId="47"/>
        <pc:sldMkLst>
          <pc:docMk/>
          <pc:sldMk cId="0" sldId="12649"/>
        </pc:sldMkLst>
      </pc:sldChg>
      <pc:sldChg chg="modSp add mod ord setBg modAnim modShow modNotesTx">
        <pc:chgData name="Bernhard Dunst" userId="cfe2aa6f-ccba-4122-bdf4-020bab4cdf31" providerId="ADAL" clId="{1221E2D9-DA88-4D6D-8A71-FE2FF040A00B}" dt="2025-05-09T13:52:26.609" v="18023" actId="255"/>
        <pc:sldMkLst>
          <pc:docMk/>
          <pc:sldMk cId="148889016" sldId="12669"/>
        </pc:sldMkLst>
        <pc:spChg chg="mod">
          <ac:chgData name="Bernhard Dunst" userId="cfe2aa6f-ccba-4122-bdf4-020bab4cdf31" providerId="ADAL" clId="{1221E2D9-DA88-4D6D-8A71-FE2FF040A00B}" dt="2025-05-07T08:47:36.353" v="13374" actId="6549"/>
          <ac:spMkLst>
            <pc:docMk/>
            <pc:sldMk cId="148889016" sldId="12669"/>
            <ac:spMk id="3" creationId="{CF283A3D-5196-454B-7124-97A8A0E8B8E8}"/>
          </ac:spMkLst>
        </pc:spChg>
        <pc:spChg chg="mod">
          <ac:chgData name="Bernhard Dunst" userId="cfe2aa6f-ccba-4122-bdf4-020bab4cdf31" providerId="ADAL" clId="{1221E2D9-DA88-4D6D-8A71-FE2FF040A00B}" dt="2025-04-22T10:06:47.322" v="4382" actId="1038"/>
          <ac:spMkLst>
            <pc:docMk/>
            <pc:sldMk cId="148889016" sldId="12669"/>
            <ac:spMk id="5" creationId="{EB2A39FB-1302-A524-96A7-5CA7EEFABF7A}"/>
          </ac:spMkLst>
        </pc:spChg>
      </pc:sldChg>
      <pc:sldChg chg="modSp add del mod modShow modNotesTx">
        <pc:chgData name="Bernhard Dunst" userId="cfe2aa6f-ccba-4122-bdf4-020bab4cdf31" providerId="ADAL" clId="{1221E2D9-DA88-4D6D-8A71-FE2FF040A00B}" dt="2025-04-28T08:02:21.781" v="4818" actId="47"/>
        <pc:sldMkLst>
          <pc:docMk/>
          <pc:sldMk cId="3945608685" sldId="12670"/>
        </pc:sldMkLst>
      </pc:sldChg>
      <pc:sldChg chg="modSp add mod modNotesTx">
        <pc:chgData name="Bernhard Dunst" userId="cfe2aa6f-ccba-4122-bdf4-020bab4cdf31" providerId="ADAL" clId="{1221E2D9-DA88-4D6D-8A71-FE2FF040A00B}" dt="2025-05-09T13:48:40.917" v="17977" actId="6549"/>
        <pc:sldMkLst>
          <pc:docMk/>
          <pc:sldMk cId="1428403701" sldId="12671"/>
        </pc:sldMkLst>
        <pc:spChg chg="mod">
          <ac:chgData name="Bernhard Dunst" userId="cfe2aa6f-ccba-4122-bdf4-020bab4cdf31" providerId="ADAL" clId="{1221E2D9-DA88-4D6D-8A71-FE2FF040A00B}" dt="2025-05-07T08:34:56.077" v="13273" actId="20577"/>
          <ac:spMkLst>
            <pc:docMk/>
            <pc:sldMk cId="1428403701" sldId="12671"/>
            <ac:spMk id="5" creationId="{D3BDEDB3-A9BE-6483-36E3-7BABF23142A7}"/>
          </ac:spMkLst>
        </pc:spChg>
      </pc:sldChg>
      <pc:sldChg chg="del">
        <pc:chgData name="Bernhard Dunst" userId="cfe2aa6f-ccba-4122-bdf4-020bab4cdf31" providerId="ADAL" clId="{1221E2D9-DA88-4D6D-8A71-FE2FF040A00B}" dt="2025-04-10T11:31:15.466" v="1539" actId="47"/>
        <pc:sldMkLst>
          <pc:docMk/>
          <pc:sldMk cId="0" sldId="12677"/>
        </pc:sldMkLst>
      </pc:sldChg>
      <pc:sldChg chg="addSp delSp modSp mod modNotesTx">
        <pc:chgData name="Bernhard Dunst" userId="cfe2aa6f-ccba-4122-bdf4-020bab4cdf31" providerId="ADAL" clId="{1221E2D9-DA88-4D6D-8A71-FE2FF040A00B}" dt="2025-05-09T13:48:21.490" v="17972" actId="2711"/>
        <pc:sldMkLst>
          <pc:docMk/>
          <pc:sldMk cId="0" sldId="12689"/>
        </pc:sldMkLst>
        <pc:spChg chg="add mod">
          <ac:chgData name="Bernhard Dunst" userId="cfe2aa6f-ccba-4122-bdf4-020bab4cdf31" providerId="ADAL" clId="{1221E2D9-DA88-4D6D-8A71-FE2FF040A00B}" dt="2025-05-08T13:28:32.246" v="15057" actId="14100"/>
          <ac:spMkLst>
            <pc:docMk/>
            <pc:sldMk cId="0" sldId="12689"/>
            <ac:spMk id="2" creationId="{C8CF22C6-3206-E837-BD9A-0B92F9D78829}"/>
          </ac:spMkLst>
        </pc:spChg>
        <pc:spChg chg="mod">
          <ac:chgData name="Bernhard Dunst" userId="cfe2aa6f-ccba-4122-bdf4-020bab4cdf31" providerId="ADAL" clId="{1221E2D9-DA88-4D6D-8A71-FE2FF040A00B}" dt="2025-04-10T08:13:42.365" v="12" actId="20577"/>
          <ac:spMkLst>
            <pc:docMk/>
            <pc:sldMk cId="0" sldId="12689"/>
            <ac:spMk id="55299" creationId="{427E237D-10AC-78E0-75F2-CACEAC82B757}"/>
          </ac:spMkLst>
        </pc:spChg>
      </pc:sldChg>
      <pc:sldChg chg="addSp modSp del mod ord modShow">
        <pc:chgData name="Bernhard Dunst" userId="cfe2aa6f-ccba-4122-bdf4-020bab4cdf31" providerId="ADAL" clId="{1221E2D9-DA88-4D6D-8A71-FE2FF040A00B}" dt="2025-04-28T08:02:13.280" v="4816" actId="47"/>
        <pc:sldMkLst>
          <pc:docMk/>
          <pc:sldMk cId="0" sldId="12692"/>
        </pc:sldMkLst>
      </pc:sldChg>
      <pc:sldChg chg="modSp del mod ord modShow modNotesTx">
        <pc:chgData name="Bernhard Dunst" userId="cfe2aa6f-ccba-4122-bdf4-020bab4cdf31" providerId="ADAL" clId="{1221E2D9-DA88-4D6D-8A71-FE2FF040A00B}" dt="2025-04-28T08:02:26.519" v="4819" actId="47"/>
        <pc:sldMkLst>
          <pc:docMk/>
          <pc:sldMk cId="329131715" sldId="12693"/>
        </pc:sldMkLst>
      </pc:sldChg>
      <pc:sldChg chg="addSp delSp modSp add del mod ord modShow modNotesTx">
        <pc:chgData name="Bernhard Dunst" userId="cfe2aa6f-ccba-4122-bdf4-020bab4cdf31" providerId="ADAL" clId="{1221E2D9-DA88-4D6D-8A71-FE2FF040A00B}" dt="2025-05-07T08:03:44.625" v="12487" actId="47"/>
        <pc:sldMkLst>
          <pc:docMk/>
          <pc:sldMk cId="3213414224" sldId="12694"/>
        </pc:sldMkLst>
      </pc:sldChg>
      <pc:sldChg chg="addSp delSp modSp new mod ord modNotesTx">
        <pc:chgData name="Bernhard Dunst" userId="cfe2aa6f-ccba-4122-bdf4-020bab4cdf31" providerId="ADAL" clId="{1221E2D9-DA88-4D6D-8A71-FE2FF040A00B}" dt="2025-05-09T13:49:31.638" v="17990" actId="255"/>
        <pc:sldMkLst>
          <pc:docMk/>
          <pc:sldMk cId="2657226856" sldId="12695"/>
        </pc:sldMkLst>
        <pc:spChg chg="mod">
          <ac:chgData name="Bernhard Dunst" userId="cfe2aa6f-ccba-4122-bdf4-020bab4cdf31" providerId="ADAL" clId="{1221E2D9-DA88-4D6D-8A71-FE2FF040A00B}" dt="2025-05-09T13:37:53.364" v="17530" actId="6549"/>
          <ac:spMkLst>
            <pc:docMk/>
            <pc:sldMk cId="2657226856" sldId="12695"/>
            <ac:spMk id="3" creationId="{C8E5606A-AAD9-73CC-3F55-4010D28350C8}"/>
          </ac:spMkLst>
        </pc:spChg>
        <pc:spChg chg="mod">
          <ac:chgData name="Bernhard Dunst" userId="cfe2aa6f-ccba-4122-bdf4-020bab4cdf31" providerId="ADAL" clId="{1221E2D9-DA88-4D6D-8A71-FE2FF040A00B}" dt="2025-04-10T09:38:31.294" v="888" actId="14100"/>
          <ac:spMkLst>
            <pc:docMk/>
            <pc:sldMk cId="2657226856" sldId="12695"/>
            <ac:spMk id="4" creationId="{699EA812-BD5B-795F-5861-3D474FBE2362}"/>
          </ac:spMkLst>
        </pc:spChg>
        <pc:picChg chg="add mod">
          <ac:chgData name="Bernhard Dunst" userId="cfe2aa6f-ccba-4122-bdf4-020bab4cdf31" providerId="ADAL" clId="{1221E2D9-DA88-4D6D-8A71-FE2FF040A00B}" dt="2025-04-10T09:06:34.880" v="619" actId="27614"/>
          <ac:picMkLst>
            <pc:docMk/>
            <pc:sldMk cId="2657226856" sldId="12695"/>
            <ac:picMk id="10" creationId="{F3739213-38D0-EAE5-9524-3FF21540CE1F}"/>
          </ac:picMkLst>
        </pc:picChg>
      </pc:sldChg>
      <pc:sldChg chg="addSp delSp modSp add del mod ord modShow modNotesTx">
        <pc:chgData name="Bernhard Dunst" userId="cfe2aa6f-ccba-4122-bdf4-020bab4cdf31" providerId="ADAL" clId="{1221E2D9-DA88-4D6D-8A71-FE2FF040A00B}" dt="2025-05-07T08:03:47.442" v="12488" actId="47"/>
        <pc:sldMkLst>
          <pc:docMk/>
          <pc:sldMk cId="3431156293" sldId="12696"/>
        </pc:sldMkLst>
      </pc:sldChg>
      <pc:sldChg chg="addSp delSp modSp add mod ord modNotesTx">
        <pc:chgData name="Bernhard Dunst" userId="cfe2aa6f-ccba-4122-bdf4-020bab4cdf31" providerId="ADAL" clId="{1221E2D9-DA88-4D6D-8A71-FE2FF040A00B}" dt="2025-05-09T13:51:11.710" v="18007" actId="20577"/>
        <pc:sldMkLst>
          <pc:docMk/>
          <pc:sldMk cId="677937860" sldId="12697"/>
        </pc:sldMkLst>
        <pc:spChg chg="mod">
          <ac:chgData name="Bernhard Dunst" userId="cfe2aa6f-ccba-4122-bdf4-020bab4cdf31" providerId="ADAL" clId="{1221E2D9-DA88-4D6D-8A71-FE2FF040A00B}" dt="2025-05-05T07:52:01.452" v="10439" actId="6549"/>
          <ac:spMkLst>
            <pc:docMk/>
            <pc:sldMk cId="677937860" sldId="12697"/>
            <ac:spMk id="3" creationId="{2EB53B80-486D-1A12-27DA-C43A6066ECC4}"/>
          </ac:spMkLst>
        </pc:spChg>
        <pc:spChg chg="mod">
          <ac:chgData name="Bernhard Dunst" userId="cfe2aa6f-ccba-4122-bdf4-020bab4cdf31" providerId="ADAL" clId="{1221E2D9-DA88-4D6D-8A71-FE2FF040A00B}" dt="2025-04-10T09:08:28.156" v="665" actId="20577"/>
          <ac:spMkLst>
            <pc:docMk/>
            <pc:sldMk cId="677937860" sldId="12697"/>
            <ac:spMk id="4" creationId="{6E65D87A-2121-C5BA-34D5-6E5DDE4B0838}"/>
          </ac:spMkLst>
        </pc:spChg>
        <pc:picChg chg="add mod">
          <ac:chgData name="Bernhard Dunst" userId="cfe2aa6f-ccba-4122-bdf4-020bab4cdf31" providerId="ADAL" clId="{1221E2D9-DA88-4D6D-8A71-FE2FF040A00B}" dt="2025-04-10T09:10:42.737" v="673"/>
          <ac:picMkLst>
            <pc:docMk/>
            <pc:sldMk cId="677937860" sldId="12697"/>
            <ac:picMk id="12" creationId="{734DC257-6BCA-1D43-E05F-8CC7A74D6C43}"/>
          </ac:picMkLst>
        </pc:picChg>
      </pc:sldChg>
      <pc:sldChg chg="addSp delSp modSp add del mod ord modShow modNotesTx">
        <pc:chgData name="Bernhard Dunst" userId="cfe2aa6f-ccba-4122-bdf4-020bab4cdf31" providerId="ADAL" clId="{1221E2D9-DA88-4D6D-8A71-FE2FF040A00B}" dt="2025-04-16T09:10:21.797" v="2968" actId="47"/>
        <pc:sldMkLst>
          <pc:docMk/>
          <pc:sldMk cId="870378838" sldId="12698"/>
        </pc:sldMkLst>
      </pc:sldChg>
      <pc:sldChg chg="add del">
        <pc:chgData name="Bernhard Dunst" userId="cfe2aa6f-ccba-4122-bdf4-020bab4cdf31" providerId="ADAL" clId="{1221E2D9-DA88-4D6D-8A71-FE2FF040A00B}" dt="2025-04-10T09:12:37.754" v="678" actId="47"/>
        <pc:sldMkLst>
          <pc:docMk/>
          <pc:sldMk cId="262709083" sldId="12699"/>
        </pc:sldMkLst>
      </pc:sldChg>
      <pc:sldChg chg="add del ord">
        <pc:chgData name="Bernhard Dunst" userId="cfe2aa6f-ccba-4122-bdf4-020bab4cdf31" providerId="ADAL" clId="{1221E2D9-DA88-4D6D-8A71-FE2FF040A00B}" dt="2025-04-10T11:39:31.439" v="1826" actId="47"/>
        <pc:sldMkLst>
          <pc:docMk/>
          <pc:sldMk cId="3899474330" sldId="12699"/>
        </pc:sldMkLst>
      </pc:sldChg>
      <pc:sldChg chg="addSp delSp modSp new del mod ord">
        <pc:chgData name="Bernhard Dunst" userId="cfe2aa6f-ccba-4122-bdf4-020bab4cdf31" providerId="ADAL" clId="{1221E2D9-DA88-4D6D-8A71-FE2FF040A00B}" dt="2025-04-16T08:42:39.610" v="2602" actId="2696"/>
        <pc:sldMkLst>
          <pc:docMk/>
          <pc:sldMk cId="2637441165" sldId="12700"/>
        </pc:sldMkLst>
      </pc:sldChg>
      <pc:sldChg chg="new del">
        <pc:chgData name="Bernhard Dunst" userId="cfe2aa6f-ccba-4122-bdf4-020bab4cdf31" providerId="ADAL" clId="{1221E2D9-DA88-4D6D-8A71-FE2FF040A00B}" dt="2025-04-10T11:33:09.028" v="1546" actId="47"/>
        <pc:sldMkLst>
          <pc:docMk/>
          <pc:sldMk cId="2973282132" sldId="12700"/>
        </pc:sldMkLst>
      </pc:sldChg>
      <pc:sldChg chg="modSp add mod modNotesTx">
        <pc:chgData name="Bernhard Dunst" userId="cfe2aa6f-ccba-4122-bdf4-020bab4cdf31" providerId="ADAL" clId="{1221E2D9-DA88-4D6D-8A71-FE2FF040A00B}" dt="2025-05-09T13:53:52.144" v="18044" actId="255"/>
        <pc:sldMkLst>
          <pc:docMk/>
          <pc:sldMk cId="1694138128" sldId="12701"/>
        </pc:sldMkLst>
        <pc:spChg chg="mod">
          <ac:chgData name="Bernhard Dunst" userId="cfe2aa6f-ccba-4122-bdf4-020bab4cdf31" providerId="ADAL" clId="{1221E2D9-DA88-4D6D-8A71-FE2FF040A00B}" dt="2025-04-16T07:46:00.625" v="2406" actId="20577"/>
          <ac:spMkLst>
            <pc:docMk/>
            <pc:sldMk cId="1694138128" sldId="12701"/>
            <ac:spMk id="2" creationId="{0744D132-2505-285D-A8A2-75CC85DA35F3}"/>
          </ac:spMkLst>
        </pc:spChg>
      </pc:sldChg>
      <pc:sldChg chg="modSp add mod modCm modNotesTx">
        <pc:chgData name="Bernhard Dunst" userId="cfe2aa6f-ccba-4122-bdf4-020bab4cdf31" providerId="ADAL" clId="{1221E2D9-DA88-4D6D-8A71-FE2FF040A00B}" dt="2025-05-09T13:54:07.517" v="18047" actId="20577"/>
        <pc:sldMkLst>
          <pc:docMk/>
          <pc:sldMk cId="3660027610" sldId="12702"/>
        </pc:sldMkLst>
        <pc:spChg chg="mod">
          <ac:chgData name="Bernhard Dunst" userId="cfe2aa6f-ccba-4122-bdf4-020bab4cdf31" providerId="ADAL" clId="{1221E2D9-DA88-4D6D-8A71-FE2FF040A00B}" dt="2025-05-09T13:44:25.590" v="17966" actId="20577"/>
          <ac:spMkLst>
            <pc:docMk/>
            <pc:sldMk cId="3660027610" sldId="12702"/>
            <ac:spMk id="2" creationId="{C921A6D1-6496-3F72-4C0F-F939676705B7}"/>
          </ac:spMkLst>
        </pc:spChg>
        <pc:extLst>
          <p:ext xmlns:p="http://schemas.openxmlformats.org/presentationml/2006/main" uri="{D6D511B9-2390-475A-947B-AFAB55BFBCF1}">
            <pc226:cmChg xmlns:pc226="http://schemas.microsoft.com/office/powerpoint/2022/06/main/command" chg="mod">
              <pc226:chgData name="Bernhard Dunst" userId="cfe2aa6f-ccba-4122-bdf4-020bab4cdf31" providerId="ADAL" clId="{1221E2D9-DA88-4D6D-8A71-FE2FF040A00B}" dt="2025-05-09T13:44:25.590" v="17966" actId="20577"/>
              <pc2:cmMkLst xmlns:pc2="http://schemas.microsoft.com/office/powerpoint/2019/9/main/command">
                <pc:docMk/>
                <pc:sldMk cId="3660027610" sldId="12702"/>
                <pc2:cmMk id="{98E91C8F-EFAF-4CF6-8C9E-D5C001661279}"/>
              </pc2:cmMkLst>
            </pc226:cmChg>
          </p:ext>
        </pc:extLst>
      </pc:sldChg>
      <pc:sldChg chg="new del">
        <pc:chgData name="Bernhard Dunst" userId="cfe2aa6f-ccba-4122-bdf4-020bab4cdf31" providerId="ADAL" clId="{1221E2D9-DA88-4D6D-8A71-FE2FF040A00B}" dt="2025-04-16T08:43:16.445" v="2604" actId="680"/>
        <pc:sldMkLst>
          <pc:docMk/>
          <pc:sldMk cId="2694948526" sldId="12703"/>
        </pc:sldMkLst>
      </pc:sldChg>
      <pc:sldChg chg="modSp new mod ord modNotesTx">
        <pc:chgData name="Bernhard Dunst" userId="cfe2aa6f-ccba-4122-bdf4-020bab4cdf31" providerId="ADAL" clId="{1221E2D9-DA88-4D6D-8A71-FE2FF040A00B}" dt="2025-05-09T13:54:39.228" v="18053" actId="6549"/>
        <pc:sldMkLst>
          <pc:docMk/>
          <pc:sldMk cId="3436354011" sldId="12703"/>
        </pc:sldMkLst>
        <pc:spChg chg="mod">
          <ac:chgData name="Bernhard Dunst" userId="cfe2aa6f-ccba-4122-bdf4-020bab4cdf31" providerId="ADAL" clId="{1221E2D9-DA88-4D6D-8A71-FE2FF040A00B}" dt="2025-04-16T08:43:50.721" v="2620" actId="20577"/>
          <ac:spMkLst>
            <pc:docMk/>
            <pc:sldMk cId="3436354011" sldId="12703"/>
            <ac:spMk id="2" creationId="{8ACEF706-93C2-32B0-0017-7D4E88B8BAFF}"/>
          </ac:spMkLst>
        </pc:spChg>
        <pc:spChg chg="mod">
          <ac:chgData name="Bernhard Dunst" userId="cfe2aa6f-ccba-4122-bdf4-020bab4cdf31" providerId="ADAL" clId="{1221E2D9-DA88-4D6D-8A71-FE2FF040A00B}" dt="2025-05-05T08:25:14.155" v="11191" actId="20577"/>
          <ac:spMkLst>
            <pc:docMk/>
            <pc:sldMk cId="3436354011" sldId="12703"/>
            <ac:spMk id="3" creationId="{C3D5AF5F-8C60-9CE3-9ADE-DC9015451FAF}"/>
          </ac:spMkLst>
        </pc:spChg>
        <pc:spChg chg="mod">
          <ac:chgData name="Bernhard Dunst" userId="cfe2aa6f-ccba-4122-bdf4-020bab4cdf31" providerId="ADAL" clId="{1221E2D9-DA88-4D6D-8A71-FE2FF040A00B}" dt="2025-05-05T08:24:26.005" v="11164" actId="6549"/>
          <ac:spMkLst>
            <pc:docMk/>
            <pc:sldMk cId="3436354011" sldId="12703"/>
            <ac:spMk id="4" creationId="{F39A1FC1-6116-BBC5-C046-19F086260367}"/>
          </ac:spMkLst>
        </pc:spChg>
      </pc:sldChg>
      <pc:sldChg chg="add del">
        <pc:chgData name="Bernhard Dunst" userId="cfe2aa6f-ccba-4122-bdf4-020bab4cdf31" providerId="ADAL" clId="{1221E2D9-DA88-4D6D-8A71-FE2FF040A00B}" dt="2025-04-10T11:48:50.268" v="2089"/>
        <pc:sldMkLst>
          <pc:docMk/>
          <pc:sldMk cId="3581944019" sldId="12703"/>
        </pc:sldMkLst>
      </pc:sldChg>
      <pc:sldChg chg="new del">
        <pc:chgData name="Bernhard Dunst" userId="cfe2aa6f-ccba-4122-bdf4-020bab4cdf31" providerId="ADAL" clId="{1221E2D9-DA88-4D6D-8A71-FE2FF040A00B}" dt="2025-04-16T07:31:13.112" v="2183" actId="47"/>
        <pc:sldMkLst>
          <pc:docMk/>
          <pc:sldMk cId="3872726674" sldId="12703"/>
        </pc:sldMkLst>
      </pc:sldChg>
      <pc:sldChg chg="addSp modSp add del mod modShow">
        <pc:chgData name="Bernhard Dunst" userId="cfe2aa6f-ccba-4122-bdf4-020bab4cdf31" providerId="ADAL" clId="{1221E2D9-DA88-4D6D-8A71-FE2FF040A00B}" dt="2025-04-28T06:22:34.172" v="4650" actId="47"/>
        <pc:sldMkLst>
          <pc:docMk/>
          <pc:sldMk cId="1603599504" sldId="12704"/>
        </pc:sldMkLst>
      </pc:sldChg>
      <pc:sldChg chg="add del">
        <pc:chgData name="Bernhard Dunst" userId="cfe2aa6f-ccba-4122-bdf4-020bab4cdf31" providerId="ADAL" clId="{1221E2D9-DA88-4D6D-8A71-FE2FF040A00B}" dt="2025-04-28T08:04:59.529" v="4881" actId="47"/>
        <pc:sldMkLst>
          <pc:docMk/>
          <pc:sldMk cId="313521908" sldId="12709"/>
        </pc:sldMkLst>
      </pc:sldChg>
      <pc:sldChg chg="add del">
        <pc:chgData name="Bernhard Dunst" userId="cfe2aa6f-ccba-4122-bdf4-020bab4cdf31" providerId="ADAL" clId="{1221E2D9-DA88-4D6D-8A71-FE2FF040A00B}" dt="2025-04-28T08:04:55.081" v="4879" actId="47"/>
        <pc:sldMkLst>
          <pc:docMk/>
          <pc:sldMk cId="3682068501" sldId="12711"/>
        </pc:sldMkLst>
      </pc:sldChg>
      <pc:sldChg chg="add del">
        <pc:chgData name="Bernhard Dunst" userId="cfe2aa6f-ccba-4122-bdf4-020bab4cdf31" providerId="ADAL" clId="{1221E2D9-DA88-4D6D-8A71-FE2FF040A00B}" dt="2025-04-28T08:05:13.588" v="4882" actId="47"/>
        <pc:sldMkLst>
          <pc:docMk/>
          <pc:sldMk cId="1307290135" sldId="12723"/>
        </pc:sldMkLst>
      </pc:sldChg>
      <pc:sldChg chg="modSp add del mod">
        <pc:chgData name="Bernhard Dunst" userId="cfe2aa6f-ccba-4122-bdf4-020bab4cdf31" providerId="ADAL" clId="{1221E2D9-DA88-4D6D-8A71-FE2FF040A00B}" dt="2025-04-16T09:32:30.361" v="3445" actId="47"/>
        <pc:sldMkLst>
          <pc:docMk/>
          <pc:sldMk cId="2919279116" sldId="12725"/>
        </pc:sldMkLst>
      </pc:sldChg>
      <pc:sldChg chg="addSp delSp modSp add mod ord modNotesTx">
        <pc:chgData name="Bernhard Dunst" userId="cfe2aa6f-ccba-4122-bdf4-020bab4cdf31" providerId="ADAL" clId="{1221E2D9-DA88-4D6D-8A71-FE2FF040A00B}" dt="2025-05-09T14:00:26.795" v="18089" actId="20577"/>
        <pc:sldMkLst>
          <pc:docMk/>
          <pc:sldMk cId="561061932" sldId="12726"/>
        </pc:sldMkLst>
        <pc:spChg chg="mod">
          <ac:chgData name="Bernhard Dunst" userId="cfe2aa6f-ccba-4122-bdf4-020bab4cdf31" providerId="ADAL" clId="{1221E2D9-DA88-4D6D-8A71-FE2FF040A00B}" dt="2025-05-05T08:08:49.222" v="10925" actId="6549"/>
          <ac:spMkLst>
            <pc:docMk/>
            <pc:sldMk cId="561061932" sldId="12726"/>
            <ac:spMk id="3" creationId="{AE290631-F858-9335-859B-DA03416EBF1E}"/>
          </ac:spMkLst>
        </pc:spChg>
        <pc:spChg chg="mod">
          <ac:chgData name="Bernhard Dunst" userId="cfe2aa6f-ccba-4122-bdf4-020bab4cdf31" providerId="ADAL" clId="{1221E2D9-DA88-4D6D-8A71-FE2FF040A00B}" dt="2025-05-05T08:08:32.326" v="10922" actId="20577"/>
          <ac:spMkLst>
            <pc:docMk/>
            <pc:sldMk cId="561061932" sldId="12726"/>
            <ac:spMk id="4" creationId="{514206F0-A96F-4AA9-DAF2-F6CB4DB604AA}"/>
          </ac:spMkLst>
        </pc:spChg>
        <pc:picChg chg="add mod">
          <ac:chgData name="Bernhard Dunst" userId="cfe2aa6f-ccba-4122-bdf4-020bab4cdf31" providerId="ADAL" clId="{1221E2D9-DA88-4D6D-8A71-FE2FF040A00B}" dt="2025-04-16T09:29:17.751" v="3363" actId="1076"/>
          <ac:picMkLst>
            <pc:docMk/>
            <pc:sldMk cId="561061932" sldId="12726"/>
            <ac:picMk id="6" creationId="{6E03F161-F595-D4AC-398A-A8FBE812325E}"/>
          </ac:picMkLst>
        </pc:picChg>
      </pc:sldChg>
      <pc:sldChg chg="modSp add mod modCm modNotesTx">
        <pc:chgData name="Bernhard Dunst" userId="cfe2aa6f-ccba-4122-bdf4-020bab4cdf31" providerId="ADAL" clId="{1221E2D9-DA88-4D6D-8A71-FE2FF040A00B}" dt="2025-05-09T13:54:26.824" v="18049" actId="255"/>
        <pc:sldMkLst>
          <pc:docMk/>
          <pc:sldMk cId="2345636792" sldId="12727"/>
        </pc:sldMkLst>
        <pc:spChg chg="mod">
          <ac:chgData name="Bernhard Dunst" userId="cfe2aa6f-ccba-4122-bdf4-020bab4cdf31" providerId="ADAL" clId="{1221E2D9-DA88-4D6D-8A71-FE2FF040A00B}" dt="2025-04-16T11:05:59.178" v="3739" actId="207"/>
          <ac:spMkLst>
            <pc:docMk/>
            <pc:sldMk cId="2345636792" sldId="12727"/>
            <ac:spMk id="2" creationId="{F59FA8B0-5ABE-36AB-32E3-D14E0A136B97}"/>
          </ac:spMkLst>
        </pc:spChg>
        <pc:extLst>
          <p:ext xmlns:p="http://schemas.openxmlformats.org/presentationml/2006/main" uri="{D6D511B9-2390-475A-947B-AFAB55BFBCF1}">
            <pc226:cmChg xmlns:pc226="http://schemas.microsoft.com/office/powerpoint/2022/06/main/command" chg="mod">
              <pc226:chgData name="Bernhard Dunst" userId="cfe2aa6f-ccba-4122-bdf4-020bab4cdf31" providerId="ADAL" clId="{1221E2D9-DA88-4D6D-8A71-FE2FF040A00B}" dt="2025-04-16T11:03:11.905" v="3682" actId="20577"/>
              <pc2:cmMkLst xmlns:pc2="http://schemas.microsoft.com/office/powerpoint/2019/9/main/command">
                <pc:docMk/>
                <pc:sldMk cId="2345636792" sldId="12727"/>
                <pc2:cmMk id="{4B1D069E-0C45-4BE6-8927-DFC36C0CC318}"/>
              </pc2:cmMkLst>
            </pc226:cmChg>
          </p:ext>
        </pc:extLst>
      </pc:sldChg>
      <pc:sldChg chg="addSp delSp modSp add mod ord modNotesTx">
        <pc:chgData name="Bernhard Dunst" userId="cfe2aa6f-ccba-4122-bdf4-020bab4cdf31" providerId="ADAL" clId="{1221E2D9-DA88-4D6D-8A71-FE2FF040A00B}" dt="2025-05-09T13:57:14.890" v="18082" actId="6549"/>
        <pc:sldMkLst>
          <pc:docMk/>
          <pc:sldMk cId="444640258" sldId="12728"/>
        </pc:sldMkLst>
        <pc:spChg chg="mod">
          <ac:chgData name="Bernhard Dunst" userId="cfe2aa6f-ccba-4122-bdf4-020bab4cdf31" providerId="ADAL" clId="{1221E2D9-DA88-4D6D-8A71-FE2FF040A00B}" dt="2025-05-07T08:19:40.418" v="12984" actId="20577"/>
          <ac:spMkLst>
            <pc:docMk/>
            <pc:sldMk cId="444640258" sldId="12728"/>
            <ac:spMk id="3" creationId="{A8AEF77F-4FD6-3B4B-5D02-5D0A7A64155F}"/>
          </ac:spMkLst>
        </pc:spChg>
        <pc:spChg chg="mod">
          <ac:chgData name="Bernhard Dunst" userId="cfe2aa6f-ccba-4122-bdf4-020bab4cdf31" providerId="ADAL" clId="{1221E2D9-DA88-4D6D-8A71-FE2FF040A00B}" dt="2025-04-28T11:32:16.432" v="4960" actId="20577"/>
          <ac:spMkLst>
            <pc:docMk/>
            <pc:sldMk cId="444640258" sldId="12728"/>
            <ac:spMk id="4" creationId="{AFFDB02B-D88A-073B-A950-B6D15E3225AF}"/>
          </ac:spMkLst>
        </pc:spChg>
        <pc:picChg chg="add mod">
          <ac:chgData name="Bernhard Dunst" userId="cfe2aa6f-ccba-4122-bdf4-020bab4cdf31" providerId="ADAL" clId="{1221E2D9-DA88-4D6D-8A71-FE2FF040A00B}" dt="2025-04-28T11:33:24.176" v="5013" actId="27614"/>
          <ac:picMkLst>
            <pc:docMk/>
            <pc:sldMk cId="444640258" sldId="12728"/>
            <ac:picMk id="7" creationId="{AE9C6599-AA45-CF56-542D-97BDEDC6EE73}"/>
          </ac:picMkLst>
        </pc:picChg>
      </pc:sldChg>
      <pc:sldChg chg="add del">
        <pc:chgData name="Bernhard Dunst" userId="cfe2aa6f-ccba-4122-bdf4-020bab4cdf31" providerId="ADAL" clId="{1221E2D9-DA88-4D6D-8A71-FE2FF040A00B}" dt="2025-04-28T08:04:55.081" v="4879" actId="47"/>
        <pc:sldMkLst>
          <pc:docMk/>
          <pc:sldMk cId="4020249071" sldId="12728"/>
        </pc:sldMkLst>
      </pc:sldChg>
      <pc:sldChg chg="add del">
        <pc:chgData name="Bernhard Dunst" userId="cfe2aa6f-ccba-4122-bdf4-020bab4cdf31" providerId="ADAL" clId="{1221E2D9-DA88-4D6D-8A71-FE2FF040A00B}" dt="2025-04-29T14:48:36.649" v="5544"/>
        <pc:sldMkLst>
          <pc:docMk/>
          <pc:sldMk cId="535887576" sldId="12729"/>
        </pc:sldMkLst>
      </pc:sldChg>
      <pc:sldChg chg="modSp add mod ord modNotesTx">
        <pc:chgData name="Bernhard Dunst" userId="cfe2aa6f-ccba-4122-bdf4-020bab4cdf31" providerId="ADAL" clId="{1221E2D9-DA88-4D6D-8A71-FE2FF040A00B}" dt="2025-05-09T13:58:22.440" v="18085"/>
        <pc:sldMkLst>
          <pc:docMk/>
          <pc:sldMk cId="3607624877" sldId="12729"/>
        </pc:sldMkLst>
        <pc:spChg chg="mod">
          <ac:chgData name="Bernhard Dunst" userId="cfe2aa6f-ccba-4122-bdf4-020bab4cdf31" providerId="ADAL" clId="{1221E2D9-DA88-4D6D-8A71-FE2FF040A00B}" dt="2025-05-05T08:27:34.438" v="11296" actId="20577"/>
          <ac:spMkLst>
            <pc:docMk/>
            <pc:sldMk cId="3607624877" sldId="12729"/>
            <ac:spMk id="2" creationId="{BD1379A7-E5BA-80BC-6EAD-F81ED2701DFE}"/>
          </ac:spMkLst>
        </pc:spChg>
        <pc:spChg chg="mod">
          <ac:chgData name="Bernhard Dunst" userId="cfe2aa6f-ccba-4122-bdf4-020bab4cdf31" providerId="ADAL" clId="{1221E2D9-DA88-4D6D-8A71-FE2FF040A00B}" dt="2025-04-29T14:53:35.070" v="5680" actId="6549"/>
          <ac:spMkLst>
            <pc:docMk/>
            <pc:sldMk cId="3607624877" sldId="12729"/>
            <ac:spMk id="3" creationId="{E4635566-414F-5F51-B4E4-04F18165C2EC}"/>
          </ac:spMkLst>
        </pc:spChg>
      </pc:sldChg>
      <pc:sldChg chg="add del">
        <pc:chgData name="Bernhard Dunst" userId="cfe2aa6f-ccba-4122-bdf4-020bab4cdf31" providerId="ADAL" clId="{1221E2D9-DA88-4D6D-8A71-FE2FF040A00B}" dt="2025-04-28T08:04:55.081" v="4879" actId="47"/>
        <pc:sldMkLst>
          <pc:docMk/>
          <pc:sldMk cId="4180345661" sldId="12729"/>
        </pc:sldMkLst>
      </pc:sldChg>
      <pc:sldChg chg="modSp new del mod modShow modNotesTx">
        <pc:chgData name="Bernhard Dunst" userId="cfe2aa6f-ccba-4122-bdf4-020bab4cdf31" providerId="ADAL" clId="{1221E2D9-DA88-4D6D-8A71-FE2FF040A00B}" dt="2025-04-28T08:15:39.891" v="4897" actId="2696"/>
        <pc:sldMkLst>
          <pc:docMk/>
          <pc:sldMk cId="40719615" sldId="12730"/>
        </pc:sldMkLst>
      </pc:sldChg>
      <pc:sldChg chg="modSp add del mod modShow modNotesTx">
        <pc:chgData name="Bernhard Dunst" userId="cfe2aa6f-ccba-4122-bdf4-020bab4cdf31" providerId="ADAL" clId="{1221E2D9-DA88-4D6D-8A71-FE2FF040A00B}" dt="2025-05-07T08:05:40.302" v="12712" actId="47"/>
        <pc:sldMkLst>
          <pc:docMk/>
          <pc:sldMk cId="1279148789" sldId="12730"/>
        </pc:sldMkLst>
      </pc:sldChg>
      <pc:sldChg chg="add del">
        <pc:chgData name="Bernhard Dunst" userId="cfe2aa6f-ccba-4122-bdf4-020bab4cdf31" providerId="ADAL" clId="{1221E2D9-DA88-4D6D-8A71-FE2FF040A00B}" dt="2025-04-16T11:05:06.890" v="3728"/>
        <pc:sldMkLst>
          <pc:docMk/>
          <pc:sldMk cId="2455910128" sldId="12730"/>
        </pc:sldMkLst>
      </pc:sldChg>
      <pc:sldChg chg="add del">
        <pc:chgData name="Bernhard Dunst" userId="cfe2aa6f-ccba-4122-bdf4-020bab4cdf31" providerId="ADAL" clId="{1221E2D9-DA88-4D6D-8A71-FE2FF040A00B}" dt="2025-04-16T11:05:06.890" v="3728"/>
        <pc:sldMkLst>
          <pc:docMk/>
          <pc:sldMk cId="1348561689" sldId="12731"/>
        </pc:sldMkLst>
      </pc:sldChg>
      <pc:sldChg chg="modSp add mod modNotesTx">
        <pc:chgData name="Bernhard Dunst" userId="cfe2aa6f-ccba-4122-bdf4-020bab4cdf31" providerId="ADAL" clId="{1221E2D9-DA88-4D6D-8A71-FE2FF040A00B}" dt="2025-05-09T13:49:21.066" v="17988" actId="6549"/>
        <pc:sldMkLst>
          <pc:docMk/>
          <pc:sldMk cId="1417386968" sldId="12731"/>
        </pc:sldMkLst>
        <pc:spChg chg="mod">
          <ac:chgData name="Bernhard Dunst" userId="cfe2aa6f-ccba-4122-bdf4-020bab4cdf31" providerId="ADAL" clId="{1221E2D9-DA88-4D6D-8A71-FE2FF040A00B}" dt="2025-05-05T08:25:48.935" v="11225" actId="1037"/>
          <ac:spMkLst>
            <pc:docMk/>
            <pc:sldMk cId="1417386968" sldId="12731"/>
            <ac:spMk id="3" creationId="{39BA2B00-3AAD-672D-5D8E-12AA1265D25B}"/>
          </ac:spMkLst>
        </pc:spChg>
      </pc:sldChg>
      <pc:sldChg chg="modSp add mod modNotesTx">
        <pc:chgData name="Bernhard Dunst" userId="cfe2aa6f-ccba-4122-bdf4-020bab4cdf31" providerId="ADAL" clId="{1221E2D9-DA88-4D6D-8A71-FE2FF040A00B}" dt="2025-05-09T13:52:19.063" v="18021" actId="255"/>
        <pc:sldMkLst>
          <pc:docMk/>
          <pc:sldMk cId="1526332224" sldId="12732"/>
        </pc:sldMkLst>
        <pc:spChg chg="mod">
          <ac:chgData name="Bernhard Dunst" userId="cfe2aa6f-ccba-4122-bdf4-020bab4cdf31" providerId="ADAL" clId="{1221E2D9-DA88-4D6D-8A71-FE2FF040A00B}" dt="2025-05-07T08:37:14.193" v="13281" actId="6549"/>
          <ac:spMkLst>
            <pc:docMk/>
            <pc:sldMk cId="1526332224" sldId="12732"/>
            <ac:spMk id="3" creationId="{D5C9F42B-8B8C-A83B-FF52-430ABA551151}"/>
          </ac:spMkLst>
        </pc:spChg>
      </pc:sldChg>
      <pc:sldChg chg="add del">
        <pc:chgData name="Bernhard Dunst" userId="cfe2aa6f-ccba-4122-bdf4-020bab4cdf31" providerId="ADAL" clId="{1221E2D9-DA88-4D6D-8A71-FE2FF040A00B}" dt="2025-04-16T11:05:06.890" v="3728"/>
        <pc:sldMkLst>
          <pc:docMk/>
          <pc:sldMk cId="2254454591" sldId="12732"/>
        </pc:sldMkLst>
      </pc:sldChg>
      <pc:sldChg chg="add del">
        <pc:chgData name="Bernhard Dunst" userId="cfe2aa6f-ccba-4122-bdf4-020bab4cdf31" providerId="ADAL" clId="{1221E2D9-DA88-4D6D-8A71-FE2FF040A00B}" dt="2025-04-16T11:05:06.890" v="3728"/>
        <pc:sldMkLst>
          <pc:docMk/>
          <pc:sldMk cId="2210923900" sldId="12733"/>
        </pc:sldMkLst>
      </pc:sldChg>
      <pc:sldChg chg="addSp delSp modSp add mod modClrScheme chgLayout modNotesTx">
        <pc:chgData name="Bernhard Dunst" userId="cfe2aa6f-ccba-4122-bdf4-020bab4cdf31" providerId="ADAL" clId="{1221E2D9-DA88-4D6D-8A71-FE2FF040A00B}" dt="2025-05-09T13:50:17.418" v="17997" actId="255"/>
        <pc:sldMkLst>
          <pc:docMk/>
          <pc:sldMk cId="3427215721" sldId="12733"/>
        </pc:sldMkLst>
        <pc:spChg chg="mod">
          <ac:chgData name="Bernhard Dunst" userId="cfe2aa6f-ccba-4122-bdf4-020bab4cdf31" providerId="ADAL" clId="{1221E2D9-DA88-4D6D-8A71-FE2FF040A00B}" dt="2025-05-05T08:58:13.016" v="12404" actId="26606"/>
          <ac:spMkLst>
            <pc:docMk/>
            <pc:sldMk cId="3427215721" sldId="12733"/>
            <ac:spMk id="3" creationId="{FC9B9A4C-EDEB-4842-8E07-1FE1ED328862}"/>
          </ac:spMkLst>
        </pc:spChg>
        <pc:spChg chg="mod">
          <ac:chgData name="Bernhard Dunst" userId="cfe2aa6f-ccba-4122-bdf4-020bab4cdf31" providerId="ADAL" clId="{1221E2D9-DA88-4D6D-8A71-FE2FF040A00B}" dt="2025-05-05T08:58:13.019" v="12405" actId="27636"/>
          <ac:spMkLst>
            <pc:docMk/>
            <pc:sldMk cId="3427215721" sldId="12733"/>
            <ac:spMk id="4" creationId="{6A5DD7A4-7969-C887-19B3-BF50ADE1DC8C}"/>
          </ac:spMkLst>
        </pc:spChg>
        <pc:picChg chg="add mod ord">
          <ac:chgData name="Bernhard Dunst" userId="cfe2aa6f-ccba-4122-bdf4-020bab4cdf31" providerId="ADAL" clId="{1221E2D9-DA88-4D6D-8A71-FE2FF040A00B}" dt="2025-05-05T08:58:13.016" v="12404" actId="26606"/>
          <ac:picMkLst>
            <pc:docMk/>
            <pc:sldMk cId="3427215721" sldId="12733"/>
            <ac:picMk id="12" creationId="{2395FAD9-AE3C-1058-F194-CA7C617FAAF6}"/>
          </ac:picMkLst>
        </pc:picChg>
      </pc:sldChg>
      <pc:sldChg chg="add del mod modShow">
        <pc:chgData name="Bernhard Dunst" userId="cfe2aa6f-ccba-4122-bdf4-020bab4cdf31" providerId="ADAL" clId="{1221E2D9-DA88-4D6D-8A71-FE2FF040A00B}" dt="2025-05-08T13:30:32.580" v="15154" actId="47"/>
        <pc:sldMkLst>
          <pc:docMk/>
          <pc:sldMk cId="2266704160" sldId="12734"/>
        </pc:sldMkLst>
      </pc:sldChg>
      <pc:sldChg chg="add del">
        <pc:chgData name="Bernhard Dunst" userId="cfe2aa6f-ccba-4122-bdf4-020bab4cdf31" providerId="ADAL" clId="{1221E2D9-DA88-4D6D-8A71-FE2FF040A00B}" dt="2025-04-16T11:05:06.890" v="3728"/>
        <pc:sldMkLst>
          <pc:docMk/>
          <pc:sldMk cId="3240372750" sldId="12734"/>
        </pc:sldMkLst>
      </pc:sldChg>
      <pc:sldChg chg="add del">
        <pc:chgData name="Bernhard Dunst" userId="cfe2aa6f-ccba-4122-bdf4-020bab4cdf31" providerId="ADAL" clId="{1221E2D9-DA88-4D6D-8A71-FE2FF040A00B}" dt="2025-04-16T11:05:06.890" v="3728"/>
        <pc:sldMkLst>
          <pc:docMk/>
          <pc:sldMk cId="3197235345" sldId="12735"/>
        </pc:sldMkLst>
      </pc:sldChg>
      <pc:sldChg chg="add del mod modShow">
        <pc:chgData name="Bernhard Dunst" userId="cfe2aa6f-ccba-4122-bdf4-020bab4cdf31" providerId="ADAL" clId="{1221E2D9-DA88-4D6D-8A71-FE2FF040A00B}" dt="2025-05-08T13:30:40.389" v="15158" actId="47"/>
        <pc:sldMkLst>
          <pc:docMk/>
          <pc:sldMk cId="3474708330" sldId="12735"/>
        </pc:sldMkLst>
      </pc:sldChg>
      <pc:sldChg chg="add del">
        <pc:chgData name="Bernhard Dunst" userId="cfe2aa6f-ccba-4122-bdf4-020bab4cdf31" providerId="ADAL" clId="{1221E2D9-DA88-4D6D-8A71-FE2FF040A00B}" dt="2025-05-07T08:52:07.074" v="13546"/>
        <pc:sldMkLst>
          <pc:docMk/>
          <pc:sldMk cId="899701719" sldId="12736"/>
        </pc:sldMkLst>
      </pc:sldChg>
      <pc:sldChg chg="add del mod modShow">
        <pc:chgData name="Bernhard Dunst" userId="cfe2aa6f-ccba-4122-bdf4-020bab4cdf31" providerId="ADAL" clId="{1221E2D9-DA88-4D6D-8A71-FE2FF040A00B}" dt="2025-05-08T13:30:38.748" v="15157" actId="47"/>
        <pc:sldMkLst>
          <pc:docMk/>
          <pc:sldMk cId="3492109671" sldId="12736"/>
        </pc:sldMkLst>
      </pc:sldChg>
      <pc:sldChg chg="add del">
        <pc:chgData name="Bernhard Dunst" userId="cfe2aa6f-ccba-4122-bdf4-020bab4cdf31" providerId="ADAL" clId="{1221E2D9-DA88-4D6D-8A71-FE2FF040A00B}" dt="2025-04-16T11:05:06.890" v="3728"/>
        <pc:sldMkLst>
          <pc:docMk/>
          <pc:sldMk cId="4238612961" sldId="12736"/>
        </pc:sldMkLst>
      </pc:sldChg>
      <pc:sldChg chg="add del">
        <pc:chgData name="Bernhard Dunst" userId="cfe2aa6f-ccba-4122-bdf4-020bab4cdf31" providerId="ADAL" clId="{1221E2D9-DA88-4D6D-8A71-FE2FF040A00B}" dt="2025-04-16T11:05:06.890" v="3728"/>
        <pc:sldMkLst>
          <pc:docMk/>
          <pc:sldMk cId="2826528601" sldId="12737"/>
        </pc:sldMkLst>
      </pc:sldChg>
      <pc:sldChg chg="add del mod modShow">
        <pc:chgData name="Bernhard Dunst" userId="cfe2aa6f-ccba-4122-bdf4-020bab4cdf31" providerId="ADAL" clId="{1221E2D9-DA88-4D6D-8A71-FE2FF040A00B}" dt="2025-05-08T13:30:36.970" v="15156" actId="47"/>
        <pc:sldMkLst>
          <pc:docMk/>
          <pc:sldMk cId="3065151010" sldId="12737"/>
        </pc:sldMkLst>
      </pc:sldChg>
      <pc:sldChg chg="add del">
        <pc:chgData name="Bernhard Dunst" userId="cfe2aa6f-ccba-4122-bdf4-020bab4cdf31" providerId="ADAL" clId="{1221E2D9-DA88-4D6D-8A71-FE2FF040A00B}" dt="2025-04-16T11:05:06.890" v="3728"/>
        <pc:sldMkLst>
          <pc:docMk/>
          <pc:sldMk cId="3318372371" sldId="12738"/>
        </pc:sldMkLst>
      </pc:sldChg>
      <pc:sldChg chg="add del mod modShow">
        <pc:chgData name="Bernhard Dunst" userId="cfe2aa6f-ccba-4122-bdf4-020bab4cdf31" providerId="ADAL" clId="{1221E2D9-DA88-4D6D-8A71-FE2FF040A00B}" dt="2025-05-08T13:30:31.697" v="15153" actId="47"/>
        <pc:sldMkLst>
          <pc:docMk/>
          <pc:sldMk cId="4026682984" sldId="12738"/>
        </pc:sldMkLst>
      </pc:sldChg>
      <pc:sldChg chg="modSp add mod modNotesTx">
        <pc:chgData name="Bernhard Dunst" userId="cfe2aa6f-ccba-4122-bdf4-020bab4cdf31" providerId="ADAL" clId="{1221E2D9-DA88-4D6D-8A71-FE2FF040A00B}" dt="2025-05-09T13:49:05.962" v="17983" actId="255"/>
        <pc:sldMkLst>
          <pc:docMk/>
          <pc:sldMk cId="996846599" sldId="12739"/>
        </pc:sldMkLst>
        <pc:spChg chg="mod">
          <ac:chgData name="Bernhard Dunst" userId="cfe2aa6f-ccba-4122-bdf4-020bab4cdf31" providerId="ADAL" clId="{1221E2D9-DA88-4D6D-8A71-FE2FF040A00B}" dt="2025-05-08T13:29:59.065" v="15151" actId="313"/>
          <ac:spMkLst>
            <pc:docMk/>
            <pc:sldMk cId="996846599" sldId="12739"/>
            <ac:spMk id="2" creationId="{00157CC5-F58F-FA33-CA1E-564CDC71BD41}"/>
          </ac:spMkLst>
        </pc:spChg>
      </pc:sldChg>
      <pc:sldChg chg="modSp add del mod">
        <pc:chgData name="Bernhard Dunst" userId="cfe2aa6f-ccba-4122-bdf4-020bab4cdf31" providerId="ADAL" clId="{1221E2D9-DA88-4D6D-8A71-FE2FF040A00B}" dt="2025-05-07T09:39:54.747" v="14736" actId="47"/>
        <pc:sldMkLst>
          <pc:docMk/>
          <pc:sldMk cId="2570478181" sldId="12739"/>
        </pc:sldMkLst>
      </pc:sldChg>
      <pc:sldChg chg="add del mod modShow">
        <pc:chgData name="Bernhard Dunst" userId="cfe2aa6f-ccba-4122-bdf4-020bab4cdf31" providerId="ADAL" clId="{1221E2D9-DA88-4D6D-8A71-FE2FF040A00B}" dt="2025-05-09T10:01:03.287" v="15377" actId="47"/>
        <pc:sldMkLst>
          <pc:docMk/>
          <pc:sldMk cId="3780366131" sldId="12740"/>
        </pc:sldMkLst>
      </pc:sldChg>
      <pc:sldChg chg="modSp add mod ord modNotesTx">
        <pc:chgData name="Bernhard Dunst" userId="cfe2aa6f-ccba-4122-bdf4-020bab4cdf31" providerId="ADAL" clId="{1221E2D9-DA88-4D6D-8A71-FE2FF040A00B}" dt="2025-05-09T13:49:55.529" v="17993" actId="113"/>
        <pc:sldMkLst>
          <pc:docMk/>
          <pc:sldMk cId="534472987" sldId="12741"/>
        </pc:sldMkLst>
        <pc:spChg chg="mod">
          <ac:chgData name="Bernhard Dunst" userId="cfe2aa6f-ccba-4122-bdf4-020bab4cdf31" providerId="ADAL" clId="{1221E2D9-DA88-4D6D-8A71-FE2FF040A00B}" dt="2025-05-09T13:34:28.748" v="17338" actId="20577"/>
          <ac:spMkLst>
            <pc:docMk/>
            <pc:sldMk cId="534472987" sldId="12741"/>
            <ac:spMk id="2" creationId="{9832A0F0-FF12-3B93-BDAA-B176AD91E5B8}"/>
          </ac:spMkLst>
        </pc:spChg>
      </pc:sldChg>
      <pc:sldMasterChg chg="delSldLayout">
        <pc:chgData name="Bernhard Dunst" userId="cfe2aa6f-ccba-4122-bdf4-020bab4cdf31" providerId="ADAL" clId="{1221E2D9-DA88-4D6D-8A71-FE2FF040A00B}" dt="2025-04-28T08:02:15.769" v="4817" actId="47"/>
        <pc:sldMasterMkLst>
          <pc:docMk/>
          <pc:sldMasterMk cId="0" sldId="2147483720"/>
        </pc:sldMasterMkLst>
        <pc:sldLayoutChg chg="del">
          <pc:chgData name="Bernhard Dunst" userId="cfe2aa6f-ccba-4122-bdf4-020bab4cdf31" providerId="ADAL" clId="{1221E2D9-DA88-4D6D-8A71-FE2FF040A00B}" dt="2025-04-28T08:02:15.769" v="4817" actId="47"/>
          <pc:sldLayoutMkLst>
            <pc:docMk/>
            <pc:sldMasterMk cId="0" sldId="2147483720"/>
            <pc:sldLayoutMk cId="420224941" sldId="2147484134"/>
          </pc:sldLayoutMkLst>
        </pc:sldLayoutChg>
        <pc:sldLayoutChg chg="del">
          <pc:chgData name="Bernhard Dunst" userId="cfe2aa6f-ccba-4122-bdf4-020bab4cdf31" providerId="ADAL" clId="{1221E2D9-DA88-4D6D-8A71-FE2FF040A00B}" dt="2025-04-10T11:40:35.459" v="1901" actId="47"/>
          <pc:sldLayoutMkLst>
            <pc:docMk/>
            <pc:sldMasterMk cId="0" sldId="2147483720"/>
            <pc:sldLayoutMk cId="4221072824" sldId="2147484134"/>
          </pc:sldLayoutMkLst>
        </pc:sldLayoutChg>
        <pc:sldLayoutChg chg="del">
          <pc:chgData name="Bernhard Dunst" userId="cfe2aa6f-ccba-4122-bdf4-020bab4cdf31" providerId="ADAL" clId="{1221E2D9-DA88-4D6D-8A71-FE2FF040A00B}" dt="2025-04-16T09:33:05.238" v="3446" actId="47"/>
          <pc:sldLayoutMkLst>
            <pc:docMk/>
            <pc:sldMasterMk cId="0" sldId="2147483720"/>
            <pc:sldLayoutMk cId="3809767506" sldId="2147484135"/>
          </pc:sldLayoutMkLst>
        </pc:sldLayoutChg>
      </pc:sldMasterChg>
    </pc:docChg>
  </pc:docChgLst>
  <pc:docChgLst>
    <pc:chgData name="Katharina Meier" userId="S::katharina.meier@pointsharp.com::d9ca8d5d-9a8d-4f5e-92af-6c0353680bef" providerId="AD" clId="Web-{DBE379AA-65C1-CE7B-FAB8-B12A5278C6A3}"/>
    <pc:docChg chg="modSld">
      <pc:chgData name="Katharina Meier" userId="S::katharina.meier@pointsharp.com::d9ca8d5d-9a8d-4f5e-92af-6c0353680bef" providerId="AD" clId="Web-{DBE379AA-65C1-CE7B-FAB8-B12A5278C6A3}" dt="2025-05-05T15:10:59.340" v="72" actId="1076"/>
      <pc:docMkLst>
        <pc:docMk/>
      </pc:docMkLst>
      <pc:sldChg chg="addSp modSp">
        <pc:chgData name="Katharina Meier" userId="S::katharina.meier@pointsharp.com::d9ca8d5d-9a8d-4f5e-92af-6c0353680bef" providerId="AD" clId="Web-{DBE379AA-65C1-CE7B-FAB8-B12A5278C6A3}" dt="2025-05-05T15:09:24.418" v="61" actId="1076"/>
        <pc:sldMkLst>
          <pc:docMk/>
          <pc:sldMk cId="0" sldId="1216"/>
        </pc:sldMkLst>
        <pc:spChg chg="mod">
          <ac:chgData name="Katharina Meier" userId="S::katharina.meier@pointsharp.com::d9ca8d5d-9a8d-4f5e-92af-6c0353680bef" providerId="AD" clId="Web-{DBE379AA-65C1-CE7B-FAB8-B12A5278C6A3}" dt="2025-05-05T15:09:24.418" v="61" actId="1076"/>
          <ac:spMkLst>
            <pc:docMk/>
            <pc:sldMk cId="0" sldId="1216"/>
            <ac:spMk id="65538" creationId="{0224DCA6-9BA1-3D53-F986-52E4183C8E02}"/>
          </ac:spMkLst>
        </pc:spChg>
        <pc:picChg chg="add mod modCrop">
          <ac:chgData name="Katharina Meier" userId="S::katharina.meier@pointsharp.com::d9ca8d5d-9a8d-4f5e-92af-6c0353680bef" providerId="AD" clId="Web-{DBE379AA-65C1-CE7B-FAB8-B12A5278C6A3}" dt="2025-05-05T15:08:55.872" v="51" actId="1076"/>
          <ac:picMkLst>
            <pc:docMk/>
            <pc:sldMk cId="0" sldId="1216"/>
            <ac:picMk id="2" creationId="{D8A79052-068E-FCF4-3769-E4598D815D27}"/>
          </ac:picMkLst>
        </pc:picChg>
        <pc:picChg chg="mod">
          <ac:chgData name="Katharina Meier" userId="S::katharina.meier@pointsharp.com::d9ca8d5d-9a8d-4f5e-92af-6c0353680bef" providerId="AD" clId="Web-{DBE379AA-65C1-CE7B-FAB8-B12A5278C6A3}" dt="2025-05-05T15:08:53.981" v="50" actId="1076"/>
          <ac:picMkLst>
            <pc:docMk/>
            <pc:sldMk cId="0" sldId="1216"/>
            <ac:picMk id="65539" creationId="{EB9FB749-067E-1993-07B3-5C85142FB7BF}"/>
          </ac:picMkLst>
        </pc:picChg>
      </pc:sldChg>
      <pc:sldChg chg="delSp modSp">
        <pc:chgData name="Katharina Meier" userId="S::katharina.meier@pointsharp.com::d9ca8d5d-9a8d-4f5e-92af-6c0353680bef" providerId="AD" clId="Web-{DBE379AA-65C1-CE7B-FAB8-B12A5278C6A3}" dt="2025-05-05T15:00:32.137" v="15"/>
        <pc:sldMkLst>
          <pc:docMk/>
          <pc:sldMk cId="3801632466" sldId="1321"/>
        </pc:sldMkLst>
        <pc:picChg chg="mod modCrop">
          <ac:chgData name="Katharina Meier" userId="S::katharina.meier@pointsharp.com::d9ca8d5d-9a8d-4f5e-92af-6c0353680bef" providerId="AD" clId="Web-{DBE379AA-65C1-CE7B-FAB8-B12A5278C6A3}" dt="2025-05-05T14:52:55.715" v="12"/>
          <ac:picMkLst>
            <pc:docMk/>
            <pc:sldMk cId="3801632466" sldId="1321"/>
            <ac:picMk id="2" creationId="{2D6E225E-4BDC-69C9-6B53-797F6CEA4568}"/>
          </ac:picMkLst>
        </pc:picChg>
        <pc:picChg chg="mod">
          <ac:chgData name="Katharina Meier" userId="S::katharina.meier@pointsharp.com::d9ca8d5d-9a8d-4f5e-92af-6c0353680bef" providerId="AD" clId="Web-{DBE379AA-65C1-CE7B-FAB8-B12A5278C6A3}" dt="2025-05-05T15:00:32.137" v="15"/>
          <ac:picMkLst>
            <pc:docMk/>
            <pc:sldMk cId="3801632466" sldId="1321"/>
            <ac:picMk id="7" creationId="{82A7FBD7-D880-53AA-198E-3CDECCB6EDB2}"/>
          </ac:picMkLst>
        </pc:picChg>
      </pc:sldChg>
      <pc:sldChg chg="delSp modSp">
        <pc:chgData name="Katharina Meier" userId="S::katharina.meier@pointsharp.com::d9ca8d5d-9a8d-4f5e-92af-6c0353680bef" providerId="AD" clId="Web-{DBE379AA-65C1-CE7B-FAB8-B12A5278C6A3}" dt="2025-05-05T15:01:07.028" v="20"/>
        <pc:sldMkLst>
          <pc:docMk/>
          <pc:sldMk cId="499924953" sldId="1322"/>
        </pc:sldMkLst>
        <pc:picChg chg="mod">
          <ac:chgData name="Katharina Meier" userId="S::katharina.meier@pointsharp.com::d9ca8d5d-9a8d-4f5e-92af-6c0353680bef" providerId="AD" clId="Web-{DBE379AA-65C1-CE7B-FAB8-B12A5278C6A3}" dt="2025-05-05T14:52:28.309" v="9"/>
          <ac:picMkLst>
            <pc:docMk/>
            <pc:sldMk cId="499924953" sldId="1322"/>
            <ac:picMk id="3" creationId="{F5D0C935-8DF0-BDBF-4B75-F4C7381CB89A}"/>
          </ac:picMkLst>
        </pc:picChg>
        <pc:picChg chg="mod">
          <ac:chgData name="Katharina Meier" userId="S::katharina.meier@pointsharp.com::d9ca8d5d-9a8d-4f5e-92af-6c0353680bef" providerId="AD" clId="Web-{DBE379AA-65C1-CE7B-FAB8-B12A5278C6A3}" dt="2025-05-05T15:01:00.778" v="19"/>
          <ac:picMkLst>
            <pc:docMk/>
            <pc:sldMk cId="499924953" sldId="1322"/>
            <ac:picMk id="6" creationId="{1474BB3F-CAA9-2B1B-30EE-E81D7E87C348}"/>
          </ac:picMkLst>
        </pc:picChg>
      </pc:sldChg>
      <pc:sldChg chg="modSp">
        <pc:chgData name="Katharina Meier" userId="S::katharina.meier@pointsharp.com::d9ca8d5d-9a8d-4f5e-92af-6c0353680bef" providerId="AD" clId="Web-{DBE379AA-65C1-CE7B-FAB8-B12A5278C6A3}" dt="2025-05-05T14:49:24.278" v="4" actId="20577"/>
        <pc:sldMkLst>
          <pc:docMk/>
          <pc:sldMk cId="1266019190" sldId="8081"/>
        </pc:sldMkLst>
        <pc:spChg chg="mod">
          <ac:chgData name="Katharina Meier" userId="S::katharina.meier@pointsharp.com::d9ca8d5d-9a8d-4f5e-92af-6c0353680bef" providerId="AD" clId="Web-{DBE379AA-65C1-CE7B-FAB8-B12A5278C6A3}" dt="2025-05-05T14:49:24.278" v="4" actId="20577"/>
          <ac:spMkLst>
            <pc:docMk/>
            <pc:sldMk cId="1266019190" sldId="8081"/>
            <ac:spMk id="3" creationId="{07EADE11-4C94-D44F-4286-F8C907B14878}"/>
          </ac:spMkLst>
        </pc:spChg>
      </pc:sldChg>
      <pc:sldChg chg="modSp">
        <pc:chgData name="Katharina Meier" userId="S::katharina.meier@pointsharp.com::d9ca8d5d-9a8d-4f5e-92af-6c0353680bef" providerId="AD" clId="Web-{DBE379AA-65C1-CE7B-FAB8-B12A5278C6A3}" dt="2025-05-05T15:05:58.184" v="37"/>
        <pc:sldMkLst>
          <pc:docMk/>
          <pc:sldMk cId="148889016" sldId="12669"/>
        </pc:sldMkLst>
        <pc:spChg chg="mod">
          <ac:chgData name="Katharina Meier" userId="S::katharina.meier@pointsharp.com::d9ca8d5d-9a8d-4f5e-92af-6c0353680bef" providerId="AD" clId="Web-{DBE379AA-65C1-CE7B-FAB8-B12A5278C6A3}" dt="2025-05-05T15:05:13.778" v="36" actId="14100"/>
          <ac:spMkLst>
            <pc:docMk/>
            <pc:sldMk cId="148889016" sldId="12669"/>
            <ac:spMk id="5" creationId="{EB2A39FB-1302-A524-96A7-5CA7EEFABF7A}"/>
          </ac:spMkLst>
        </pc:spChg>
        <pc:picChg chg="mod">
          <ac:chgData name="Katharina Meier" userId="S::katharina.meier@pointsharp.com::d9ca8d5d-9a8d-4f5e-92af-6c0353680bef" providerId="AD" clId="Web-{DBE379AA-65C1-CE7B-FAB8-B12A5278C6A3}" dt="2025-05-05T15:05:58.184" v="37"/>
          <ac:picMkLst>
            <pc:docMk/>
            <pc:sldMk cId="148889016" sldId="12669"/>
            <ac:picMk id="7" creationId="{9329B3CF-D6B4-2A7B-161F-72C535FD9370}"/>
          </ac:picMkLst>
        </pc:picChg>
      </pc:sldChg>
      <pc:sldChg chg="modSp">
        <pc:chgData name="Katharina Meier" userId="S::katharina.meier@pointsharp.com::d9ca8d5d-9a8d-4f5e-92af-6c0353680bef" providerId="AD" clId="Web-{DBE379AA-65C1-CE7B-FAB8-B12A5278C6A3}" dt="2025-05-05T15:10:08.418" v="62"/>
        <pc:sldMkLst>
          <pc:docMk/>
          <pc:sldMk cId="1428403701" sldId="12671"/>
        </pc:sldMkLst>
        <pc:picChg chg="mod">
          <ac:chgData name="Katharina Meier" userId="S::katharina.meier@pointsharp.com::d9ca8d5d-9a8d-4f5e-92af-6c0353680bef" providerId="AD" clId="Web-{DBE379AA-65C1-CE7B-FAB8-B12A5278C6A3}" dt="2025-05-05T15:10:08.418" v="62"/>
          <ac:picMkLst>
            <pc:docMk/>
            <pc:sldMk cId="1428403701" sldId="12671"/>
            <ac:picMk id="2" creationId="{721B74E9-C1DE-E55C-8938-D1893B9925E3}"/>
          </ac:picMkLst>
        </pc:picChg>
      </pc:sldChg>
      <pc:sldChg chg="delSp modSp">
        <pc:chgData name="Katharina Meier" userId="S::katharina.meier@pointsharp.com::d9ca8d5d-9a8d-4f5e-92af-6c0353680bef" providerId="AD" clId="Web-{DBE379AA-65C1-CE7B-FAB8-B12A5278C6A3}" dt="2025-05-05T15:10:59.340" v="72" actId="1076"/>
        <pc:sldMkLst>
          <pc:docMk/>
          <pc:sldMk cId="0" sldId="12689"/>
        </pc:sldMkLst>
        <pc:spChg chg="mod">
          <ac:chgData name="Katharina Meier" userId="S::katharina.meier@pointsharp.com::d9ca8d5d-9a8d-4f5e-92af-6c0353680bef" providerId="AD" clId="Web-{DBE379AA-65C1-CE7B-FAB8-B12A5278C6A3}" dt="2025-05-05T15:10:55.997" v="69" actId="1076"/>
          <ac:spMkLst>
            <pc:docMk/>
            <pc:sldMk cId="0" sldId="12689"/>
            <ac:spMk id="4" creationId="{5EF99725-2C46-A310-22C6-AE4458371911}"/>
          </ac:spMkLst>
        </pc:spChg>
        <pc:spChg chg="mod">
          <ac:chgData name="Katharina Meier" userId="S::katharina.meier@pointsharp.com::d9ca8d5d-9a8d-4f5e-92af-6c0353680bef" providerId="AD" clId="Web-{DBE379AA-65C1-CE7B-FAB8-B12A5278C6A3}" dt="2025-05-05T15:10:56.012" v="70" actId="1076"/>
          <ac:spMkLst>
            <pc:docMk/>
            <pc:sldMk cId="0" sldId="12689"/>
            <ac:spMk id="5" creationId="{3D7748FD-54D9-DECF-23DF-CE34EDE667AA}"/>
          </ac:spMkLst>
        </pc:spChg>
        <pc:spChg chg="mod">
          <ac:chgData name="Katharina Meier" userId="S::katharina.meier@pointsharp.com::d9ca8d5d-9a8d-4f5e-92af-6c0353680bef" providerId="AD" clId="Web-{DBE379AA-65C1-CE7B-FAB8-B12A5278C6A3}" dt="2025-05-05T15:10:59.340" v="72" actId="1076"/>
          <ac:spMkLst>
            <pc:docMk/>
            <pc:sldMk cId="0" sldId="12689"/>
            <ac:spMk id="55299" creationId="{427E237D-10AC-78E0-75F2-CACEAC82B757}"/>
          </ac:spMkLst>
        </pc:spChg>
        <pc:spChg chg="mod">
          <ac:chgData name="Katharina Meier" userId="S::katharina.meier@pointsharp.com::d9ca8d5d-9a8d-4f5e-92af-6c0353680bef" providerId="AD" clId="Web-{DBE379AA-65C1-CE7B-FAB8-B12A5278C6A3}" dt="2025-05-05T15:10:56.012" v="71" actId="1076"/>
          <ac:spMkLst>
            <pc:docMk/>
            <pc:sldMk cId="0" sldId="12689"/>
            <ac:spMk id="55302" creationId="{7D5A9447-AAD3-2217-8DB8-A80790BA4715}"/>
          </ac:spMkLst>
        </pc:spChg>
        <pc:picChg chg="mod">
          <ac:chgData name="Katharina Meier" userId="S::katharina.meier@pointsharp.com::d9ca8d5d-9a8d-4f5e-92af-6c0353680bef" providerId="AD" clId="Web-{DBE379AA-65C1-CE7B-FAB8-B12A5278C6A3}" dt="2025-05-05T15:10:37.278" v="64" actId="14100"/>
          <ac:picMkLst>
            <pc:docMk/>
            <pc:sldMk cId="0" sldId="12689"/>
            <ac:picMk id="11" creationId="{E2B92D09-FF34-7DE9-DBFD-C13B9AE5B5CD}"/>
          </ac:picMkLst>
        </pc:picChg>
      </pc:sldChg>
      <pc:sldChg chg="modSp">
        <pc:chgData name="Katharina Meier" userId="S::katharina.meier@pointsharp.com::d9ca8d5d-9a8d-4f5e-92af-6c0353680bef" providerId="AD" clId="Web-{DBE379AA-65C1-CE7B-FAB8-B12A5278C6A3}" dt="2025-05-05T15:03:32.903" v="23"/>
        <pc:sldMkLst>
          <pc:docMk/>
          <pc:sldMk cId="677937860" sldId="12697"/>
        </pc:sldMkLst>
        <pc:picChg chg="mod modCrop">
          <ac:chgData name="Katharina Meier" userId="S::katharina.meier@pointsharp.com::d9ca8d5d-9a8d-4f5e-92af-6c0353680bef" providerId="AD" clId="Web-{DBE379AA-65C1-CE7B-FAB8-B12A5278C6A3}" dt="2025-05-05T15:03:32.903" v="23"/>
          <ac:picMkLst>
            <pc:docMk/>
            <pc:sldMk cId="677937860" sldId="12697"/>
            <ac:picMk id="12" creationId="{734DC257-6BCA-1D43-E05F-8CC7A74D6C43}"/>
          </ac:picMkLst>
        </pc:picChg>
      </pc:sldChg>
      <pc:sldChg chg="modSp">
        <pc:chgData name="Katharina Meier" userId="S::katharina.meier@pointsharp.com::d9ca8d5d-9a8d-4f5e-92af-6c0353680bef" providerId="AD" clId="Web-{DBE379AA-65C1-CE7B-FAB8-B12A5278C6A3}" dt="2025-05-05T15:04:18.325" v="24"/>
        <pc:sldMkLst>
          <pc:docMk/>
          <pc:sldMk cId="561061932" sldId="12726"/>
        </pc:sldMkLst>
        <pc:picChg chg="mod">
          <ac:chgData name="Katharina Meier" userId="S::katharina.meier@pointsharp.com::d9ca8d5d-9a8d-4f5e-92af-6c0353680bef" providerId="AD" clId="Web-{DBE379AA-65C1-CE7B-FAB8-B12A5278C6A3}" dt="2025-05-05T15:04:18.325" v="24"/>
          <ac:picMkLst>
            <pc:docMk/>
            <pc:sldMk cId="561061932" sldId="12726"/>
            <ac:picMk id="6" creationId="{6E03F161-F595-D4AC-398A-A8FBE812325E}"/>
          </ac:picMkLst>
        </pc:picChg>
      </pc:sldChg>
      <pc:sldChg chg="modSp">
        <pc:chgData name="Katharina Meier" userId="S::katharina.meier@pointsharp.com::d9ca8d5d-9a8d-4f5e-92af-6c0353680bef" providerId="AD" clId="Web-{DBE379AA-65C1-CE7B-FAB8-B12A5278C6A3}" dt="2025-05-05T15:06:19.559" v="38" actId="14100"/>
        <pc:sldMkLst>
          <pc:docMk/>
          <pc:sldMk cId="3607624877" sldId="12729"/>
        </pc:sldMkLst>
        <pc:spChg chg="mod">
          <ac:chgData name="Katharina Meier" userId="S::katharina.meier@pointsharp.com::d9ca8d5d-9a8d-4f5e-92af-6c0353680bef" providerId="AD" clId="Web-{DBE379AA-65C1-CE7B-FAB8-B12A5278C6A3}" dt="2025-05-05T15:06:19.559" v="38" actId="14100"/>
          <ac:spMkLst>
            <pc:docMk/>
            <pc:sldMk cId="3607624877" sldId="12729"/>
            <ac:spMk id="2" creationId="{BD1379A7-E5BA-80BC-6EAD-F81ED2701DFE}"/>
          </ac:spMkLst>
        </pc:spChg>
      </pc:sldChg>
      <pc:sldChg chg="modSp">
        <pc:chgData name="Katharina Meier" userId="S::katharina.meier@pointsharp.com::d9ca8d5d-9a8d-4f5e-92af-6c0353680bef" providerId="AD" clId="Web-{DBE379AA-65C1-CE7B-FAB8-B12A5278C6A3}" dt="2025-05-05T14:51:55.262" v="8"/>
        <pc:sldMkLst>
          <pc:docMk/>
          <pc:sldMk cId="1417386968" sldId="12731"/>
        </pc:sldMkLst>
        <pc:spChg chg="mod">
          <ac:chgData name="Katharina Meier" userId="S::katharina.meier@pointsharp.com::d9ca8d5d-9a8d-4f5e-92af-6c0353680bef" providerId="AD" clId="Web-{DBE379AA-65C1-CE7B-FAB8-B12A5278C6A3}" dt="2025-05-05T14:49:38.247" v="6" actId="14100"/>
          <ac:spMkLst>
            <pc:docMk/>
            <pc:sldMk cId="1417386968" sldId="12731"/>
            <ac:spMk id="3" creationId="{39BA2B00-3AAD-672D-5D8E-12AA1265D25B}"/>
          </ac:spMkLst>
        </pc:spChg>
        <pc:picChg chg="mod">
          <ac:chgData name="Katharina Meier" userId="S::katharina.meier@pointsharp.com::d9ca8d5d-9a8d-4f5e-92af-6c0353680bef" providerId="AD" clId="Web-{DBE379AA-65C1-CE7B-FAB8-B12A5278C6A3}" dt="2025-05-05T14:51:55.262" v="8"/>
          <ac:picMkLst>
            <pc:docMk/>
            <pc:sldMk cId="1417386968" sldId="12731"/>
            <ac:picMk id="18" creationId="{97AFB19A-FFD2-018C-A721-619788C21140}"/>
          </ac:picMkLst>
        </pc:picChg>
      </pc:sldChg>
      <pc:sldChg chg="addSp delSp modSp">
        <pc:chgData name="Katharina Meier" userId="S::katharina.meier@pointsharp.com::d9ca8d5d-9a8d-4f5e-92af-6c0353680bef" providerId="AD" clId="Web-{DBE379AA-65C1-CE7B-FAB8-B12A5278C6A3}" dt="2025-05-05T15:05:03.653" v="34" actId="20577"/>
        <pc:sldMkLst>
          <pc:docMk/>
          <pc:sldMk cId="1526332224" sldId="12732"/>
        </pc:sldMkLst>
        <pc:spChg chg="mod">
          <ac:chgData name="Katharina Meier" userId="S::katharina.meier@pointsharp.com::d9ca8d5d-9a8d-4f5e-92af-6c0353680bef" providerId="AD" clId="Web-{DBE379AA-65C1-CE7B-FAB8-B12A5278C6A3}" dt="2025-05-05T15:05:03.653" v="34" actId="20577"/>
          <ac:spMkLst>
            <pc:docMk/>
            <pc:sldMk cId="1526332224" sldId="12732"/>
            <ac:spMk id="3" creationId="{D5C9F42B-8B8C-A83B-FF52-430ABA551151}"/>
          </ac:spMkLst>
        </pc:spChg>
        <pc:picChg chg="add del mod">
          <ac:chgData name="Katharina Meier" userId="S::katharina.meier@pointsharp.com::d9ca8d5d-9a8d-4f5e-92af-6c0353680bef" providerId="AD" clId="Web-{DBE379AA-65C1-CE7B-FAB8-B12A5278C6A3}" dt="2025-05-05T15:04:41.153" v="31" actId="1076"/>
          <ac:picMkLst>
            <pc:docMk/>
            <pc:sldMk cId="1526332224" sldId="12732"/>
            <ac:picMk id="5" creationId="{94844F0A-FB8B-AFC5-3CA5-2B6765801E04}"/>
          </ac:picMkLst>
        </pc:picChg>
        <pc:picChg chg="add mod ord">
          <ac:chgData name="Katharina Meier" userId="S::katharina.meier@pointsharp.com::d9ca8d5d-9a8d-4f5e-92af-6c0353680bef" providerId="AD" clId="Web-{DBE379AA-65C1-CE7B-FAB8-B12A5278C6A3}" dt="2025-05-05T15:04:50.247" v="32"/>
          <ac:picMkLst>
            <pc:docMk/>
            <pc:sldMk cId="1526332224" sldId="12732"/>
            <ac:picMk id="9" creationId="{AADE0C07-29EB-5AF2-77AF-C08424B3946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EAEBC5-A2D6-2E1C-7204-51F31C45D457}"/>
              </a:ext>
            </a:extLst>
          </p:cNvPr>
          <p:cNvSpPr>
            <a:spLocks noGrp="1"/>
          </p:cNvSpPr>
          <p:nvPr>
            <p:ph type="hdr" sz="quarter"/>
          </p:nvPr>
        </p:nvSpPr>
        <p:spPr>
          <a:xfrm>
            <a:off x="0" y="1"/>
            <a:ext cx="2945659" cy="49813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4" name="Footer Placeholder 3">
            <a:extLst>
              <a:ext uri="{FF2B5EF4-FFF2-40B4-BE49-F238E27FC236}">
                <a16:creationId xmlns:a16="http://schemas.microsoft.com/office/drawing/2014/main" id="{A704C983-4D79-72E1-C586-F215B028CED7}"/>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5" name="Slide Number Placeholder 4">
            <a:extLst>
              <a:ext uri="{FF2B5EF4-FFF2-40B4-BE49-F238E27FC236}">
                <a16:creationId xmlns:a16="http://schemas.microsoft.com/office/drawing/2014/main" id="{9268E57C-9E74-E9A0-0554-6D7B25C95204}"/>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DAEEC15-F0F5-4EA0-A7A0-7D3DC2ACD9D9}" type="slidenum">
              <a:rPr lang="sv-SE"/>
              <a:pPr>
                <a:defRPr/>
              </a:pPr>
              <a:t>‹Nr.›</a:t>
            </a:fld>
            <a:endParaRPr lang="sv-SE"/>
          </a:p>
        </p:txBody>
      </p:sp>
      <p:sp>
        <p:nvSpPr>
          <p:cNvPr id="7" name="Date Placeholder 6">
            <a:extLst>
              <a:ext uri="{FF2B5EF4-FFF2-40B4-BE49-F238E27FC236}">
                <a16:creationId xmlns:a16="http://schemas.microsoft.com/office/drawing/2014/main" id="{3CEE38A4-F4D0-8D04-B4EB-90A405D437BD}"/>
              </a:ext>
            </a:extLst>
          </p:cNvPr>
          <p:cNvSpPr>
            <a:spLocks noGrp="1"/>
          </p:cNvSpPr>
          <p:nvPr>
            <p:ph type="dt" sz="quarter" idx="1"/>
          </p:nvPr>
        </p:nvSpPr>
        <p:spPr>
          <a:xfrm>
            <a:off x="3850443" y="1"/>
            <a:ext cx="2945659" cy="49813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4A0772F-7D39-42FE-97CA-0BDF1047C12D}" type="datetimeFigureOut">
              <a:rPr lang="sv-SE"/>
              <a:pPr>
                <a:defRPr/>
              </a:pPr>
              <a:t>2025-05-09</a:t>
            </a:fld>
            <a:endParaRPr lang="sv-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44C8E9-56B2-BD75-E94A-5F4DE2D1F658}"/>
              </a:ext>
            </a:extLst>
          </p:cNvPr>
          <p:cNvSpPr>
            <a:spLocks noGrp="1"/>
          </p:cNvSpPr>
          <p:nvPr>
            <p:ph type="hdr" sz="quarter"/>
          </p:nvPr>
        </p:nvSpPr>
        <p:spPr>
          <a:xfrm>
            <a:off x="0" y="1"/>
            <a:ext cx="2945659" cy="49813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SE"/>
          </a:p>
        </p:txBody>
      </p:sp>
      <p:sp>
        <p:nvSpPr>
          <p:cNvPr id="3" name="Date Placeholder 2">
            <a:extLst>
              <a:ext uri="{FF2B5EF4-FFF2-40B4-BE49-F238E27FC236}">
                <a16:creationId xmlns:a16="http://schemas.microsoft.com/office/drawing/2014/main" id="{66B2E3C3-0FF4-0DC9-83BA-0F55C50FB8F6}"/>
              </a:ext>
            </a:extLst>
          </p:cNvPr>
          <p:cNvSpPr>
            <a:spLocks noGrp="1"/>
          </p:cNvSpPr>
          <p:nvPr>
            <p:ph type="dt" idx="1"/>
          </p:nvPr>
        </p:nvSpPr>
        <p:spPr>
          <a:xfrm>
            <a:off x="3850443" y="1"/>
            <a:ext cx="2945659" cy="49813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A24C9B7-F05B-4F31-8F4A-DBD52633F2E1}" type="datetimeFigureOut">
              <a:rPr lang="LID4096"/>
              <a:pPr>
                <a:defRPr/>
              </a:pPr>
              <a:t>05/09/2025</a:t>
            </a:fld>
            <a:endParaRPr lang="en-SE"/>
          </a:p>
        </p:txBody>
      </p:sp>
      <p:sp>
        <p:nvSpPr>
          <p:cNvPr id="4" name="Slide Image Placeholder 3">
            <a:extLst>
              <a:ext uri="{FF2B5EF4-FFF2-40B4-BE49-F238E27FC236}">
                <a16:creationId xmlns:a16="http://schemas.microsoft.com/office/drawing/2014/main" id="{D18906C2-6F7F-48CA-C868-4CCFE7F9D7CA}"/>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SE" noProof="0"/>
          </a:p>
        </p:txBody>
      </p:sp>
      <p:sp>
        <p:nvSpPr>
          <p:cNvPr id="5" name="Notes Placeholder 4">
            <a:extLst>
              <a:ext uri="{FF2B5EF4-FFF2-40B4-BE49-F238E27FC236}">
                <a16:creationId xmlns:a16="http://schemas.microsoft.com/office/drawing/2014/main" id="{678A50E6-3ECD-3542-5C25-4098FEE60FE9}"/>
              </a:ext>
            </a:extLst>
          </p:cNvPr>
          <p:cNvSpPr>
            <a:spLocks noGrp="1"/>
          </p:cNvSpPr>
          <p:nvPr>
            <p:ph type="body" sz="quarter" idx="3"/>
          </p:nvPr>
        </p:nvSpPr>
        <p:spPr>
          <a:xfrm>
            <a:off x="679768" y="4777958"/>
            <a:ext cx="5438140" cy="390924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SE" noProof="0"/>
          </a:p>
        </p:txBody>
      </p:sp>
      <p:sp>
        <p:nvSpPr>
          <p:cNvPr id="6" name="Footer Placeholder 5">
            <a:extLst>
              <a:ext uri="{FF2B5EF4-FFF2-40B4-BE49-F238E27FC236}">
                <a16:creationId xmlns:a16="http://schemas.microsoft.com/office/drawing/2014/main" id="{62800FA7-BCFE-58DC-857E-C90C70F5C8AD}"/>
              </a:ext>
            </a:extLst>
          </p:cNvPr>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SE"/>
          </a:p>
        </p:txBody>
      </p:sp>
      <p:sp>
        <p:nvSpPr>
          <p:cNvPr id="7" name="Slide Number Placeholder 6">
            <a:extLst>
              <a:ext uri="{FF2B5EF4-FFF2-40B4-BE49-F238E27FC236}">
                <a16:creationId xmlns:a16="http://schemas.microsoft.com/office/drawing/2014/main" id="{054DF1EB-C2BD-8713-075B-B13529E66547}"/>
              </a:ext>
            </a:extLst>
          </p:cNvPr>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818F7F8-AC6B-4329-8CDA-21AEC06842FB}" type="slidenum">
              <a:rPr lang="en-SE"/>
              <a:pPr>
                <a:defRPr/>
              </a:pPr>
              <a:t>‹Nr.›</a:t>
            </a:fld>
            <a:endParaRPr lang="en-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checkpoint.com/de/cyber-hub/network-security/what-is-zero-trust/5-core-principles-of-zero-trust-security/?utm_source=chatgpt.com" TargetMode="External"/><Relationship Id="rId3" Type="http://schemas.openxmlformats.org/officeDocument/2006/relationships/hyperlink" Target="https://de.wikipedia.org/wiki/Zero_Trust_Security?utm_source=chatgpt.com" TargetMode="External"/><Relationship Id="rId7" Type="http://schemas.openxmlformats.org/officeDocument/2006/relationships/hyperlink" Target="https://www.dts.de/de/it-lexikon/zero-trust-security?utm_source=chatgpt.com"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igma-it.de/zero-trust-sicherheitsstrategie-die-wichtigsten-prinzipien-erklaert/?utm_source=chatgpt.com" TargetMode="External"/><Relationship Id="rId5" Type="http://schemas.openxmlformats.org/officeDocument/2006/relationships/hyperlink" Target="https://technologiede.com/was-ist-zero-trust/?utm_source=chatgpt.com" TargetMode="External"/><Relationship Id="rId4" Type="http://schemas.openxmlformats.org/officeDocument/2006/relationships/hyperlink" Target="https://exeon.com/de/wissen/zero-trust?utm_source=chatgpt.com"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de/@kasiade?utm_content=creditCopyText&amp;utm_medium=referral&amp;utm_source=unsplash"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nsplash.com/de/fotos/ein-angelhaken-der-an-der-seite-eines-bootes-hangt-Fl3Rf_t8dMs?utm_content=creditCopyText&amp;utm_medium=referral&amp;utm_source=unsplash"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de/@bill_eccles?utm_content=creditCopyText&amp;utm_medium=referral&amp;utm_source=unsplash"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de/fotos/eine-piratenflagge-mit-einem-totenkopf-und-gekreuzten-knochen-darauf-RvLyITzf4NU?utm_content=creditCopyText&amp;utm_medium=referral&amp;utm_source=unsplash"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B8B68187-E31B-CC54-8329-A90253F82B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a:extLst>
              <a:ext uri="{FF2B5EF4-FFF2-40B4-BE49-F238E27FC236}">
                <a16:creationId xmlns:a16="http://schemas.microsoft.com/office/drawing/2014/main" id="{6E664219-4EE6-8B10-594D-92FEE43E46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eaLnBrk="0" fontAlgn="base" hangingPunct="0">
              <a:spcBef>
                <a:spcPct val="30000"/>
              </a:spcBef>
              <a:spcAft>
                <a:spcPct val="0"/>
              </a:spcAft>
            </a:pPr>
            <a:r>
              <a:rPr lang="de-DE" sz="1000" kern="1200" dirty="0">
                <a:solidFill>
                  <a:schemeClr val="tx1"/>
                </a:solidFill>
                <a:latin typeface="Arial" panose="020B0604020202020204" pitchFamily="34" charset="0"/>
                <a:ea typeface="+mn-ea"/>
                <a:cs typeface="Arial" panose="020B0604020202020204" pitchFamily="34" charset="0"/>
              </a:rPr>
              <a:t>Tag 1: MATTERHORN MASTERCLASSES VORTRAG 14:30 bis 15:00</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Mein Name ist Bernhard Dunst und ich bin Solutions Engineer bei Pointsharp. </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Vorweg ein paar Worte zu Pointsharp</a:t>
            </a:r>
          </a:p>
          <a:p>
            <a:pPr eaLnBrk="1" hangingPunct="1">
              <a:lnSpc>
                <a:spcPct val="115000"/>
              </a:lnSpc>
              <a:spcBef>
                <a:spcPts val="1200"/>
              </a:spcBef>
              <a:spcAft>
                <a:spcPts val="1200"/>
              </a:spcAft>
              <a:buFont typeface="+mj-lt"/>
              <a:buNone/>
            </a:pPr>
            <a:r>
              <a:rPr lang="en-US" altLang="en-US" sz="1000" dirty="0">
                <a:solidFill>
                  <a:schemeClr val="bg1"/>
                </a:solidFill>
                <a:latin typeface="Arial" panose="020B0604020202020204" pitchFamily="34" charset="0"/>
                <a:ea typeface="Pointsharp" pitchFamily="2" charset="-128"/>
                <a:cs typeface="Arial" panose="020B0604020202020204" pitchFamily="34" charset="0"/>
              </a:rPr>
              <a:t>Stand </a:t>
            </a:r>
            <a:r>
              <a:rPr lang="en-US" altLang="en-US" sz="1000" dirty="0">
                <a:solidFill>
                  <a:schemeClr val="accent2"/>
                </a:solidFill>
                <a:latin typeface="Arial" panose="020B0604020202020204" pitchFamily="34" charset="0"/>
                <a:ea typeface="Pointsharp" pitchFamily="2" charset="-128"/>
                <a:cs typeface="Arial" panose="020B0604020202020204" pitchFamily="34" charset="0"/>
              </a:rPr>
              <a:t>A9</a:t>
            </a:r>
            <a:endParaRPr lang="de-DE" altLang="en-US" sz="1000" dirty="0">
              <a:solidFill>
                <a:srgbClr val="000000"/>
              </a:solidFill>
              <a:latin typeface="Arial" panose="020B0604020202020204" pitchFamily="34" charset="0"/>
              <a:cs typeface="Arial" panose="020B0604020202020204" pitchFamily="34" charset="0"/>
            </a:endParaRPr>
          </a:p>
        </p:txBody>
      </p:sp>
      <p:sp>
        <p:nvSpPr>
          <p:cNvPr id="56324" name="Foliennummernplatzhalter 3">
            <a:extLst>
              <a:ext uri="{FF2B5EF4-FFF2-40B4-BE49-F238E27FC236}">
                <a16:creationId xmlns:a16="http://schemas.microsoft.com/office/drawing/2014/main" id="{8CB70FB8-8F0A-2C21-EE5A-F2376784EB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48CBD647-B311-4109-BF15-7CA235D3B96B}" type="slidenum">
              <a:rPr lang="LID4096" altLang="en-US" smtClean="0">
                <a:latin typeface="Calibri" panose="020F0502020204030204" pitchFamily="34" charset="0"/>
              </a:rPr>
              <a:pPr fontAlgn="base">
                <a:spcBef>
                  <a:spcPct val="0"/>
                </a:spcBef>
                <a:spcAft>
                  <a:spcPct val="0"/>
                </a:spcAft>
              </a:pPr>
              <a:t>0</a:t>
            </a:fld>
            <a:endParaRPr lang="LID4096"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dirty="0">
                <a:latin typeface="Arial" panose="020B0604020202020204" pitchFamily="34" charset="0"/>
                <a:cs typeface="Arial" panose="020B0604020202020204" pitchFamily="34" charset="0"/>
              </a:rPr>
              <a:t>Neben den verschiedenen Umgebungen der Anwendungen arbeiten die Menschen heute nicht nur vom Büro aus, sondern mobil oder von zu Hause. Dazu werden nicht immer betriebliche/dienstliche Geräte benutzt.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Ob Firmenlaptop und Geschäftshandy oder privater PC und Smartphone:</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Von überall soll der </a:t>
            </a:r>
            <a:r>
              <a:rPr lang="de-DE" sz="1000" b="1" dirty="0">
                <a:latin typeface="Arial" panose="020B0604020202020204" pitchFamily="34" charset="0"/>
                <a:cs typeface="Arial" panose="020B0604020202020204" pitchFamily="34" charset="0"/>
              </a:rPr>
              <a:t>sichere</a:t>
            </a:r>
            <a:r>
              <a:rPr lang="de-DE" sz="1000" dirty="0">
                <a:latin typeface="Arial" panose="020B0604020202020204" pitchFamily="34" charset="0"/>
                <a:cs typeface="Arial" panose="020B0604020202020204" pitchFamily="34" charset="0"/>
              </a:rPr>
              <a:t> Zugriff auf Alles erfolgen können. </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Die </a:t>
            </a:r>
            <a:r>
              <a:rPr lang="de-DE" sz="1000" b="1" dirty="0">
                <a:latin typeface="Arial" panose="020B0604020202020204" pitchFamily="34" charset="0"/>
                <a:cs typeface="Arial" panose="020B0604020202020204" pitchFamily="34" charset="0"/>
              </a:rPr>
              <a:t>Grenze</a:t>
            </a:r>
            <a:r>
              <a:rPr lang="de-DE" sz="1000" dirty="0">
                <a:latin typeface="Arial" panose="020B0604020202020204" pitchFamily="34" charset="0"/>
                <a:cs typeface="Arial" panose="020B0604020202020204" pitchFamily="34" charset="0"/>
              </a:rPr>
              <a:t> zwischen dienstlich, privat oder gar öffentlich existiert im Arbeitsalltag nicht mehr. </a:t>
            </a:r>
            <a:br>
              <a:rPr lang="de-DE" sz="1000" dirty="0">
                <a:latin typeface="Arial" panose="020B0604020202020204" pitchFamily="34" charset="0"/>
                <a:cs typeface="Arial" panose="020B0604020202020204" pitchFamily="34" charset="0"/>
              </a:rPr>
            </a:b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-&gt; Zero Trust</a:t>
            </a:r>
          </a:p>
        </p:txBody>
      </p:sp>
      <p:sp>
        <p:nvSpPr>
          <p:cNvPr id="4" name="Slide Number Placeholder 3"/>
          <p:cNvSpPr>
            <a:spLocks noGrp="1"/>
          </p:cNvSpPr>
          <p:nvPr>
            <p:ph type="sldNum" sz="quarter" idx="5"/>
          </p:nvPr>
        </p:nvSpPr>
        <p:spPr/>
        <p:txBody>
          <a:bodyPr/>
          <a:lstStyle/>
          <a:p>
            <a:fld id="{A4D69FF5-6145-994B-B580-7A29C996CC9A}" type="slidenum">
              <a:rPr lang="en-US" smtClean="0"/>
              <a:t>9</a:t>
            </a:fld>
            <a:endParaRPr lang="en-US"/>
          </a:p>
        </p:txBody>
      </p:sp>
    </p:spTree>
    <p:extLst>
      <p:ext uri="{BB962C8B-B14F-4D97-AF65-F5344CB8AC3E}">
        <p14:creationId xmlns:p14="http://schemas.microsoft.com/office/powerpoint/2010/main" val="89226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84A6-7589-DC4B-B7EF-C1CC3D6D89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4EB2DE1-71FE-0BAB-5F63-CF8D2AAB9B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8AD688C-90A4-1487-259A-B3CD86DAE929}"/>
              </a:ext>
            </a:extLst>
          </p:cNvPr>
          <p:cNvSpPr>
            <a:spLocks noGrp="1"/>
          </p:cNvSpPr>
          <p:nvPr>
            <p:ph type="body" idx="1"/>
          </p:nvPr>
        </p:nvSpPr>
        <p:spPr/>
        <p:txBody>
          <a:bodyPr/>
          <a:lstStyle/>
          <a:p>
            <a:pPr marL="171450" indent="-171450" algn="l">
              <a:lnSpc>
                <a:spcPts val="2025"/>
              </a:lnSpc>
              <a:spcAft>
                <a:spcPts val="1500"/>
              </a:spcAft>
              <a:buFont typeface="Arial" panose="020B0604020202020204" pitchFamily="34" charset="0"/>
              <a:buChar char="•"/>
            </a:pPr>
            <a:r>
              <a:rPr lang="de-DE" sz="1000" b="0" i="0" dirty="0">
                <a:solidFill>
                  <a:srgbClr val="1D1F29"/>
                </a:solidFill>
                <a:effectLst/>
                <a:latin typeface="Arial" panose="020B0604020202020204" pitchFamily="34" charset="0"/>
                <a:cs typeface="Arial" panose="020B0604020202020204" pitchFamily="34" charset="0"/>
              </a:rPr>
              <a:t>Traditionell haben sich Organisationen häufig auf netzwerkbasierte Sicherheitsmaßnahmen wie Firewalls und virtuelle private Netzwerke (VPNs) verlassen, um ihre Ressourcen zu schützen. </a:t>
            </a:r>
          </a:p>
          <a:p>
            <a:pPr marL="171450" marR="0" lvl="0" indent="-171450" algn="l" defTabSz="914400" rtl="0" eaLnBrk="0" fontAlgn="base" latinLnBrk="0" hangingPunct="0">
              <a:lnSpc>
                <a:spcPts val="2025"/>
              </a:lnSpc>
              <a:spcBef>
                <a:spcPct val="30000"/>
              </a:spcBef>
              <a:spcAft>
                <a:spcPts val="1500"/>
              </a:spcAft>
              <a:buClrTx/>
              <a:buSzTx/>
              <a:buFont typeface="Arial" panose="020B0604020202020204" pitchFamily="34" charset="0"/>
              <a:buChar char="•"/>
              <a:tabLst/>
              <a:defRPr/>
            </a:pPr>
            <a:r>
              <a:rPr lang="de-DE" sz="1000" b="0" i="0" dirty="0">
                <a:solidFill>
                  <a:srgbClr val="1D1F29"/>
                </a:solidFill>
                <a:effectLst/>
                <a:latin typeface="Arial" panose="020B0604020202020204" pitchFamily="34" charset="0"/>
                <a:cs typeface="Arial" panose="020B0604020202020204" pitchFamily="34" charset="0"/>
              </a:rPr>
              <a:t>Im Gegensatz dazu verlagert ein Zero-Trust-Ansatz den Fokus vom </a:t>
            </a:r>
            <a:r>
              <a:rPr lang="de-DE" sz="1000" b="1" i="0" dirty="0">
                <a:solidFill>
                  <a:srgbClr val="1D1F29"/>
                </a:solidFill>
                <a:effectLst/>
                <a:latin typeface="Arial" panose="020B0604020202020204" pitchFamily="34" charset="0"/>
                <a:cs typeface="Arial" panose="020B0604020202020204" pitchFamily="34" charset="0"/>
              </a:rPr>
              <a:t>Netzwerk(</a:t>
            </a:r>
            <a:r>
              <a:rPr lang="de-DE" sz="1000" b="1" i="0" dirty="0" err="1">
                <a:solidFill>
                  <a:srgbClr val="1D1F29"/>
                </a:solidFill>
                <a:effectLst/>
                <a:latin typeface="Arial" panose="020B0604020202020204" pitchFamily="34" charset="0"/>
                <a:cs typeface="Arial" panose="020B0604020202020204" pitchFamily="34" charset="0"/>
              </a:rPr>
              <a:t>standort</a:t>
            </a:r>
            <a:r>
              <a:rPr lang="de-DE" sz="1000" b="1" i="0" dirty="0">
                <a:solidFill>
                  <a:srgbClr val="1D1F29"/>
                </a:solidFill>
                <a:effectLst/>
                <a:latin typeface="Arial" panose="020B0604020202020204" pitchFamily="34" charset="0"/>
                <a:cs typeface="Arial" panose="020B0604020202020204" pitchFamily="34" charset="0"/>
              </a:rPr>
              <a:t>)</a:t>
            </a:r>
            <a:r>
              <a:rPr lang="de-DE" sz="1000" b="0" i="0" dirty="0">
                <a:solidFill>
                  <a:srgbClr val="1D1F29"/>
                </a:solidFill>
                <a:effectLst/>
                <a:latin typeface="Arial" panose="020B0604020202020204" pitchFamily="34" charset="0"/>
                <a:cs typeface="Arial" panose="020B0604020202020204" pitchFamily="34" charset="0"/>
              </a:rPr>
              <a:t> auf den einzelnen </a:t>
            </a:r>
            <a:r>
              <a:rPr lang="de-DE" sz="1000" b="1" i="0" dirty="0">
                <a:solidFill>
                  <a:srgbClr val="1D1F29"/>
                </a:solidFill>
                <a:effectLst/>
                <a:latin typeface="Arial" panose="020B0604020202020204" pitchFamily="34" charset="0"/>
                <a:cs typeface="Arial" panose="020B0604020202020204" pitchFamily="34" charset="0"/>
              </a:rPr>
              <a:t>Benutzer</a:t>
            </a:r>
            <a:r>
              <a:rPr lang="de-DE" sz="1000" b="0" i="0" dirty="0">
                <a:solidFill>
                  <a:srgbClr val="1D1F29"/>
                </a:solidFill>
                <a:effectLst/>
                <a:latin typeface="Arial" panose="020B0604020202020204" pitchFamily="34" charset="0"/>
                <a:cs typeface="Arial" panose="020B0604020202020204" pitchFamily="34" charset="0"/>
              </a:rPr>
              <a:t> und/oder das einzelne Gerät. </a:t>
            </a:r>
          </a:p>
          <a:p>
            <a:pPr marL="171450" marR="0" lvl="0" indent="-171450" algn="l" defTabSz="914400" rtl="0" eaLnBrk="0" fontAlgn="base" latinLnBrk="0" hangingPunct="0">
              <a:lnSpc>
                <a:spcPts val="2025"/>
              </a:lnSpc>
              <a:spcBef>
                <a:spcPct val="30000"/>
              </a:spcBef>
              <a:spcAft>
                <a:spcPts val="1500"/>
              </a:spcAft>
              <a:buClrTx/>
              <a:buSzTx/>
              <a:buFont typeface="Arial" panose="020B0604020202020204" pitchFamily="34" charset="0"/>
              <a:buChar char="•"/>
              <a:tabLst/>
              <a:defRPr/>
            </a:pPr>
            <a:r>
              <a:rPr lang="de-DE" sz="1000" b="0" i="0" dirty="0">
                <a:solidFill>
                  <a:srgbClr val="1D1F29"/>
                </a:solidFill>
                <a:effectLst/>
                <a:latin typeface="Arial" panose="020B0604020202020204" pitchFamily="34" charset="0"/>
                <a:cs typeface="Arial" panose="020B0604020202020204" pitchFamily="34" charset="0"/>
              </a:rPr>
              <a:t>Stellen Sie sich das so vor, als gäbe es weder drinnen noch draußen. </a:t>
            </a:r>
          </a:p>
          <a:p>
            <a:pPr marL="171450" marR="0" lvl="0" indent="-171450" algn="l" defTabSz="914400" rtl="0" eaLnBrk="0" fontAlgn="base" latinLnBrk="0" hangingPunct="0">
              <a:lnSpc>
                <a:spcPts val="2025"/>
              </a:lnSpc>
              <a:spcBef>
                <a:spcPct val="30000"/>
              </a:spcBef>
              <a:spcAft>
                <a:spcPts val="1500"/>
              </a:spcAft>
              <a:buClrTx/>
              <a:buSzTx/>
              <a:buFont typeface="Arial" panose="020B0604020202020204" pitchFamily="34" charset="0"/>
              <a:buChar char="•"/>
              <a:tabLst/>
              <a:defRPr/>
            </a:pPr>
            <a:r>
              <a:rPr lang="de-DE" sz="1000" b="0" i="0" dirty="0">
                <a:solidFill>
                  <a:srgbClr val="1D1F29"/>
                </a:solidFill>
                <a:effectLst/>
                <a:latin typeface="Arial" panose="020B0604020202020204" pitchFamily="34" charset="0"/>
                <a:cs typeface="Arial" panose="020B0604020202020204" pitchFamily="34" charset="0"/>
              </a:rPr>
              <a:t>Der gesamte Datenverkehr wird gleich behandelt.</a:t>
            </a:r>
          </a:p>
          <a:p>
            <a:pPr marL="171450" marR="0" lvl="0" indent="-171450" algn="l" defTabSz="914400" rtl="0" eaLnBrk="0" fontAlgn="base" latinLnBrk="0" hangingPunct="0">
              <a:lnSpc>
                <a:spcPts val="2025"/>
              </a:lnSpc>
              <a:spcBef>
                <a:spcPct val="30000"/>
              </a:spcBef>
              <a:spcAft>
                <a:spcPts val="1500"/>
              </a:spcAft>
              <a:buClrTx/>
              <a:buSzTx/>
              <a:buFont typeface="Arial" panose="020B0604020202020204" pitchFamily="34" charset="0"/>
              <a:buChar char="•"/>
              <a:tabLst/>
              <a:defRPr/>
            </a:pPr>
            <a:r>
              <a:rPr lang="de-DE" sz="1000" b="0" i="0" dirty="0">
                <a:solidFill>
                  <a:srgbClr val="1D1F29"/>
                </a:solidFill>
                <a:effectLst/>
                <a:latin typeface="Arial" panose="020B0604020202020204" pitchFamily="34" charset="0"/>
                <a:cs typeface="Arial" panose="020B0604020202020204" pitchFamily="34" charset="0"/>
              </a:rPr>
              <a:t>Da die Identität bei jeder Anfrage überprüft wird, unterbindet Zero Trust unbefugten Zugriff auf sensible Daten systemisch.</a:t>
            </a:r>
          </a:p>
        </p:txBody>
      </p:sp>
      <p:sp>
        <p:nvSpPr>
          <p:cNvPr id="4" name="Foliennummernplatzhalter 3">
            <a:extLst>
              <a:ext uri="{FF2B5EF4-FFF2-40B4-BE49-F238E27FC236}">
                <a16:creationId xmlns:a16="http://schemas.microsoft.com/office/drawing/2014/main" id="{D07B171B-20FB-4B54-39D2-AB834546ACD4}"/>
              </a:ext>
            </a:extLst>
          </p:cNvPr>
          <p:cNvSpPr>
            <a:spLocks noGrp="1"/>
          </p:cNvSpPr>
          <p:nvPr>
            <p:ph type="sldNum" sz="quarter" idx="5"/>
          </p:nvPr>
        </p:nvSpPr>
        <p:spPr/>
        <p:txBody>
          <a:bodyPr/>
          <a:lstStyle/>
          <a:p>
            <a:pPr>
              <a:defRPr/>
            </a:pPr>
            <a:fld id="{E818F7F8-AC6B-4329-8CDA-21AEC06842FB}" type="slidenum">
              <a:rPr lang="en-SE" smtClean="0"/>
              <a:pPr>
                <a:defRPr/>
              </a:pPr>
              <a:t>10</a:t>
            </a:fld>
            <a:endParaRPr lang="en-SE"/>
          </a:p>
        </p:txBody>
      </p:sp>
    </p:spTree>
    <p:extLst>
      <p:ext uri="{BB962C8B-B14F-4D97-AF65-F5344CB8AC3E}">
        <p14:creationId xmlns:p14="http://schemas.microsoft.com/office/powerpoint/2010/main" val="2904093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04A99-4583-B651-4CC3-B007EF7B08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E5B329-27F6-8D24-6CEC-22163BF34A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44C76D-DE5B-CAB3-8749-4CE23CD96D54}"/>
              </a:ext>
            </a:extLst>
          </p:cNvPr>
          <p:cNvSpPr>
            <a:spLocks noGrp="1"/>
          </p:cNvSpPr>
          <p:nvPr>
            <p:ph type="body" idx="1"/>
          </p:nvPr>
        </p:nvSpPr>
        <p:spPr/>
        <p:txBody>
          <a:bodyPr/>
          <a:lstStyle/>
          <a:p>
            <a:pPr marL="0" marR="0" lvl="0" indent="0" algn="l" defTabSz="914400" rtl="0" eaLnBrk="0" fontAlgn="base" latinLnBrk="0" hangingPunct="0">
              <a:lnSpc>
                <a:spcPts val="2025"/>
              </a:lnSpc>
              <a:spcBef>
                <a:spcPct val="30000"/>
              </a:spcBef>
              <a:spcAft>
                <a:spcPts val="1500"/>
              </a:spcAft>
              <a:buClrTx/>
              <a:buSzTx/>
              <a:buFont typeface="Arial" panose="020B0604020202020204" pitchFamily="34" charset="0"/>
              <a:buNone/>
              <a:tabLst/>
              <a:defRPr/>
            </a:pPr>
            <a:r>
              <a:rPr lang="de-DE" sz="1000" b="1" dirty="0" err="1">
                <a:latin typeface="Arial" panose="020B0604020202020204" pitchFamily="34" charset="0"/>
                <a:cs typeface="Arial" panose="020B0604020202020204" pitchFamily="34" charset="0"/>
              </a:rPr>
              <a:t>Authorization</a:t>
            </a:r>
            <a:r>
              <a:rPr lang="de-DE" sz="1000" b="1" dirty="0">
                <a:latin typeface="Arial" panose="020B0604020202020204" pitchFamily="34" charset="0"/>
                <a:cs typeface="Arial" panose="020B0604020202020204" pitchFamily="34" charset="0"/>
              </a:rPr>
              <a:t> Creep / Privilege Creep und Schatten-IT</a:t>
            </a:r>
          </a:p>
          <a:p>
            <a:pPr marL="0" marR="0" lvl="0" indent="0" algn="l" defTabSz="914400" rtl="0" eaLnBrk="0" fontAlgn="base" latinLnBrk="0" hangingPunct="0">
              <a:lnSpc>
                <a:spcPts val="2025"/>
              </a:lnSpc>
              <a:spcBef>
                <a:spcPct val="30000"/>
              </a:spcBef>
              <a:spcAft>
                <a:spcPts val="1500"/>
              </a:spcAft>
              <a:buClrTx/>
              <a:buSzTx/>
              <a:buFont typeface="Arial" panose="020B0604020202020204" pitchFamily="34" charset="0"/>
              <a:buNone/>
              <a:tabLst/>
              <a:defRPr/>
            </a:pPr>
            <a:endParaRPr lang="de-DE" sz="1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000" b="1" dirty="0">
                <a:latin typeface="Arial" panose="020B0604020202020204" pitchFamily="34" charset="0"/>
                <a:cs typeface="Arial" panose="020B0604020202020204" pitchFamily="34" charset="0"/>
              </a:rPr>
              <a:t>Definition</a:t>
            </a:r>
            <a:r>
              <a:rPr lang="de-DE" sz="1000" dirty="0">
                <a:latin typeface="Arial" panose="020B0604020202020204" pitchFamily="34" charset="0"/>
                <a:cs typeface="Arial" panose="020B0604020202020204" pitchFamily="34" charset="0"/>
              </a:rPr>
              <a:t>: Anhäufung unnötiger Zugriffsrechte durch Mitarbeiter aufgrund veränderter Rollen oder Verantwortlichkeiten. </a:t>
            </a:r>
          </a:p>
          <a:p>
            <a:pPr marL="0" indent="0">
              <a:buFont typeface="Arial" panose="020B0604020202020204" pitchFamily="34" charset="0"/>
              <a:buNone/>
            </a:pPr>
            <a:r>
              <a:rPr lang="de-DE" sz="1000" b="1" dirty="0">
                <a:latin typeface="Arial" panose="020B0604020202020204" pitchFamily="34" charset="0"/>
                <a:cs typeface="Arial" panose="020B0604020202020204" pitchFamily="34" charset="0"/>
              </a:rPr>
              <a:t>Ursachen</a:t>
            </a:r>
            <a:r>
              <a:rPr lang="de-DE" sz="1000" dirty="0">
                <a:latin typeface="Arial" panose="020B0604020202020204" pitchFamily="34" charset="0"/>
                <a:cs typeface="Arial" panose="020B0604020202020204" pitchFamily="34" charset="0"/>
              </a:rPr>
              <a:t>: Beförderungen, Projektzuweisungen, Systemänderungen ohne anschließende Anpassung der Zugriffsrechte. </a:t>
            </a:r>
          </a:p>
          <a:p>
            <a:pPr marL="0" indent="0">
              <a:buFont typeface="Arial" panose="020B0604020202020204" pitchFamily="34" charset="0"/>
              <a:buNone/>
            </a:pPr>
            <a:r>
              <a:rPr lang="de-DE" sz="1000" b="1" dirty="0">
                <a:latin typeface="Arial" panose="020B0604020202020204" pitchFamily="34" charset="0"/>
                <a:cs typeface="Arial" panose="020B0604020202020204" pitchFamily="34" charset="0"/>
              </a:rPr>
              <a:t>Risiken</a:t>
            </a:r>
            <a:r>
              <a:rPr lang="de-DE" sz="1000" dirty="0">
                <a:latin typeface="Arial" panose="020B0604020202020204" pitchFamily="34" charset="0"/>
                <a:cs typeface="Arial" panose="020B0604020202020204" pitchFamily="34" charset="0"/>
              </a:rPr>
              <a:t>:</a:t>
            </a:r>
          </a:p>
          <a:p>
            <a:pPr>
              <a:buFont typeface="Arial" panose="020B0604020202020204" pitchFamily="34" charset="0"/>
              <a:buNone/>
            </a:pPr>
            <a:r>
              <a:rPr lang="de-DE" sz="1000" dirty="0">
                <a:latin typeface="Arial" panose="020B0604020202020204" pitchFamily="34" charset="0"/>
                <a:cs typeface="Arial" panose="020B0604020202020204" pitchFamily="34" charset="0"/>
              </a:rPr>
              <a:t>Erhöhte Angriffsfläche für Bedrohungsakteure.</a:t>
            </a:r>
          </a:p>
          <a:p>
            <a:pPr>
              <a:buFont typeface="Arial" panose="020B0604020202020204" pitchFamily="34" charset="0"/>
              <a:buNone/>
            </a:pPr>
            <a:r>
              <a:rPr lang="de-DE" sz="1000" dirty="0">
                <a:latin typeface="Arial" panose="020B0604020202020204" pitchFamily="34" charset="0"/>
                <a:cs typeface="Arial" panose="020B0604020202020204" pitchFamily="34" charset="0"/>
              </a:rPr>
              <a:t>Unbefugter Zugriff auf sensible Daten.</a:t>
            </a:r>
          </a:p>
          <a:p>
            <a:pPr>
              <a:buFont typeface="Arial" panose="020B0604020202020204" pitchFamily="34" charset="0"/>
              <a:buNone/>
            </a:pPr>
            <a:r>
              <a:rPr lang="de-DE" sz="1000" dirty="0">
                <a:latin typeface="Arial" panose="020B0604020202020204" pitchFamily="34" charset="0"/>
                <a:cs typeface="Arial" panose="020B0604020202020204" pitchFamily="34" charset="0"/>
              </a:rPr>
              <a:t>Wachsende Risiken durch Datenschutzverletzungen. </a:t>
            </a:r>
          </a:p>
          <a:p>
            <a:pPr marL="0" indent="0">
              <a:buFont typeface="Arial" panose="020B0604020202020204" pitchFamily="34" charset="0"/>
              <a:buNone/>
            </a:pPr>
            <a:r>
              <a:rPr lang="de-DE" sz="1000" b="1" dirty="0">
                <a:latin typeface="Arial" panose="020B0604020202020204" pitchFamily="34" charset="0"/>
                <a:cs typeface="Arial" panose="020B0604020202020204" pitchFamily="34" charset="0"/>
              </a:rPr>
              <a:t>Verhinderung</a:t>
            </a:r>
            <a:r>
              <a:rPr lang="de-DE" sz="1000" dirty="0">
                <a:latin typeface="Arial" panose="020B0604020202020204" pitchFamily="34" charset="0"/>
                <a:cs typeface="Arial" panose="020B0604020202020204" pitchFamily="34" charset="0"/>
              </a:rPr>
              <a:t>:</a:t>
            </a:r>
          </a:p>
          <a:p>
            <a:pPr>
              <a:buFont typeface="Arial" panose="020B0604020202020204" pitchFamily="34" charset="0"/>
              <a:buNone/>
            </a:pPr>
            <a:r>
              <a:rPr lang="de-DE" sz="1000" dirty="0">
                <a:latin typeface="Arial" panose="020B0604020202020204" pitchFamily="34" charset="0"/>
                <a:cs typeface="Arial" panose="020B0604020202020204" pitchFamily="34" charset="0"/>
              </a:rPr>
              <a:t>Implementierung des Prinzips der geringsten Privilegien (</a:t>
            </a:r>
            <a:r>
              <a:rPr lang="de-DE" sz="1000" dirty="0" err="1">
                <a:latin typeface="Arial" panose="020B0604020202020204" pitchFamily="34" charset="0"/>
                <a:cs typeface="Arial" panose="020B0604020202020204" pitchFamily="34" charset="0"/>
              </a:rPr>
              <a:t>PoLP</a:t>
            </a:r>
            <a:r>
              <a:rPr lang="de-DE" sz="1000" dirty="0">
                <a:latin typeface="Arial" panose="020B0604020202020204" pitchFamily="34" charset="0"/>
                <a:cs typeface="Arial" panose="020B0604020202020204" pitchFamily="34" charset="0"/>
              </a:rPr>
              <a:t>).</a:t>
            </a:r>
          </a:p>
          <a:p>
            <a:pPr>
              <a:buFont typeface="Arial" panose="020B0604020202020204" pitchFamily="34" charset="0"/>
              <a:buNone/>
            </a:pPr>
            <a:r>
              <a:rPr lang="de-DE" sz="1000" dirty="0">
                <a:latin typeface="Arial" panose="020B0604020202020204" pitchFamily="34" charset="0"/>
                <a:cs typeface="Arial" panose="020B0604020202020204" pitchFamily="34" charset="0"/>
              </a:rPr>
              <a:t>Regelmäßige Überprüfung und Anpassung der Zugriffsrechte.</a:t>
            </a:r>
          </a:p>
          <a:p>
            <a:pPr>
              <a:buFont typeface="Arial" panose="020B0604020202020204" pitchFamily="34" charset="0"/>
              <a:buNone/>
            </a:pPr>
            <a:r>
              <a:rPr lang="de-DE" sz="1000" dirty="0">
                <a:latin typeface="Arial" panose="020B0604020202020204" pitchFamily="34" charset="0"/>
                <a:cs typeface="Arial" panose="020B0604020202020204" pitchFamily="34" charset="0"/>
              </a:rPr>
              <a:t>Einsatz von Identity &amp; Access </a:t>
            </a:r>
            <a:r>
              <a:rPr lang="de-DE" sz="1000" dirty="0" err="1">
                <a:latin typeface="Arial" panose="020B0604020202020204" pitchFamily="34" charset="0"/>
                <a:cs typeface="Arial" panose="020B0604020202020204" pitchFamily="34" charset="0"/>
              </a:rPr>
              <a:t>Governance</a:t>
            </a:r>
            <a:r>
              <a:rPr lang="de-DE" sz="1000" dirty="0">
                <a:latin typeface="Arial" panose="020B0604020202020204" pitchFamily="34" charset="0"/>
                <a:cs typeface="Arial" panose="020B0604020202020204" pitchFamily="34" charset="0"/>
              </a:rPr>
              <a:t>-Lösungen.</a:t>
            </a:r>
          </a:p>
          <a:p>
            <a:pPr marL="0" indent="0">
              <a:buFont typeface="Arial" panose="020B0604020202020204" pitchFamily="34" charset="0"/>
              <a:buNone/>
            </a:pPr>
            <a:r>
              <a:rPr lang="de-DE" sz="1000" b="1" dirty="0">
                <a:latin typeface="Arial" panose="020B0604020202020204" pitchFamily="34" charset="0"/>
                <a:cs typeface="Arial" panose="020B0604020202020204" pitchFamily="34" charset="0"/>
              </a:rPr>
              <a:t>Ziel</a:t>
            </a:r>
            <a:r>
              <a:rPr lang="de-DE" sz="1000" dirty="0">
                <a:latin typeface="Arial" panose="020B0604020202020204" pitchFamily="34" charset="0"/>
                <a:cs typeface="Arial" panose="020B0604020202020204" pitchFamily="34" charset="0"/>
              </a:rPr>
              <a:t>: Aufrechterhaltung eines sicheren und effizienten Zugriffsmanagements.</a:t>
            </a:r>
            <a:endParaRPr lang="de-DE" sz="1000" b="1"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27B68EC5-3DA1-4727-1BF6-2CE844ACCA38}"/>
              </a:ext>
            </a:extLst>
          </p:cNvPr>
          <p:cNvSpPr>
            <a:spLocks noGrp="1"/>
          </p:cNvSpPr>
          <p:nvPr>
            <p:ph type="sldNum" sz="quarter" idx="5"/>
          </p:nvPr>
        </p:nvSpPr>
        <p:spPr/>
        <p:txBody>
          <a:bodyPr/>
          <a:lstStyle/>
          <a:p>
            <a:pPr>
              <a:defRPr/>
            </a:pPr>
            <a:fld id="{E818F7F8-AC6B-4329-8CDA-21AEC06842FB}" type="slidenum">
              <a:rPr lang="en-SE" smtClean="0"/>
              <a:pPr>
                <a:defRPr/>
              </a:pPr>
              <a:t>11</a:t>
            </a:fld>
            <a:endParaRPr lang="en-SE"/>
          </a:p>
        </p:txBody>
      </p:sp>
    </p:spTree>
    <p:extLst>
      <p:ext uri="{BB962C8B-B14F-4D97-AF65-F5344CB8AC3E}">
        <p14:creationId xmlns:p14="http://schemas.microsoft.com/office/powerpoint/2010/main" val="815908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E437-54EE-C538-6E61-E65E855C69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9C06AB-7557-EB69-AFA2-EE3137920C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A07776-7716-BFD6-534D-0B9C641D61EE}"/>
              </a:ext>
            </a:extLst>
          </p:cNvPr>
          <p:cNvSpPr>
            <a:spLocks noGrp="1"/>
          </p:cNvSpPr>
          <p:nvPr>
            <p:ph type="body" idx="1"/>
          </p:nvPr>
        </p:nvSpPr>
        <p:spPr/>
        <p:txBody>
          <a:bodyPr/>
          <a:lstStyle/>
          <a:p>
            <a:pPr>
              <a:lnSpc>
                <a:spcPts val="3375"/>
              </a:lnSpc>
              <a:spcAft>
                <a:spcPts val="1950"/>
              </a:spcAft>
            </a:pPr>
            <a:r>
              <a:rPr lang="de-DE" sz="1000" b="0" dirty="0">
                <a:effectLst/>
                <a:latin typeface="Arial" panose="020B0604020202020204" pitchFamily="34" charset="0"/>
                <a:ea typeface="Pointsharp" pitchFamily="2" charset="-128"/>
                <a:cs typeface="Arial" panose="020B0604020202020204" pitchFamily="34" charset="0"/>
              </a:rPr>
              <a:t>Vor einigen Jahren wurde die DSGVO fast wie ein neues Jahrtausend-Problem behandelt: Ab einem bestimmten Stichtag mussten Unternehmen die volle Kontrolle über ihre Nutzerdaten haben – andernfalls drohten hohe Geldstrafen. </a:t>
            </a:r>
          </a:p>
          <a:p>
            <a:pPr>
              <a:lnSpc>
                <a:spcPts val="3375"/>
              </a:lnSpc>
              <a:spcAft>
                <a:spcPts val="1950"/>
              </a:spcAft>
            </a:pPr>
            <a:r>
              <a:rPr lang="de-DE" sz="1000" b="0" dirty="0">
                <a:effectLst/>
                <a:latin typeface="Arial" panose="020B0604020202020204" pitchFamily="34" charset="0"/>
                <a:ea typeface="Pointsharp" pitchFamily="2" charset="-128"/>
                <a:cs typeface="Arial" panose="020B0604020202020204" pitchFamily="34" charset="0"/>
              </a:rPr>
              <a:t>Dank großer Anstrengungen haben die meisten Unternehmen die DSGVO heute im Griff, zumindest wenn sie in der EU ansässig sind oder hier bedeutende Geschäftsaktivitäten haben. </a:t>
            </a:r>
          </a:p>
          <a:p>
            <a:pPr>
              <a:lnSpc>
                <a:spcPts val="3375"/>
              </a:lnSpc>
              <a:spcAft>
                <a:spcPts val="1950"/>
              </a:spcAft>
            </a:pPr>
            <a:endParaRPr lang="de-DE" sz="1000" b="0" dirty="0">
              <a:effectLst/>
              <a:latin typeface="Arial" panose="020B0604020202020204" pitchFamily="34" charset="0"/>
              <a:ea typeface="Pointsharp" pitchFamily="2" charset="-128"/>
              <a:cs typeface="Arial" panose="020B0604020202020204" pitchFamily="34" charset="0"/>
            </a:endParaRPr>
          </a:p>
          <a:p>
            <a:pPr>
              <a:lnSpc>
                <a:spcPts val="3375"/>
              </a:lnSpc>
              <a:spcAft>
                <a:spcPts val="1950"/>
              </a:spcAft>
            </a:pPr>
            <a:r>
              <a:rPr lang="de-DE" sz="1000" b="0" dirty="0">
                <a:effectLst/>
                <a:latin typeface="Arial" panose="020B0604020202020204" pitchFamily="34" charset="0"/>
                <a:ea typeface="Pointsharp" pitchFamily="2" charset="-128"/>
                <a:cs typeface="Arial" panose="020B0604020202020204" pitchFamily="34" charset="0"/>
              </a:rPr>
              <a:t>Die Digital Operational </a:t>
            </a:r>
            <a:r>
              <a:rPr lang="de-DE" sz="1000" b="0" dirty="0" err="1">
                <a:effectLst/>
                <a:latin typeface="Arial" panose="020B0604020202020204" pitchFamily="34" charset="0"/>
                <a:ea typeface="Pointsharp" pitchFamily="2" charset="-128"/>
                <a:cs typeface="Arial" panose="020B0604020202020204" pitchFamily="34" charset="0"/>
              </a:rPr>
              <a:t>Resilience</a:t>
            </a:r>
            <a:r>
              <a:rPr lang="de-DE" sz="1000" b="0" dirty="0">
                <a:effectLst/>
                <a:latin typeface="Arial" panose="020B0604020202020204" pitchFamily="34" charset="0"/>
                <a:ea typeface="Pointsharp" pitchFamily="2" charset="-128"/>
                <a:cs typeface="Arial" panose="020B0604020202020204" pitchFamily="34" charset="0"/>
              </a:rPr>
              <a:t> Act (DORA) trat am 17. Januar 2025 in der gesamten EU in Kraft. Ziel dieser Verordnung ist es, die Cybersicherheit in der Finanzbranche nachhaltig zu verbessern. Konkret bedeutet dies, dass betroffene Unternehmen ihre Sicherheits- und Risikomanagementstrategien optimieren müssen. Zudem müssen sie sicherstellen, dass auch Drittanbieter von Technologien und Lösungen die gleichen Vorschriften einhalten.</a:t>
            </a:r>
          </a:p>
          <a:p>
            <a:pPr>
              <a:lnSpc>
                <a:spcPts val="3375"/>
              </a:lnSpc>
              <a:spcAft>
                <a:spcPts val="1950"/>
              </a:spcAft>
            </a:pPr>
            <a:endParaRPr lang="de-DE" sz="1000" b="0" dirty="0">
              <a:effectLst/>
              <a:latin typeface="Arial" panose="020B0604020202020204" pitchFamily="34" charset="0"/>
              <a:ea typeface="Pointsharp" pitchFamily="2" charset="-128"/>
              <a:cs typeface="Arial" panose="020B0604020202020204" pitchFamily="34" charset="0"/>
            </a:endParaRPr>
          </a:p>
          <a:p>
            <a:pPr>
              <a:lnSpc>
                <a:spcPts val="3375"/>
              </a:lnSpc>
              <a:spcAft>
                <a:spcPts val="1950"/>
              </a:spcAft>
            </a:pPr>
            <a:r>
              <a:rPr lang="de-DE" sz="1000" b="0" dirty="0">
                <a:effectLst/>
                <a:latin typeface="Arial" panose="020B0604020202020204" pitchFamily="34" charset="0"/>
                <a:ea typeface="Pointsharp" pitchFamily="2" charset="-128"/>
                <a:cs typeface="Arial" panose="020B0604020202020204" pitchFamily="34" charset="0"/>
              </a:rPr>
              <a:t>Die Network and Information Systems </a:t>
            </a:r>
            <a:r>
              <a:rPr lang="de-DE" sz="1000" b="0" dirty="0" err="1">
                <a:effectLst/>
                <a:latin typeface="Arial" panose="020B0604020202020204" pitchFamily="34" charset="0"/>
                <a:ea typeface="Pointsharp" pitchFamily="2" charset="-128"/>
                <a:cs typeface="Arial" panose="020B0604020202020204" pitchFamily="34" charset="0"/>
              </a:rPr>
              <a:t>Directive</a:t>
            </a:r>
            <a:r>
              <a:rPr lang="de-DE" sz="1000" b="0" dirty="0">
                <a:effectLst/>
                <a:latin typeface="Arial" panose="020B0604020202020204" pitchFamily="34" charset="0"/>
                <a:ea typeface="Pointsharp" pitchFamily="2" charset="-128"/>
                <a:cs typeface="Arial" panose="020B0604020202020204" pitchFamily="34" charset="0"/>
              </a:rPr>
              <a:t> (NIS2) ist seit Oktober 2024 in Kraft und wird nun in den nationalen Gesetzen der EU-Mitgliedstaaten verankert. Die Richtlinie weist viele Parallelen zu DORA auf, betrifft jedoch eine deutlich größere Anzahl von Unternehmen und </a:t>
            </a:r>
            <a:r>
              <a:rPr lang="de-DE" sz="1000" b="0">
                <a:effectLst/>
                <a:latin typeface="Arial" panose="020B0604020202020204" pitchFamily="34" charset="0"/>
                <a:ea typeface="Pointsharp" pitchFamily="2" charset="-128"/>
                <a:cs typeface="Arial" panose="020B0604020202020204" pitchFamily="34" charset="0"/>
              </a:rPr>
              <a:t>Organisationen.</a:t>
            </a:r>
            <a:endParaRPr lang="de-DE" sz="1000" b="0" dirty="0">
              <a:effectLst/>
              <a:latin typeface="Arial" panose="020B0604020202020204" pitchFamily="34" charset="0"/>
              <a:ea typeface="Pointsharp" pitchFamily="2" charset="-128"/>
              <a:cs typeface="Arial" panose="020B0604020202020204" pitchFamily="34" charset="0"/>
            </a:endParaRPr>
          </a:p>
        </p:txBody>
      </p:sp>
      <p:sp>
        <p:nvSpPr>
          <p:cNvPr id="4" name="Foliennummernplatzhalter 3">
            <a:extLst>
              <a:ext uri="{FF2B5EF4-FFF2-40B4-BE49-F238E27FC236}">
                <a16:creationId xmlns:a16="http://schemas.microsoft.com/office/drawing/2014/main" id="{DE45520F-6B7D-DB48-08DF-830030662D0E}"/>
              </a:ext>
            </a:extLst>
          </p:cNvPr>
          <p:cNvSpPr>
            <a:spLocks noGrp="1"/>
          </p:cNvSpPr>
          <p:nvPr>
            <p:ph type="sldNum" sz="quarter" idx="5"/>
          </p:nvPr>
        </p:nvSpPr>
        <p:spPr/>
        <p:txBody>
          <a:bodyPr/>
          <a:lstStyle/>
          <a:p>
            <a:pPr>
              <a:defRPr/>
            </a:pPr>
            <a:fld id="{E818F7F8-AC6B-4329-8CDA-21AEC06842FB}" type="slidenum">
              <a:rPr lang="en-SE" smtClean="0"/>
              <a:pPr>
                <a:defRPr/>
              </a:pPr>
              <a:t>12</a:t>
            </a:fld>
            <a:endParaRPr lang="en-SE"/>
          </a:p>
        </p:txBody>
      </p:sp>
    </p:spTree>
    <p:extLst>
      <p:ext uri="{BB962C8B-B14F-4D97-AF65-F5344CB8AC3E}">
        <p14:creationId xmlns:p14="http://schemas.microsoft.com/office/powerpoint/2010/main" val="195119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9976-F007-D71B-B40C-A76CB244B7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22907B-8B05-FC49-F649-EE532CC27B6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C4EF199-F864-DF69-88DE-F4609DF8E684}"/>
              </a:ext>
            </a:extLst>
          </p:cNvPr>
          <p:cNvSpPr>
            <a:spLocks noGrp="1"/>
          </p:cNvSpPr>
          <p:nvPr>
            <p:ph type="body" idx="1"/>
          </p:nvPr>
        </p:nvSpPr>
        <p:spPr/>
        <p:txBody>
          <a:bodyPr/>
          <a:lstStyle/>
          <a:p>
            <a:pPr marL="171450" indent="-171450">
              <a:buFont typeface="Arial" panose="020B0604020202020204" pitchFamily="34" charset="0"/>
              <a:buChar char="•"/>
            </a:pPr>
            <a:r>
              <a:rPr lang="de-DE" sz="1000" b="0" dirty="0">
                <a:latin typeface="Arial" panose="020B0604020202020204" pitchFamily="34" charset="0"/>
                <a:cs typeface="Arial" panose="020B0604020202020204" pitchFamily="34" charset="0"/>
              </a:rPr>
              <a:t>ISO27001 </a:t>
            </a:r>
          </a:p>
          <a:p>
            <a:pPr marL="171450" indent="-171450">
              <a:buFont typeface="Arial" panose="020B0604020202020204" pitchFamily="34" charset="0"/>
              <a:buChar char="•"/>
            </a:pPr>
            <a:endParaRPr lang="de-DE"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b="0" dirty="0">
                <a:latin typeface="Arial" panose="020B0604020202020204" pitchFamily="34" charset="0"/>
                <a:cs typeface="Arial" panose="020B0604020202020204" pitchFamily="34" charset="0"/>
              </a:rPr>
              <a:t>Branchenspezifischen Anforderungen. </a:t>
            </a:r>
          </a:p>
          <a:p>
            <a:pPr marL="171450" indent="-171450">
              <a:buFont typeface="Arial" panose="020B0604020202020204" pitchFamily="34" charset="0"/>
              <a:buChar char="•"/>
            </a:pPr>
            <a:endParaRPr lang="de-DE" sz="1000" b="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b="0" dirty="0">
                <a:latin typeface="Arial" panose="020B0604020202020204" pitchFamily="34" charset="0"/>
                <a:cs typeface="Arial" panose="020B0604020202020204" pitchFamily="34" charset="0"/>
              </a:rPr>
              <a:t>Segregation of Duty</a:t>
            </a:r>
          </a:p>
          <a:p>
            <a:pPr marL="171450" indent="-171450">
              <a:buFont typeface="Arial" panose="020B0604020202020204" pitchFamily="34" charset="0"/>
              <a:buChar char="•"/>
            </a:pPr>
            <a:endParaRPr lang="de-DE" sz="1000" b="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689AD4CB-48BA-AEC9-1753-9EFFDA0FDFD5}"/>
              </a:ext>
            </a:extLst>
          </p:cNvPr>
          <p:cNvSpPr>
            <a:spLocks noGrp="1"/>
          </p:cNvSpPr>
          <p:nvPr>
            <p:ph type="sldNum" sz="quarter" idx="5"/>
          </p:nvPr>
        </p:nvSpPr>
        <p:spPr/>
        <p:txBody>
          <a:bodyPr/>
          <a:lstStyle/>
          <a:p>
            <a:pPr>
              <a:defRPr/>
            </a:pPr>
            <a:fld id="{E818F7F8-AC6B-4329-8CDA-21AEC06842FB}" type="slidenum">
              <a:rPr lang="en-SE" smtClean="0"/>
              <a:pPr>
                <a:defRPr/>
              </a:pPr>
              <a:t>13</a:t>
            </a:fld>
            <a:endParaRPr lang="en-SE"/>
          </a:p>
        </p:txBody>
      </p:sp>
    </p:spTree>
    <p:extLst>
      <p:ext uri="{BB962C8B-B14F-4D97-AF65-F5344CB8AC3E}">
        <p14:creationId xmlns:p14="http://schemas.microsoft.com/office/powerpoint/2010/main" val="290783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dirty="0">
                <a:latin typeface="Arial" panose="020B0604020202020204" pitchFamily="34" charset="0"/>
                <a:cs typeface="Arial" panose="020B0604020202020204" pitchFamily="34" charset="0"/>
              </a:rPr>
              <a:t>Einige der Herausforderungen, die sich daraus ergeben haben:</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Aktualisierung von Identitätsdaten</a:t>
            </a:r>
            <a:endParaRPr lang="de-DE"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Wenn die Personalabteilung die Rolle einer Person ändert, wird dies automatisch in Active Directory und den Zugriffsrechten der Person berücksichtigt? Und umgekehrt?</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Verwenden Sie SSO und einen IdP für Cloud-Dienste, aber weiterhin ein VPN und keine zentrale Zugriffsverwaltung für lokale Anwendungen?</a:t>
            </a:r>
          </a:p>
          <a:p>
            <a:pPr marL="171450" indent="-171450">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Sichere Anmeldung an allen Anwendungen</a:t>
            </a:r>
            <a:endParaRPr lang="de-DE"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Die zunehmende Anzahl von Anwendungen macht es schwierig, für alle Anwendungen die gleiche sichere Anmeldeerfahrung zu gewährleisten. </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Gibt es noch Anwendungen, für die nur Passwörter verwendet werden? </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Oder werden je nach Anwendung unterschiedliche MFA-Lösungen verwendet?</a:t>
            </a:r>
          </a:p>
          <a:p>
            <a:pPr marL="171450" indent="-171450">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Schwierige Auditierung</a:t>
            </a:r>
            <a:br>
              <a:rPr lang="de-DE" sz="1000" dirty="0">
                <a:latin typeface="Arial" panose="020B0604020202020204" pitchFamily="34" charset="0"/>
                <a:cs typeface="Arial" panose="020B0604020202020204" pitchFamily="34" charset="0"/>
              </a:rPr>
            </a:b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Wenn Sie ein Audit durchführen, wie einfach können Sie überprüfen, wer zu einem bestimmten Zeitpunkt Zugriff auf was hatte? Meistens sind dafür mehrere Abfragen in mehreren Systemen erforderlich, und anschließend müssen die Daten zusammengestellt werden, in der Hoffnung, dass sich ein vollständiges Bild ergibt.</a:t>
            </a:r>
          </a:p>
        </p:txBody>
      </p:sp>
      <p:sp>
        <p:nvSpPr>
          <p:cNvPr id="4" name="Slide Number Placeholder 3"/>
          <p:cNvSpPr>
            <a:spLocks noGrp="1"/>
          </p:cNvSpPr>
          <p:nvPr>
            <p:ph type="sldNum" sz="quarter" idx="5"/>
          </p:nvPr>
        </p:nvSpPr>
        <p:spPr/>
        <p:txBody>
          <a:bodyPr/>
          <a:lstStyle/>
          <a:p>
            <a:fld id="{24D5BF19-9B1F-2F4D-8514-299D3E5F0244}" type="slidenum">
              <a:rPr lang="en-SE" smtClean="0"/>
              <a:t>14</a:t>
            </a:fld>
            <a:endParaRPr lang="en-SE"/>
          </a:p>
        </p:txBody>
      </p:sp>
    </p:spTree>
    <p:extLst>
      <p:ext uri="{BB962C8B-B14F-4D97-AF65-F5344CB8AC3E}">
        <p14:creationId xmlns:p14="http://schemas.microsoft.com/office/powerpoint/2010/main" val="2024757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dirty="0">
                <a:latin typeface="Arial" panose="020B0604020202020204" pitchFamily="34" charset="0"/>
                <a:cs typeface="Arial" panose="020B0604020202020204" pitchFamily="34" charset="0"/>
              </a:rPr>
              <a:t>„Wir identifizieren vier zentrale Säulen, auf denen ein sicherer digitaler Arbeitsplatz basiert.“</a:t>
            </a:r>
          </a:p>
        </p:txBody>
      </p:sp>
      <p:sp>
        <p:nvSpPr>
          <p:cNvPr id="4" name="Slide Number Placeholder 3"/>
          <p:cNvSpPr>
            <a:spLocks noGrp="1"/>
          </p:cNvSpPr>
          <p:nvPr>
            <p:ph type="sldNum" sz="quarter" idx="5"/>
          </p:nvPr>
        </p:nvSpPr>
        <p:spPr/>
        <p:txBody>
          <a:bodyPr/>
          <a:lstStyle/>
          <a:p>
            <a:fld id="{24D5BF19-9B1F-2F4D-8514-299D3E5F0244}" type="slidenum">
              <a:rPr lang="en-SE" smtClean="0"/>
              <a:t>15</a:t>
            </a:fld>
            <a:endParaRPr lang="en-SE"/>
          </a:p>
        </p:txBody>
      </p:sp>
    </p:spTree>
    <p:extLst>
      <p:ext uri="{BB962C8B-B14F-4D97-AF65-F5344CB8AC3E}">
        <p14:creationId xmlns:p14="http://schemas.microsoft.com/office/powerpoint/2010/main" val="1142036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1800"/>
              </a:spcBef>
              <a:spcAft>
                <a:spcPct val="0"/>
              </a:spcAft>
              <a:buClrTx/>
              <a:buSzTx/>
              <a:buFont typeface="Arial" panose="020B0604020202020204" pitchFamily="34" charset="0"/>
              <a:buNone/>
              <a:tabLst/>
              <a:defRPr/>
            </a:pPr>
            <a:r>
              <a:rPr lang="de-DE" sz="1000" b="1" dirty="0">
                <a:latin typeface="Arial" panose="020B0604020202020204" pitchFamily="34" charset="0"/>
                <a:cs typeface="Arial" panose="020B0604020202020204" pitchFamily="34" charset="0"/>
              </a:rPr>
              <a:t>Einheitliche Datenquelle</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Beispiele:</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de-DE" sz="1000" dirty="0">
                <a:latin typeface="Arial" panose="020B0604020202020204" pitchFamily="34" charset="0"/>
                <a:cs typeface="Arial" panose="020B0604020202020204" pitchFamily="34" charset="0"/>
              </a:rPr>
              <a:t>Datengenauigkeit</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de-DE" sz="1000" dirty="0">
                <a:latin typeface="Arial" panose="020B0604020202020204" pitchFamily="34" charset="0"/>
                <a:cs typeface="Arial" panose="020B0604020202020204" pitchFamily="34" charset="0"/>
              </a:rPr>
              <a:t>Vereinfachung von Prozessen</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de-DE" sz="1000" dirty="0">
                <a:latin typeface="Arial" panose="020B0604020202020204" pitchFamily="34" charset="0"/>
                <a:cs typeface="Arial" panose="020B0604020202020204" pitchFamily="34" charset="0"/>
              </a:rPr>
              <a:t>Skalierbarkeit</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lang="de-DE"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1800"/>
              </a:spcBef>
              <a:spcAft>
                <a:spcPct val="0"/>
              </a:spcAft>
              <a:buClrTx/>
              <a:buSzTx/>
              <a:buFont typeface="Arial" panose="020B0604020202020204" pitchFamily="34" charset="0"/>
              <a:buNone/>
              <a:tabLst/>
              <a:defRPr/>
            </a:pPr>
            <a:r>
              <a:rPr lang="de-DE" sz="1000" b="1" kern="1200" dirty="0">
                <a:solidFill>
                  <a:schemeClr val="tx1"/>
                </a:solidFill>
                <a:latin typeface="Arial" panose="020B0604020202020204" pitchFamily="34" charset="0"/>
                <a:ea typeface="+mn-ea"/>
                <a:cs typeface="Arial" panose="020B0604020202020204" pitchFamily="34" charset="0"/>
              </a:rPr>
              <a:t>Automatisiertes Lebenszyklusmanagement</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Beispiele:</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de-DE" sz="1000" dirty="0">
                <a:latin typeface="Arial" panose="020B0604020202020204" pitchFamily="34" charset="0"/>
                <a:cs typeface="Arial" panose="020B0604020202020204" pitchFamily="34" charset="0"/>
              </a:rPr>
              <a:t>Effizienz und Zeitersparnis</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de-DE" sz="1000" dirty="0">
                <a:latin typeface="Arial" panose="020B0604020202020204" pitchFamily="34" charset="0"/>
                <a:cs typeface="Arial" panose="020B0604020202020204" pitchFamily="34" charset="0"/>
              </a:rPr>
              <a:t>Höhere Sicherheit</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lang="de-DE"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1800"/>
              </a:spcBef>
              <a:spcAft>
                <a:spcPct val="0"/>
              </a:spcAft>
              <a:buClrTx/>
              <a:buSzTx/>
              <a:buFont typeface="Arial" panose="020B0604020202020204" pitchFamily="34" charset="0"/>
              <a:buNone/>
              <a:tabLst/>
              <a:defRPr/>
            </a:pPr>
            <a:r>
              <a:rPr lang="de-DE" sz="1000" b="1" dirty="0">
                <a:latin typeface="Arial" panose="020B0604020202020204" pitchFamily="34" charset="0"/>
                <a:cs typeface="Arial" panose="020B0604020202020204" pitchFamily="34" charset="0"/>
              </a:rPr>
              <a:t>Gute Rollenstruktur</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Beispiele:</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de-DE" sz="1000" dirty="0">
                <a:latin typeface="Arial" panose="020B0604020202020204" pitchFamily="34" charset="0"/>
                <a:cs typeface="Arial" panose="020B0604020202020204" pitchFamily="34" charset="0"/>
              </a:rPr>
              <a:t>Einfachere Zugriffskontrollen</a:t>
            </a: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de-DE" sz="1000" dirty="0">
                <a:latin typeface="Arial" panose="020B0604020202020204" pitchFamily="34" charset="0"/>
                <a:cs typeface="Arial" panose="020B0604020202020204" pitchFamily="34" charset="0"/>
              </a:rPr>
              <a:t>Vereinfachte </a:t>
            </a:r>
            <a:r>
              <a:rPr lang="de-DE" sz="1000" dirty="0" err="1">
                <a:latin typeface="Arial" panose="020B0604020202020204" pitchFamily="34" charset="0"/>
                <a:cs typeface="Arial" panose="020B0604020202020204" pitchFamily="34" charset="0"/>
              </a:rPr>
              <a:t>Governance</a:t>
            </a:r>
            <a:endParaRPr lang="de-DE" sz="10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de-DE" sz="1000" dirty="0">
                <a:latin typeface="Arial" panose="020B0604020202020204" pitchFamily="34" charset="0"/>
                <a:cs typeface="Arial" panose="020B0604020202020204" pitchFamily="34" charset="0"/>
              </a:rPr>
              <a:t>Konsistenz innerhalb der Organisation</a:t>
            </a:r>
          </a:p>
          <a:p>
            <a:pPr marL="171450" indent="-171450">
              <a:spcBef>
                <a:spcPts val="1800"/>
              </a:spcBef>
              <a:buFont typeface="Arial" panose="020B0604020202020204" pitchFamily="34" charset="0"/>
              <a:buChar char="•"/>
            </a:pPr>
            <a:endParaRPr lang="en-US" sz="1000" dirty="0">
              <a:solidFill>
                <a:schemeClr val="bg1"/>
              </a:solidFill>
              <a:latin typeface="Arial" panose="020B0604020202020204" pitchFamily="34" charset="0"/>
              <a:ea typeface="Roboto Mono" pitchFamily="2"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4D5BF19-9B1F-2F4D-8514-299D3E5F0244}" type="slidenum">
              <a:rPr lang="en-SE" smtClean="0"/>
              <a:t>16</a:t>
            </a:fld>
            <a:endParaRPr lang="en-SE"/>
          </a:p>
        </p:txBody>
      </p:sp>
    </p:spTree>
    <p:extLst>
      <p:ext uri="{BB962C8B-B14F-4D97-AF65-F5344CB8AC3E}">
        <p14:creationId xmlns:p14="http://schemas.microsoft.com/office/powerpoint/2010/main" val="4137886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b="1" dirty="0">
                <a:latin typeface="Arial" panose="020B0604020202020204" pitchFamily="34" charset="0"/>
                <a:cs typeface="Arial" panose="020B0604020202020204" pitchFamily="34" charset="0"/>
              </a:rPr>
              <a:t>Einheitliche Verwaltung</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Einfachere Verwaltung</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Einheitliche Benutzererfahrung</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Höhere Sicherheit – Vermeidung ungenutzter Zugriffsrechte und Minimierung von Lücken</a:t>
            </a:r>
          </a:p>
          <a:p>
            <a:pPr marL="171450" indent="-171450">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Single </a:t>
            </a:r>
            <a:r>
              <a:rPr lang="de-DE" sz="1000" b="1" dirty="0" err="1">
                <a:latin typeface="Arial" panose="020B0604020202020204" pitchFamily="34" charset="0"/>
                <a:cs typeface="Arial" panose="020B0604020202020204" pitchFamily="34" charset="0"/>
              </a:rPr>
              <a:t>Sign</a:t>
            </a:r>
            <a:r>
              <a:rPr lang="de-DE" sz="1000" b="1" dirty="0">
                <a:latin typeface="Arial" panose="020B0604020202020204" pitchFamily="34" charset="0"/>
                <a:cs typeface="Arial" panose="020B0604020202020204" pitchFamily="34" charset="0"/>
              </a:rPr>
              <a:t>-On - Einmalige Anmeldung</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Verbesserte Benutzererfahrung</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Gesteigerte Produktivität</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Audit-Trails</a:t>
            </a:r>
          </a:p>
          <a:p>
            <a:pPr marL="171450" indent="-171450">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Modernisierung von On-Premise Anwendungen</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Lokale Systeme sollten nicht als veraltet angesehen werden. Stellen Sie sicher, dass der Zugriff darauf genauso einfach funktioniert wie bei Cloud-Diensten.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Reduzierung von Schatten-IT</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Hilft bei der Vereinheitlichung der Zugriffsverwaltung</a:t>
            </a:r>
          </a:p>
          <a:p>
            <a:pPr marL="171450" indent="-1714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4D5BF19-9B1F-2F4D-8514-299D3E5F0244}" type="slidenum">
              <a:rPr lang="en-SE" smtClean="0"/>
              <a:t>17</a:t>
            </a:fld>
            <a:endParaRPr lang="en-SE"/>
          </a:p>
        </p:txBody>
      </p:sp>
    </p:spTree>
    <p:extLst>
      <p:ext uri="{BB962C8B-B14F-4D97-AF65-F5344CB8AC3E}">
        <p14:creationId xmlns:p14="http://schemas.microsoft.com/office/powerpoint/2010/main" val="4090590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b="1" dirty="0">
                <a:latin typeface="Arial" panose="020B0604020202020204" pitchFamily="34" charset="0"/>
                <a:cs typeface="Arial" panose="020B0604020202020204" pitchFamily="34" charset="0"/>
              </a:rPr>
              <a:t>Konsistente Benutzererfahrung</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Benutzerzufriedenheit – Benutzer haben neue Anforderungen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Phishing-Risiken verringern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Zeit für Support und Schulungen sparen</a:t>
            </a:r>
          </a:p>
          <a:p>
            <a:pPr marL="171450" indent="-171450">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Flexible Methoden</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Unterschiedliche Anwendungsfälle und Kontexte erfordern unterschiedliche Authentifizierungsmethoden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Unterschiedliche Benutzertypen (Mitarbeiter, Auftragnehmer, Berater, Partner)</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Benutzerfreundlichkeit</a:t>
            </a:r>
          </a:p>
          <a:p>
            <a:pPr marL="171450" indent="-171450">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Unterstützung der gesamten Infrastruktur</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Dies ist erforderlich, um die beiden anderen oben genannten Punkte zu unterstützen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Minimierung von Sicherheitslücken, Sicherstellung, dass alle Teile der Umgebung geschützt sind</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Skalierbarkeit, neue Anwendungen sollten einfach hinzugefügt werden können</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4D5BF19-9B1F-2F4D-8514-299D3E5F0244}" type="slidenum">
              <a:rPr lang="en-SE" smtClean="0"/>
              <a:t>18</a:t>
            </a:fld>
            <a:endParaRPr lang="en-SE"/>
          </a:p>
        </p:txBody>
      </p:sp>
    </p:spTree>
    <p:extLst>
      <p:ext uri="{BB962C8B-B14F-4D97-AF65-F5344CB8AC3E}">
        <p14:creationId xmlns:p14="http://schemas.microsoft.com/office/powerpoint/2010/main" val="4101656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1" dirty="0">
                <a:latin typeface="Arial" panose="020B0604020202020204" pitchFamily="34" charset="0"/>
                <a:cs typeface="Arial" panose="020B0604020202020204" pitchFamily="34" charset="0"/>
              </a:rPr>
              <a:t>Wir entwickeln Software in Europa und für Europa. </a:t>
            </a:r>
            <a:br>
              <a:rPr lang="de-DE" sz="1000" b="0" dirty="0">
                <a:latin typeface="Arial" panose="020B0604020202020204" pitchFamily="34" charset="0"/>
                <a:cs typeface="Arial" panose="020B0604020202020204" pitchFamily="34" charset="0"/>
              </a:rPr>
            </a:b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cs typeface="Arial" panose="020B0604020202020204" pitchFamily="34" charset="0"/>
              </a:rPr>
              <a:t>Unser Schwerpunkt liegt auf </a:t>
            </a:r>
            <a:r>
              <a:rPr lang="de-DE" sz="1000" b="1" dirty="0">
                <a:latin typeface="Arial" panose="020B0604020202020204" pitchFamily="34" charset="0"/>
                <a:cs typeface="Arial" panose="020B0604020202020204" pitchFamily="34" charset="0"/>
              </a:rPr>
              <a:t>IAM-Lösungen </a:t>
            </a:r>
            <a:r>
              <a:rPr lang="de-DE" sz="1000" b="0" dirty="0">
                <a:latin typeface="Arial" panose="020B0604020202020204" pitchFamily="34" charset="0"/>
                <a:cs typeface="Arial" panose="020B0604020202020204" pitchFamily="34" charset="0"/>
              </a:rPr>
              <a:t>die dazu beitragen einen </a:t>
            </a:r>
            <a:r>
              <a:rPr lang="de-DE" sz="1000" b="1" dirty="0">
                <a:latin typeface="Arial" panose="020B0604020202020204" pitchFamily="34" charset="0"/>
                <a:cs typeface="Arial" panose="020B0604020202020204" pitchFamily="34" charset="0"/>
              </a:rPr>
              <a:t>sicheren und benutzerfreundlichen digitalen Arbeitsplatz</a:t>
            </a:r>
            <a:r>
              <a:rPr lang="de-DE" sz="1000" b="0" dirty="0">
                <a:latin typeface="Arial" panose="020B0604020202020204" pitchFamily="34" charset="0"/>
                <a:cs typeface="Arial" panose="020B0604020202020204" pitchFamily="34" charset="0"/>
              </a:rPr>
              <a:t> zu schaffen.</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4D5BF19-9B1F-2F4D-8514-299D3E5F0244}" type="slidenum">
              <a:rPr lang="en-SE" smtClean="0"/>
              <a:t>1</a:t>
            </a:fld>
            <a:endParaRPr lang="en-SE"/>
          </a:p>
        </p:txBody>
      </p:sp>
    </p:spTree>
    <p:extLst>
      <p:ext uri="{BB962C8B-B14F-4D97-AF65-F5344CB8AC3E}">
        <p14:creationId xmlns:p14="http://schemas.microsoft.com/office/powerpoint/2010/main" val="1574330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73D39-C962-1E3D-03D1-3FB5978DB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96FAF-524B-AA87-CD75-61378C9ED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4D63C-B8F1-D772-97DB-94B2F61292E1}"/>
              </a:ext>
            </a:extLst>
          </p:cNvPr>
          <p:cNvSpPr>
            <a:spLocks noGrp="1"/>
          </p:cNvSpPr>
          <p:nvPr>
            <p:ph type="body" idx="1"/>
          </p:nvPr>
        </p:nvSpPr>
        <p:spPr/>
        <p:txBody>
          <a:bodyPr/>
          <a:lstStyle/>
          <a:p>
            <a:pPr marL="171450" indent="-171450" algn="l">
              <a:lnSpc>
                <a:spcPts val="3375"/>
              </a:lnSpc>
              <a:spcAft>
                <a:spcPts val="1950"/>
              </a:spcAft>
              <a:buFont typeface="Arial" panose="020B0604020202020204" pitchFamily="34" charset="0"/>
              <a:buChar char="•"/>
            </a:pPr>
            <a:r>
              <a:rPr lang="de-DE" sz="1000" dirty="0">
                <a:latin typeface="Arial" panose="020B0604020202020204" pitchFamily="34" charset="0"/>
                <a:ea typeface="Pointsharp"/>
                <a:cs typeface="Arial" panose="020B0604020202020204" pitchFamily="34" charset="0"/>
              </a:rPr>
              <a:t>Die DSGVO zählt nach wie vor</a:t>
            </a:r>
          </a:p>
          <a:p>
            <a:pPr marL="171450" indent="-171450" algn="l">
              <a:lnSpc>
                <a:spcPts val="3375"/>
              </a:lnSpc>
              <a:spcAft>
                <a:spcPts val="1950"/>
              </a:spcAft>
              <a:buFont typeface="Arial" panose="020B0604020202020204" pitchFamily="34" charset="0"/>
              <a:buChar char="•"/>
            </a:pPr>
            <a:r>
              <a:rPr lang="de-DE" sz="1000" dirty="0">
                <a:latin typeface="Arial" panose="020B0604020202020204" pitchFamily="34" charset="0"/>
                <a:ea typeface="Pointsharp"/>
                <a:cs typeface="Arial" panose="020B0604020202020204" pitchFamily="34" charset="0"/>
              </a:rPr>
              <a:t>Digital Operational </a:t>
            </a:r>
            <a:r>
              <a:rPr lang="de-DE" sz="1000" dirty="0" err="1">
                <a:latin typeface="Arial" panose="020B0604020202020204" pitchFamily="34" charset="0"/>
                <a:ea typeface="Pointsharp"/>
                <a:cs typeface="Arial" panose="020B0604020202020204" pitchFamily="34" charset="0"/>
              </a:rPr>
              <a:t>Resilience</a:t>
            </a:r>
            <a:r>
              <a:rPr lang="de-DE" sz="1000" dirty="0">
                <a:latin typeface="Arial" panose="020B0604020202020204" pitchFamily="34" charset="0"/>
                <a:ea typeface="Pointsharp"/>
                <a:cs typeface="Arial" panose="020B0604020202020204" pitchFamily="34" charset="0"/>
              </a:rPr>
              <a:t> Act (DORA)</a:t>
            </a:r>
          </a:p>
          <a:p>
            <a:pPr marL="171450" indent="-171450" algn="l">
              <a:lnSpc>
                <a:spcPts val="3375"/>
              </a:lnSpc>
              <a:spcAft>
                <a:spcPts val="1950"/>
              </a:spcAft>
              <a:buFont typeface="Arial" panose="020B0604020202020204" pitchFamily="34" charset="0"/>
              <a:buChar char="•"/>
            </a:pPr>
            <a:r>
              <a:rPr lang="de-DE" sz="1000" dirty="0">
                <a:latin typeface="Arial" panose="020B0604020202020204" pitchFamily="34" charset="0"/>
                <a:ea typeface="Pointsharp"/>
                <a:cs typeface="Arial" panose="020B0604020202020204" pitchFamily="34" charset="0"/>
              </a:rPr>
              <a:t>NIS2 wiederum weist viele Parallelen zu DORA auf, betrifft jedoch eine deutlich größere Anzahl von Unternehmen und Organisationen.</a:t>
            </a:r>
          </a:p>
          <a:p>
            <a:pPr marL="171450" indent="-171450" algn="l">
              <a:lnSpc>
                <a:spcPts val="3375"/>
              </a:lnSpc>
              <a:spcAft>
                <a:spcPts val="1950"/>
              </a:spcAft>
              <a:buFont typeface="Arial" panose="020B0604020202020204" pitchFamily="34" charset="0"/>
              <a:buChar char="•"/>
            </a:pPr>
            <a:r>
              <a:rPr lang="de-DE" sz="1000" dirty="0">
                <a:latin typeface="Arial" panose="020B0604020202020204" pitchFamily="34" charset="0"/>
                <a:ea typeface="Pointsharp"/>
                <a:cs typeface="Arial" panose="020B0604020202020204" pitchFamily="34" charset="0"/>
              </a:rPr>
              <a:t>Für NIS2 zählen unter anderem </a:t>
            </a:r>
          </a:p>
          <a:p>
            <a:pPr marL="171450" indent="-171450" algn="l">
              <a:lnSpc>
                <a:spcPts val="3375"/>
              </a:lnSpc>
              <a:spcAft>
                <a:spcPts val="1950"/>
              </a:spcAft>
              <a:buFont typeface="Arial" panose="020B0604020202020204" pitchFamily="34" charset="0"/>
              <a:buChar char="•"/>
            </a:pPr>
            <a:r>
              <a:rPr lang="de-DE" sz="1000" dirty="0">
                <a:latin typeface="Arial" panose="020B0604020202020204" pitchFamily="34" charset="0"/>
                <a:ea typeface="Pointsharp"/>
                <a:cs typeface="Arial" panose="020B0604020202020204" pitchFamily="34" charset="0"/>
              </a:rPr>
              <a:t>die Verwendung von Multi-Faktor-Authentifizierung</a:t>
            </a:r>
          </a:p>
          <a:p>
            <a:pPr marL="171450" indent="-171450" algn="l">
              <a:lnSpc>
                <a:spcPts val="3375"/>
              </a:lnSpc>
              <a:spcAft>
                <a:spcPts val="1950"/>
              </a:spcAft>
              <a:buFont typeface="Arial" panose="020B0604020202020204" pitchFamily="34" charset="0"/>
              <a:buChar char="•"/>
            </a:pPr>
            <a:r>
              <a:rPr lang="de-DE" sz="1000" dirty="0">
                <a:latin typeface="Arial" panose="020B0604020202020204" pitchFamily="34" charset="0"/>
                <a:ea typeface="Pointsharp"/>
                <a:cs typeface="Arial" panose="020B0604020202020204" pitchFamily="34" charset="0"/>
              </a:rPr>
              <a:t>Sicherheitsverfahren und Datenzugangsrichtlinien sowie</a:t>
            </a:r>
          </a:p>
          <a:p>
            <a:pPr marL="171450" indent="-171450" algn="l">
              <a:lnSpc>
                <a:spcPts val="3375"/>
              </a:lnSpc>
              <a:spcAft>
                <a:spcPts val="1950"/>
              </a:spcAft>
              <a:buFont typeface="Arial" panose="020B0604020202020204" pitchFamily="34" charset="0"/>
              <a:buChar char="•"/>
            </a:pPr>
            <a:r>
              <a:rPr lang="de-DE" sz="1000" dirty="0">
                <a:latin typeface="Arial" panose="020B0604020202020204" pitchFamily="34" charset="0"/>
                <a:ea typeface="Pointsharp"/>
                <a:cs typeface="Arial" panose="020B0604020202020204" pitchFamily="34" charset="0"/>
              </a:rPr>
              <a:t>Einsatz von Kryptographie und Verschlüsselung</a:t>
            </a:r>
          </a:p>
          <a:p>
            <a:pPr marL="171450" indent="-171450" algn="l">
              <a:lnSpc>
                <a:spcPts val="3375"/>
              </a:lnSpc>
              <a:spcAft>
                <a:spcPts val="1950"/>
              </a:spcAft>
              <a:buFont typeface="Arial" panose="020B0604020202020204" pitchFamily="34" charset="0"/>
              <a:buChar char="•"/>
            </a:pPr>
            <a:r>
              <a:rPr lang="de-DE" sz="1000" dirty="0">
                <a:latin typeface="Arial" panose="020B0604020202020204" pitchFamily="34" charset="0"/>
                <a:ea typeface="Pointsharp"/>
                <a:cs typeface="Arial" panose="020B0604020202020204" pitchFamily="34" charset="0"/>
              </a:rPr>
              <a:t>Zu den empfohlenen Maßnahmen. </a:t>
            </a:r>
          </a:p>
          <a:p>
            <a:pPr marL="171450" indent="-171450" algn="l">
              <a:lnSpc>
                <a:spcPts val="3375"/>
              </a:lnSpc>
              <a:spcAft>
                <a:spcPts val="1950"/>
              </a:spcAft>
              <a:buFont typeface="Arial" panose="020B0604020202020204" pitchFamily="34" charset="0"/>
              <a:buChar char="•"/>
            </a:pPr>
            <a:endParaRPr lang="en-US" sz="1000" dirty="0">
              <a:latin typeface="Arial" panose="020B0604020202020204" pitchFamily="34" charset="0"/>
              <a:ea typeface="Pointsharp"/>
              <a:cs typeface="Arial" panose="020B0604020202020204" pitchFamily="34" charset="0"/>
            </a:endParaRPr>
          </a:p>
        </p:txBody>
      </p:sp>
      <p:sp>
        <p:nvSpPr>
          <p:cNvPr id="4" name="Slide Number Placeholder 3">
            <a:extLst>
              <a:ext uri="{FF2B5EF4-FFF2-40B4-BE49-F238E27FC236}">
                <a16:creationId xmlns:a16="http://schemas.microsoft.com/office/drawing/2014/main" id="{83CD763F-AB3F-0F75-F619-7D2662BB3B39}"/>
              </a:ext>
            </a:extLst>
          </p:cNvPr>
          <p:cNvSpPr>
            <a:spLocks noGrp="1"/>
          </p:cNvSpPr>
          <p:nvPr>
            <p:ph type="sldNum" sz="quarter" idx="5"/>
          </p:nvPr>
        </p:nvSpPr>
        <p:spPr/>
        <p:txBody>
          <a:bodyPr/>
          <a:lstStyle/>
          <a:p>
            <a:fld id="{24D5BF19-9B1F-2F4D-8514-299D3E5F0244}" type="slidenum">
              <a:rPr lang="en-SE" smtClean="0"/>
              <a:t>19</a:t>
            </a:fld>
            <a:endParaRPr lang="en-SE"/>
          </a:p>
        </p:txBody>
      </p:sp>
    </p:spTree>
    <p:extLst>
      <p:ext uri="{BB962C8B-B14F-4D97-AF65-F5344CB8AC3E}">
        <p14:creationId xmlns:p14="http://schemas.microsoft.com/office/powerpoint/2010/main" val="3776523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b="1" dirty="0">
                <a:latin typeface="Arial" panose="020B0604020202020204" pitchFamily="34" charset="0"/>
                <a:cs typeface="Arial" panose="020B0604020202020204" pitchFamily="34" charset="0"/>
              </a:rPr>
              <a:t>Aufgabentrennung</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Betrugsprävention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Einhaltung gesetzlicher Vorschriften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Rechenschaftspflicht</a:t>
            </a:r>
          </a:p>
          <a:p>
            <a:pPr marL="171450" indent="-171450">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Audit-Trails und automatisierte Prüfungen</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Rechenschaftspflicht und Einblicke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Verbesserte Reaktion auf Vorfälle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Verhindern Sie Compliance-Verstöße, bevor sie auftreten</a:t>
            </a:r>
          </a:p>
          <a:p>
            <a:pPr marL="171450" indent="-171450">
              <a:buFont typeface="Arial" panose="020B0604020202020204" pitchFamily="34" charset="0"/>
              <a:buChar char="•"/>
            </a:pP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Sichere Kommunikation</a:t>
            </a: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Beispiele für Gründe: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Schützen Sie sensible Informationen und verhindern Sie Datenverstöße</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Bleiben Sie konform und halten Sie Vorschriften ein</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Sichere Kanäle zu externen Parteien mit Audit-Trails</a:t>
            </a:r>
          </a:p>
        </p:txBody>
      </p:sp>
      <p:sp>
        <p:nvSpPr>
          <p:cNvPr id="4" name="Slide Number Placeholder 3"/>
          <p:cNvSpPr>
            <a:spLocks noGrp="1"/>
          </p:cNvSpPr>
          <p:nvPr>
            <p:ph type="sldNum" sz="quarter" idx="5"/>
          </p:nvPr>
        </p:nvSpPr>
        <p:spPr/>
        <p:txBody>
          <a:bodyPr/>
          <a:lstStyle/>
          <a:p>
            <a:fld id="{24D5BF19-9B1F-2F4D-8514-299D3E5F0244}" type="slidenum">
              <a:rPr lang="en-SE" smtClean="0"/>
              <a:t>20</a:t>
            </a:fld>
            <a:endParaRPr lang="en-SE"/>
          </a:p>
        </p:txBody>
      </p:sp>
    </p:spTree>
    <p:extLst>
      <p:ext uri="{BB962C8B-B14F-4D97-AF65-F5344CB8AC3E}">
        <p14:creationId xmlns:p14="http://schemas.microsoft.com/office/powerpoint/2010/main" val="5844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524E52D-884F-9C4C-9AAD-5E88BCD2B0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EB67C29-0687-E2A8-F858-E0C4964095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en-US" sz="1000" dirty="0">
                <a:latin typeface="Arial" panose="020B0604020202020204" pitchFamily="34" charset="0"/>
                <a:cs typeface="Arial" panose="020B0604020202020204" pitchFamily="34" charset="0"/>
              </a:rPr>
              <a:t>Abschließend möchte ich Ihnen noch Rüstzeug an die Hand geben, mit der Sie sich für 2025 wappnen können. </a:t>
            </a:r>
            <a:endParaRPr lang="LID4096" altLang="en-US" sz="1000" dirty="0">
              <a:latin typeface="Arial" panose="020B0604020202020204" pitchFamily="34" charset="0"/>
              <a:cs typeface="Arial" panose="020B0604020202020204" pitchFamily="34" charset="0"/>
            </a:endParaRPr>
          </a:p>
        </p:txBody>
      </p:sp>
      <p:sp>
        <p:nvSpPr>
          <p:cNvPr id="66564" name="Slide Number Placeholder 3">
            <a:extLst>
              <a:ext uri="{FF2B5EF4-FFF2-40B4-BE49-F238E27FC236}">
                <a16:creationId xmlns:a16="http://schemas.microsoft.com/office/drawing/2014/main" id="{30E59699-8ABA-D263-7B72-38F5C5D655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CBBE64E9-BA08-41C3-B6F0-0CB58053C76D}" type="slidenum">
              <a:rPr lang="LID4096" altLang="en-US" smtClean="0">
                <a:latin typeface="Calibri" panose="020F0502020204030204" pitchFamily="34" charset="0"/>
              </a:rPr>
              <a:pPr fontAlgn="base">
                <a:spcBef>
                  <a:spcPct val="0"/>
                </a:spcBef>
                <a:spcAft>
                  <a:spcPct val="0"/>
                </a:spcAft>
              </a:pPr>
              <a:t>21</a:t>
            </a:fld>
            <a:endParaRPr lang="LID4096"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F4934DFD-36E9-06DB-8157-F1408BBA50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16ACE845-B275-11E3-E93B-9D8F67C251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fontAlgn="auto" hangingPunct="1">
              <a:lnSpc>
                <a:spcPct val="115000"/>
              </a:lnSpc>
              <a:spcBef>
                <a:spcPts val="0"/>
              </a:spcBef>
              <a:spcAft>
                <a:spcPts val="0"/>
              </a:spcAft>
              <a:buFont typeface="Symbol" panose="05050102010706020507" pitchFamily="18" charset="2"/>
              <a:buChar char=""/>
              <a:defRPr/>
            </a:pP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Untersuchungen und Statistiken haben gezeigt, dass die Akzeptanz von Sicherheitsverfahren bei den Benutzern umso höher ist, je weniger sie ihre tägliche Arbeit beeinflussen oder behindern.</a:t>
            </a:r>
          </a:p>
          <a:p>
            <a:pPr marL="285750" indent="-285750" eaLnBrk="1" fontAlgn="auto" hangingPunct="1">
              <a:lnSpc>
                <a:spcPct val="115000"/>
              </a:lnSpc>
              <a:spcBef>
                <a:spcPts val="0"/>
              </a:spcBef>
              <a:spcAft>
                <a:spcPts val="0"/>
              </a:spcAft>
              <a:buFont typeface="Symbol" panose="05050102010706020507" pitchFamily="18" charset="2"/>
              <a:buChar char=""/>
              <a:defRPr/>
            </a:pP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Eine konsistente Benutzeroberfläche im Umgang mit MFA hilft, die Akzeptanz bei den Endbenutzern zu erhöhen.</a:t>
            </a:r>
          </a:p>
          <a:p>
            <a:pPr marL="285750" indent="-285750" eaLnBrk="1" fontAlgn="auto" hangingPunct="1">
              <a:lnSpc>
                <a:spcPct val="115000"/>
              </a:lnSpc>
              <a:spcBef>
                <a:spcPts val="0"/>
              </a:spcBef>
              <a:spcAft>
                <a:spcPts val="0"/>
              </a:spcAft>
              <a:buFont typeface="Symbol" panose="05050102010706020507" pitchFamily="18" charset="2"/>
              <a:buChar char=""/>
              <a:defRPr/>
            </a:pP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Dies bedeutet jedoch nicht, dass das Ziel eine einzige Authentifizierungsmethode für alle Anwendungen und Mitarbeiter.</a:t>
            </a:r>
          </a:p>
          <a:p>
            <a:pPr marL="285750" indent="-285750" eaLnBrk="1" fontAlgn="auto" hangingPunct="1">
              <a:lnSpc>
                <a:spcPct val="115000"/>
              </a:lnSpc>
              <a:spcBef>
                <a:spcPts val="0"/>
              </a:spcBef>
              <a:spcAft>
                <a:spcPts val="0"/>
              </a:spcAft>
              <a:buFont typeface="Symbol" panose="05050102010706020507" pitchFamily="18" charset="2"/>
              <a:buChar char=""/>
              <a:defRPr/>
            </a:pP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Das ist wie aufgrund der Vielzahlt der verschiedenen Anwendungen und Authentifizierungsmethoden schlicht nicht möglich. </a:t>
            </a:r>
          </a:p>
          <a:p>
            <a:pPr marL="285750" indent="-285750" eaLnBrk="1" fontAlgn="auto" hangingPunct="1">
              <a:lnSpc>
                <a:spcPct val="115000"/>
              </a:lnSpc>
              <a:spcBef>
                <a:spcPts val="0"/>
              </a:spcBef>
              <a:spcAft>
                <a:spcPts val="0"/>
              </a:spcAft>
              <a:buFont typeface="Symbol" panose="05050102010706020507" pitchFamily="18" charset="2"/>
              <a:buChar char=""/>
              <a:defRPr/>
            </a:pP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Vielmehr verbessert eine Plattform, die mehrere MFA-Methoden und ein vertrautes Anmeldeerlebnis für alle Anwendungen ermöglicht die Sicherheit Ihres Unternehmens.</a:t>
            </a:r>
          </a:p>
          <a:p>
            <a:pPr marL="285750" indent="-285750" eaLnBrk="1" fontAlgn="auto" hangingPunct="1">
              <a:lnSpc>
                <a:spcPct val="115000"/>
              </a:lnSpc>
              <a:spcBef>
                <a:spcPts val="0"/>
              </a:spcBef>
              <a:spcAft>
                <a:spcPts val="0"/>
              </a:spcAft>
              <a:buFont typeface="Symbol" panose="05050102010706020507" pitchFamily="18" charset="2"/>
              <a:buChar char=""/>
              <a:defRPr/>
            </a:pP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Egal ob der zweite Faktor über ein </a:t>
            </a:r>
            <a:r>
              <a:rPr lang="de-DE" sz="1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One</a:t>
            </a: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-Time-Password, einem Zertifikat, einem Fingerabdruck oder FIDO2 bereitgestellt wird, all diese Methoden, und noch mehr, führen unsere Lösungen zu </a:t>
            </a:r>
            <a:r>
              <a:rPr lang="de-DE" sz="1000" b="1" dirty="0">
                <a:solidFill>
                  <a:srgbClr val="000000"/>
                </a:solidFill>
                <a:latin typeface="Arial" panose="020B0604020202020204" pitchFamily="34" charset="0"/>
                <a:ea typeface="Times New Roman" panose="02020603050405020304" pitchFamily="18" charset="0"/>
                <a:cs typeface="Arial" panose="020B0604020202020204" pitchFamily="34" charset="0"/>
              </a:rPr>
              <a:t>einem</a:t>
            </a: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 Benutzererlebnis zusammen. </a:t>
            </a:r>
          </a:p>
          <a:p>
            <a:pPr marL="285750" indent="-285750" eaLnBrk="1" fontAlgn="auto" hangingPunct="1">
              <a:lnSpc>
                <a:spcPct val="115000"/>
              </a:lnSpc>
              <a:spcBef>
                <a:spcPts val="0"/>
              </a:spcBef>
              <a:spcAft>
                <a:spcPts val="0"/>
              </a:spcAft>
              <a:buFont typeface="Symbol" panose="05050102010706020507" pitchFamily="18" charset="2"/>
              <a:buChar char=""/>
              <a:defRPr/>
            </a:pPr>
            <a:r>
              <a:rPr lang="de-DE"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Darüber hinaus können neue Anwendungen auch einfach via SAML oder OIDC angebunden werden. </a:t>
            </a:r>
            <a:endParaRPr lang="LID4096" altLang="en-US" sz="1000" dirty="0">
              <a:latin typeface="Arial" panose="020B0604020202020204" pitchFamily="34" charset="0"/>
              <a:ea typeface="Verdana" panose="020B0604030504040204" pitchFamily="34" charset="0"/>
              <a:cs typeface="Arial" panose="020B0604020202020204" pitchFamily="34" charset="0"/>
            </a:endParaRPr>
          </a:p>
        </p:txBody>
      </p:sp>
      <p:sp>
        <p:nvSpPr>
          <p:cNvPr id="76804" name="Slide Number Placeholder 3">
            <a:extLst>
              <a:ext uri="{FF2B5EF4-FFF2-40B4-BE49-F238E27FC236}">
                <a16:creationId xmlns:a16="http://schemas.microsoft.com/office/drawing/2014/main" id="{68BA4A89-4EB9-90AE-D4E2-F023EF3629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0B198FF0-C688-4CED-B9D7-1153D989113E}" type="slidenum">
              <a:rPr lang="LID4096" altLang="en-US" smtClean="0">
                <a:latin typeface="Calibri" panose="020F0502020204030204" pitchFamily="34" charset="0"/>
              </a:rPr>
              <a:pPr fontAlgn="base">
                <a:spcBef>
                  <a:spcPct val="0"/>
                </a:spcBef>
                <a:spcAft>
                  <a:spcPct val="0"/>
                </a:spcAft>
              </a:pPr>
              <a:t>22</a:t>
            </a:fld>
            <a:endParaRPr lang="LID4096"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88B3-529C-C199-5C0B-AE74215344F8}"/>
            </a:ext>
          </a:extLst>
        </p:cNvPr>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AA32F72-ABB3-EB2F-7DB5-2451324BF2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4AC5DFE-AC57-29CD-344B-964FABB325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lgn="l">
              <a:spcAft>
                <a:spcPts val="1500"/>
              </a:spcAft>
              <a:buFont typeface="Arial" panose="020B0604020202020204" pitchFamily="34" charset="0"/>
              <a:buChar char="•"/>
            </a:pPr>
            <a:r>
              <a:rPr lang="de-DE" sz="1000" b="1" i="0" dirty="0">
                <a:solidFill>
                  <a:srgbClr val="1D1F29"/>
                </a:solidFill>
                <a:effectLst/>
                <a:latin typeface="Arial" panose="020B0604020202020204" pitchFamily="34" charset="0"/>
                <a:ea typeface="Pointsharp" pitchFamily="2" charset="-128"/>
                <a:cs typeface="Arial" panose="020B0604020202020204" pitchFamily="34" charset="0"/>
              </a:rPr>
              <a:t>Greifen sie Auf ältere/benutzerdefinierte Anwendungen z.B. über einen </a:t>
            </a:r>
            <a:r>
              <a:rPr lang="de-DE" sz="1000" b="1" i="0" dirty="0" err="1">
                <a:solidFill>
                  <a:srgbClr val="1D1F29"/>
                </a:solidFill>
                <a:effectLst/>
                <a:latin typeface="Arial" panose="020B0604020202020204" pitchFamily="34" charset="0"/>
                <a:ea typeface="Pointsharp" pitchFamily="2" charset="-128"/>
                <a:cs typeface="Arial" panose="020B0604020202020204" pitchFamily="34" charset="0"/>
              </a:rPr>
              <a:t>Application</a:t>
            </a:r>
            <a:r>
              <a:rPr lang="de-DE" sz="1000" b="1" i="0" dirty="0">
                <a:solidFill>
                  <a:srgbClr val="1D1F29"/>
                </a:solidFill>
                <a:effectLst/>
                <a:latin typeface="Arial" panose="020B0604020202020204" pitchFamily="34" charset="0"/>
                <a:ea typeface="Pointsharp" pitchFamily="2" charset="-128"/>
                <a:cs typeface="Arial" panose="020B0604020202020204" pitchFamily="34" charset="0"/>
              </a:rPr>
              <a:t> Proxy zu</a:t>
            </a:r>
          </a:p>
          <a:p>
            <a:pPr marL="285750" indent="-285750" algn="l">
              <a:spcAft>
                <a:spcPts val="1500"/>
              </a:spcAft>
              <a:buFont typeface="Arial" panose="020B0604020202020204" pitchFamily="34" charset="0"/>
              <a:buChar char="•"/>
            </a:pPr>
            <a:r>
              <a:rPr lang="de-DE" sz="1000" b="0" i="0" dirty="0">
                <a:solidFill>
                  <a:srgbClr val="1D1F29"/>
                </a:solidFill>
                <a:effectLst/>
                <a:latin typeface="Arial" panose="020B0604020202020204" pitchFamily="34" charset="0"/>
                <a:ea typeface="Pointsharp" pitchFamily="2" charset="-128"/>
                <a:cs typeface="Arial" panose="020B0604020202020204" pitchFamily="34" charset="0"/>
              </a:rPr>
              <a:t>Fügen Sie auch für Exchange On-Prem eine MFA hinzu</a:t>
            </a:r>
            <a:endParaRPr lang="de-DE" sz="1000" b="0" i="0" dirty="0">
              <a:solidFill>
                <a:srgbClr val="1D1F29"/>
              </a:solidFill>
              <a:effectLst/>
              <a:latin typeface="Arial" panose="020B0604020202020204" pitchFamily="34" charset="0"/>
              <a:cs typeface="Arial" panose="020B0604020202020204" pitchFamily="34" charset="0"/>
            </a:endParaRPr>
          </a:p>
          <a:p>
            <a:pPr eaLnBrk="1" hangingPunct="1">
              <a:spcBef>
                <a:spcPct val="0"/>
              </a:spcBef>
            </a:pPr>
            <a:endParaRPr lang="LID4096" altLang="en-US" sz="1000" dirty="0">
              <a:latin typeface="Arial" panose="020B0604020202020204" pitchFamily="34" charset="0"/>
              <a:ea typeface="Verdana" panose="020B0604030504040204" pitchFamily="34" charset="0"/>
              <a:cs typeface="Arial" panose="020B0604020202020204" pitchFamily="34" charset="0"/>
            </a:endParaRPr>
          </a:p>
        </p:txBody>
      </p:sp>
      <p:sp>
        <p:nvSpPr>
          <p:cNvPr id="76804" name="Slide Number Placeholder 3">
            <a:extLst>
              <a:ext uri="{FF2B5EF4-FFF2-40B4-BE49-F238E27FC236}">
                <a16:creationId xmlns:a16="http://schemas.microsoft.com/office/drawing/2014/main" id="{366FBFEF-D818-B3FF-3EE9-0F7EEC2208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0B198FF0-C688-4CED-B9D7-1153D989113E}" type="slidenum">
              <a:rPr lang="LID4096" altLang="en-US" smtClean="0">
                <a:latin typeface="Calibri" panose="020F0502020204030204" pitchFamily="34" charset="0"/>
              </a:rPr>
              <a:pPr fontAlgn="base">
                <a:spcBef>
                  <a:spcPct val="0"/>
                </a:spcBef>
                <a:spcAft>
                  <a:spcPct val="0"/>
                </a:spcAft>
              </a:pPr>
              <a:t>23</a:t>
            </a:fld>
            <a:endParaRPr lang="LID4096" altLang="en-US">
              <a:latin typeface="Calibri" panose="020F0502020204030204" pitchFamily="34" charset="0"/>
            </a:endParaRPr>
          </a:p>
        </p:txBody>
      </p:sp>
    </p:spTree>
    <p:extLst>
      <p:ext uri="{BB962C8B-B14F-4D97-AF65-F5344CB8AC3E}">
        <p14:creationId xmlns:p14="http://schemas.microsoft.com/office/powerpoint/2010/main" val="1918404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60A6E-8669-CDC4-191A-45824CBD4009}"/>
            </a:ext>
          </a:extLst>
        </p:cNvPr>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DD24B81-F868-109D-5CCD-1E3B4DFFFD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039D8EE4-0BEF-12E9-CD94-7CF8D272C5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r>
              <a:rPr lang="de-DE" sz="1000" dirty="0">
                <a:latin typeface="Arial" panose="020B0604020202020204" pitchFamily="34" charset="0"/>
                <a:cs typeface="Arial" panose="020B0604020202020204" pitchFamily="34" charset="0"/>
              </a:rPr>
              <a:t>Ein </a:t>
            </a:r>
            <a:r>
              <a:rPr lang="de-DE" sz="1000" b="1" dirty="0">
                <a:latin typeface="Arial" panose="020B0604020202020204" pitchFamily="34" charset="0"/>
                <a:cs typeface="Arial" panose="020B0604020202020204" pitchFamily="34" charset="0"/>
              </a:rPr>
              <a:t>Zero-Trust-Ansatz</a:t>
            </a:r>
            <a:r>
              <a:rPr lang="de-DE" sz="1000" dirty="0">
                <a:latin typeface="Arial" panose="020B0604020202020204" pitchFamily="34" charset="0"/>
                <a:cs typeface="Arial" panose="020B0604020202020204" pitchFamily="34" charset="0"/>
              </a:rPr>
              <a:t> in der IT-Sicherheit basiert auf dem Grundsatz: </a:t>
            </a:r>
            <a:r>
              <a:rPr lang="de-DE" sz="1000" b="1" dirty="0">
                <a:latin typeface="Arial" panose="020B0604020202020204" pitchFamily="34" charset="0"/>
                <a:cs typeface="Arial" panose="020B0604020202020204" pitchFamily="34" charset="0"/>
              </a:rPr>
              <a:t>„Vertraue niemals, überprüfe immer“</a:t>
            </a:r>
            <a:r>
              <a:rPr lang="de-DE" sz="1000" dirty="0">
                <a:latin typeface="Arial" panose="020B0604020202020204" pitchFamily="34" charset="0"/>
                <a:cs typeface="Arial" panose="020B0604020202020204" pitchFamily="34" charset="0"/>
              </a:rPr>
              <a:t>. Im Gegensatz zu traditionellen Sicherheitsmodellen, die interne Netzwerke als vertrauenswürdig behandeln, geht Zero Trust davon aus, dass sowohl interne als auch externe Netzwerke potenziell unsicher sind. Daher wird jeder Zugriff auf Ressourcen kontinuierlich überprüft und autorisiert.</a:t>
            </a:r>
          </a:p>
          <a:p>
            <a:pPr>
              <a:buNone/>
            </a:pPr>
            <a:endParaRPr lang="de-DE" sz="1000" dirty="0">
              <a:latin typeface="Arial" panose="020B0604020202020204" pitchFamily="34" charset="0"/>
              <a:cs typeface="Arial" panose="020B0604020202020204" pitchFamily="34" charset="0"/>
            </a:endParaRPr>
          </a:p>
          <a:p>
            <a:pPr>
              <a:buNone/>
            </a:pPr>
            <a:r>
              <a:rPr lang="de-DE" sz="1000" b="1" dirty="0">
                <a:latin typeface="Arial" panose="020B0604020202020204" pitchFamily="34" charset="0"/>
                <a:cs typeface="Arial" panose="020B0604020202020204" pitchFamily="34" charset="0"/>
              </a:rPr>
              <a:t>Grundprinzipien des Zero-Trust-Modells</a:t>
            </a:r>
          </a:p>
          <a:p>
            <a:pPr>
              <a:buFont typeface="+mj-lt"/>
              <a:buAutoNum type="arabicPeriod"/>
            </a:pPr>
            <a:r>
              <a:rPr lang="de-DE" sz="1000" b="1" dirty="0">
                <a:latin typeface="Arial" panose="020B0604020202020204" pitchFamily="34" charset="0"/>
                <a:cs typeface="Arial" panose="020B0604020202020204" pitchFamily="34" charset="0"/>
              </a:rPr>
              <a:t>Niemals vertrauen, immer verifizieren</a:t>
            </a:r>
            <a:endParaRPr lang="de-DE"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Jeder Zugriff wird unabhängig vom Standort des Nutzers oder Geräts überprüft.</a:t>
            </a: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Verwendung von Multi-Faktor-Authentifizierung (MFA) zur Sicherstellung der Identität. (</a:t>
            </a:r>
            <a:r>
              <a:rPr lang="de-DE" sz="1000" dirty="0">
                <a:latin typeface="Arial" panose="020B0604020202020204" pitchFamily="34" charset="0"/>
                <a:cs typeface="Arial" panose="020B0604020202020204" pitchFamily="34" charset="0"/>
                <a:hlinkClick r:id="rId3" tooltip="Zero Trust Security"/>
              </a:rPr>
              <a:t>Wikipedia – Die freie Enzyklopädie</a:t>
            </a:r>
            <a:r>
              <a:rPr lang="de-DE" sz="1000" dirty="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hlinkClick r:id="rId4" tooltip="All About Zero Trust"/>
              </a:rPr>
              <a:t>exeon.com</a:t>
            </a:r>
            <a:r>
              <a:rPr lang="de-DE" sz="1000" dirty="0">
                <a:latin typeface="Arial" panose="020B0604020202020204" pitchFamily="34" charset="0"/>
                <a:cs typeface="Arial" panose="020B0604020202020204" pitchFamily="34" charset="0"/>
              </a:rPr>
              <a:t>)</a:t>
            </a:r>
          </a:p>
          <a:p>
            <a:pPr>
              <a:buFont typeface="+mj-lt"/>
              <a:buAutoNum type="arabicPeriod"/>
            </a:pPr>
            <a:r>
              <a:rPr lang="de-DE" sz="1000" b="1" dirty="0">
                <a:latin typeface="Arial" panose="020B0604020202020204" pitchFamily="34" charset="0"/>
                <a:cs typeface="Arial" panose="020B0604020202020204" pitchFamily="34" charset="0"/>
              </a:rPr>
              <a:t>Prinzip der geringsten Privilegien (Least Privilege)</a:t>
            </a:r>
            <a:endParaRPr lang="de-DE"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Nutzer und Geräte erhalten nur die minimal erforderlichen Berechtigungen.</a:t>
            </a: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Regelmäßige Überprüfung und Anpassung der Zugriffsrechte. (</a:t>
            </a:r>
            <a:r>
              <a:rPr lang="de-DE" sz="1000" dirty="0">
                <a:latin typeface="Arial" panose="020B0604020202020204" pitchFamily="34" charset="0"/>
                <a:cs typeface="Arial" panose="020B0604020202020204" pitchFamily="34" charset="0"/>
                <a:hlinkClick r:id="rId5" tooltip="Was ist Zero Trust? | Technologie DE"/>
              </a:rPr>
              <a:t>technologiede.com</a:t>
            </a:r>
            <a:r>
              <a:rPr lang="de-DE" sz="1000" dirty="0">
                <a:latin typeface="Arial" panose="020B0604020202020204" pitchFamily="34" charset="0"/>
                <a:cs typeface="Arial" panose="020B0604020202020204" pitchFamily="34" charset="0"/>
              </a:rPr>
              <a:t>)</a:t>
            </a:r>
          </a:p>
          <a:p>
            <a:pPr>
              <a:buFont typeface="+mj-lt"/>
              <a:buAutoNum type="arabicPeriod"/>
            </a:pPr>
            <a:r>
              <a:rPr lang="de-DE" sz="1000" b="1" dirty="0">
                <a:latin typeface="Arial" panose="020B0604020202020204" pitchFamily="34" charset="0"/>
                <a:cs typeface="Arial" panose="020B0604020202020204" pitchFamily="34" charset="0"/>
              </a:rPr>
              <a:t>Mikrosegmentierung</a:t>
            </a:r>
            <a:endParaRPr lang="de-DE"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Aufteilung des Netzwerks in kleinere, isolierte Segmente.</a:t>
            </a: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Begrenzung der Bewegungsfreiheit von Angreifern im Falle einer Kompromittierung. (</a:t>
            </a:r>
            <a:r>
              <a:rPr lang="de-DE" sz="1000" dirty="0">
                <a:latin typeface="Arial" panose="020B0604020202020204" pitchFamily="34" charset="0"/>
                <a:cs typeface="Arial" panose="020B0604020202020204" pitchFamily="34" charset="0"/>
                <a:hlinkClick r:id="rId4" tooltip="All About Zero Trust"/>
              </a:rPr>
              <a:t>exeon.com</a:t>
            </a:r>
            <a:r>
              <a:rPr lang="de-DE" sz="1000" dirty="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hlinkClick r:id="rId5" tooltip="Was ist Zero Trust? | Technologie DE"/>
              </a:rPr>
              <a:t>technologiede.com</a:t>
            </a:r>
            <a:r>
              <a:rPr lang="de-DE" sz="1000" dirty="0">
                <a:latin typeface="Arial" panose="020B0604020202020204" pitchFamily="34" charset="0"/>
                <a:cs typeface="Arial" panose="020B0604020202020204" pitchFamily="34" charset="0"/>
              </a:rPr>
              <a:t>)</a:t>
            </a:r>
          </a:p>
          <a:p>
            <a:pPr>
              <a:buFont typeface="+mj-lt"/>
              <a:buAutoNum type="arabicPeriod"/>
            </a:pPr>
            <a:r>
              <a:rPr lang="de-DE" sz="1000" b="1" dirty="0">
                <a:latin typeface="Arial" panose="020B0604020202020204" pitchFamily="34" charset="0"/>
                <a:cs typeface="Arial" panose="020B0604020202020204" pitchFamily="34" charset="0"/>
              </a:rPr>
              <a:t>Kontinuierliche Überwachung und Protokollierung</a:t>
            </a:r>
            <a:endParaRPr lang="de-DE"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Echtzeit-Überwachung aller Aktivitäten im Netzwerk.</a:t>
            </a: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Erkennung und Reaktion auf verdächtige Aktivitäten. (</a:t>
            </a:r>
            <a:r>
              <a:rPr lang="de-DE" sz="1000" dirty="0">
                <a:latin typeface="Arial" panose="020B0604020202020204" pitchFamily="34" charset="0"/>
                <a:cs typeface="Arial" panose="020B0604020202020204" pitchFamily="34" charset="0"/>
                <a:hlinkClick r:id="rId6" tooltip="Zero-Trust-Sicherheitsstrategie: Die wichtigsten Prinzipien erklärt! - Sigma IT Website"/>
              </a:rPr>
              <a:t>Sigma IT Website</a:t>
            </a:r>
            <a:r>
              <a:rPr lang="de-DE" sz="1000" dirty="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hlinkClick r:id="rId7" tooltip="Was ist Zero trust security? | Definition &amp; Erklärung | DTS"/>
              </a:rPr>
              <a:t>DTS Systeme GmbH</a:t>
            </a:r>
            <a:r>
              <a:rPr lang="de-DE" sz="1000" dirty="0">
                <a:latin typeface="Arial" panose="020B0604020202020204" pitchFamily="34" charset="0"/>
                <a:cs typeface="Arial" panose="020B0604020202020204" pitchFamily="34" charset="0"/>
              </a:rPr>
              <a:t>)</a:t>
            </a:r>
          </a:p>
          <a:p>
            <a:pPr>
              <a:buFont typeface="+mj-lt"/>
              <a:buAutoNum type="arabicPeriod"/>
            </a:pPr>
            <a:r>
              <a:rPr lang="de-DE" sz="1000" b="1" dirty="0">
                <a:latin typeface="Arial" panose="020B0604020202020204" pitchFamily="34" charset="0"/>
                <a:cs typeface="Arial" panose="020B0604020202020204" pitchFamily="34" charset="0"/>
              </a:rPr>
              <a:t>Dynamische Zugriffskontrollen</a:t>
            </a:r>
            <a:endParaRPr lang="de-DE"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Zugriffsentscheidungen basieren auf aktuellen Kontextinformationen wie Benutzerrolle, Standort und Gerätezustand.</a:t>
            </a: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Anpassung der Berechtigungen in Echtzeit. </a:t>
            </a:r>
          </a:p>
          <a:p>
            <a:pPr>
              <a:buFont typeface="+mj-lt"/>
              <a:buAutoNum type="arabicPeriod"/>
            </a:pPr>
            <a:r>
              <a:rPr lang="de-DE" sz="1000" b="1" dirty="0">
                <a:latin typeface="Arial" panose="020B0604020202020204" pitchFamily="34" charset="0"/>
                <a:cs typeface="Arial" panose="020B0604020202020204" pitchFamily="34" charset="0"/>
              </a:rPr>
              <a:t>Starke Authentifizierung und Autorisierung</a:t>
            </a:r>
            <a:endParaRPr lang="de-DE"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Verwendung von Technologien wie Zero Trust Network Access (ZTNA) zur Sicherstellung eines sicheren Zugriffs.</a:t>
            </a:r>
          </a:p>
          <a:p>
            <a:pPr marL="742950" lvl="1" indent="-285750">
              <a:buFont typeface="Arial" panose="020B0604020202020204" pitchFamily="34" charset="0"/>
              <a:buChar char="•"/>
            </a:pPr>
            <a:r>
              <a:rPr lang="de-DE" sz="1000" dirty="0">
                <a:latin typeface="Arial" panose="020B0604020202020204" pitchFamily="34" charset="0"/>
                <a:cs typeface="Arial" panose="020B0604020202020204" pitchFamily="34" charset="0"/>
              </a:rPr>
              <a:t>Einsatz von rollenbasierten Zugriffskontrollen (RBAC). (</a:t>
            </a:r>
            <a:r>
              <a:rPr lang="de-DE" sz="1000" dirty="0">
                <a:latin typeface="Arial" panose="020B0604020202020204" pitchFamily="34" charset="0"/>
                <a:cs typeface="Arial" panose="020B0604020202020204" pitchFamily="34" charset="0"/>
                <a:hlinkClick r:id="rId8" tooltip="5 Grundprinzipien der Zero-Trust-Sicherheit – Check Point Software"/>
              </a:rPr>
              <a:t>Check Point Software</a:t>
            </a:r>
            <a:r>
              <a:rPr lang="de-DE" sz="1000" dirty="0">
                <a:latin typeface="Arial" panose="020B0604020202020204" pitchFamily="34" charset="0"/>
                <a:cs typeface="Arial" panose="020B0604020202020204" pitchFamily="34" charset="0"/>
              </a:rPr>
              <a:t>)</a:t>
            </a:r>
          </a:p>
          <a:p>
            <a:r>
              <a:rPr lang="de-DE" sz="1000" dirty="0">
                <a:latin typeface="Arial" panose="020B0604020202020204" pitchFamily="34" charset="0"/>
                <a:cs typeface="Arial" panose="020B0604020202020204" pitchFamily="34" charset="0"/>
              </a:rPr>
              <a:t>Diese Prinzipien tragen dazu bei, die IT-Infrastruktur vor internen und externen Bedrohungen zu schützen, indem sie eine strikte Kontrolle und Überwachung aller Zugriffsversuche gewährleisten.</a:t>
            </a:r>
          </a:p>
        </p:txBody>
      </p:sp>
      <p:sp>
        <p:nvSpPr>
          <p:cNvPr id="76804" name="Slide Number Placeholder 3">
            <a:extLst>
              <a:ext uri="{FF2B5EF4-FFF2-40B4-BE49-F238E27FC236}">
                <a16:creationId xmlns:a16="http://schemas.microsoft.com/office/drawing/2014/main" id="{DDA29412-3920-A369-1CC4-94947F19EE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0B198FF0-C688-4CED-B9D7-1153D989113E}" type="slidenum">
              <a:rPr lang="LID4096" altLang="en-US" smtClean="0">
                <a:latin typeface="Calibri" panose="020F0502020204030204" pitchFamily="34" charset="0"/>
              </a:rPr>
              <a:pPr fontAlgn="base">
                <a:spcBef>
                  <a:spcPct val="0"/>
                </a:spcBef>
                <a:spcAft>
                  <a:spcPct val="0"/>
                </a:spcAft>
              </a:pPr>
              <a:t>24</a:t>
            </a:fld>
            <a:endParaRPr lang="LID4096" altLang="en-US">
              <a:latin typeface="Calibri" panose="020F0502020204030204" pitchFamily="34" charset="0"/>
            </a:endParaRPr>
          </a:p>
        </p:txBody>
      </p:sp>
    </p:spTree>
    <p:extLst>
      <p:ext uri="{BB962C8B-B14F-4D97-AF65-F5344CB8AC3E}">
        <p14:creationId xmlns:p14="http://schemas.microsoft.com/office/powerpoint/2010/main" val="310620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10FAF-714A-6150-FF7E-400FC882C7FF}"/>
            </a:ext>
          </a:extLst>
        </p:cNvPr>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68F684E-3D5B-FDA3-5AD5-71B97B7315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11EDDB1-83E6-0EBD-6F03-7C4FBCD16C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lnSpc>
                <a:spcPts val="2025"/>
              </a:lnSpc>
              <a:spcAft>
                <a:spcPts val="1500"/>
              </a:spcAft>
            </a:pPr>
            <a:r>
              <a:rPr lang="de-DE" sz="1000" b="0" i="0" dirty="0">
                <a:solidFill>
                  <a:srgbClr val="1D1F29"/>
                </a:solidFill>
                <a:effectLst/>
                <a:latin typeface="Arial" panose="020B0604020202020204" pitchFamily="34" charset="0"/>
                <a:cs typeface="Arial" panose="020B0604020202020204" pitchFamily="34" charset="0"/>
              </a:rPr>
              <a:t>EU-Vorschriften können auf den ersten Blick einschüchternd wirken – insbesondere, wenn bei Nichteinhaltung Geldstrafen drohen.</a:t>
            </a:r>
            <a:br>
              <a:rPr lang="de-DE" sz="1000" b="0" i="0" dirty="0">
                <a:solidFill>
                  <a:srgbClr val="1D1F29"/>
                </a:solidFill>
                <a:effectLst/>
                <a:latin typeface="Arial" panose="020B0604020202020204" pitchFamily="34" charset="0"/>
                <a:cs typeface="Arial" panose="020B0604020202020204" pitchFamily="34" charset="0"/>
              </a:rPr>
            </a:br>
            <a:r>
              <a:rPr lang="de-DE" sz="1000" b="0" i="0" dirty="0">
                <a:solidFill>
                  <a:srgbClr val="1D1F29"/>
                </a:solidFill>
                <a:effectLst/>
                <a:latin typeface="Arial" panose="020B0604020202020204" pitchFamily="34" charset="0"/>
                <a:cs typeface="Arial" panose="020B0604020202020204" pitchFamily="34" charset="0"/>
              </a:rPr>
              <a:t>Das ignorieren der Vorgaben, und somit das Abstreiten des potentiellen Risikos der Nichteinhaltung, ist aber keine Option. </a:t>
            </a:r>
            <a:endParaRPr lang="LID4096" altLang="en-US" sz="1000" dirty="0">
              <a:latin typeface="Arial" panose="020B0604020202020204" pitchFamily="34" charset="0"/>
              <a:ea typeface="Verdana" panose="020B0604030504040204" pitchFamily="34" charset="0"/>
              <a:cs typeface="Arial" panose="020B0604020202020204" pitchFamily="34" charset="0"/>
            </a:endParaRPr>
          </a:p>
        </p:txBody>
      </p:sp>
      <p:sp>
        <p:nvSpPr>
          <p:cNvPr id="76804" name="Slide Number Placeholder 3">
            <a:extLst>
              <a:ext uri="{FF2B5EF4-FFF2-40B4-BE49-F238E27FC236}">
                <a16:creationId xmlns:a16="http://schemas.microsoft.com/office/drawing/2014/main" id="{F6BD9513-2015-0BCE-79E7-9FE5D86204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0B198FF0-C688-4CED-B9D7-1153D989113E}" type="slidenum">
              <a:rPr lang="LID4096" altLang="en-US" smtClean="0">
                <a:latin typeface="Calibri" panose="020F0502020204030204" pitchFamily="34" charset="0"/>
              </a:rPr>
              <a:pPr fontAlgn="base">
                <a:spcBef>
                  <a:spcPct val="0"/>
                </a:spcBef>
                <a:spcAft>
                  <a:spcPct val="0"/>
                </a:spcAft>
              </a:pPr>
              <a:t>25</a:t>
            </a:fld>
            <a:endParaRPr lang="LID4096" altLang="en-US">
              <a:latin typeface="Calibri" panose="020F0502020204030204" pitchFamily="34" charset="0"/>
            </a:endParaRPr>
          </a:p>
        </p:txBody>
      </p:sp>
    </p:spTree>
    <p:extLst>
      <p:ext uri="{BB962C8B-B14F-4D97-AF65-F5344CB8AC3E}">
        <p14:creationId xmlns:p14="http://schemas.microsoft.com/office/powerpoint/2010/main" val="1685222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1000" dirty="0">
                <a:latin typeface="Arial" panose="020B0604020202020204" pitchFamily="34" charset="0"/>
                <a:cs typeface="Arial" panose="020B0604020202020204" pitchFamily="34" charset="0"/>
              </a:rPr>
              <a:t>Aufrechterhaltung eines sicheren und effizienten Zugriffsmanagements (IAM).</a:t>
            </a:r>
            <a:endParaRPr lang="de-DE" altLang="en-US" sz="10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a:defRPr/>
            </a:pPr>
            <a:fld id="{E818F7F8-AC6B-4329-8CDA-21AEC06842FB}" type="slidenum">
              <a:rPr lang="en-SE" smtClean="0"/>
              <a:pPr>
                <a:defRPr/>
              </a:pPr>
              <a:t>26</a:t>
            </a:fld>
            <a:endParaRPr lang="en-SE"/>
          </a:p>
        </p:txBody>
      </p:sp>
    </p:spTree>
    <p:extLst>
      <p:ext uri="{BB962C8B-B14F-4D97-AF65-F5344CB8AC3E}">
        <p14:creationId xmlns:p14="http://schemas.microsoft.com/office/powerpoint/2010/main" val="1921048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B2E62A6-D141-EBB6-1761-7BF6844448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23F0C1EA-E102-9EDA-679E-DAE5E55444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en-US" sz="1000" b="0" dirty="0" err="1">
                <a:latin typeface="Arial" panose="020B0604020202020204" pitchFamily="34" charset="0"/>
                <a:ea typeface="Verdana" panose="020B0604030504040204" pitchFamily="34" charset="0"/>
                <a:cs typeface="Arial" panose="020B0604020202020204" pitchFamily="34" charset="0"/>
              </a:rPr>
              <a:t>Experttalk</a:t>
            </a:r>
            <a:r>
              <a:rPr lang="de-DE" altLang="en-US" sz="1000" b="0" dirty="0">
                <a:latin typeface="Arial" panose="020B0604020202020204" pitchFamily="34" charset="0"/>
                <a:ea typeface="Verdana" panose="020B0604030504040204" pitchFamily="34" charset="0"/>
                <a:cs typeface="Arial" panose="020B0604020202020204" pitchFamily="34" charset="0"/>
              </a:rPr>
              <a:t>: Einheitliche MFA im Spannungsfeld von Globalisierung und Compliance.</a:t>
            </a:r>
          </a:p>
        </p:txBody>
      </p:sp>
      <p:sp>
        <p:nvSpPr>
          <p:cNvPr id="84996" name="Slide Number Placeholder 3">
            <a:extLst>
              <a:ext uri="{FF2B5EF4-FFF2-40B4-BE49-F238E27FC236}">
                <a16:creationId xmlns:a16="http://schemas.microsoft.com/office/drawing/2014/main" id="{EAFA6E3E-04EE-EBAB-1BA7-2D44674AFA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3EEAD346-E015-4CC2-B752-841F3AAFC525}" type="slidenum">
              <a:rPr lang="LID4096" altLang="en-US" smtClean="0">
                <a:latin typeface="Calibri" panose="020F0502020204030204" pitchFamily="34" charset="0"/>
              </a:rPr>
              <a:pPr fontAlgn="base">
                <a:spcBef>
                  <a:spcPct val="0"/>
                </a:spcBef>
                <a:spcAft>
                  <a:spcPct val="0"/>
                </a:spcAft>
              </a:pPr>
              <a:t>27</a:t>
            </a:fld>
            <a:endParaRPr lang="LID4096"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DE" sz="1000" b="1" noProof="0" dirty="0">
                <a:latin typeface="Arial" panose="020B0604020202020204" pitchFamily="34" charset="0"/>
                <a:cs typeface="Arial" panose="020B0604020202020204" pitchFamily="34" charset="0"/>
              </a:rPr>
              <a:t>Dies tun wir an:</a:t>
            </a:r>
            <a:br>
              <a:rPr lang="de-DE" sz="1000" noProof="0" dirty="0">
                <a:latin typeface="Arial" panose="020B0604020202020204" pitchFamily="34" charset="0"/>
                <a:cs typeface="Arial" panose="020B0604020202020204" pitchFamily="34" charset="0"/>
              </a:rPr>
            </a:br>
            <a:endParaRPr lang="de-DE" sz="1000" noProof="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noProof="0" dirty="0">
                <a:latin typeface="Arial" panose="020B0604020202020204" pitchFamily="34" charset="0"/>
                <a:cs typeface="Arial" panose="020B0604020202020204" pitchFamily="34" charset="0"/>
              </a:rPr>
              <a:t>6 Standorten</a:t>
            </a:r>
          </a:p>
          <a:p>
            <a:pPr marL="171450" indent="-171450">
              <a:buFont typeface="Arial" panose="020B0604020202020204" pitchFamily="34" charset="0"/>
              <a:buChar char="•"/>
            </a:pPr>
            <a:r>
              <a:rPr lang="de-DE" sz="1000" noProof="0" dirty="0">
                <a:latin typeface="Arial" panose="020B0604020202020204" pitchFamily="34" charset="0"/>
                <a:cs typeface="Arial" panose="020B0604020202020204" pitchFamily="34" charset="0"/>
              </a:rPr>
              <a:t>Mit ca. 200 Mitarbeitern</a:t>
            </a:r>
          </a:p>
          <a:p>
            <a:pPr marL="171450" indent="-171450">
              <a:buFont typeface="Arial" panose="020B0604020202020204" pitchFamily="34" charset="0"/>
              <a:buChar char="•"/>
            </a:pPr>
            <a:r>
              <a:rPr lang="de-DE" sz="1000" noProof="0" dirty="0">
                <a:latin typeface="Arial" panose="020B0604020202020204" pitchFamily="34" charset="0"/>
                <a:cs typeface="Arial" panose="020B0604020202020204" pitchFamily="34" charset="0"/>
              </a:rPr>
              <a:t>Für rund 3.500 Kunden </a:t>
            </a:r>
          </a:p>
          <a:p>
            <a:pPr marL="171450" indent="-171450">
              <a:buFont typeface="Arial" panose="020B0604020202020204" pitchFamily="34" charset="0"/>
              <a:buChar char="•"/>
            </a:pPr>
            <a:r>
              <a:rPr lang="de-DE" sz="1000" noProof="0" dirty="0">
                <a:latin typeface="Arial" panose="020B0604020202020204" pitchFamily="34" charset="0"/>
                <a:cs typeface="Arial" panose="020B0604020202020204" pitchFamily="34" charset="0"/>
              </a:rPr>
              <a:t>Aus über 35 Ländern </a:t>
            </a:r>
          </a:p>
          <a:p>
            <a:endParaRPr lang="de-DE" sz="1000" b="1" noProof="0" dirty="0">
              <a:latin typeface="Arial" panose="020B0604020202020204" pitchFamily="34" charset="0"/>
              <a:cs typeface="Arial" panose="020B0604020202020204" pitchFamily="34" charset="0"/>
            </a:endParaRPr>
          </a:p>
          <a:p>
            <a:r>
              <a:rPr lang="de-DE" sz="1000" b="1" noProof="0" dirty="0">
                <a:latin typeface="Arial" panose="020B0604020202020204" pitchFamily="34" charset="0"/>
                <a:cs typeface="Arial" panose="020B0604020202020204" pitchFamily="34" charset="0"/>
              </a:rPr>
              <a:t>Cybersecurity 2025</a:t>
            </a:r>
          </a:p>
        </p:txBody>
      </p:sp>
      <p:sp>
        <p:nvSpPr>
          <p:cNvPr id="4" name="Slide Number Placeholder 3"/>
          <p:cNvSpPr>
            <a:spLocks noGrp="1"/>
          </p:cNvSpPr>
          <p:nvPr>
            <p:ph type="sldNum" sz="quarter" idx="5"/>
          </p:nvPr>
        </p:nvSpPr>
        <p:spPr/>
        <p:txBody>
          <a:bodyPr/>
          <a:lstStyle/>
          <a:p>
            <a:fld id="{24D5BF19-9B1F-2F4D-8514-299D3E5F0244}" type="slidenum">
              <a:rPr lang="en-SE" smtClean="0"/>
              <a:t>2</a:t>
            </a:fld>
            <a:endParaRPr lang="en-SE"/>
          </a:p>
        </p:txBody>
      </p:sp>
    </p:spTree>
    <p:extLst>
      <p:ext uri="{BB962C8B-B14F-4D97-AF65-F5344CB8AC3E}">
        <p14:creationId xmlns:p14="http://schemas.microsoft.com/office/powerpoint/2010/main" val="17227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8AA3F-FB8A-AEB0-62C3-142E89B9393C}"/>
            </a:ext>
          </a:extLst>
        </p:cNvPr>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1F2E12B-7B09-0A28-ECB0-56D5A0A2C3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9638B437-85C5-89BD-D68B-D1CACA8207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en-US" sz="1000" dirty="0">
                <a:latin typeface="Arial" panose="020B0604020202020204" pitchFamily="34" charset="0"/>
                <a:ea typeface="Verdana" panose="020B0604030504040204" pitchFamily="34" charset="0"/>
                <a:cs typeface="Arial" panose="020B0604020202020204" pitchFamily="34" charset="0"/>
              </a:rPr>
              <a:t>Wenn Sie mehr über uns erfahren möchten kommen Sie gerne zu Stand 9</a:t>
            </a:r>
            <a:endParaRPr lang="LID4096" altLang="en-US" sz="1000" dirty="0">
              <a:latin typeface="Arial" panose="020B0604020202020204" pitchFamily="34" charset="0"/>
              <a:ea typeface="Verdana" panose="020B0604030504040204" pitchFamily="34" charset="0"/>
              <a:cs typeface="Arial" panose="020B0604020202020204" pitchFamily="34" charset="0"/>
            </a:endParaRPr>
          </a:p>
        </p:txBody>
      </p:sp>
      <p:sp>
        <p:nvSpPr>
          <p:cNvPr id="76804" name="Slide Number Placeholder 3">
            <a:extLst>
              <a:ext uri="{FF2B5EF4-FFF2-40B4-BE49-F238E27FC236}">
                <a16:creationId xmlns:a16="http://schemas.microsoft.com/office/drawing/2014/main" id="{9E3D377E-CD82-760A-FC7A-8A84366ED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0B198FF0-C688-4CED-B9D7-1153D989113E}" type="slidenum">
              <a:rPr lang="LID4096" altLang="en-US" smtClean="0">
                <a:latin typeface="Calibri" panose="020F0502020204030204" pitchFamily="34" charset="0"/>
              </a:rPr>
              <a:pPr fontAlgn="base">
                <a:spcBef>
                  <a:spcPct val="0"/>
                </a:spcBef>
                <a:spcAft>
                  <a:spcPct val="0"/>
                </a:spcAft>
              </a:pPr>
              <a:t>3</a:t>
            </a:fld>
            <a:endParaRPr lang="LID4096" altLang="en-US">
              <a:latin typeface="Calibri" panose="020F0502020204030204" pitchFamily="34" charset="0"/>
            </a:endParaRPr>
          </a:p>
        </p:txBody>
      </p:sp>
    </p:spTree>
    <p:extLst>
      <p:ext uri="{BB962C8B-B14F-4D97-AF65-F5344CB8AC3E}">
        <p14:creationId xmlns:p14="http://schemas.microsoft.com/office/powerpoint/2010/main" val="328896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65984-7B86-91AB-0424-7CBC7A9A78C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A3EBD0-5C62-6A4C-9741-D8247839D58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BD7BDC-9151-AD37-586D-F171D209EF9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dirty="0">
                <a:solidFill>
                  <a:srgbClr val="000000"/>
                </a:solidFill>
                <a:effectLst/>
                <a:latin typeface="Arial" panose="020B0604020202020204" pitchFamily="34" charset="0"/>
                <a:ea typeface="Verdana" panose="020B0604030504040204" pitchFamily="34" charset="0"/>
                <a:cs typeface="Arial" panose="020B0604020202020204" pitchFamily="34" charset="0"/>
              </a:rPr>
              <a:t>Auch dieses Jahr beschäftigen uns in der Cybersecurity verschiedene Themen wie: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dirty="0">
                <a:solidFill>
                  <a:srgbClr val="000000"/>
                </a:solidFill>
                <a:effectLst/>
                <a:latin typeface="Arial" panose="020B0604020202020204" pitchFamily="34" charset="0"/>
                <a:ea typeface="Verdana" panose="020B0604030504040204" pitchFamily="34" charset="0"/>
                <a:cs typeface="Arial" panose="020B0604020202020204" pitchFamily="34" charset="0"/>
              </a:rPr>
              <a:t>Phishing</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dirty="0">
                <a:solidFill>
                  <a:srgbClr val="000000"/>
                </a:solidFill>
                <a:effectLst/>
                <a:latin typeface="Arial" panose="020B0604020202020204" pitchFamily="34" charset="0"/>
                <a:ea typeface="Verdana" panose="020B0604030504040204" pitchFamily="34" charset="0"/>
                <a:cs typeface="Arial" panose="020B0604020202020204" pitchFamily="34" charset="0"/>
              </a:rPr>
              <a:t>Zero Trust und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dirty="0">
                <a:solidFill>
                  <a:srgbClr val="000000"/>
                </a:solidFill>
                <a:effectLst/>
                <a:latin typeface="Arial" panose="020B0604020202020204" pitchFamily="34" charset="0"/>
                <a:ea typeface="Verdana" panose="020B0604030504040204" pitchFamily="34" charset="0"/>
                <a:cs typeface="Arial" panose="020B0604020202020204" pitchFamily="34" charset="0"/>
              </a:rPr>
              <a:t>Compliance.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dirty="0">
                <a:solidFill>
                  <a:srgbClr val="000000"/>
                </a:solidFill>
                <a:effectLst/>
                <a:latin typeface="Arial" panose="020B0604020202020204" pitchFamily="34" charset="0"/>
                <a:ea typeface="Verdana" panose="020B0604030504040204" pitchFamily="34" charset="0"/>
                <a:cs typeface="Arial" panose="020B0604020202020204" pitchFamily="34" charset="0"/>
              </a:rPr>
              <a:t>Ich möchte Ihnen heute einige Tipps und Strategien vorstellen, die dazu beitragen können Ihre Resilienz gegen Cyberbedrohungen zu verbessern. </a:t>
            </a:r>
            <a:endParaRPr lang="en-US" sz="10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63B36B6E-44FE-E42B-C1DF-2CF7B77623ED}"/>
              </a:ext>
            </a:extLst>
          </p:cNvPr>
          <p:cNvSpPr>
            <a:spLocks noGrp="1"/>
          </p:cNvSpPr>
          <p:nvPr>
            <p:ph type="sldNum" sz="quarter" idx="5"/>
          </p:nvPr>
        </p:nvSpPr>
        <p:spPr/>
        <p:txBody>
          <a:bodyPr/>
          <a:lstStyle/>
          <a:p>
            <a:pPr>
              <a:defRPr/>
            </a:pPr>
            <a:fld id="{E818F7F8-AC6B-4329-8CDA-21AEC06842FB}" type="slidenum">
              <a:rPr lang="en-SE" smtClean="0"/>
              <a:pPr>
                <a:defRPr/>
              </a:pPr>
              <a:t>4</a:t>
            </a:fld>
            <a:endParaRPr lang="en-SE"/>
          </a:p>
        </p:txBody>
      </p:sp>
    </p:spTree>
    <p:extLst>
      <p:ext uri="{BB962C8B-B14F-4D97-AF65-F5344CB8AC3E}">
        <p14:creationId xmlns:p14="http://schemas.microsoft.com/office/powerpoint/2010/main" val="3801985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latin typeface="Arial" panose="020B0604020202020204" pitchFamily="34" charset="0"/>
                <a:cs typeface="Arial" panose="020B0604020202020204" pitchFamily="34" charset="0"/>
              </a:rPr>
              <a:t>Phishing ist weiterhin auf dem Vormarsch.</a:t>
            </a:r>
          </a:p>
          <a:p>
            <a:endParaRPr lang="de-DE"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37 Millionen </a:t>
            </a:r>
            <a:r>
              <a:rPr lang="de-DE" sz="1000" dirty="0" err="1">
                <a:latin typeface="Arial" panose="020B0604020202020204" pitchFamily="34" charset="0"/>
                <a:cs typeface="Arial" panose="020B0604020202020204" pitchFamily="34" charset="0"/>
              </a:rPr>
              <a:t>Phishingversuche</a:t>
            </a:r>
            <a:r>
              <a:rPr lang="de-DE" sz="1000" dirty="0">
                <a:latin typeface="Arial" panose="020B0604020202020204" pitchFamily="34" charset="0"/>
                <a:cs typeface="Arial" panose="020B0604020202020204" pitchFamily="34" charset="0"/>
              </a:rPr>
              <a:t> 2024</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Das sind 16% mehr als noch 2023</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(Spam- und </a:t>
            </a:r>
            <a:r>
              <a:rPr lang="de-DE" sz="1000" dirty="0" err="1">
                <a:latin typeface="Arial" panose="020B0604020202020204" pitchFamily="34" charset="0"/>
                <a:cs typeface="Arial" panose="020B0604020202020204" pitchFamily="34" charset="0"/>
              </a:rPr>
              <a:t>Phisihing</a:t>
            </a:r>
            <a:r>
              <a:rPr lang="de-DE" sz="1000" dirty="0">
                <a:latin typeface="Arial" panose="020B0604020202020204" pitchFamily="34" charset="0"/>
                <a:cs typeface="Arial" panose="020B0604020202020204" pitchFamily="34" charset="0"/>
              </a:rPr>
              <a:t> Report Kaspersky)</a:t>
            </a:r>
          </a:p>
          <a:p>
            <a:pPr marL="171450" indent="-171450">
              <a:buFont typeface="Arial" panose="020B0604020202020204" pitchFamily="34" charset="0"/>
              <a:buChar char="•"/>
            </a:pPr>
            <a:r>
              <a:rPr lang="de-DE" sz="1000" dirty="0">
                <a:latin typeface="Arial" panose="020B0604020202020204" pitchFamily="34" charset="0"/>
                <a:cs typeface="Arial" panose="020B0604020202020204" pitchFamily="34" charset="0"/>
              </a:rPr>
              <a:t>Der durchschnittliche, durch Phishing, entstandene Schaden betrug 2022 noch 95.000 €</a:t>
            </a: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Phishing ist das eine, aber sollte ein Phishing-versuch zu einer Datenpanne führen liegt der Schaden deutlich höher, </a:t>
            </a:r>
            <a:br>
              <a:rPr lang="de-DE" sz="1000" b="1" dirty="0">
                <a:latin typeface="Arial" panose="020B0604020202020204" pitchFamily="34" charset="0"/>
                <a:cs typeface="Arial" panose="020B0604020202020204" pitchFamily="34" charset="0"/>
              </a:rPr>
            </a:br>
            <a:endParaRPr lang="de-DE" sz="1000" b="1"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-&gt; Bedeutung Datenpanne</a:t>
            </a:r>
          </a:p>
          <a:p>
            <a:pPr marL="0" indent="0">
              <a:buFont typeface="Wingdings" panose="05000000000000000000" pitchFamily="2" charset="2"/>
              <a:buNone/>
            </a:pPr>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https://www.infosecurity-magazine.com/news/2024-phishing-attacks-double/</a:t>
            </a:r>
          </a:p>
          <a:p>
            <a:endParaRPr lang="de-DE"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dirty="0">
                <a:latin typeface="Arial" panose="020B0604020202020204" pitchFamily="34" charset="0"/>
                <a:cs typeface="Arial" panose="020B0604020202020204" pitchFamily="34" charset="0"/>
              </a:rPr>
              <a:t>Foto von </a:t>
            </a:r>
            <a:r>
              <a:rPr lang="de-DE" sz="1000" dirty="0">
                <a:latin typeface="Arial" panose="020B0604020202020204" pitchFamily="34" charset="0"/>
                <a:cs typeface="Arial" panose="020B0604020202020204" pitchFamily="34" charset="0"/>
                <a:hlinkClick r:id="rId3"/>
              </a:rPr>
              <a:t>Kasia </a:t>
            </a:r>
            <a:r>
              <a:rPr lang="de-DE" sz="1000" dirty="0" err="1">
                <a:latin typeface="Arial" panose="020B0604020202020204" pitchFamily="34" charset="0"/>
                <a:cs typeface="Arial" panose="020B0604020202020204" pitchFamily="34" charset="0"/>
                <a:hlinkClick r:id="rId3"/>
              </a:rPr>
              <a:t>Derenda</a:t>
            </a:r>
            <a:r>
              <a:rPr lang="de-DE" sz="1000" dirty="0">
                <a:latin typeface="Arial" panose="020B0604020202020204" pitchFamily="34" charset="0"/>
                <a:cs typeface="Arial" panose="020B0604020202020204" pitchFamily="34" charset="0"/>
              </a:rPr>
              <a:t> auf </a:t>
            </a:r>
            <a:r>
              <a:rPr lang="de-DE" sz="1000" dirty="0" err="1">
                <a:latin typeface="Arial" panose="020B0604020202020204" pitchFamily="34" charset="0"/>
                <a:cs typeface="Arial" panose="020B0604020202020204" pitchFamily="34" charset="0"/>
                <a:hlinkClick r:id="rId4"/>
              </a:rPr>
              <a:t>Unsplash</a:t>
            </a:r>
            <a:r>
              <a:rPr lang="de-DE" sz="1000" dirty="0">
                <a:latin typeface="Arial" panose="020B0604020202020204" pitchFamily="34" charset="0"/>
                <a:cs typeface="Arial" panose="020B0604020202020204" pitchFamily="34" charset="0"/>
              </a:rPr>
              <a:t> </a:t>
            </a:r>
          </a:p>
          <a:p>
            <a:endParaRPr lang="de-DE" sz="1000" b="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a:defRPr/>
            </a:pPr>
            <a:fld id="{E818F7F8-AC6B-4329-8CDA-21AEC06842FB}" type="slidenum">
              <a:rPr lang="en-SE" smtClean="0"/>
              <a:pPr>
                <a:defRPr/>
              </a:pPr>
              <a:t>5</a:t>
            </a:fld>
            <a:endParaRPr lang="en-SE"/>
          </a:p>
        </p:txBody>
      </p:sp>
    </p:spTree>
    <p:extLst>
      <p:ext uri="{BB962C8B-B14F-4D97-AF65-F5344CB8AC3E}">
        <p14:creationId xmlns:p14="http://schemas.microsoft.com/office/powerpoint/2010/main" val="2682114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AE9C7-EA5E-C599-EAC4-E532162EADB5}"/>
            </a:ext>
          </a:extLst>
        </p:cNvPr>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1F2B274-22AD-899A-FB26-EF2E81EDAF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4035F06-528C-D58E-D46A-7E2058BE57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en-US" sz="1000" dirty="0">
                <a:latin typeface="Arial" panose="020B0604020202020204" pitchFamily="34" charset="0"/>
                <a:ea typeface="Verdana" panose="020B0604030504040204" pitchFamily="34" charset="0"/>
                <a:cs typeface="Arial" panose="020B0604020202020204" pitchFamily="34" charset="0"/>
              </a:rPr>
              <a:t>IBM </a:t>
            </a:r>
            <a:r>
              <a:rPr lang="de-DE" altLang="en-US" sz="1000" dirty="0" err="1">
                <a:latin typeface="Arial" panose="020B0604020202020204" pitchFamily="34" charset="0"/>
                <a:ea typeface="Verdana" panose="020B0604030504040204" pitchFamily="34" charset="0"/>
                <a:cs typeface="Arial" panose="020B0604020202020204" pitchFamily="34" charset="0"/>
              </a:rPr>
              <a:t>Cost</a:t>
            </a:r>
            <a:r>
              <a:rPr lang="de-DE" altLang="en-US" sz="1000" dirty="0">
                <a:latin typeface="Arial" panose="020B0604020202020204" pitchFamily="34" charset="0"/>
                <a:ea typeface="Verdana" panose="020B0604030504040204" pitchFamily="34" charset="0"/>
                <a:cs typeface="Arial" panose="020B0604020202020204" pitchFamily="34" charset="0"/>
              </a:rPr>
              <a:t> of Data </a:t>
            </a:r>
            <a:r>
              <a:rPr lang="de-DE" altLang="en-US" sz="1000" dirty="0" err="1">
                <a:latin typeface="Arial" panose="020B0604020202020204" pitchFamily="34" charset="0"/>
                <a:ea typeface="Verdana" panose="020B0604030504040204" pitchFamily="34" charset="0"/>
                <a:cs typeface="Arial" panose="020B0604020202020204" pitchFamily="34" charset="0"/>
              </a:rPr>
              <a:t>Breach</a:t>
            </a:r>
            <a:r>
              <a:rPr lang="de-DE" altLang="en-US" sz="1000" dirty="0">
                <a:latin typeface="Arial" panose="020B0604020202020204" pitchFamily="34" charset="0"/>
                <a:ea typeface="Verdana" panose="020B0604030504040204" pitchFamily="34" charset="0"/>
                <a:cs typeface="Arial" panose="020B0604020202020204" pitchFamily="34" charset="0"/>
              </a:rPr>
              <a:t> Report 2024</a:t>
            </a:r>
            <a:br>
              <a:rPr lang="de-DE" altLang="en-US" sz="1000" dirty="0">
                <a:latin typeface="Arial" panose="020B0604020202020204" pitchFamily="34" charset="0"/>
                <a:ea typeface="Verdana" panose="020B0604030504040204" pitchFamily="34" charset="0"/>
                <a:cs typeface="Arial" panose="020B0604020202020204" pitchFamily="34" charset="0"/>
              </a:rPr>
            </a:br>
            <a:br>
              <a:rPr lang="de-DE" altLang="en-US" sz="1000" dirty="0">
                <a:latin typeface="Arial" panose="020B0604020202020204" pitchFamily="34" charset="0"/>
                <a:ea typeface="Verdana" panose="020B0604030504040204" pitchFamily="34" charset="0"/>
                <a:cs typeface="Arial" panose="020B0604020202020204" pitchFamily="34" charset="0"/>
              </a:rPr>
            </a:br>
            <a:r>
              <a:rPr lang="de-DE" altLang="en-US" sz="1000" dirty="0">
                <a:latin typeface="Arial" panose="020B0604020202020204" pitchFamily="34" charset="0"/>
                <a:ea typeface="Verdana" panose="020B0604030504040204" pitchFamily="34" charset="0"/>
                <a:cs typeface="Arial" panose="020B0604020202020204" pitchFamily="34" charset="0"/>
              </a:rPr>
              <a:t>https://www.ibm.com/downloads/documents/us-en/107a02e94948f4ec</a:t>
            </a:r>
          </a:p>
          <a:p>
            <a:pPr eaLnBrk="1" hangingPunct="1">
              <a:spcBef>
                <a:spcPct val="0"/>
              </a:spcBef>
            </a:pPr>
            <a:endParaRPr lang="de-DE" altLang="en-US" sz="1000" dirty="0">
              <a:latin typeface="Arial" panose="020B0604020202020204" pitchFamily="34" charset="0"/>
              <a:ea typeface="Verdana" panose="020B0604030504040204" pitchFamily="34" charset="0"/>
              <a:cs typeface="Arial" panose="020B0604020202020204" pitchFamily="34" charset="0"/>
            </a:endParaRPr>
          </a:p>
          <a:p>
            <a:pPr eaLnBrk="1" hangingPunct="1">
              <a:spcBef>
                <a:spcPct val="0"/>
              </a:spcBef>
            </a:pPr>
            <a:r>
              <a:rPr lang="de-DE" altLang="en-US" sz="1000" b="1" dirty="0">
                <a:latin typeface="Arial" panose="020B0604020202020204" pitchFamily="34" charset="0"/>
                <a:ea typeface="Verdana" panose="020B0604030504040204" pitchFamily="34" charset="0"/>
                <a:cs typeface="Arial" panose="020B0604020202020204" pitchFamily="34" charset="0"/>
              </a:rPr>
              <a:t>Ein erheblicher Datenverlust hat darüber hinaus noch dramatischere Folgen:</a:t>
            </a:r>
          </a:p>
          <a:p>
            <a:pPr eaLnBrk="1" hangingPunct="1">
              <a:spcBef>
                <a:spcPct val="0"/>
              </a:spcBef>
            </a:pPr>
            <a:endParaRPr lang="LID4096" altLang="en-US" sz="1000" dirty="0">
              <a:latin typeface="Arial" panose="020B0604020202020204" pitchFamily="34" charset="0"/>
              <a:ea typeface="Verdana" panose="020B0604030504040204" pitchFamily="34" charset="0"/>
              <a:cs typeface="Arial" panose="020B0604020202020204" pitchFamily="34" charset="0"/>
            </a:endParaRPr>
          </a:p>
        </p:txBody>
      </p:sp>
      <p:sp>
        <p:nvSpPr>
          <p:cNvPr id="76804" name="Slide Number Placeholder 3">
            <a:extLst>
              <a:ext uri="{FF2B5EF4-FFF2-40B4-BE49-F238E27FC236}">
                <a16:creationId xmlns:a16="http://schemas.microsoft.com/office/drawing/2014/main" id="{F678FF8B-601D-0866-E255-3A379A113F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fontAlgn="base">
              <a:spcBef>
                <a:spcPct val="0"/>
              </a:spcBef>
              <a:spcAft>
                <a:spcPct val="0"/>
              </a:spcAft>
            </a:pPr>
            <a:fld id="{0B198FF0-C688-4CED-B9D7-1153D989113E}" type="slidenum">
              <a:rPr lang="LID4096" altLang="en-US" smtClean="0">
                <a:latin typeface="Calibri" panose="020F0502020204030204" pitchFamily="34" charset="0"/>
              </a:rPr>
              <a:pPr fontAlgn="base">
                <a:spcBef>
                  <a:spcPct val="0"/>
                </a:spcBef>
                <a:spcAft>
                  <a:spcPct val="0"/>
                </a:spcAft>
              </a:pPr>
              <a:t>6</a:t>
            </a:fld>
            <a:endParaRPr lang="LID4096" altLang="en-US">
              <a:latin typeface="Calibri" panose="020F0502020204030204" pitchFamily="34" charset="0"/>
            </a:endParaRPr>
          </a:p>
        </p:txBody>
      </p:sp>
    </p:spTree>
    <p:extLst>
      <p:ext uri="{BB962C8B-B14F-4D97-AF65-F5344CB8AC3E}">
        <p14:creationId xmlns:p14="http://schemas.microsoft.com/office/powerpoint/2010/main" val="2970567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0060-0523-88DB-3BD9-ABDD6A48B3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2DB11B5-DFE8-38FF-9C2A-1E98C6E47E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56A7B61-B258-7FF7-EFF6-C7B4E2C13B51}"/>
              </a:ext>
            </a:extLst>
          </p:cNvPr>
          <p:cNvSpPr>
            <a:spLocks noGrp="1"/>
          </p:cNvSpPr>
          <p:nvPr>
            <p:ph type="body" idx="1"/>
          </p:nvPr>
        </p:nvSpPr>
        <p:spPr/>
        <p:txBody>
          <a:bodyPr/>
          <a:lstStyle/>
          <a:p>
            <a:r>
              <a:rPr lang="de-DE" sz="1000" b="0" dirty="0">
                <a:latin typeface="Arial" panose="020B0604020202020204" pitchFamily="34" charset="0"/>
                <a:cs typeface="Arial" panose="020B0604020202020204" pitchFamily="34" charset="0"/>
              </a:rPr>
              <a:t>Unternehmen, die einen erheblichen Datenverlust erlitten haben, werden </a:t>
            </a:r>
            <a:r>
              <a:rPr lang="de-DE" sz="1000" b="1" dirty="0">
                <a:latin typeface="Arial" panose="020B0604020202020204" pitchFamily="34" charset="0"/>
                <a:cs typeface="Arial" panose="020B0604020202020204" pitchFamily="34" charset="0"/>
              </a:rPr>
              <a:t>zu 43 % nie wieder eröffnet und 29 % schließen innerhalb von zwei Jahren</a:t>
            </a:r>
            <a:r>
              <a:rPr lang="de-DE" sz="1000" b="0" dirty="0">
                <a:latin typeface="Arial" panose="020B0604020202020204" pitchFamily="34" charset="0"/>
                <a:cs typeface="Arial" panose="020B0604020202020204" pitchFamily="34" charset="0"/>
              </a:rPr>
              <a:t>.</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cs typeface="Arial" panose="020B0604020202020204" pitchFamily="34" charset="0"/>
              </a:rPr>
              <a:t>Quelle: CISSP Schulungsunterlagen Domäne 1</a:t>
            </a:r>
          </a:p>
          <a:p>
            <a:endParaRPr lang="de-DE" sz="1000" b="1" dirty="0">
              <a:latin typeface="Arial" panose="020B0604020202020204" pitchFamily="34" charset="0"/>
              <a:cs typeface="Arial" panose="020B0604020202020204" pitchFamily="34" charset="0"/>
            </a:endParaRPr>
          </a:p>
          <a:p>
            <a:r>
              <a:rPr lang="de-DE" sz="1000" b="0" i="0" dirty="0">
                <a:solidFill>
                  <a:srgbClr val="111111"/>
                </a:solidFill>
                <a:effectLst/>
                <a:latin typeface="Arial" panose="020B0604020202020204" pitchFamily="34" charset="0"/>
                <a:cs typeface="Arial" panose="020B0604020202020204" pitchFamily="34" charset="0"/>
              </a:rPr>
              <a:t>Foto von </a:t>
            </a:r>
            <a:r>
              <a:rPr lang="de-DE" sz="1000" b="0" i="0" dirty="0">
                <a:solidFill>
                  <a:srgbClr val="767676"/>
                </a:solidFill>
                <a:effectLst/>
                <a:latin typeface="Arial" panose="020B0604020202020204" pitchFamily="34" charset="0"/>
                <a:cs typeface="Arial" panose="020B0604020202020204" pitchFamily="34" charset="0"/>
                <a:hlinkClick r:id="rId3"/>
              </a:rPr>
              <a:t>Bill Eccles</a:t>
            </a:r>
            <a:r>
              <a:rPr lang="de-DE" sz="1000" b="0" i="0" dirty="0">
                <a:solidFill>
                  <a:srgbClr val="111111"/>
                </a:solidFill>
                <a:effectLst/>
                <a:latin typeface="Arial" panose="020B0604020202020204" pitchFamily="34" charset="0"/>
                <a:cs typeface="Arial" panose="020B0604020202020204" pitchFamily="34" charset="0"/>
              </a:rPr>
              <a:t> auf </a:t>
            </a:r>
            <a:r>
              <a:rPr lang="de-DE" sz="1000" b="0" i="0" dirty="0" err="1">
                <a:solidFill>
                  <a:srgbClr val="767676"/>
                </a:solidFill>
                <a:effectLst/>
                <a:latin typeface="Arial" panose="020B0604020202020204" pitchFamily="34" charset="0"/>
                <a:cs typeface="Arial" panose="020B0604020202020204" pitchFamily="34" charset="0"/>
                <a:hlinkClick r:id="rId4"/>
              </a:rPr>
              <a:t>Unsplash</a:t>
            </a:r>
            <a:endParaRPr lang="de-DE" sz="1000" b="1"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FE7D742C-6F77-E98F-44C1-EB36697D95E8}"/>
              </a:ext>
            </a:extLst>
          </p:cNvPr>
          <p:cNvSpPr>
            <a:spLocks noGrp="1"/>
          </p:cNvSpPr>
          <p:nvPr>
            <p:ph type="sldNum" sz="quarter" idx="5"/>
          </p:nvPr>
        </p:nvSpPr>
        <p:spPr/>
        <p:txBody>
          <a:bodyPr/>
          <a:lstStyle/>
          <a:p>
            <a:pPr>
              <a:defRPr/>
            </a:pPr>
            <a:fld id="{E818F7F8-AC6B-4329-8CDA-21AEC06842FB}" type="slidenum">
              <a:rPr lang="en-SE" smtClean="0"/>
              <a:pPr>
                <a:defRPr/>
              </a:pPr>
              <a:t>7</a:t>
            </a:fld>
            <a:endParaRPr lang="en-SE"/>
          </a:p>
        </p:txBody>
      </p:sp>
    </p:spTree>
    <p:extLst>
      <p:ext uri="{BB962C8B-B14F-4D97-AF65-F5344CB8AC3E}">
        <p14:creationId xmlns:p14="http://schemas.microsoft.com/office/powerpoint/2010/main" val="232474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dirty="0">
                <a:latin typeface="Arial" panose="020B0604020202020204" pitchFamily="34" charset="0"/>
                <a:cs typeface="Arial" panose="020B0604020202020204" pitchFamily="34" charset="0"/>
              </a:rPr>
              <a:t>Heute:</a:t>
            </a:r>
          </a:p>
          <a:p>
            <a:r>
              <a:rPr lang="de-DE" sz="1000" dirty="0">
                <a:latin typeface="Arial" panose="020B0604020202020204" pitchFamily="34" charset="0"/>
                <a:cs typeface="Arial" panose="020B0604020202020204" pitchFamily="34" charset="0"/>
              </a:rPr>
              <a:t>Die meisten IT-Umgebungen verfügen über Infrastrukturen an mehreren Standorten.</a:t>
            </a:r>
          </a:p>
          <a:p>
            <a:pPr marL="0" indent="0" eaLnBrk="1" hangingPunct="1">
              <a:lnSpc>
                <a:spcPct val="115000"/>
              </a:lnSpc>
              <a:spcBef>
                <a:spcPct val="0"/>
              </a:spcBef>
              <a:buFont typeface="Arial" panose="020B0604020202020204" pitchFamily="34" charset="0"/>
              <a:buNone/>
              <a:defRPr/>
            </a:pPr>
            <a:endParaRPr lang="de-DE" altLang="en-US" sz="1000" dirty="0">
              <a:solidFill>
                <a:schemeClr val="tx1"/>
              </a:solidFill>
              <a:latin typeface="Arial" panose="020B0604020202020204" pitchFamily="34" charset="0"/>
              <a:cs typeface="Arial" panose="020B0604020202020204" pitchFamily="34" charset="0"/>
            </a:endParaRPr>
          </a:p>
          <a:p>
            <a:pPr marL="0" indent="0" eaLnBrk="1" hangingPunct="1">
              <a:lnSpc>
                <a:spcPct val="115000"/>
              </a:lnSpc>
              <a:spcBef>
                <a:spcPct val="0"/>
              </a:spcBef>
              <a:buFont typeface="Arial" panose="020B0604020202020204" pitchFamily="34" charset="0"/>
              <a:buNone/>
              <a:defRPr/>
            </a:pPr>
            <a:r>
              <a:rPr lang="de-DE" altLang="en-US" sz="1000" dirty="0">
                <a:solidFill>
                  <a:srgbClr val="000000"/>
                </a:solidFill>
                <a:latin typeface="Arial" panose="020B0604020202020204" pitchFamily="34" charset="0"/>
                <a:cs typeface="Arial" panose="020B0604020202020204" pitchFamily="34" charset="0"/>
              </a:rPr>
              <a:t>Viele Firmen bedienen sich Anwendungen aus verschiedenen IT-Umgebungen.</a:t>
            </a:r>
            <a:br>
              <a:rPr lang="de-DE" altLang="en-US" sz="1000" dirty="0">
                <a:solidFill>
                  <a:srgbClr val="000000"/>
                </a:solidFill>
                <a:latin typeface="Arial" panose="020B0604020202020204" pitchFamily="34" charset="0"/>
                <a:cs typeface="Arial" panose="020B0604020202020204" pitchFamily="34" charset="0"/>
              </a:rPr>
            </a:br>
            <a:r>
              <a:rPr lang="de-DE" altLang="en-US" sz="1000" dirty="0">
                <a:solidFill>
                  <a:srgbClr val="000000"/>
                </a:solidFill>
                <a:latin typeface="Arial" panose="020B0604020202020204" pitchFamily="34" charset="0"/>
                <a:cs typeface="Arial" panose="020B0604020202020204" pitchFamily="34" charset="0"/>
              </a:rPr>
              <a:t>Neben dem eigenen Rechenzentrum - kurz On-Prem - oder einer exklusiven Private Cloud,  ist auch SaaS - sprich Software </a:t>
            </a:r>
            <a:r>
              <a:rPr lang="de-DE" altLang="en-US" sz="1000" dirty="0" err="1">
                <a:solidFill>
                  <a:srgbClr val="000000"/>
                </a:solidFill>
                <a:latin typeface="Arial" panose="020B0604020202020204" pitchFamily="34" charset="0"/>
                <a:cs typeface="Arial" panose="020B0604020202020204" pitchFamily="34" charset="0"/>
              </a:rPr>
              <a:t>as</a:t>
            </a:r>
            <a:r>
              <a:rPr lang="de-DE" altLang="en-US" sz="1000" dirty="0">
                <a:solidFill>
                  <a:srgbClr val="000000"/>
                </a:solidFill>
                <a:latin typeface="Arial" panose="020B0604020202020204" pitchFamily="34" charset="0"/>
                <a:cs typeface="Arial" panose="020B0604020202020204" pitchFamily="34" charset="0"/>
              </a:rPr>
              <a:t> a Service </a:t>
            </a:r>
            <a:r>
              <a:rPr lang="de-DE" altLang="en-US" sz="1000" dirty="0" err="1">
                <a:solidFill>
                  <a:srgbClr val="000000"/>
                </a:solidFill>
                <a:latin typeface="Arial" panose="020B0604020202020204" pitchFamily="34" charset="0"/>
                <a:cs typeface="Arial" panose="020B0604020202020204" pitchFamily="34" charset="0"/>
              </a:rPr>
              <a:t>a.k</a:t>
            </a:r>
            <a:r>
              <a:rPr lang="de-DE" altLang="en-US" sz="1000" dirty="0">
                <a:solidFill>
                  <a:srgbClr val="000000"/>
                </a:solidFill>
                <a:latin typeface="Arial" panose="020B0604020202020204" pitchFamily="34" charset="0"/>
                <a:cs typeface="Arial" panose="020B0604020202020204" pitchFamily="34" charset="0"/>
              </a:rPr>
              <a:t>. Cloud Anwendung – weit verbreitet. </a:t>
            </a:r>
            <a:endParaRPr lang="de-DE"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Dies wird jetzt teilweise überdacht. Zum einen weil es nicht in allen Fällen wirtschaftlicher/günstiger ist einige Dienste betreiben zu lassen zum anderen aber auch auf die geopolitischen Veränderungen, die uns all betreffen.</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Neben den Kosten spielen, leider erst jetzt, auch Kontrolle und Datensicherheit eine zunehmende Rolle. </a:t>
            </a:r>
            <a:endParaRPr lang="de-DE" sz="1000" b="1"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!Klicken!</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Mit der Digitalisierung ist auch die Anzahl der Anwendungen enorm gestiegen. </a:t>
            </a:r>
            <a:r>
              <a:rPr lang="de-DE" altLang="en-US" sz="1000" dirty="0">
                <a:solidFill>
                  <a:srgbClr val="000000"/>
                </a:solidFill>
                <a:latin typeface="Arial" panose="020B0604020202020204" pitchFamily="34" charset="0"/>
                <a:cs typeface="Arial" panose="020B0604020202020204" pitchFamily="34" charset="0"/>
              </a:rPr>
              <a:t>Diese Vielfältigkeit spiegelt sich auch in den verschiedensten Authentifizierungsmethoden wider denen der Anwender im Alltag begegnet.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4D69FF5-6145-994B-B580-7A29C996CC9A}" type="slidenum">
              <a:rPr lang="en-US" smtClean="0"/>
              <a:t>8</a:t>
            </a:fld>
            <a:endParaRPr lang="en-US"/>
          </a:p>
        </p:txBody>
      </p:sp>
    </p:spTree>
    <p:extLst>
      <p:ext uri="{BB962C8B-B14F-4D97-AF65-F5344CB8AC3E}">
        <p14:creationId xmlns:p14="http://schemas.microsoft.com/office/powerpoint/2010/main" val="50754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_Intro &amp; Outro">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207ED6B-9EE0-1C76-FC06-E2C35E00B3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3563" y="1855788"/>
            <a:ext cx="3444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p:nvPr>
        </p:nvSpPr>
        <p:spPr>
          <a:xfrm>
            <a:off x="2527138" y="5262527"/>
            <a:ext cx="7137724" cy="1002057"/>
          </a:xfrm>
          <a:prstGeom prst="rect">
            <a:avLst/>
          </a:prstGeom>
        </p:spPr>
        <p:txBody>
          <a:bodyPr anchor="t">
            <a:noAutofit/>
          </a:bodyPr>
          <a:lstStyle>
            <a:lvl1pPr marL="0" indent="0" algn="ctr">
              <a:lnSpc>
                <a:spcPct val="100000"/>
              </a:lnSpc>
              <a:spcBef>
                <a:spcPts val="600"/>
              </a:spcBef>
              <a:buNone/>
              <a:defRPr sz="2800">
                <a:solidFill>
                  <a:schemeClr val="bg1"/>
                </a:solidFill>
                <a:latin typeface="+mj-lt"/>
              </a:defRPr>
            </a:lvl1pPr>
          </a:lstStyle>
          <a:p>
            <a:pPr lvl="0"/>
            <a:r>
              <a:rPr lang="en-US"/>
              <a:t>Click to edit Master text styles</a:t>
            </a:r>
          </a:p>
        </p:txBody>
      </p:sp>
      <p:sp>
        <p:nvSpPr>
          <p:cNvPr id="4" name="Date Placeholder 3">
            <a:extLst>
              <a:ext uri="{FF2B5EF4-FFF2-40B4-BE49-F238E27FC236}">
                <a16:creationId xmlns:a16="http://schemas.microsoft.com/office/drawing/2014/main" id="{EAA63B00-AFCA-C578-C773-31AE4B5E389E}"/>
              </a:ext>
            </a:extLst>
          </p:cNvPr>
          <p:cNvSpPr>
            <a:spLocks noGrp="1"/>
          </p:cNvSpPr>
          <p:nvPr>
            <p:ph type="dt" sz="half" idx="14"/>
          </p:nvPr>
        </p:nvSpPr>
        <p:spPr>
          <a:xfrm>
            <a:off x="309563" y="6356350"/>
            <a:ext cx="2743200" cy="365125"/>
          </a:xfrm>
        </p:spPr>
        <p:txBody>
          <a:bodyPr/>
          <a:lstStyle>
            <a:lvl1pPr algn="l">
              <a:defRPr sz="1100">
                <a:solidFill>
                  <a:schemeClr val="tx2"/>
                </a:solidFill>
              </a:defRPr>
            </a:lvl1pPr>
          </a:lstStyle>
          <a:p>
            <a:pPr>
              <a:defRPr/>
            </a:pPr>
            <a:fld id="{95DA480A-E193-4B8F-BF61-168E36A57070}" type="datetime1">
              <a:rPr lang="sv-SE"/>
              <a:pPr>
                <a:defRPr/>
              </a:pPr>
              <a:t>2025-05-09</a:t>
            </a:fld>
            <a:endParaRPr lang="en-SE"/>
          </a:p>
        </p:txBody>
      </p:sp>
    </p:spTree>
    <p:extLst>
      <p:ext uri="{BB962C8B-B14F-4D97-AF65-F5344CB8AC3E}">
        <p14:creationId xmlns:p14="http://schemas.microsoft.com/office/powerpoint/2010/main" val="73855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_Small Txt Lef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4778375" y="0"/>
            <a:ext cx="7413625" cy="6858000"/>
          </a:xfrm>
          <a:custGeom>
            <a:avLst/>
            <a:gdLst>
              <a:gd name="connsiteX0" fmla="*/ 3702670 w 7413625"/>
              <a:gd name="connsiteY0" fmla="*/ 0 h 6858000"/>
              <a:gd name="connsiteX1" fmla="*/ 7413625 w 7413625"/>
              <a:gd name="connsiteY1" fmla="*/ 0 h 6858000"/>
              <a:gd name="connsiteX2" fmla="*/ 7413625 w 7413625"/>
              <a:gd name="connsiteY2" fmla="*/ 6858000 h 6858000"/>
              <a:gd name="connsiteX3" fmla="*/ 0 w 7413625"/>
              <a:gd name="connsiteY3" fmla="*/ 6858000 h 6858000"/>
              <a:gd name="connsiteX4" fmla="*/ 0 w 7413625"/>
              <a:gd name="connsiteY4" fmla="*/ 6852139 h 6858000"/>
              <a:gd name="connsiteX5" fmla="*/ 24103 w 7413625"/>
              <a:gd name="connsiteY5" fmla="*/ 6852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3625" h="6858000">
                <a:moveTo>
                  <a:pt x="3702670" y="0"/>
                </a:moveTo>
                <a:lnTo>
                  <a:pt x="7413625" y="0"/>
                </a:lnTo>
                <a:lnTo>
                  <a:pt x="7413625" y="6858000"/>
                </a:lnTo>
                <a:lnTo>
                  <a:pt x="0" y="6858000"/>
                </a:lnTo>
                <a:lnTo>
                  <a:pt x="0" y="6852139"/>
                </a:lnTo>
                <a:lnTo>
                  <a:pt x="24103" y="6852139"/>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5" name="Text Placeholder 2"/>
          <p:cNvSpPr>
            <a:spLocks noGrp="1"/>
          </p:cNvSpPr>
          <p:nvPr>
            <p:ph type="body" sz="quarter" idx="13"/>
          </p:nvPr>
        </p:nvSpPr>
        <p:spPr>
          <a:xfrm>
            <a:off x="408989" y="2078727"/>
            <a:ext cx="5399088" cy="3834882"/>
          </a:xfrm>
          <a:prstGeom prst="rect">
            <a:avLst/>
          </a:prstGeom>
        </p:spPr>
        <p:txBody>
          <a:bodyPr anchor="ctr">
            <a:noAutofit/>
          </a:bodyPr>
          <a:lstStyle>
            <a:lvl1pPr marL="0" indent="0" algn="l">
              <a:lnSpc>
                <a:spcPct val="100000"/>
              </a:lnSpc>
              <a:spcBef>
                <a:spcPts val="3000"/>
              </a:spcBef>
              <a:buNone/>
              <a:defRPr sz="2800">
                <a:solidFill>
                  <a:schemeClr val="bg1"/>
                </a:solidFill>
              </a:defRPr>
            </a:lvl1pPr>
          </a:lstStyle>
          <a:p>
            <a:pPr lvl="0"/>
            <a:r>
              <a:rPr lang="en-US"/>
              <a:t>Click to edit Master text styles</a:t>
            </a:r>
          </a:p>
        </p:txBody>
      </p:sp>
      <p:sp>
        <p:nvSpPr>
          <p:cNvPr id="4" name="Text Placeholder 6"/>
          <p:cNvSpPr>
            <a:spLocks noGrp="1"/>
          </p:cNvSpPr>
          <p:nvPr>
            <p:ph type="body" sz="quarter" idx="15"/>
          </p:nvPr>
        </p:nvSpPr>
        <p:spPr>
          <a:xfrm>
            <a:off x="408989" y="409575"/>
            <a:ext cx="6850227" cy="133500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CC46A3AB-CE11-0284-F6BD-91B8C1EA5E02}"/>
              </a:ext>
            </a:extLst>
          </p:cNvPr>
          <p:cNvSpPr>
            <a:spLocks noGrp="1"/>
          </p:cNvSpPr>
          <p:nvPr>
            <p:ph type="sldNum" sz="quarter" idx="16"/>
          </p:nvPr>
        </p:nvSpPr>
        <p:spPr/>
        <p:txBody>
          <a:bodyPr/>
          <a:lstStyle>
            <a:lvl1pPr algn="r">
              <a:defRPr sz="1100">
                <a:solidFill>
                  <a:schemeClr val="tx2"/>
                </a:solidFill>
              </a:defRPr>
            </a:lvl1pPr>
          </a:lstStyle>
          <a:p>
            <a:pPr>
              <a:defRPr/>
            </a:pPr>
            <a:fld id="{7E32FA21-BE06-47D2-9217-1C9E569314DA}" type="slidenum">
              <a:rPr lang="sv-SE"/>
              <a:pPr>
                <a:defRPr/>
              </a:pPr>
              <a:t>‹Nr.›</a:t>
            </a:fld>
            <a:endParaRPr lang="sv-SE"/>
          </a:p>
        </p:txBody>
      </p:sp>
      <p:sp>
        <p:nvSpPr>
          <p:cNvPr id="3" name="Date Placeholder 3">
            <a:extLst>
              <a:ext uri="{FF2B5EF4-FFF2-40B4-BE49-F238E27FC236}">
                <a16:creationId xmlns:a16="http://schemas.microsoft.com/office/drawing/2014/main" id="{4CE8D0FC-228F-C2DD-544C-8B0CF35D22A8}"/>
              </a:ext>
            </a:extLst>
          </p:cNvPr>
          <p:cNvSpPr>
            <a:spLocks noGrp="1"/>
          </p:cNvSpPr>
          <p:nvPr>
            <p:ph type="dt" sz="half" idx="17"/>
          </p:nvPr>
        </p:nvSpPr>
        <p:spPr>
          <a:xfrm>
            <a:off x="309563" y="6356350"/>
            <a:ext cx="2743200" cy="365125"/>
          </a:xfrm>
        </p:spPr>
        <p:txBody>
          <a:bodyPr/>
          <a:lstStyle>
            <a:lvl1pPr algn="l">
              <a:defRPr sz="1100">
                <a:solidFill>
                  <a:schemeClr val="tx2"/>
                </a:solidFill>
              </a:defRPr>
            </a:lvl1pPr>
          </a:lstStyle>
          <a:p>
            <a:pPr>
              <a:defRPr/>
            </a:pPr>
            <a:fld id="{499DEF7E-1498-4185-8409-C8D0CAE8C7A2}" type="datetime1">
              <a:rPr lang="sv-SE"/>
              <a:pPr>
                <a:defRPr/>
              </a:pPr>
              <a:t>2025-05-09</a:t>
            </a:fld>
            <a:endParaRPr lang="en-SE"/>
          </a:p>
        </p:txBody>
      </p:sp>
    </p:spTree>
    <p:extLst>
      <p:ext uri="{BB962C8B-B14F-4D97-AF65-F5344CB8AC3E}">
        <p14:creationId xmlns:p14="http://schemas.microsoft.com/office/powerpoint/2010/main" val="350753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_Txt + Smal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16E3C2-5754-6EFB-2907-CF1630B41149}"/>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Text Placeholder 6"/>
          <p:cNvSpPr>
            <a:spLocks noGrp="1"/>
          </p:cNvSpPr>
          <p:nvPr>
            <p:ph type="body" sz="quarter" idx="14"/>
          </p:nvPr>
        </p:nvSpPr>
        <p:spPr>
          <a:xfrm>
            <a:off x="408989" y="409576"/>
            <a:ext cx="5212583" cy="727462"/>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8" name="Text Placeholder 2"/>
          <p:cNvSpPr>
            <a:spLocks noGrp="1"/>
          </p:cNvSpPr>
          <p:nvPr>
            <p:ph type="body" sz="quarter" idx="13"/>
          </p:nvPr>
        </p:nvSpPr>
        <p:spPr>
          <a:xfrm>
            <a:off x="408281" y="2080078"/>
            <a:ext cx="5212583" cy="3834882"/>
          </a:xfrm>
          <a:prstGeom prst="rect">
            <a:avLst/>
          </a:prstGeom>
        </p:spPr>
        <p:txBody>
          <a:bodyPr anchor="ctr">
            <a:noAutofit/>
          </a:bodyPr>
          <a:lstStyle>
            <a:lvl1pPr marL="0" indent="0" algn="l">
              <a:lnSpc>
                <a:spcPct val="100000"/>
              </a:lnSpc>
              <a:spcBef>
                <a:spcPts val="3000"/>
              </a:spcBef>
              <a:buNone/>
              <a:defRPr sz="2800">
                <a:solidFill>
                  <a:schemeClr val="bg1"/>
                </a:solidFill>
              </a:defRPr>
            </a:lvl1pPr>
          </a:lstStyle>
          <a:p>
            <a:pPr lvl="0"/>
            <a:r>
              <a:rPr lang="en-US"/>
              <a:t>Click to edit Master text styles</a:t>
            </a:r>
          </a:p>
        </p:txBody>
      </p:sp>
      <p:sp>
        <p:nvSpPr>
          <p:cNvPr id="9" name="Content Placeholder 11"/>
          <p:cNvSpPr>
            <a:spLocks noGrp="1"/>
          </p:cNvSpPr>
          <p:nvPr>
            <p:ph sz="quarter" idx="20"/>
          </p:nvPr>
        </p:nvSpPr>
        <p:spPr>
          <a:xfrm>
            <a:off x="6493397" y="409573"/>
            <a:ext cx="5289614" cy="6073853"/>
          </a:xfrm>
          <a:prstGeom prst="rect">
            <a:avLst/>
          </a:prstGeom>
          <a:noFill/>
        </p:spPr>
        <p:txBody>
          <a:bodyPr/>
          <a:lstStyle>
            <a:lvl1pPr marL="0" indent="0">
              <a:buNone/>
              <a:defRPr>
                <a:solidFill>
                  <a:schemeClr val="accent2"/>
                </a:solidFill>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29D083C4-71C2-5DB9-7DCE-41AC17E5632D}"/>
              </a:ext>
            </a:extLst>
          </p:cNvPr>
          <p:cNvSpPr>
            <a:spLocks noGrp="1"/>
          </p:cNvSpPr>
          <p:nvPr>
            <p:ph type="sldNum" sz="quarter" idx="21"/>
          </p:nvPr>
        </p:nvSpPr>
        <p:spPr/>
        <p:txBody>
          <a:bodyPr/>
          <a:lstStyle>
            <a:lvl1pPr algn="r">
              <a:defRPr sz="1100">
                <a:solidFill>
                  <a:schemeClr val="tx2"/>
                </a:solidFill>
              </a:defRPr>
            </a:lvl1pPr>
          </a:lstStyle>
          <a:p>
            <a:pPr>
              <a:defRPr/>
            </a:pPr>
            <a:fld id="{6D520190-FBD7-41D4-81B6-A53A0622CABE}" type="slidenum">
              <a:rPr lang="sv-SE"/>
              <a:pPr>
                <a:defRPr/>
              </a:pPr>
              <a:t>‹Nr.›</a:t>
            </a:fld>
            <a:endParaRPr lang="sv-SE"/>
          </a:p>
        </p:txBody>
      </p:sp>
      <p:sp>
        <p:nvSpPr>
          <p:cNvPr id="4" name="Date Placeholder 3">
            <a:extLst>
              <a:ext uri="{FF2B5EF4-FFF2-40B4-BE49-F238E27FC236}">
                <a16:creationId xmlns:a16="http://schemas.microsoft.com/office/drawing/2014/main" id="{A32B0A6A-6BEC-8ED3-F10E-7AA783538073}"/>
              </a:ext>
            </a:extLst>
          </p:cNvPr>
          <p:cNvSpPr>
            <a:spLocks noGrp="1"/>
          </p:cNvSpPr>
          <p:nvPr>
            <p:ph type="dt" sz="half" idx="22"/>
          </p:nvPr>
        </p:nvSpPr>
        <p:spPr>
          <a:xfrm>
            <a:off x="309563" y="6356350"/>
            <a:ext cx="2743200" cy="365125"/>
          </a:xfrm>
        </p:spPr>
        <p:txBody>
          <a:bodyPr/>
          <a:lstStyle>
            <a:lvl1pPr algn="l">
              <a:defRPr sz="1100">
                <a:solidFill>
                  <a:schemeClr val="tx2"/>
                </a:solidFill>
              </a:defRPr>
            </a:lvl1pPr>
          </a:lstStyle>
          <a:p>
            <a:pPr>
              <a:defRPr/>
            </a:pPr>
            <a:fld id="{C0BBBD11-F3B1-438B-A871-19AA625A1EBF}" type="datetime1">
              <a:rPr lang="sv-SE"/>
              <a:pPr>
                <a:defRPr/>
              </a:pPr>
              <a:t>2025-05-09</a:t>
            </a:fld>
            <a:endParaRPr lang="en-SE"/>
          </a:p>
        </p:txBody>
      </p:sp>
    </p:spTree>
    <p:extLst>
      <p:ext uri="{BB962C8B-B14F-4D97-AF65-F5344CB8AC3E}">
        <p14:creationId xmlns:p14="http://schemas.microsoft.com/office/powerpoint/2010/main" val="4207568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_Txt + Big Image">
    <p:spTree>
      <p:nvGrpSpPr>
        <p:cNvPr id="1" name=""/>
        <p:cNvGrpSpPr/>
        <p:nvPr/>
      </p:nvGrpSpPr>
      <p:grpSpPr>
        <a:xfrm>
          <a:off x="0" y="0"/>
          <a:ext cx="0" cy="0"/>
          <a:chOff x="0" y="0"/>
          <a:chExt cx="0" cy="0"/>
        </a:xfrm>
      </p:grpSpPr>
      <p:sp>
        <p:nvSpPr>
          <p:cNvPr id="6" name="Text Placeholder 6"/>
          <p:cNvSpPr>
            <a:spLocks noGrp="1"/>
          </p:cNvSpPr>
          <p:nvPr>
            <p:ph type="body" sz="quarter" idx="14"/>
          </p:nvPr>
        </p:nvSpPr>
        <p:spPr>
          <a:xfrm>
            <a:off x="6571136" y="409576"/>
            <a:ext cx="5212583" cy="727462"/>
          </a:xfrm>
          <a:prstGeom prst="rect">
            <a:avLst/>
          </a:prstGeom>
        </p:spPr>
        <p:txBody>
          <a:bodyPr>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4" name="Picture Placeholder 3"/>
          <p:cNvSpPr>
            <a:spLocks noGrp="1"/>
          </p:cNvSpPr>
          <p:nvPr>
            <p:ph type="pic" sz="quarter" idx="15"/>
          </p:nvPr>
        </p:nvSpPr>
        <p:spPr>
          <a:xfrm>
            <a:off x="0" y="0"/>
            <a:ext cx="6096000" cy="6858000"/>
          </a:xfrm>
          <a:prstGeom prst="rect">
            <a:avLst/>
          </a:prstGeom>
          <a:solidFill>
            <a:schemeClr val="bg2"/>
          </a:solidFill>
        </p:spPr>
        <p:txBody>
          <a:bodyPr/>
          <a:lstStyle>
            <a:lvl1pPr marL="0" indent="0">
              <a:buNone/>
              <a:defRPr>
                <a:solidFill>
                  <a:schemeClr val="tx2"/>
                </a:solidFill>
              </a:defRPr>
            </a:lvl1pPr>
          </a:lstStyle>
          <a:p>
            <a:pPr lvl="0"/>
            <a:r>
              <a:rPr lang="en-US" noProof="0"/>
              <a:t>Click icon to add picture</a:t>
            </a:r>
            <a:endParaRPr lang="sv-SE" noProof="0"/>
          </a:p>
        </p:txBody>
      </p:sp>
      <p:sp>
        <p:nvSpPr>
          <p:cNvPr id="5" name="Text Placeholder 2"/>
          <p:cNvSpPr>
            <a:spLocks noGrp="1"/>
          </p:cNvSpPr>
          <p:nvPr>
            <p:ph type="body" sz="quarter" idx="13"/>
          </p:nvPr>
        </p:nvSpPr>
        <p:spPr>
          <a:xfrm>
            <a:off x="6570428" y="2080078"/>
            <a:ext cx="5212583" cy="3834882"/>
          </a:xfrm>
          <a:prstGeom prst="rect">
            <a:avLst/>
          </a:prstGeom>
        </p:spPr>
        <p:txBody>
          <a:bodyPr anchor="ctr">
            <a:noAutofit/>
          </a:bodyPr>
          <a:lstStyle>
            <a:lvl1pPr marL="0" indent="0" algn="r">
              <a:lnSpc>
                <a:spcPct val="100000"/>
              </a:lnSpc>
              <a:spcBef>
                <a:spcPts val="3000"/>
              </a:spcBef>
              <a:buNone/>
              <a:defRPr sz="2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29162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_Big Txt Small Imag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473D34B8-6238-8348-B865-7E320D1BE7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288" y="6264275"/>
            <a:ext cx="18589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p:nvPr>
        </p:nvSpPr>
        <p:spPr>
          <a:xfrm>
            <a:off x="408280" y="1313727"/>
            <a:ext cx="6832779" cy="4230546"/>
          </a:xfrm>
          <a:prstGeom prst="rect">
            <a:avLst/>
          </a:prstGeom>
        </p:spPr>
        <p:txBody>
          <a:bodyPr anchor="ctr"/>
          <a:lstStyle>
            <a:lvl1pPr marL="0" indent="0" algn="l">
              <a:lnSpc>
                <a:spcPct val="100000"/>
              </a:lnSpc>
              <a:spcBef>
                <a:spcPts val="4400"/>
              </a:spcBef>
              <a:buNone/>
              <a:defRPr sz="4400">
                <a:solidFill>
                  <a:schemeClr val="bg1"/>
                </a:solidFill>
                <a:latin typeface="+mj-lt"/>
              </a:defRPr>
            </a:lvl1pPr>
          </a:lstStyle>
          <a:p>
            <a:pPr lvl="0"/>
            <a:r>
              <a:rPr lang="en-US"/>
              <a:t>Click to edit Master text styles</a:t>
            </a:r>
          </a:p>
        </p:txBody>
      </p:sp>
      <p:sp>
        <p:nvSpPr>
          <p:cNvPr id="6" name="Content Placeholder 11"/>
          <p:cNvSpPr>
            <a:spLocks noGrp="1"/>
          </p:cNvSpPr>
          <p:nvPr>
            <p:ph sz="quarter" idx="20"/>
          </p:nvPr>
        </p:nvSpPr>
        <p:spPr>
          <a:xfrm>
            <a:off x="7797113" y="879352"/>
            <a:ext cx="3985897" cy="5164610"/>
          </a:xfrm>
          <a:prstGeom prst="rect">
            <a:avLst/>
          </a:prstGeom>
          <a:noFill/>
        </p:spPr>
        <p:txBody>
          <a:bodyPr/>
          <a:lstStyle>
            <a:lvl1pPr marL="0" indent="0">
              <a:buNone/>
              <a:defRPr>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64F3017-02C5-4157-9A48-0CF856557E2E}"/>
              </a:ext>
            </a:extLst>
          </p:cNvPr>
          <p:cNvSpPr>
            <a:spLocks noGrp="1"/>
          </p:cNvSpPr>
          <p:nvPr>
            <p:ph type="dt" sz="half" idx="21"/>
          </p:nvPr>
        </p:nvSpPr>
        <p:spPr>
          <a:xfrm>
            <a:off x="309563" y="6356350"/>
            <a:ext cx="2743200" cy="365125"/>
          </a:xfrm>
        </p:spPr>
        <p:txBody>
          <a:bodyPr/>
          <a:lstStyle>
            <a:lvl1pPr algn="l">
              <a:defRPr sz="1100">
                <a:solidFill>
                  <a:schemeClr val="tx2"/>
                </a:solidFill>
              </a:defRPr>
            </a:lvl1pPr>
          </a:lstStyle>
          <a:p>
            <a:pPr>
              <a:defRPr/>
            </a:pPr>
            <a:fld id="{5713915A-8885-4F46-BCA0-8776EAD380F0}" type="datetime1">
              <a:rPr lang="sv-SE"/>
              <a:pPr>
                <a:defRPr/>
              </a:pPr>
              <a:t>2025-05-09</a:t>
            </a:fld>
            <a:endParaRPr lang="en-SE"/>
          </a:p>
        </p:txBody>
      </p:sp>
    </p:spTree>
    <p:extLst>
      <p:ext uri="{BB962C8B-B14F-4D97-AF65-F5344CB8AC3E}">
        <p14:creationId xmlns:p14="http://schemas.microsoft.com/office/powerpoint/2010/main" val="3907250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_Completely 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D4C3C2C3-99EB-E14B-A40E-A7793390A1C8}"/>
              </a:ext>
            </a:extLst>
          </p:cNvPr>
          <p:cNvSpPr>
            <a:spLocks noGrp="1"/>
          </p:cNvSpPr>
          <p:nvPr>
            <p:ph type="dt" sz="half" idx="10"/>
          </p:nvPr>
        </p:nvSpPr>
        <p:spPr>
          <a:xfrm>
            <a:off x="309563" y="6356350"/>
            <a:ext cx="2743200" cy="365125"/>
          </a:xfrm>
        </p:spPr>
        <p:txBody>
          <a:bodyPr/>
          <a:lstStyle>
            <a:lvl1pPr>
              <a:defRPr/>
            </a:lvl1pPr>
          </a:lstStyle>
          <a:p>
            <a:pPr>
              <a:defRPr/>
            </a:pPr>
            <a:fld id="{715B8EFB-9598-46B8-A0EF-8944C13488EB}" type="datetime1">
              <a:rPr lang="sv-SE"/>
              <a:pPr>
                <a:defRPr/>
              </a:pPr>
              <a:t>2025-05-09</a:t>
            </a:fld>
            <a:endParaRPr lang="en-SE"/>
          </a:p>
        </p:txBody>
      </p:sp>
      <p:sp>
        <p:nvSpPr>
          <p:cNvPr id="3" name="Slide Number Placeholder 3">
            <a:extLst>
              <a:ext uri="{FF2B5EF4-FFF2-40B4-BE49-F238E27FC236}">
                <a16:creationId xmlns:a16="http://schemas.microsoft.com/office/drawing/2014/main" id="{B0F32350-C6BD-E13C-8371-51A21EC62916}"/>
              </a:ext>
            </a:extLst>
          </p:cNvPr>
          <p:cNvSpPr>
            <a:spLocks noGrp="1"/>
          </p:cNvSpPr>
          <p:nvPr>
            <p:ph type="sldNum" sz="quarter" idx="11"/>
          </p:nvPr>
        </p:nvSpPr>
        <p:spPr/>
        <p:txBody>
          <a:bodyPr/>
          <a:lstStyle>
            <a:lvl1pPr>
              <a:defRPr/>
            </a:lvl1pPr>
          </a:lstStyle>
          <a:p>
            <a:pPr>
              <a:defRPr/>
            </a:pPr>
            <a:fld id="{86EED596-6CFD-455E-B3D3-89FC063684D0}" type="slidenum">
              <a:rPr lang="sv-SE"/>
              <a:pPr>
                <a:defRPr/>
              </a:pPr>
              <a:t>‹Nr.›</a:t>
            </a:fld>
            <a:endParaRPr lang="sv-SE"/>
          </a:p>
        </p:txBody>
      </p:sp>
    </p:spTree>
    <p:extLst>
      <p:ext uri="{BB962C8B-B14F-4D97-AF65-F5344CB8AC3E}">
        <p14:creationId xmlns:p14="http://schemas.microsoft.com/office/powerpoint/2010/main" val="1266269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Black">
    <p:spTree>
      <p:nvGrpSpPr>
        <p:cNvPr id="1" name=""/>
        <p:cNvGrpSpPr/>
        <p:nvPr/>
      </p:nvGrpSpPr>
      <p:grpSpPr>
        <a:xfrm>
          <a:off x="0" y="0"/>
          <a:ext cx="0" cy="0"/>
          <a:chOff x="0" y="0"/>
          <a:chExt cx="0" cy="0"/>
        </a:xfrm>
      </p:grpSpPr>
      <p:sp>
        <p:nvSpPr>
          <p:cNvPr id="2" name="Text Placeholder 6"/>
          <p:cNvSpPr>
            <a:spLocks noGrp="1"/>
          </p:cNvSpPr>
          <p:nvPr>
            <p:ph type="body" sz="quarter" idx="18"/>
          </p:nvPr>
        </p:nvSpPr>
        <p:spPr>
          <a:xfrm>
            <a:off x="408280" y="409574"/>
            <a:ext cx="10356175" cy="839455"/>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6" name="Content Placeholder 5"/>
          <p:cNvSpPr>
            <a:spLocks noGrp="1"/>
          </p:cNvSpPr>
          <p:nvPr>
            <p:ph sz="quarter" idx="20"/>
          </p:nvPr>
        </p:nvSpPr>
        <p:spPr>
          <a:xfrm>
            <a:off x="408280" y="1696825"/>
            <a:ext cx="11348291" cy="4751601"/>
          </a:xfrm>
        </p:spPr>
        <p:txBody>
          <a:bodyPr>
            <a:normAutofit/>
          </a:bodyPr>
          <a:lstStyle>
            <a:lvl1pPr>
              <a:defRPr sz="1800">
                <a:latin typeface="Roboto Mono" pitchFamily="2" charset="0"/>
                <a:ea typeface="Roboto Mono" pitchFamily="2" charset="0"/>
              </a:defRPr>
            </a:lvl1pPr>
          </a:lstStyle>
          <a:p>
            <a:pPr lvl="0"/>
            <a:endParaRPr lang="en-SE"/>
          </a:p>
        </p:txBody>
      </p:sp>
    </p:spTree>
    <p:extLst>
      <p:ext uri="{BB962C8B-B14F-4D97-AF65-F5344CB8AC3E}">
        <p14:creationId xmlns:p14="http://schemas.microsoft.com/office/powerpoint/2010/main" val="3067500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White">
    <p:bg>
      <p:bgPr>
        <a:solidFill>
          <a:schemeClr val="bg1"/>
        </a:solidFill>
        <a:effectLst/>
      </p:bgPr>
    </p:bg>
    <p:spTree>
      <p:nvGrpSpPr>
        <p:cNvPr id="1" name=""/>
        <p:cNvGrpSpPr/>
        <p:nvPr/>
      </p:nvGrpSpPr>
      <p:grpSpPr>
        <a:xfrm>
          <a:off x="0" y="0"/>
          <a:ext cx="0" cy="0"/>
          <a:chOff x="0" y="0"/>
          <a:chExt cx="0" cy="0"/>
        </a:xfrm>
      </p:grpSpPr>
      <p:sp>
        <p:nvSpPr>
          <p:cNvPr id="2" name="Text Placeholder 6"/>
          <p:cNvSpPr>
            <a:spLocks noGrp="1"/>
          </p:cNvSpPr>
          <p:nvPr>
            <p:ph type="body" sz="quarter" idx="18"/>
          </p:nvPr>
        </p:nvSpPr>
        <p:spPr>
          <a:xfrm>
            <a:off x="408281" y="409574"/>
            <a:ext cx="9784590" cy="1261071"/>
          </a:xfrm>
          <a:prstGeom prst="rect">
            <a:avLst/>
          </a:prstGeo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Tree>
    <p:extLst>
      <p:ext uri="{BB962C8B-B14F-4D97-AF65-F5344CB8AC3E}">
        <p14:creationId xmlns:p14="http://schemas.microsoft.com/office/powerpoint/2010/main" val="87127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_4 Folder Images">
    <p:bg>
      <p:bgPr>
        <a:solidFill>
          <a:schemeClr val="bg1"/>
        </a:solidFill>
        <a:effectLst/>
      </p:bgPr>
    </p:bg>
    <p:spTree>
      <p:nvGrpSpPr>
        <p:cNvPr id="1" name=""/>
        <p:cNvGrpSpPr/>
        <p:nvPr/>
      </p:nvGrpSpPr>
      <p:grpSpPr>
        <a:xfrm>
          <a:off x="0" y="0"/>
          <a:ext cx="0" cy="0"/>
          <a:chOff x="0" y="0"/>
          <a:chExt cx="0" cy="0"/>
        </a:xfrm>
      </p:grpSpPr>
      <p:sp>
        <p:nvSpPr>
          <p:cNvPr id="2" name="Freeform 23">
            <a:extLst>
              <a:ext uri="{FF2B5EF4-FFF2-40B4-BE49-F238E27FC236}">
                <a16:creationId xmlns:a16="http://schemas.microsoft.com/office/drawing/2014/main" id="{0F0AD59A-57F2-609D-051F-6E2DC3083678}"/>
              </a:ext>
            </a:extLst>
          </p:cNvPr>
          <p:cNvSpPr/>
          <p:nvPr userDrawn="1"/>
        </p:nvSpPr>
        <p:spPr>
          <a:xfrm>
            <a:off x="6283325"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4" name="Freeform 22">
            <a:extLst>
              <a:ext uri="{FF2B5EF4-FFF2-40B4-BE49-F238E27FC236}">
                <a16:creationId xmlns:a16="http://schemas.microsoft.com/office/drawing/2014/main" id="{B4E60CB1-F136-8EC8-BBB3-AFF1F1A6ADD5}"/>
              </a:ext>
            </a:extLst>
          </p:cNvPr>
          <p:cNvSpPr/>
          <p:nvPr userDrawn="1"/>
        </p:nvSpPr>
        <p:spPr>
          <a:xfrm>
            <a:off x="3413125"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5" name="Freeform 19">
            <a:extLst>
              <a:ext uri="{FF2B5EF4-FFF2-40B4-BE49-F238E27FC236}">
                <a16:creationId xmlns:a16="http://schemas.microsoft.com/office/drawing/2014/main" id="{4DDF9BA1-B8EB-3942-19BC-CAFC4DD41FC7}"/>
              </a:ext>
            </a:extLst>
          </p:cNvPr>
          <p:cNvSpPr/>
          <p:nvPr userDrawn="1"/>
        </p:nvSpPr>
        <p:spPr>
          <a:xfrm>
            <a:off x="525463"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6" name="Freeform 18">
            <a:extLst>
              <a:ext uri="{FF2B5EF4-FFF2-40B4-BE49-F238E27FC236}">
                <a16:creationId xmlns:a16="http://schemas.microsoft.com/office/drawing/2014/main" id="{016D3194-8CF4-6C29-88BF-959948CEEB6D}"/>
              </a:ext>
            </a:extLst>
          </p:cNvPr>
          <p:cNvSpPr/>
          <p:nvPr userDrawn="1"/>
        </p:nvSpPr>
        <p:spPr>
          <a:xfrm>
            <a:off x="9170988"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18" name="Text Placeholder 17"/>
          <p:cNvSpPr>
            <a:spLocks noGrp="1"/>
          </p:cNvSpPr>
          <p:nvPr>
            <p:ph type="body" sz="quarter" idx="15"/>
          </p:nvPr>
        </p:nvSpPr>
        <p:spPr>
          <a:xfrm>
            <a:off x="525219" y="5410933"/>
            <a:ext cx="2496374" cy="1037492"/>
          </a:xfrm>
          <a:prstGeom prst="rect">
            <a:avLst/>
          </a:prstGeom>
        </p:spPr>
        <p:txBody>
          <a:bodyPr>
            <a:normAutofit/>
          </a:bodyPr>
          <a:lstStyle>
            <a:lvl1pPr marL="0" indent="0" algn="ctr">
              <a:buNone/>
              <a:defRPr sz="1800">
                <a:solidFill>
                  <a:schemeClr val="tx1"/>
                </a:solidFill>
                <a:latin typeface="+mj-lt"/>
              </a:defRPr>
            </a:lvl1pPr>
          </a:lstStyle>
          <a:p>
            <a:pPr lvl="0"/>
            <a:r>
              <a:rPr lang="en-US"/>
              <a:t>Click to edit Master text styles</a:t>
            </a:r>
          </a:p>
        </p:txBody>
      </p:sp>
      <p:sp>
        <p:nvSpPr>
          <p:cNvPr id="9" name="Text Placeholder 6"/>
          <p:cNvSpPr>
            <a:spLocks noGrp="1"/>
          </p:cNvSpPr>
          <p:nvPr>
            <p:ph type="body" sz="quarter" idx="18"/>
          </p:nvPr>
        </p:nvSpPr>
        <p:spPr>
          <a:xfrm>
            <a:off x="408280" y="409575"/>
            <a:ext cx="9538287" cy="839452"/>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3" name="Text Placeholder 2"/>
          <p:cNvSpPr>
            <a:spLocks noGrp="1"/>
          </p:cNvSpPr>
          <p:nvPr>
            <p:ph type="body" sz="quarter" idx="19"/>
          </p:nvPr>
        </p:nvSpPr>
        <p:spPr>
          <a:xfrm>
            <a:off x="408280" y="1249029"/>
            <a:ext cx="6831012" cy="390377"/>
          </a:xfrm>
          <a:prstGeom prst="rect">
            <a:avLst/>
          </a:prstGeom>
        </p:spPr>
        <p:txBody>
          <a:bodyPr anchor="b"/>
          <a:lstStyle>
            <a:lvl1pPr marL="0" indent="0">
              <a:spcBef>
                <a:spcPts val="0"/>
              </a:spcBef>
              <a:buNone/>
              <a:defRPr sz="1800" baseline="0">
                <a:latin typeface="+mn-lt"/>
              </a:defRPr>
            </a:lvl1pPr>
          </a:lstStyle>
          <a:p>
            <a:pPr lvl="0"/>
            <a:r>
              <a:rPr lang="en-US"/>
              <a:t>Click to edit Master text styles</a:t>
            </a:r>
          </a:p>
        </p:txBody>
      </p:sp>
      <p:sp>
        <p:nvSpPr>
          <p:cNvPr id="16" name="Text Placeholder 17"/>
          <p:cNvSpPr>
            <a:spLocks noGrp="1"/>
          </p:cNvSpPr>
          <p:nvPr>
            <p:ph type="body" sz="quarter" idx="26"/>
          </p:nvPr>
        </p:nvSpPr>
        <p:spPr>
          <a:xfrm>
            <a:off x="3412616" y="5410933"/>
            <a:ext cx="2496374" cy="1037492"/>
          </a:xfrm>
          <a:prstGeom prst="rect">
            <a:avLst/>
          </a:prstGeom>
        </p:spPr>
        <p:txBody>
          <a:bodyPr>
            <a:normAutofit/>
          </a:bodyPr>
          <a:lstStyle>
            <a:lvl1pPr marL="0" indent="0" algn="ctr">
              <a:buNone/>
              <a:defRPr sz="1800">
                <a:solidFill>
                  <a:schemeClr val="tx1"/>
                </a:solidFill>
                <a:latin typeface="+mj-lt"/>
              </a:defRPr>
            </a:lvl1pPr>
          </a:lstStyle>
          <a:p>
            <a:pPr lvl="0"/>
            <a:r>
              <a:rPr lang="en-US"/>
              <a:t>Click to edit Master text styles</a:t>
            </a:r>
          </a:p>
        </p:txBody>
      </p:sp>
      <p:sp>
        <p:nvSpPr>
          <p:cNvPr id="21" name="Text Placeholder 17"/>
          <p:cNvSpPr>
            <a:spLocks noGrp="1"/>
          </p:cNvSpPr>
          <p:nvPr>
            <p:ph type="body" sz="quarter" idx="27"/>
          </p:nvPr>
        </p:nvSpPr>
        <p:spPr>
          <a:xfrm>
            <a:off x="6283011" y="5411666"/>
            <a:ext cx="2496374" cy="1037492"/>
          </a:xfrm>
          <a:prstGeom prst="rect">
            <a:avLst/>
          </a:prstGeom>
        </p:spPr>
        <p:txBody>
          <a:bodyPr>
            <a:normAutofit/>
          </a:bodyPr>
          <a:lstStyle>
            <a:lvl1pPr marL="0" indent="0" algn="ctr">
              <a:buNone/>
              <a:defRPr sz="1800">
                <a:solidFill>
                  <a:schemeClr val="tx1"/>
                </a:solidFill>
                <a:latin typeface="+mj-lt"/>
              </a:defRPr>
            </a:lvl1pPr>
          </a:lstStyle>
          <a:p>
            <a:pPr lvl="0"/>
            <a:r>
              <a:rPr lang="en-US"/>
              <a:t>Click to edit Master text styles</a:t>
            </a:r>
          </a:p>
        </p:txBody>
      </p:sp>
      <p:sp>
        <p:nvSpPr>
          <p:cNvPr id="22" name="Text Placeholder 17"/>
          <p:cNvSpPr>
            <a:spLocks noGrp="1"/>
          </p:cNvSpPr>
          <p:nvPr>
            <p:ph type="body" sz="quarter" idx="28"/>
          </p:nvPr>
        </p:nvSpPr>
        <p:spPr>
          <a:xfrm>
            <a:off x="9170407" y="5410933"/>
            <a:ext cx="2496374" cy="1037492"/>
          </a:xfrm>
          <a:prstGeom prst="rect">
            <a:avLst/>
          </a:prstGeom>
        </p:spPr>
        <p:txBody>
          <a:bodyPr>
            <a:normAutofit/>
          </a:bodyPr>
          <a:lstStyle>
            <a:lvl1pPr marL="0" indent="0" algn="ctr">
              <a:buNone/>
              <a:defRPr sz="1800">
                <a:solidFill>
                  <a:schemeClr val="tx1"/>
                </a:solidFill>
                <a:latin typeface="+mj-lt"/>
              </a:defRPr>
            </a:lvl1pPr>
          </a:lstStyle>
          <a:p>
            <a:pPr lvl="0"/>
            <a:r>
              <a:rPr lang="en-US"/>
              <a:t>Click to edit Master text styles</a:t>
            </a:r>
          </a:p>
        </p:txBody>
      </p:sp>
      <p:sp>
        <p:nvSpPr>
          <p:cNvPr id="25" name="Picture Placeholder 10"/>
          <p:cNvSpPr>
            <a:spLocks noGrp="1"/>
          </p:cNvSpPr>
          <p:nvPr>
            <p:ph type="pic" sz="quarter" idx="22"/>
          </p:nvPr>
        </p:nvSpPr>
        <p:spPr>
          <a:xfrm>
            <a:off x="525219" y="1917453"/>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accent4"/>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26" name="Picture Placeholder 11"/>
          <p:cNvSpPr>
            <a:spLocks noGrp="1"/>
          </p:cNvSpPr>
          <p:nvPr>
            <p:ph type="pic" sz="quarter" idx="23"/>
          </p:nvPr>
        </p:nvSpPr>
        <p:spPr>
          <a:xfrm>
            <a:off x="3412616" y="1917452"/>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accent4"/>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27" name="Picture Placeholder 12"/>
          <p:cNvSpPr>
            <a:spLocks noGrp="1"/>
          </p:cNvSpPr>
          <p:nvPr>
            <p:ph type="pic" sz="quarter" idx="24"/>
          </p:nvPr>
        </p:nvSpPr>
        <p:spPr>
          <a:xfrm>
            <a:off x="6283011" y="1917451"/>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accent4"/>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28" name="Picture Placeholder 13"/>
          <p:cNvSpPr>
            <a:spLocks noGrp="1"/>
          </p:cNvSpPr>
          <p:nvPr>
            <p:ph type="pic" sz="quarter" idx="25"/>
          </p:nvPr>
        </p:nvSpPr>
        <p:spPr>
          <a:xfrm>
            <a:off x="9170407" y="1917453"/>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accent4"/>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7" name="Slide Number Placeholder 5">
            <a:extLst>
              <a:ext uri="{FF2B5EF4-FFF2-40B4-BE49-F238E27FC236}">
                <a16:creationId xmlns:a16="http://schemas.microsoft.com/office/drawing/2014/main" id="{E95EC9F7-8770-FAE2-22D3-3616205E06D6}"/>
              </a:ext>
            </a:extLst>
          </p:cNvPr>
          <p:cNvSpPr>
            <a:spLocks noGrp="1"/>
          </p:cNvSpPr>
          <p:nvPr>
            <p:ph type="sldNum" sz="quarter" idx="29"/>
          </p:nvPr>
        </p:nvSpPr>
        <p:spPr/>
        <p:txBody>
          <a:bodyPr/>
          <a:lstStyle>
            <a:lvl1pPr algn="r">
              <a:defRPr sz="1100">
                <a:solidFill>
                  <a:schemeClr val="bg2"/>
                </a:solidFill>
              </a:defRPr>
            </a:lvl1pPr>
          </a:lstStyle>
          <a:p>
            <a:pPr>
              <a:defRPr/>
            </a:pPr>
            <a:fld id="{A6918B1B-E329-4EDC-B913-8EB51044AFC9}" type="slidenum">
              <a:rPr lang="sv-SE"/>
              <a:pPr>
                <a:defRPr/>
              </a:pPr>
              <a:t>‹Nr.›</a:t>
            </a:fld>
            <a:endParaRPr lang="sv-SE"/>
          </a:p>
        </p:txBody>
      </p:sp>
      <p:sp>
        <p:nvSpPr>
          <p:cNvPr id="8" name="Date Placeholder 3">
            <a:extLst>
              <a:ext uri="{FF2B5EF4-FFF2-40B4-BE49-F238E27FC236}">
                <a16:creationId xmlns:a16="http://schemas.microsoft.com/office/drawing/2014/main" id="{7EE7963D-C6A5-3B71-A2ED-686CB5A5A933}"/>
              </a:ext>
            </a:extLst>
          </p:cNvPr>
          <p:cNvSpPr>
            <a:spLocks noGrp="1"/>
          </p:cNvSpPr>
          <p:nvPr>
            <p:ph type="dt" sz="half" idx="30"/>
          </p:nvPr>
        </p:nvSpPr>
        <p:spPr>
          <a:xfrm>
            <a:off x="309563" y="6356350"/>
            <a:ext cx="2743200" cy="365125"/>
          </a:xfrm>
        </p:spPr>
        <p:txBody>
          <a:bodyPr/>
          <a:lstStyle>
            <a:lvl1pPr algn="l">
              <a:defRPr sz="1100">
                <a:solidFill>
                  <a:schemeClr val="bg2"/>
                </a:solidFill>
              </a:defRPr>
            </a:lvl1pPr>
          </a:lstStyle>
          <a:p>
            <a:pPr>
              <a:defRPr/>
            </a:pPr>
            <a:fld id="{89D68C6E-7B80-4976-91BF-EFF56637AC7F}" type="datetime3">
              <a:rPr lang="en-US"/>
              <a:pPr>
                <a:defRPr/>
              </a:pPr>
              <a:t>9 May 2025</a:t>
            </a:fld>
            <a:endParaRPr lang="en-SE"/>
          </a:p>
        </p:txBody>
      </p:sp>
    </p:spTree>
    <p:extLst>
      <p:ext uri="{BB962C8B-B14F-4D97-AF65-F5344CB8AC3E}">
        <p14:creationId xmlns:p14="http://schemas.microsoft.com/office/powerpoint/2010/main" val="127270714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mall Txt Left">
    <p:bg>
      <p:bgPr>
        <a:gradFill>
          <a:gsLst>
            <a:gs pos="16000">
              <a:srgbClr val="2A2C3C"/>
            </a:gs>
            <a:gs pos="61000">
              <a:schemeClr val="tx1"/>
            </a:gs>
          </a:gsLst>
          <a:lin ang="2700000" scaled="0"/>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87C5F0-2515-4266-95A3-63EFB743D5D4}"/>
              </a:ext>
            </a:extLst>
          </p:cNvPr>
          <p:cNvSpPr>
            <a:spLocks noGrp="1"/>
          </p:cNvSpPr>
          <p:nvPr>
            <p:ph type="pic" sz="quarter" idx="14" hasCustomPrompt="1"/>
          </p:nvPr>
        </p:nvSpPr>
        <p:spPr>
          <a:xfrm>
            <a:off x="4778375" y="0"/>
            <a:ext cx="7413625" cy="6858000"/>
          </a:xfrm>
          <a:custGeom>
            <a:avLst/>
            <a:gdLst>
              <a:gd name="connsiteX0" fmla="*/ 3702670 w 7413625"/>
              <a:gd name="connsiteY0" fmla="*/ 0 h 6858000"/>
              <a:gd name="connsiteX1" fmla="*/ 7413625 w 7413625"/>
              <a:gd name="connsiteY1" fmla="*/ 0 h 6858000"/>
              <a:gd name="connsiteX2" fmla="*/ 7413625 w 7413625"/>
              <a:gd name="connsiteY2" fmla="*/ 6858000 h 6858000"/>
              <a:gd name="connsiteX3" fmla="*/ 0 w 7413625"/>
              <a:gd name="connsiteY3" fmla="*/ 6858000 h 6858000"/>
              <a:gd name="connsiteX4" fmla="*/ 0 w 7413625"/>
              <a:gd name="connsiteY4" fmla="*/ 6852139 h 6858000"/>
              <a:gd name="connsiteX5" fmla="*/ 24103 w 7413625"/>
              <a:gd name="connsiteY5" fmla="*/ 6852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3625" h="6858000">
                <a:moveTo>
                  <a:pt x="3702670" y="0"/>
                </a:moveTo>
                <a:lnTo>
                  <a:pt x="7413625" y="0"/>
                </a:lnTo>
                <a:lnTo>
                  <a:pt x="7413625" y="6858000"/>
                </a:lnTo>
                <a:lnTo>
                  <a:pt x="0" y="6858000"/>
                </a:lnTo>
                <a:lnTo>
                  <a:pt x="0" y="6852139"/>
                </a:lnTo>
                <a:lnTo>
                  <a:pt x="24103" y="6852139"/>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Image Here</a:t>
            </a:r>
            <a:endParaRPr lang="sv-SE"/>
          </a:p>
        </p:txBody>
      </p:sp>
      <p:sp>
        <p:nvSpPr>
          <p:cNvPr id="5" name="Text Placeholder 2">
            <a:extLst>
              <a:ext uri="{FF2B5EF4-FFF2-40B4-BE49-F238E27FC236}">
                <a16:creationId xmlns:a16="http://schemas.microsoft.com/office/drawing/2014/main" id="{D5BA38C7-D690-4D6A-80D2-BE523DA7CA51}"/>
              </a:ext>
            </a:extLst>
          </p:cNvPr>
          <p:cNvSpPr>
            <a:spLocks noGrp="1"/>
          </p:cNvSpPr>
          <p:nvPr>
            <p:ph type="body" sz="quarter" idx="13" hasCustomPrompt="1"/>
          </p:nvPr>
        </p:nvSpPr>
        <p:spPr>
          <a:xfrm>
            <a:off x="408989" y="2078727"/>
            <a:ext cx="5399088" cy="3834882"/>
          </a:xfrm>
          <a:prstGeom prst="rect">
            <a:avLst/>
          </a:prstGeom>
        </p:spPr>
        <p:txBody>
          <a:bodyPr anchor="ctr">
            <a:normAutofit/>
          </a:bodyPr>
          <a:lstStyle>
            <a:lvl1pPr marL="0" indent="0" algn="l">
              <a:lnSpc>
                <a:spcPct val="100000"/>
              </a:lnSpc>
              <a:spcBef>
                <a:spcPts val="3000"/>
              </a:spcBef>
              <a:buNone/>
              <a:defRPr sz="2800">
                <a:solidFill>
                  <a:schemeClr val="bg1"/>
                </a:solidFill>
              </a:defRPr>
            </a:lvl1pPr>
          </a:lstStyle>
          <a:p>
            <a:pPr lvl="0"/>
            <a:r>
              <a:rPr lang="en-US"/>
              <a:t>1-5 centered rows</a:t>
            </a:r>
          </a:p>
        </p:txBody>
      </p:sp>
      <p:sp>
        <p:nvSpPr>
          <p:cNvPr id="4" name="Text Placeholder 6">
            <a:extLst>
              <a:ext uri="{FF2B5EF4-FFF2-40B4-BE49-F238E27FC236}">
                <a16:creationId xmlns:a16="http://schemas.microsoft.com/office/drawing/2014/main" id="{4CCE7BB7-1C60-8243-92FB-0D4CD195ADCF}"/>
              </a:ext>
            </a:extLst>
          </p:cNvPr>
          <p:cNvSpPr>
            <a:spLocks noGrp="1"/>
          </p:cNvSpPr>
          <p:nvPr>
            <p:ph type="body" sz="quarter" idx="15" hasCustomPrompt="1"/>
          </p:nvPr>
        </p:nvSpPr>
        <p:spPr>
          <a:xfrm>
            <a:off x="408989" y="409575"/>
            <a:ext cx="6850227" cy="133500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6" name="Slide Number Placeholder 5">
            <a:extLst>
              <a:ext uri="{FF2B5EF4-FFF2-40B4-BE49-F238E27FC236}">
                <a16:creationId xmlns:a16="http://schemas.microsoft.com/office/drawing/2014/main" id="{03792A77-CE0C-5642-8CF8-B16CE3F7C54A}"/>
              </a:ext>
            </a:extLst>
          </p:cNvPr>
          <p:cNvSpPr>
            <a:spLocks noGrp="1"/>
          </p:cNvSpPr>
          <p:nvPr>
            <p:ph type="sldNum" sz="quarter" idx="4"/>
          </p:nvPr>
        </p:nvSpPr>
        <p:spPr>
          <a:xfrm>
            <a:off x="9139952" y="6356350"/>
            <a:ext cx="2743200" cy="365125"/>
          </a:xfrm>
          <a:prstGeom prst="rect">
            <a:avLst/>
          </a:prstGeom>
        </p:spPr>
        <p:txBody>
          <a:bodyPr vert="horz" lIns="91440" tIns="45720" rIns="91440" bIns="45720" rtlCol="0" anchor="ctr"/>
          <a:lstStyle>
            <a:lvl1pPr algn="r">
              <a:defRPr sz="1100">
                <a:solidFill>
                  <a:schemeClr val="tx2"/>
                </a:solidFill>
              </a:defRPr>
            </a:lvl1pPr>
          </a:lstStyle>
          <a:p>
            <a:fld id="{D9B22F07-D877-4D34-828A-8DAEE70D4296}" type="slidenum">
              <a:rPr lang="sv-SE" smtClean="0"/>
              <a:pPr/>
              <a:t>‹Nr.›</a:t>
            </a:fld>
            <a:endParaRPr lang="sv-SE"/>
          </a:p>
        </p:txBody>
      </p:sp>
      <p:sp>
        <p:nvSpPr>
          <p:cNvPr id="8" name="Date Placeholder 3">
            <a:extLst>
              <a:ext uri="{FF2B5EF4-FFF2-40B4-BE49-F238E27FC236}">
                <a16:creationId xmlns:a16="http://schemas.microsoft.com/office/drawing/2014/main" id="{85B62A70-4FEC-7046-9B4F-895690F77780}"/>
              </a:ext>
            </a:extLst>
          </p:cNvPr>
          <p:cNvSpPr>
            <a:spLocks noGrp="1"/>
          </p:cNvSpPr>
          <p:nvPr>
            <p:ph type="dt" sz="half" idx="2"/>
          </p:nvPr>
        </p:nvSpPr>
        <p:spPr>
          <a:xfrm>
            <a:off x="308849" y="6356350"/>
            <a:ext cx="2743200" cy="365125"/>
          </a:xfrm>
          <a:prstGeom prst="rect">
            <a:avLst/>
          </a:prstGeom>
        </p:spPr>
        <p:txBody>
          <a:bodyPr vert="horz" lIns="91440" tIns="45720" rIns="91440" bIns="45720" rtlCol="0" anchor="ctr"/>
          <a:lstStyle>
            <a:lvl1pPr algn="l">
              <a:defRPr sz="1100">
                <a:solidFill>
                  <a:schemeClr val="tx2"/>
                </a:solidFill>
              </a:defRPr>
            </a:lvl1pPr>
          </a:lstStyle>
          <a:p>
            <a:fld id="{8EA90997-4580-43B8-BC6E-402D84A70CA1}" type="datetime3">
              <a:rPr lang="en-US" smtClean="0"/>
              <a:t>9 May 2025</a:t>
            </a:fld>
            <a:endParaRPr lang="en-SE"/>
          </a:p>
        </p:txBody>
      </p:sp>
    </p:spTree>
    <p:extLst>
      <p:ext uri="{BB962C8B-B14F-4D97-AF65-F5344CB8AC3E}">
        <p14:creationId xmlns:p14="http://schemas.microsoft.com/office/powerpoint/2010/main" val="1916524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enter Message">
    <p:bg>
      <p:bgPr>
        <a:gradFill>
          <a:gsLst>
            <a:gs pos="16000">
              <a:srgbClr val="2A2C3C"/>
            </a:gs>
            <a:gs pos="61000">
              <a:schemeClr val="tx1"/>
            </a:gs>
          </a:gsLst>
          <a:lin ang="2700000" scaled="0"/>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604F6-8E29-448E-80BC-1D261A5E88DF}"/>
              </a:ext>
            </a:extLst>
          </p:cNvPr>
          <p:cNvSpPr>
            <a:spLocks noGrp="1"/>
          </p:cNvSpPr>
          <p:nvPr>
            <p:ph type="body" sz="quarter" idx="13" hasCustomPrompt="1"/>
          </p:nvPr>
        </p:nvSpPr>
        <p:spPr>
          <a:xfrm>
            <a:off x="1196181" y="2426943"/>
            <a:ext cx="9799637" cy="2004114"/>
          </a:xfrm>
          <a:prstGeom prst="rect">
            <a:avLst/>
          </a:prstGeom>
        </p:spPr>
        <p:txBody>
          <a:bodyPr anchor="ctr"/>
          <a:lstStyle>
            <a:lvl1pPr marL="0" indent="0" algn="ctr">
              <a:lnSpc>
                <a:spcPct val="100000"/>
              </a:lnSpc>
              <a:spcBef>
                <a:spcPts val="0"/>
              </a:spcBef>
              <a:buNone/>
              <a:defRPr sz="4400">
                <a:solidFill>
                  <a:schemeClr val="bg1"/>
                </a:solidFill>
                <a:latin typeface="+mj-lt"/>
              </a:defRPr>
            </a:lvl1pPr>
          </a:lstStyle>
          <a:p>
            <a:pPr lvl="0"/>
            <a:r>
              <a:rPr lang="en-US"/>
              <a:t>One Message in the middle – 3 rows maximum</a:t>
            </a:r>
          </a:p>
        </p:txBody>
      </p:sp>
      <p:sp>
        <p:nvSpPr>
          <p:cNvPr id="8" name="Date Placeholder 3">
            <a:extLst>
              <a:ext uri="{FF2B5EF4-FFF2-40B4-BE49-F238E27FC236}">
                <a16:creationId xmlns:a16="http://schemas.microsoft.com/office/drawing/2014/main" id="{DB956B2B-1184-DA4A-A583-08B5FC5C6A0A}"/>
              </a:ext>
            </a:extLst>
          </p:cNvPr>
          <p:cNvSpPr>
            <a:spLocks noGrp="1"/>
          </p:cNvSpPr>
          <p:nvPr>
            <p:ph type="dt" sz="half" idx="2"/>
          </p:nvPr>
        </p:nvSpPr>
        <p:spPr>
          <a:xfrm>
            <a:off x="308849" y="6356350"/>
            <a:ext cx="2743200" cy="365125"/>
          </a:xfrm>
          <a:prstGeom prst="rect">
            <a:avLst/>
          </a:prstGeom>
        </p:spPr>
        <p:txBody>
          <a:bodyPr vert="horz" lIns="91440" tIns="45720" rIns="91440" bIns="45720" rtlCol="0" anchor="ctr"/>
          <a:lstStyle>
            <a:lvl1pPr algn="l">
              <a:defRPr sz="1100">
                <a:solidFill>
                  <a:schemeClr val="tx2"/>
                </a:solidFill>
              </a:defRPr>
            </a:lvl1pPr>
          </a:lstStyle>
          <a:p>
            <a:fld id="{635DE42D-EBA6-4A3D-A089-309825B5D4D1}" type="datetime3">
              <a:rPr lang="en-US" smtClean="0"/>
              <a:t>9 May 2025</a:t>
            </a:fld>
            <a:endParaRPr lang="en-SE"/>
          </a:p>
        </p:txBody>
      </p:sp>
    </p:spTree>
    <p:extLst>
      <p:ext uri="{BB962C8B-B14F-4D97-AF65-F5344CB8AC3E}">
        <p14:creationId xmlns:p14="http://schemas.microsoft.com/office/powerpoint/2010/main" val="35970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200"/>
                        <p:tgtEl>
                          <p:spTgt spid="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_Presentation Name">
    <p:spTree>
      <p:nvGrpSpPr>
        <p:cNvPr id="1" name=""/>
        <p:cNvGrpSpPr/>
        <p:nvPr/>
      </p:nvGrpSpPr>
      <p:grpSpPr>
        <a:xfrm>
          <a:off x="0" y="0"/>
          <a:ext cx="0" cy="0"/>
          <a:chOff x="0" y="0"/>
          <a:chExt cx="0" cy="0"/>
        </a:xfrm>
      </p:grpSpPr>
      <p:pic>
        <p:nvPicPr>
          <p:cNvPr id="2" name="Picture 2" descr="A black background with white text&#10;&#10;Description automatically generated with medium confidence">
            <a:extLst>
              <a:ext uri="{FF2B5EF4-FFF2-40B4-BE49-F238E27FC236}">
                <a16:creationId xmlns:a16="http://schemas.microsoft.com/office/drawing/2014/main" id="{18B6DA04-EE55-DF67-E9A5-52C32EF55D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6738" y="592138"/>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0" y="2164080"/>
            <a:ext cx="8725020" cy="4693920"/>
          </a:xfrm>
          <a:custGeom>
            <a:avLst/>
            <a:gdLst>
              <a:gd name="connsiteX0" fmla="*/ 0 w 8725020"/>
              <a:gd name="connsiteY0" fmla="*/ 0 h 4693920"/>
              <a:gd name="connsiteX1" fmla="*/ 13028 w 8725020"/>
              <a:gd name="connsiteY1" fmla="*/ 0 h 4693920"/>
              <a:gd name="connsiteX2" fmla="*/ 8725020 w 8725020"/>
              <a:gd name="connsiteY2" fmla="*/ 4693920 h 4693920"/>
              <a:gd name="connsiteX3" fmla="*/ 0 w 8725020"/>
              <a:gd name="connsiteY3" fmla="*/ 4693920 h 4693920"/>
            </a:gdLst>
            <a:ahLst/>
            <a:cxnLst>
              <a:cxn ang="0">
                <a:pos x="connsiteX0" y="connsiteY0"/>
              </a:cxn>
              <a:cxn ang="0">
                <a:pos x="connsiteX1" y="connsiteY1"/>
              </a:cxn>
              <a:cxn ang="0">
                <a:pos x="connsiteX2" y="connsiteY2"/>
              </a:cxn>
              <a:cxn ang="0">
                <a:pos x="connsiteX3" y="connsiteY3"/>
              </a:cxn>
            </a:cxnLst>
            <a:rect l="l" t="t" r="r" b="b"/>
            <a:pathLst>
              <a:path w="8725020" h="4693920">
                <a:moveTo>
                  <a:pt x="0" y="0"/>
                </a:moveTo>
                <a:lnTo>
                  <a:pt x="13028" y="0"/>
                </a:lnTo>
                <a:lnTo>
                  <a:pt x="8725020" y="4693920"/>
                </a:lnTo>
                <a:lnTo>
                  <a:pt x="0" y="4693920"/>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23" name="Text Placeholder 6"/>
          <p:cNvSpPr>
            <a:spLocks noGrp="1"/>
          </p:cNvSpPr>
          <p:nvPr>
            <p:ph type="body" sz="quarter" idx="11"/>
          </p:nvPr>
        </p:nvSpPr>
        <p:spPr>
          <a:xfrm>
            <a:off x="3806890" y="409575"/>
            <a:ext cx="7976829" cy="1362391"/>
          </a:xfrm>
          <a:prstGeom prst="rect">
            <a:avLst/>
          </a:prstGeom>
        </p:spPr>
        <p:txBody>
          <a:bodyPr>
            <a:noAutofit/>
          </a:bodyPr>
          <a:lstStyle>
            <a:lvl1pPr marL="0" indent="0" algn="r">
              <a:lnSpc>
                <a:spcPct val="100000"/>
              </a:lnSpc>
              <a:spcBef>
                <a:spcPts val="0"/>
              </a:spcBef>
              <a:buNone/>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1" name="Text Placeholder 24"/>
          <p:cNvSpPr>
            <a:spLocks noGrp="1"/>
          </p:cNvSpPr>
          <p:nvPr>
            <p:ph type="body" sz="quarter" idx="13"/>
          </p:nvPr>
        </p:nvSpPr>
        <p:spPr>
          <a:xfrm>
            <a:off x="5748411" y="3440941"/>
            <a:ext cx="6035308" cy="380174"/>
          </a:xfrm>
          <a:prstGeom prst="rect">
            <a:avLst/>
          </a:prstGeom>
        </p:spPr>
        <p:txBody>
          <a:bodyPr>
            <a:noAutofit/>
          </a:bodyPr>
          <a:lstStyle>
            <a:lvl1pPr marL="0" indent="0" algn="r">
              <a:lnSpc>
                <a:spcPct val="100000"/>
              </a:lnSpc>
              <a:spcBef>
                <a:spcPts val="0"/>
              </a:spcBef>
              <a:buNone/>
              <a:defRPr sz="1800">
                <a:solidFill>
                  <a:schemeClr val="bg1"/>
                </a:solidFill>
                <a:latin typeface="+mn-lt"/>
              </a:defRPr>
            </a:lvl1pPr>
          </a:lstStyle>
          <a:p>
            <a:pPr lvl="0"/>
            <a:r>
              <a:rPr lang="en-US"/>
              <a:t>Click to edit Master text styles</a:t>
            </a:r>
          </a:p>
        </p:txBody>
      </p:sp>
      <p:sp>
        <p:nvSpPr>
          <p:cNvPr id="12" name="Text Placeholder 24"/>
          <p:cNvSpPr>
            <a:spLocks noGrp="1"/>
          </p:cNvSpPr>
          <p:nvPr>
            <p:ph type="body" sz="quarter" idx="14"/>
          </p:nvPr>
        </p:nvSpPr>
        <p:spPr>
          <a:xfrm>
            <a:off x="5748411" y="3833056"/>
            <a:ext cx="6035308" cy="380173"/>
          </a:xfrm>
          <a:prstGeom prst="rect">
            <a:avLst/>
          </a:prstGeom>
        </p:spPr>
        <p:txBody>
          <a:bodyPr>
            <a:noAutofit/>
          </a:bodyPr>
          <a:lstStyle>
            <a:lvl1pPr marL="0" indent="0" algn="r">
              <a:lnSpc>
                <a:spcPct val="100000"/>
              </a:lnSpc>
              <a:spcBef>
                <a:spcPts val="0"/>
              </a:spcBef>
              <a:buNone/>
              <a:defRPr sz="1800">
                <a:solidFill>
                  <a:schemeClr val="bg1"/>
                </a:solidFill>
                <a:latin typeface="+mn-lt"/>
              </a:defRPr>
            </a:lvl1pPr>
          </a:lstStyle>
          <a:p>
            <a:pPr lvl="0"/>
            <a:r>
              <a:rPr lang="en-US"/>
              <a:t>Click to edit Master text styles</a:t>
            </a:r>
          </a:p>
        </p:txBody>
      </p:sp>
      <p:sp>
        <p:nvSpPr>
          <p:cNvPr id="15" name="Text Placeholder 24"/>
          <p:cNvSpPr>
            <a:spLocks noGrp="1"/>
          </p:cNvSpPr>
          <p:nvPr>
            <p:ph type="body" sz="quarter" idx="15"/>
          </p:nvPr>
        </p:nvSpPr>
        <p:spPr>
          <a:xfrm>
            <a:off x="5748411" y="2970579"/>
            <a:ext cx="6035308" cy="458421"/>
          </a:xfrm>
          <a:prstGeom prst="rect">
            <a:avLst/>
          </a:prstGeom>
        </p:spPr>
        <p:txBody>
          <a:bodyPr>
            <a:noAutofit/>
          </a:bodyPr>
          <a:lstStyle>
            <a:lvl1pPr marL="0" indent="0" algn="r">
              <a:lnSpc>
                <a:spcPct val="100000"/>
              </a:lnSpc>
              <a:spcBef>
                <a:spcPts val="0"/>
              </a:spcBef>
              <a:buNone/>
              <a:defRPr sz="1800">
                <a:solidFill>
                  <a:schemeClr val="bg1"/>
                </a:solidFill>
                <a:latin typeface="Pointsharp" pitchFamily="2" charset="-128"/>
                <a:ea typeface="Pointsharp" pitchFamily="2" charset="-128"/>
                <a:cs typeface="Pointsharp" pitchFamily="2" charset="-128"/>
              </a:defRPr>
            </a:lvl1pPr>
          </a:lstStyle>
          <a:p>
            <a:pPr lvl="0"/>
            <a:r>
              <a:rPr lang="en-US"/>
              <a:t>Click to edit Master text styles</a:t>
            </a:r>
          </a:p>
        </p:txBody>
      </p:sp>
      <p:sp>
        <p:nvSpPr>
          <p:cNvPr id="16" name="Text Placeholder 24"/>
          <p:cNvSpPr>
            <a:spLocks noGrp="1"/>
          </p:cNvSpPr>
          <p:nvPr>
            <p:ph type="body" sz="quarter" idx="16"/>
          </p:nvPr>
        </p:nvSpPr>
        <p:spPr>
          <a:xfrm>
            <a:off x="6708710" y="5223088"/>
            <a:ext cx="5075009" cy="380174"/>
          </a:xfrm>
          <a:prstGeom prst="rect">
            <a:avLst/>
          </a:prstGeom>
        </p:spPr>
        <p:txBody>
          <a:bodyPr>
            <a:noAutofit/>
          </a:bodyPr>
          <a:lstStyle>
            <a:lvl1pPr marL="0" indent="0" algn="r">
              <a:lnSpc>
                <a:spcPct val="100000"/>
              </a:lnSpc>
              <a:spcBef>
                <a:spcPts val="0"/>
              </a:spcBef>
              <a:buNone/>
              <a:defRPr sz="1800">
                <a:solidFill>
                  <a:schemeClr val="bg1"/>
                </a:solidFill>
                <a:latin typeface="+mn-lt"/>
              </a:defRPr>
            </a:lvl1pPr>
          </a:lstStyle>
          <a:p>
            <a:pPr lvl="0"/>
            <a:r>
              <a:rPr lang="en-US"/>
              <a:t>Click to edit Master text styles</a:t>
            </a:r>
          </a:p>
        </p:txBody>
      </p:sp>
      <p:sp>
        <p:nvSpPr>
          <p:cNvPr id="17" name="Text Placeholder 24"/>
          <p:cNvSpPr>
            <a:spLocks noGrp="1"/>
          </p:cNvSpPr>
          <p:nvPr>
            <p:ph type="body" sz="quarter" idx="17"/>
          </p:nvPr>
        </p:nvSpPr>
        <p:spPr>
          <a:xfrm>
            <a:off x="6708710" y="5615203"/>
            <a:ext cx="5075009" cy="380173"/>
          </a:xfrm>
          <a:prstGeom prst="rect">
            <a:avLst/>
          </a:prstGeom>
        </p:spPr>
        <p:txBody>
          <a:bodyPr>
            <a:noAutofit/>
          </a:bodyPr>
          <a:lstStyle>
            <a:lvl1pPr marL="0" indent="0" algn="r">
              <a:lnSpc>
                <a:spcPct val="100000"/>
              </a:lnSpc>
              <a:spcBef>
                <a:spcPts val="0"/>
              </a:spcBef>
              <a:buNone/>
              <a:defRPr sz="1800">
                <a:solidFill>
                  <a:schemeClr val="bg1"/>
                </a:solidFill>
                <a:latin typeface="+mn-lt"/>
              </a:defRPr>
            </a:lvl1pPr>
          </a:lstStyle>
          <a:p>
            <a:pPr lvl="0"/>
            <a:r>
              <a:rPr lang="en-US"/>
              <a:t>Click to edit Master text styles</a:t>
            </a:r>
          </a:p>
        </p:txBody>
      </p:sp>
      <p:sp>
        <p:nvSpPr>
          <p:cNvPr id="18" name="Text Placeholder 24"/>
          <p:cNvSpPr>
            <a:spLocks noGrp="1"/>
          </p:cNvSpPr>
          <p:nvPr>
            <p:ph type="body" sz="quarter" idx="18"/>
          </p:nvPr>
        </p:nvSpPr>
        <p:spPr>
          <a:xfrm>
            <a:off x="6708710" y="4752726"/>
            <a:ext cx="5075009" cy="458421"/>
          </a:xfrm>
          <a:prstGeom prst="rect">
            <a:avLst/>
          </a:prstGeom>
        </p:spPr>
        <p:txBody>
          <a:bodyPr>
            <a:noAutofit/>
          </a:bodyPr>
          <a:lstStyle>
            <a:lvl1pPr marL="0" indent="0" algn="r">
              <a:lnSpc>
                <a:spcPct val="100000"/>
              </a:lnSpc>
              <a:spcBef>
                <a:spcPts val="0"/>
              </a:spcBef>
              <a:buNone/>
              <a:defRPr sz="1800">
                <a:solidFill>
                  <a:schemeClr val="bg1"/>
                </a:solidFill>
                <a:latin typeface="Pointsharp" pitchFamily="2" charset="-128"/>
                <a:ea typeface="Pointsharp" pitchFamily="2" charset="-128"/>
                <a:cs typeface="Pointsharp" pitchFamily="2" charset="-128"/>
              </a:defRPr>
            </a:lvl1pPr>
          </a:lstStyle>
          <a:p>
            <a:pPr lvl="0"/>
            <a:r>
              <a:rPr lang="en-US"/>
              <a:t>Click to edit Master text styles</a:t>
            </a:r>
          </a:p>
        </p:txBody>
      </p:sp>
      <p:sp>
        <p:nvSpPr>
          <p:cNvPr id="3" name="Date Placeholder 3">
            <a:extLst>
              <a:ext uri="{FF2B5EF4-FFF2-40B4-BE49-F238E27FC236}">
                <a16:creationId xmlns:a16="http://schemas.microsoft.com/office/drawing/2014/main" id="{6AE01F75-F214-00FE-9E59-387637210779}"/>
              </a:ext>
            </a:extLst>
          </p:cNvPr>
          <p:cNvSpPr>
            <a:spLocks noGrp="1"/>
          </p:cNvSpPr>
          <p:nvPr>
            <p:ph type="dt" sz="half" idx="19"/>
          </p:nvPr>
        </p:nvSpPr>
        <p:spPr>
          <a:xfrm>
            <a:off x="309563" y="6356350"/>
            <a:ext cx="2743200" cy="365125"/>
          </a:xfrm>
        </p:spPr>
        <p:txBody>
          <a:bodyPr/>
          <a:lstStyle>
            <a:lvl1pPr algn="l">
              <a:defRPr sz="1100">
                <a:solidFill>
                  <a:schemeClr val="tx2"/>
                </a:solidFill>
              </a:defRPr>
            </a:lvl1pPr>
          </a:lstStyle>
          <a:p>
            <a:pPr>
              <a:defRPr/>
            </a:pPr>
            <a:fld id="{12CF4A13-B875-4F63-A0EF-AB42AC68EB31}" type="datetime1">
              <a:rPr lang="sv-SE"/>
              <a:pPr>
                <a:defRPr/>
              </a:pPr>
              <a:t>2025-05-09</a:t>
            </a:fld>
            <a:endParaRPr lang="en-SE"/>
          </a:p>
        </p:txBody>
      </p:sp>
    </p:spTree>
    <p:extLst>
      <p:ext uri="{BB962C8B-B14F-4D97-AF65-F5344CB8AC3E}">
        <p14:creationId xmlns:p14="http://schemas.microsoft.com/office/powerpoint/2010/main" val="1992023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W_Blank Headline">
    <p:bg>
      <p:bgPr>
        <a:solidFill>
          <a:schemeClr val="bg1"/>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59E82266-81AC-3149-BA06-99394A263650}"/>
              </a:ext>
            </a:extLst>
          </p:cNvPr>
          <p:cNvSpPr>
            <a:spLocks noGrp="1"/>
          </p:cNvSpPr>
          <p:nvPr>
            <p:ph type="body" sz="quarter" idx="18" hasCustomPrompt="1"/>
          </p:nvPr>
        </p:nvSpPr>
        <p:spPr>
          <a:xfrm>
            <a:off x="408280" y="409574"/>
            <a:ext cx="10460347" cy="839455"/>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Headline</a:t>
            </a:r>
          </a:p>
        </p:txBody>
      </p:sp>
      <p:sp>
        <p:nvSpPr>
          <p:cNvPr id="6" name="Content Placeholder 5">
            <a:extLst>
              <a:ext uri="{FF2B5EF4-FFF2-40B4-BE49-F238E27FC236}">
                <a16:creationId xmlns:a16="http://schemas.microsoft.com/office/drawing/2014/main" id="{8B0C6752-75B1-4F41-8C85-D33DD8377BBD}"/>
              </a:ext>
            </a:extLst>
          </p:cNvPr>
          <p:cNvSpPr>
            <a:spLocks noGrp="1"/>
          </p:cNvSpPr>
          <p:nvPr>
            <p:ph sz="quarter" idx="20" hasCustomPrompt="1"/>
          </p:nvPr>
        </p:nvSpPr>
        <p:spPr>
          <a:xfrm>
            <a:off x="408280" y="1696825"/>
            <a:ext cx="11348291" cy="4751601"/>
          </a:xfrm>
          <a:prstGeom prst="rect">
            <a:avLst/>
          </a:prstGeom>
        </p:spPr>
        <p:txBody>
          <a:bodyPr>
            <a:normAutofit/>
          </a:bodyPr>
          <a:lstStyle>
            <a:lvl1pPr>
              <a:lnSpc>
                <a:spcPct val="100000"/>
              </a:lnSpc>
              <a:spcBef>
                <a:spcPts val="1200"/>
              </a:spcBef>
              <a:defRPr sz="1800">
                <a:latin typeface="Roboto Mono" pitchFamily="2" charset="0"/>
                <a:ea typeface="Roboto Mono" pitchFamily="2" charset="0"/>
              </a:defRPr>
            </a:lvl1pPr>
          </a:lstStyle>
          <a:p>
            <a:pPr lvl="0"/>
            <a:r>
              <a:rPr lang="en-US"/>
              <a:t>Text, chart or image here</a:t>
            </a:r>
            <a:endParaRPr lang="en-SE"/>
          </a:p>
        </p:txBody>
      </p:sp>
      <p:sp>
        <p:nvSpPr>
          <p:cNvPr id="4" name="Slide Number Placeholder 5">
            <a:extLst>
              <a:ext uri="{FF2B5EF4-FFF2-40B4-BE49-F238E27FC236}">
                <a16:creationId xmlns:a16="http://schemas.microsoft.com/office/drawing/2014/main" id="{BEA4663B-949D-3945-8E6E-03266FC3EB1E}"/>
              </a:ext>
            </a:extLst>
          </p:cNvPr>
          <p:cNvSpPr>
            <a:spLocks noGrp="1"/>
          </p:cNvSpPr>
          <p:nvPr>
            <p:ph type="sldNum" sz="quarter" idx="4"/>
          </p:nvPr>
        </p:nvSpPr>
        <p:spPr>
          <a:xfrm>
            <a:off x="9139952" y="6356350"/>
            <a:ext cx="2743200" cy="365125"/>
          </a:xfrm>
          <a:prstGeom prst="rect">
            <a:avLst/>
          </a:prstGeom>
        </p:spPr>
        <p:txBody>
          <a:bodyPr vert="horz" lIns="91440" tIns="45720" rIns="91440" bIns="45720" rtlCol="0" anchor="ctr"/>
          <a:lstStyle>
            <a:lvl1pPr algn="r">
              <a:defRPr sz="1100">
                <a:solidFill>
                  <a:schemeClr val="tx2"/>
                </a:solidFill>
              </a:defRPr>
            </a:lvl1pPr>
          </a:lstStyle>
          <a:p>
            <a:fld id="{D9B22F07-D877-4D34-828A-8DAEE70D4296}" type="slidenum">
              <a:rPr lang="sv-SE" smtClean="0"/>
              <a:pPr/>
              <a:t>‹Nr.›</a:t>
            </a:fld>
            <a:endParaRPr lang="sv-SE"/>
          </a:p>
        </p:txBody>
      </p:sp>
      <p:sp>
        <p:nvSpPr>
          <p:cNvPr id="5" name="Date Placeholder 3">
            <a:extLst>
              <a:ext uri="{FF2B5EF4-FFF2-40B4-BE49-F238E27FC236}">
                <a16:creationId xmlns:a16="http://schemas.microsoft.com/office/drawing/2014/main" id="{E411F788-1203-B547-AF9B-20CCF0220263}"/>
              </a:ext>
            </a:extLst>
          </p:cNvPr>
          <p:cNvSpPr>
            <a:spLocks noGrp="1"/>
          </p:cNvSpPr>
          <p:nvPr>
            <p:ph type="dt" sz="half" idx="2"/>
          </p:nvPr>
        </p:nvSpPr>
        <p:spPr>
          <a:xfrm>
            <a:off x="308849" y="6356350"/>
            <a:ext cx="2743200" cy="365125"/>
          </a:xfrm>
          <a:prstGeom prst="rect">
            <a:avLst/>
          </a:prstGeom>
        </p:spPr>
        <p:txBody>
          <a:bodyPr vert="horz" lIns="91440" tIns="45720" rIns="91440" bIns="45720" rtlCol="0" anchor="ctr"/>
          <a:lstStyle>
            <a:lvl1pPr algn="l">
              <a:defRPr sz="1100">
                <a:solidFill>
                  <a:schemeClr val="tx2"/>
                </a:solidFill>
              </a:defRPr>
            </a:lvl1pPr>
          </a:lstStyle>
          <a:p>
            <a:fld id="{17A398A0-343E-4B90-A070-BD9F8BCE810D}" type="datetime3">
              <a:rPr lang="en-US" smtClean="0"/>
              <a:t>9 May 2025</a:t>
            </a:fld>
            <a:endParaRPr lang="en-SE"/>
          </a:p>
        </p:txBody>
      </p:sp>
    </p:spTree>
    <p:extLst>
      <p:ext uri="{BB962C8B-B14F-4D97-AF65-F5344CB8AC3E}">
        <p14:creationId xmlns:p14="http://schemas.microsoft.com/office/powerpoint/2010/main" val="400065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_Intro &amp; Outr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3C182BF-BA57-E68B-82C2-D63C176C71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73563" y="1852613"/>
            <a:ext cx="3444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3"/>
          </p:nvPr>
        </p:nvSpPr>
        <p:spPr>
          <a:xfrm>
            <a:off x="2527138" y="5268066"/>
            <a:ext cx="7137724" cy="1002057"/>
          </a:xfrm>
          <a:prstGeom prst="rect">
            <a:avLst/>
          </a:prstGeom>
        </p:spPr>
        <p:txBody>
          <a:bodyPr anchor="t">
            <a:noAutofit/>
          </a:bodyPr>
          <a:lstStyle>
            <a:lvl1pPr marL="0" indent="0" algn="ctr">
              <a:lnSpc>
                <a:spcPct val="100000"/>
              </a:lnSpc>
              <a:spcBef>
                <a:spcPts val="600"/>
              </a:spcBef>
              <a:buNone/>
              <a:defRPr sz="2800">
                <a:solidFill>
                  <a:schemeClr val="tx1"/>
                </a:solidFill>
                <a:latin typeface="+mj-lt"/>
              </a:defRPr>
            </a:lvl1pPr>
          </a:lstStyle>
          <a:p>
            <a:pPr lvl="0"/>
            <a:r>
              <a:rPr lang="en-US"/>
              <a:t>Click to edit Master text styles</a:t>
            </a:r>
          </a:p>
        </p:txBody>
      </p:sp>
      <p:sp>
        <p:nvSpPr>
          <p:cNvPr id="3" name="Date Placeholder 3">
            <a:extLst>
              <a:ext uri="{FF2B5EF4-FFF2-40B4-BE49-F238E27FC236}">
                <a16:creationId xmlns:a16="http://schemas.microsoft.com/office/drawing/2014/main" id="{A7CC7E95-244D-73F7-E0BB-273054E5F6E1}"/>
              </a:ext>
            </a:extLst>
          </p:cNvPr>
          <p:cNvSpPr>
            <a:spLocks noGrp="1"/>
          </p:cNvSpPr>
          <p:nvPr>
            <p:ph type="dt" sz="half" idx="14"/>
          </p:nvPr>
        </p:nvSpPr>
        <p:spPr>
          <a:xfrm>
            <a:off x="309563" y="6356350"/>
            <a:ext cx="2743200" cy="365125"/>
          </a:xfrm>
        </p:spPr>
        <p:txBody>
          <a:bodyPr/>
          <a:lstStyle>
            <a:lvl1pPr algn="l">
              <a:defRPr sz="1100">
                <a:solidFill>
                  <a:schemeClr val="tx2"/>
                </a:solidFill>
              </a:defRPr>
            </a:lvl1pPr>
          </a:lstStyle>
          <a:p>
            <a:pPr>
              <a:defRPr/>
            </a:pPr>
            <a:fld id="{F32A317B-A1AA-4264-8123-EF8153D9336B}" type="datetime1">
              <a:rPr lang="sv-SE"/>
              <a:pPr>
                <a:defRPr/>
              </a:pPr>
              <a:t>2025-05-09</a:t>
            </a:fld>
            <a:endParaRPr lang="en-SE"/>
          </a:p>
        </p:txBody>
      </p:sp>
    </p:spTree>
    <p:extLst>
      <p:ext uri="{BB962C8B-B14F-4D97-AF65-F5344CB8AC3E}">
        <p14:creationId xmlns:p14="http://schemas.microsoft.com/office/powerpoint/2010/main" val="1324969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_Presentation Nam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4091F0D-E8FC-5B2A-87A7-A3AE06BF95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6738" y="612775"/>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0" y="2164080"/>
            <a:ext cx="8725020" cy="4693920"/>
          </a:xfrm>
          <a:custGeom>
            <a:avLst/>
            <a:gdLst>
              <a:gd name="connsiteX0" fmla="*/ 0 w 8725020"/>
              <a:gd name="connsiteY0" fmla="*/ 0 h 4693920"/>
              <a:gd name="connsiteX1" fmla="*/ 13028 w 8725020"/>
              <a:gd name="connsiteY1" fmla="*/ 0 h 4693920"/>
              <a:gd name="connsiteX2" fmla="*/ 8725020 w 8725020"/>
              <a:gd name="connsiteY2" fmla="*/ 4693920 h 4693920"/>
              <a:gd name="connsiteX3" fmla="*/ 0 w 8725020"/>
              <a:gd name="connsiteY3" fmla="*/ 4693920 h 4693920"/>
            </a:gdLst>
            <a:ahLst/>
            <a:cxnLst>
              <a:cxn ang="0">
                <a:pos x="connsiteX0" y="connsiteY0"/>
              </a:cxn>
              <a:cxn ang="0">
                <a:pos x="connsiteX1" y="connsiteY1"/>
              </a:cxn>
              <a:cxn ang="0">
                <a:pos x="connsiteX2" y="connsiteY2"/>
              </a:cxn>
              <a:cxn ang="0">
                <a:pos x="connsiteX3" y="connsiteY3"/>
              </a:cxn>
            </a:cxnLst>
            <a:rect l="l" t="t" r="r" b="b"/>
            <a:pathLst>
              <a:path w="8725020" h="4693920">
                <a:moveTo>
                  <a:pt x="0" y="0"/>
                </a:moveTo>
                <a:lnTo>
                  <a:pt x="13028" y="0"/>
                </a:lnTo>
                <a:lnTo>
                  <a:pt x="8725020" y="4693920"/>
                </a:lnTo>
                <a:lnTo>
                  <a:pt x="0" y="4693920"/>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23" name="Text Placeholder 6"/>
          <p:cNvSpPr>
            <a:spLocks noGrp="1"/>
          </p:cNvSpPr>
          <p:nvPr>
            <p:ph type="body" sz="quarter" idx="11"/>
          </p:nvPr>
        </p:nvSpPr>
        <p:spPr>
          <a:xfrm>
            <a:off x="3806890" y="409575"/>
            <a:ext cx="7976829" cy="1362391"/>
          </a:xfrm>
          <a:prstGeom prst="rect">
            <a:avLst/>
          </a:prstGeom>
        </p:spPr>
        <p:txBody>
          <a:bodyPr>
            <a:noAutofit/>
          </a:bodyPr>
          <a:lstStyle>
            <a:lvl1pPr marL="0" indent="0" algn="r">
              <a:lnSpc>
                <a:spcPct val="100000"/>
              </a:lnSpc>
              <a:spcBef>
                <a:spcPts val="0"/>
              </a:spcBef>
              <a:buNone/>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1" name="Text Placeholder 24"/>
          <p:cNvSpPr>
            <a:spLocks noGrp="1"/>
          </p:cNvSpPr>
          <p:nvPr>
            <p:ph type="body" sz="quarter" idx="13"/>
          </p:nvPr>
        </p:nvSpPr>
        <p:spPr>
          <a:xfrm>
            <a:off x="5748411" y="3440941"/>
            <a:ext cx="6035308" cy="380174"/>
          </a:xfrm>
          <a:prstGeom prst="rect">
            <a:avLst/>
          </a:prstGeom>
        </p:spPr>
        <p:txBody>
          <a:bodyPr>
            <a:noAutofit/>
          </a:bodyPr>
          <a:lstStyle>
            <a:lvl1pPr marL="0" indent="0" algn="r">
              <a:lnSpc>
                <a:spcPct val="100000"/>
              </a:lnSpc>
              <a:spcBef>
                <a:spcPts val="0"/>
              </a:spcBef>
              <a:buNone/>
              <a:defRPr sz="1800">
                <a:solidFill>
                  <a:schemeClr val="tx1"/>
                </a:solidFill>
                <a:latin typeface="+mn-lt"/>
              </a:defRPr>
            </a:lvl1pPr>
          </a:lstStyle>
          <a:p>
            <a:pPr lvl="0"/>
            <a:r>
              <a:rPr lang="en-US"/>
              <a:t>Click to edit Master text styles</a:t>
            </a:r>
          </a:p>
        </p:txBody>
      </p:sp>
      <p:sp>
        <p:nvSpPr>
          <p:cNvPr id="12" name="Text Placeholder 24"/>
          <p:cNvSpPr>
            <a:spLocks noGrp="1"/>
          </p:cNvSpPr>
          <p:nvPr>
            <p:ph type="body" sz="quarter" idx="14"/>
          </p:nvPr>
        </p:nvSpPr>
        <p:spPr>
          <a:xfrm>
            <a:off x="5748411" y="3833056"/>
            <a:ext cx="6035308" cy="380173"/>
          </a:xfrm>
          <a:prstGeom prst="rect">
            <a:avLst/>
          </a:prstGeom>
        </p:spPr>
        <p:txBody>
          <a:bodyPr>
            <a:noAutofit/>
          </a:bodyPr>
          <a:lstStyle>
            <a:lvl1pPr marL="0" indent="0" algn="r">
              <a:lnSpc>
                <a:spcPct val="100000"/>
              </a:lnSpc>
              <a:spcBef>
                <a:spcPts val="0"/>
              </a:spcBef>
              <a:buNone/>
              <a:defRPr sz="1800">
                <a:solidFill>
                  <a:schemeClr val="tx1"/>
                </a:solidFill>
                <a:latin typeface="+mn-lt"/>
              </a:defRPr>
            </a:lvl1pPr>
          </a:lstStyle>
          <a:p>
            <a:pPr lvl="0"/>
            <a:r>
              <a:rPr lang="en-US"/>
              <a:t>Click to edit Master text styles</a:t>
            </a:r>
          </a:p>
        </p:txBody>
      </p:sp>
      <p:sp>
        <p:nvSpPr>
          <p:cNvPr id="15" name="Text Placeholder 24"/>
          <p:cNvSpPr>
            <a:spLocks noGrp="1"/>
          </p:cNvSpPr>
          <p:nvPr>
            <p:ph type="body" sz="quarter" idx="15"/>
          </p:nvPr>
        </p:nvSpPr>
        <p:spPr>
          <a:xfrm>
            <a:off x="5748411" y="2970579"/>
            <a:ext cx="6035308" cy="458421"/>
          </a:xfrm>
          <a:prstGeom prst="rect">
            <a:avLst/>
          </a:prstGeom>
        </p:spPr>
        <p:txBody>
          <a:bodyPr>
            <a:noAutofit/>
          </a:bodyPr>
          <a:lstStyle>
            <a:lvl1pPr marL="0" indent="0" algn="r">
              <a:lnSpc>
                <a:spcPct val="100000"/>
              </a:lnSpc>
              <a:spcBef>
                <a:spcPts val="0"/>
              </a:spcBef>
              <a:buNone/>
              <a:defRPr sz="1800">
                <a:solidFill>
                  <a:schemeClr val="tx1"/>
                </a:solidFill>
                <a:latin typeface="Pointsharp" pitchFamily="2" charset="-128"/>
                <a:ea typeface="Pointsharp" pitchFamily="2" charset="-128"/>
                <a:cs typeface="Pointsharp" pitchFamily="2" charset="-128"/>
              </a:defRPr>
            </a:lvl1pPr>
          </a:lstStyle>
          <a:p>
            <a:pPr lvl="0"/>
            <a:r>
              <a:rPr lang="en-US"/>
              <a:t>Click to edit Master text styles</a:t>
            </a:r>
          </a:p>
        </p:txBody>
      </p:sp>
      <p:sp>
        <p:nvSpPr>
          <p:cNvPr id="16" name="Text Placeholder 24"/>
          <p:cNvSpPr>
            <a:spLocks noGrp="1"/>
          </p:cNvSpPr>
          <p:nvPr>
            <p:ph type="body" sz="quarter" idx="16"/>
          </p:nvPr>
        </p:nvSpPr>
        <p:spPr>
          <a:xfrm>
            <a:off x="6708710" y="5223088"/>
            <a:ext cx="5075009" cy="380174"/>
          </a:xfrm>
          <a:prstGeom prst="rect">
            <a:avLst/>
          </a:prstGeom>
        </p:spPr>
        <p:txBody>
          <a:bodyPr>
            <a:noAutofit/>
          </a:bodyPr>
          <a:lstStyle>
            <a:lvl1pPr marL="0" indent="0" algn="r">
              <a:lnSpc>
                <a:spcPct val="100000"/>
              </a:lnSpc>
              <a:spcBef>
                <a:spcPts val="0"/>
              </a:spcBef>
              <a:buNone/>
              <a:defRPr sz="1800">
                <a:solidFill>
                  <a:schemeClr val="tx1"/>
                </a:solidFill>
                <a:latin typeface="+mn-lt"/>
              </a:defRPr>
            </a:lvl1pPr>
          </a:lstStyle>
          <a:p>
            <a:pPr lvl="0"/>
            <a:r>
              <a:rPr lang="en-US"/>
              <a:t>Click to edit Master text styles</a:t>
            </a:r>
          </a:p>
        </p:txBody>
      </p:sp>
      <p:sp>
        <p:nvSpPr>
          <p:cNvPr id="17" name="Text Placeholder 24"/>
          <p:cNvSpPr>
            <a:spLocks noGrp="1"/>
          </p:cNvSpPr>
          <p:nvPr>
            <p:ph type="body" sz="quarter" idx="17"/>
          </p:nvPr>
        </p:nvSpPr>
        <p:spPr>
          <a:xfrm>
            <a:off x="6708710" y="5615203"/>
            <a:ext cx="5075009" cy="380173"/>
          </a:xfrm>
          <a:prstGeom prst="rect">
            <a:avLst/>
          </a:prstGeom>
        </p:spPr>
        <p:txBody>
          <a:bodyPr>
            <a:noAutofit/>
          </a:bodyPr>
          <a:lstStyle>
            <a:lvl1pPr marL="0" indent="0" algn="r">
              <a:lnSpc>
                <a:spcPct val="100000"/>
              </a:lnSpc>
              <a:spcBef>
                <a:spcPts val="0"/>
              </a:spcBef>
              <a:buNone/>
              <a:defRPr sz="1800">
                <a:solidFill>
                  <a:schemeClr val="tx1"/>
                </a:solidFill>
                <a:latin typeface="+mn-lt"/>
              </a:defRPr>
            </a:lvl1pPr>
          </a:lstStyle>
          <a:p>
            <a:pPr lvl="0"/>
            <a:r>
              <a:rPr lang="en-US"/>
              <a:t>Click to edit Master text styles</a:t>
            </a:r>
          </a:p>
        </p:txBody>
      </p:sp>
      <p:sp>
        <p:nvSpPr>
          <p:cNvPr id="18" name="Text Placeholder 24"/>
          <p:cNvSpPr>
            <a:spLocks noGrp="1"/>
          </p:cNvSpPr>
          <p:nvPr>
            <p:ph type="body" sz="quarter" idx="18"/>
          </p:nvPr>
        </p:nvSpPr>
        <p:spPr>
          <a:xfrm>
            <a:off x="6708710" y="4752726"/>
            <a:ext cx="5075009" cy="458421"/>
          </a:xfrm>
          <a:prstGeom prst="rect">
            <a:avLst/>
          </a:prstGeom>
        </p:spPr>
        <p:txBody>
          <a:bodyPr>
            <a:noAutofit/>
          </a:bodyPr>
          <a:lstStyle>
            <a:lvl1pPr marL="0" indent="0" algn="r">
              <a:lnSpc>
                <a:spcPct val="100000"/>
              </a:lnSpc>
              <a:spcBef>
                <a:spcPts val="0"/>
              </a:spcBef>
              <a:buNone/>
              <a:defRPr sz="1800">
                <a:solidFill>
                  <a:schemeClr val="tx1"/>
                </a:solidFill>
                <a:latin typeface="Pointsharp" pitchFamily="2" charset="-128"/>
                <a:ea typeface="Pointsharp" pitchFamily="2" charset="-128"/>
                <a:cs typeface="Pointsharp" pitchFamily="2" charset="-128"/>
              </a:defRPr>
            </a:lvl1pPr>
          </a:lstStyle>
          <a:p>
            <a:pPr lvl="0"/>
            <a:r>
              <a:rPr lang="en-US"/>
              <a:t>Click to edit Master text styles</a:t>
            </a:r>
          </a:p>
        </p:txBody>
      </p:sp>
      <p:sp>
        <p:nvSpPr>
          <p:cNvPr id="3" name="Date Placeholder 3">
            <a:extLst>
              <a:ext uri="{FF2B5EF4-FFF2-40B4-BE49-F238E27FC236}">
                <a16:creationId xmlns:a16="http://schemas.microsoft.com/office/drawing/2014/main" id="{DB9636DF-E67D-82E7-21D0-0EE00F5EBCB1}"/>
              </a:ext>
            </a:extLst>
          </p:cNvPr>
          <p:cNvSpPr>
            <a:spLocks noGrp="1"/>
          </p:cNvSpPr>
          <p:nvPr>
            <p:ph type="dt" sz="half" idx="19"/>
          </p:nvPr>
        </p:nvSpPr>
        <p:spPr>
          <a:xfrm>
            <a:off x="309563" y="6356350"/>
            <a:ext cx="2743200" cy="365125"/>
          </a:xfrm>
        </p:spPr>
        <p:txBody>
          <a:bodyPr/>
          <a:lstStyle>
            <a:lvl1pPr algn="l">
              <a:defRPr sz="1100">
                <a:solidFill>
                  <a:schemeClr val="tx2"/>
                </a:solidFill>
              </a:defRPr>
            </a:lvl1pPr>
          </a:lstStyle>
          <a:p>
            <a:pPr>
              <a:defRPr/>
            </a:pPr>
            <a:fld id="{9335A121-AD50-48D6-8202-88893A732D8A}" type="datetime1">
              <a:rPr lang="sv-SE"/>
              <a:pPr>
                <a:defRPr/>
              </a:pPr>
              <a:t>2025-05-09</a:t>
            </a:fld>
            <a:endParaRPr lang="en-SE"/>
          </a:p>
        </p:txBody>
      </p:sp>
    </p:spTree>
    <p:extLst>
      <p:ext uri="{BB962C8B-B14F-4D97-AF65-F5344CB8AC3E}">
        <p14:creationId xmlns:p14="http://schemas.microsoft.com/office/powerpoint/2010/main" val="2107967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_Agenda">
    <p:spTree>
      <p:nvGrpSpPr>
        <p:cNvPr id="1" name=""/>
        <p:cNvGrpSpPr/>
        <p:nvPr/>
      </p:nvGrpSpPr>
      <p:grpSpPr>
        <a:xfrm>
          <a:off x="0" y="0"/>
          <a:ext cx="0" cy="0"/>
          <a:chOff x="0" y="0"/>
          <a:chExt cx="0" cy="0"/>
        </a:xfrm>
      </p:grpSpPr>
      <p:sp>
        <p:nvSpPr>
          <p:cNvPr id="23" name="Text Placeholder 6"/>
          <p:cNvSpPr>
            <a:spLocks noGrp="1"/>
          </p:cNvSpPr>
          <p:nvPr>
            <p:ph type="body" sz="quarter" idx="11"/>
          </p:nvPr>
        </p:nvSpPr>
        <p:spPr>
          <a:xfrm>
            <a:off x="408280" y="409575"/>
            <a:ext cx="7848327" cy="1362391"/>
          </a:xfrm>
          <a:prstGeom prst="rect">
            <a:avLst/>
          </a:prstGeom>
        </p:spPr>
        <p:txBody>
          <a:bodyPr>
            <a:noAutofit/>
          </a:bodyPr>
          <a:lstStyle>
            <a:lvl1pPr marL="0" indent="0" algn="l">
              <a:lnSpc>
                <a:spcPct val="100000"/>
              </a:lnSpc>
              <a:spcBef>
                <a:spcPts val="0"/>
              </a:spcBef>
              <a:buNone/>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7" name="Text Placeholder 6"/>
          <p:cNvSpPr>
            <a:spLocks noGrp="1"/>
          </p:cNvSpPr>
          <p:nvPr>
            <p:ph type="body" sz="quarter" idx="13"/>
          </p:nvPr>
        </p:nvSpPr>
        <p:spPr>
          <a:xfrm>
            <a:off x="408281" y="2349661"/>
            <a:ext cx="5161246" cy="4098764"/>
          </a:xfrm>
          <a:prstGeom prst="rect">
            <a:avLst/>
          </a:prstGeom>
        </p:spPr>
        <p:txBody>
          <a:bodyPr anchor="t">
            <a:noAutofit/>
          </a:bodyPr>
          <a:lstStyle>
            <a:lvl1pPr marL="457200" indent="-457200" algn="l">
              <a:lnSpc>
                <a:spcPct val="100000"/>
              </a:lnSpc>
              <a:spcBef>
                <a:spcPts val="1800"/>
              </a:spcBef>
              <a:buFont typeface="Wingdings" pitchFamily="2" charset="2"/>
              <a:buChar char="§"/>
              <a:defRPr sz="28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8" name="Text Placeholder 6"/>
          <p:cNvSpPr>
            <a:spLocks noGrp="1"/>
          </p:cNvSpPr>
          <p:nvPr>
            <p:ph type="body" sz="quarter" idx="14"/>
          </p:nvPr>
        </p:nvSpPr>
        <p:spPr>
          <a:xfrm>
            <a:off x="6622474" y="2349661"/>
            <a:ext cx="5161246" cy="4098764"/>
          </a:xfrm>
          <a:prstGeom prst="rect">
            <a:avLst/>
          </a:prstGeom>
        </p:spPr>
        <p:txBody>
          <a:bodyPr anchor="t">
            <a:noAutofit/>
          </a:bodyPr>
          <a:lstStyle>
            <a:lvl1pPr marL="457200" indent="-457200" algn="l">
              <a:lnSpc>
                <a:spcPct val="100000"/>
              </a:lnSpc>
              <a:spcBef>
                <a:spcPts val="1800"/>
              </a:spcBef>
              <a:buFont typeface="Wingdings" pitchFamily="2" charset="2"/>
              <a:buChar char="§"/>
              <a:defRPr sz="28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696A4ECE-483A-BCCB-4BAA-A4F45C015687}"/>
              </a:ext>
            </a:extLst>
          </p:cNvPr>
          <p:cNvSpPr>
            <a:spLocks noGrp="1"/>
          </p:cNvSpPr>
          <p:nvPr>
            <p:ph type="sldNum" sz="quarter" idx="15"/>
          </p:nvPr>
        </p:nvSpPr>
        <p:spPr/>
        <p:txBody>
          <a:bodyPr>
            <a:noAutofit/>
          </a:bodyPr>
          <a:lstStyle>
            <a:lvl1pPr algn="r">
              <a:defRPr sz="1100">
                <a:solidFill>
                  <a:schemeClr val="tx2"/>
                </a:solidFill>
              </a:defRPr>
            </a:lvl1pPr>
          </a:lstStyle>
          <a:p>
            <a:pPr>
              <a:defRPr/>
            </a:pPr>
            <a:fld id="{4092F57F-8F5D-4EF1-AC70-F8157554A7C3}" type="slidenum">
              <a:rPr lang="sv-SE"/>
              <a:pPr>
                <a:defRPr/>
              </a:pPr>
              <a:t>‹Nr.›</a:t>
            </a:fld>
            <a:endParaRPr lang="sv-SE"/>
          </a:p>
        </p:txBody>
      </p:sp>
      <p:sp>
        <p:nvSpPr>
          <p:cNvPr id="3" name="Date Placeholder 3">
            <a:extLst>
              <a:ext uri="{FF2B5EF4-FFF2-40B4-BE49-F238E27FC236}">
                <a16:creationId xmlns:a16="http://schemas.microsoft.com/office/drawing/2014/main" id="{586FAED6-5ED0-00C3-97CF-6C68278D24AE}"/>
              </a:ext>
            </a:extLst>
          </p:cNvPr>
          <p:cNvSpPr>
            <a:spLocks noGrp="1"/>
          </p:cNvSpPr>
          <p:nvPr>
            <p:ph type="dt" sz="half" idx="16"/>
          </p:nvPr>
        </p:nvSpPr>
        <p:spPr>
          <a:xfrm>
            <a:off x="309563" y="6356350"/>
            <a:ext cx="2743200" cy="365125"/>
          </a:xfrm>
        </p:spPr>
        <p:txBody>
          <a:bodyPr>
            <a:noAutofit/>
          </a:bodyPr>
          <a:lstStyle>
            <a:lvl1pPr algn="l">
              <a:defRPr sz="1100">
                <a:solidFill>
                  <a:schemeClr val="tx2"/>
                </a:solidFill>
              </a:defRPr>
            </a:lvl1pPr>
          </a:lstStyle>
          <a:p>
            <a:pPr>
              <a:defRPr/>
            </a:pPr>
            <a:fld id="{A41F3D9E-63DC-4FC2-B8A4-2336040052B0}" type="datetime1">
              <a:rPr lang="sv-SE"/>
              <a:pPr>
                <a:defRPr/>
              </a:pPr>
              <a:t>2025-05-09</a:t>
            </a:fld>
            <a:endParaRPr lang="en-SE"/>
          </a:p>
        </p:txBody>
      </p:sp>
    </p:spTree>
    <p:extLst>
      <p:ext uri="{BB962C8B-B14F-4D97-AF65-F5344CB8AC3E}">
        <p14:creationId xmlns:p14="http://schemas.microsoft.com/office/powerpoint/2010/main" val="3474726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_Center Mess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5140FCD-5ECC-7C3D-D031-DA6E4582F0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288" y="6262688"/>
            <a:ext cx="18589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p:nvPr>
        </p:nvSpPr>
        <p:spPr>
          <a:xfrm>
            <a:off x="1196181" y="2426943"/>
            <a:ext cx="9799637" cy="2004114"/>
          </a:xfrm>
          <a:prstGeom prst="rect">
            <a:avLst/>
          </a:prstGeom>
        </p:spPr>
        <p:txBody>
          <a:bodyPr anchor="ctr"/>
          <a:lstStyle>
            <a:lvl1pPr marL="0" indent="0" algn="ctr">
              <a:lnSpc>
                <a:spcPct val="100000"/>
              </a:lnSpc>
              <a:spcBef>
                <a:spcPts val="0"/>
              </a:spcBef>
              <a:buNone/>
              <a:defRPr sz="4400">
                <a:solidFill>
                  <a:schemeClr val="tx1"/>
                </a:solidFill>
                <a:latin typeface="+mj-lt"/>
              </a:defRPr>
            </a:lvl1pPr>
          </a:lstStyle>
          <a:p>
            <a:pPr lvl="0"/>
            <a:r>
              <a:rPr lang="en-US"/>
              <a:t>Click to edit Master text styles</a:t>
            </a:r>
          </a:p>
        </p:txBody>
      </p:sp>
      <p:sp>
        <p:nvSpPr>
          <p:cNvPr id="4" name="Date Placeholder 3">
            <a:extLst>
              <a:ext uri="{FF2B5EF4-FFF2-40B4-BE49-F238E27FC236}">
                <a16:creationId xmlns:a16="http://schemas.microsoft.com/office/drawing/2014/main" id="{5DD76D54-F093-FD3F-5223-5623820C492B}"/>
              </a:ext>
            </a:extLst>
          </p:cNvPr>
          <p:cNvSpPr>
            <a:spLocks noGrp="1"/>
          </p:cNvSpPr>
          <p:nvPr>
            <p:ph type="dt" sz="half" idx="14"/>
          </p:nvPr>
        </p:nvSpPr>
        <p:spPr>
          <a:xfrm>
            <a:off x="309563" y="6356350"/>
            <a:ext cx="2743200" cy="365125"/>
          </a:xfrm>
        </p:spPr>
        <p:txBody>
          <a:bodyPr/>
          <a:lstStyle>
            <a:lvl1pPr algn="l">
              <a:defRPr sz="1100">
                <a:solidFill>
                  <a:schemeClr val="tx2"/>
                </a:solidFill>
              </a:defRPr>
            </a:lvl1pPr>
          </a:lstStyle>
          <a:p>
            <a:pPr>
              <a:defRPr/>
            </a:pPr>
            <a:fld id="{452B4D49-5A13-498E-8BF9-A7D3D1E233AF}" type="datetime1">
              <a:rPr lang="sv-SE"/>
              <a:pPr>
                <a:defRPr/>
              </a:pPr>
              <a:t>2025-05-09</a:t>
            </a:fld>
            <a:endParaRPr lang="en-SE"/>
          </a:p>
        </p:txBody>
      </p:sp>
    </p:spTree>
    <p:extLst>
      <p:ext uri="{BB962C8B-B14F-4D97-AF65-F5344CB8AC3E}">
        <p14:creationId xmlns:p14="http://schemas.microsoft.com/office/powerpoint/2010/main" val="28770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_2 Images">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626089" y="5446369"/>
            <a:ext cx="4147926" cy="1002057"/>
          </a:xfrm>
          <a:prstGeom prst="rect">
            <a:avLst/>
          </a:prstGeom>
        </p:spPr>
        <p:txBody>
          <a:bodyPr anchor="t">
            <a:noAutofit/>
          </a:bodyPr>
          <a:lstStyle>
            <a:lvl1pPr marL="0" indent="0" algn="ctr">
              <a:lnSpc>
                <a:spcPct val="100000"/>
              </a:lnSpc>
              <a:spcBef>
                <a:spcPts val="600"/>
              </a:spcBef>
              <a:buNone/>
              <a:defRPr sz="2800">
                <a:solidFill>
                  <a:schemeClr val="tx1"/>
                </a:solidFill>
                <a:latin typeface="+mj-lt"/>
              </a:defRPr>
            </a:lvl1pPr>
          </a:lstStyle>
          <a:p>
            <a:pPr lvl="0"/>
            <a:r>
              <a:rPr lang="en-US"/>
              <a:t>Click to edit Master text styles</a:t>
            </a:r>
          </a:p>
        </p:txBody>
      </p:sp>
      <p:sp>
        <p:nvSpPr>
          <p:cNvPr id="10" name="Content Placeholder 9"/>
          <p:cNvSpPr>
            <a:spLocks noGrp="1"/>
          </p:cNvSpPr>
          <p:nvPr>
            <p:ph sz="quarter" idx="15"/>
          </p:nvPr>
        </p:nvSpPr>
        <p:spPr>
          <a:xfrm>
            <a:off x="6924259" y="1671403"/>
            <a:ext cx="3551586" cy="3352592"/>
          </a:xfrm>
          <a:prstGeom prst="rect">
            <a:avLst/>
          </a:prstGeom>
        </p:spPr>
        <p:txBody>
          <a:bodyPr/>
          <a:lstStyle/>
          <a:p>
            <a:pPr lvl="0"/>
            <a:r>
              <a:rPr lang="en-US"/>
              <a:t>Click to edit Master text styles</a:t>
            </a:r>
          </a:p>
        </p:txBody>
      </p:sp>
      <p:sp>
        <p:nvSpPr>
          <p:cNvPr id="8" name="Text Placeholder 2"/>
          <p:cNvSpPr>
            <a:spLocks noGrp="1"/>
          </p:cNvSpPr>
          <p:nvPr>
            <p:ph type="body" sz="quarter" idx="16"/>
          </p:nvPr>
        </p:nvSpPr>
        <p:spPr>
          <a:xfrm>
            <a:off x="1417985" y="5446369"/>
            <a:ext cx="4147928" cy="1002057"/>
          </a:xfrm>
          <a:prstGeom prst="rect">
            <a:avLst/>
          </a:prstGeom>
        </p:spPr>
        <p:txBody>
          <a:bodyPr anchor="t">
            <a:noAutofit/>
          </a:bodyPr>
          <a:lstStyle>
            <a:lvl1pPr marL="0" indent="0" algn="ctr">
              <a:lnSpc>
                <a:spcPct val="100000"/>
              </a:lnSpc>
              <a:spcBef>
                <a:spcPts val="600"/>
              </a:spcBef>
              <a:buNone/>
              <a:defRPr sz="2800">
                <a:solidFill>
                  <a:schemeClr val="tx1"/>
                </a:solidFill>
                <a:latin typeface="+mj-lt"/>
              </a:defRPr>
            </a:lvl1pPr>
          </a:lstStyle>
          <a:p>
            <a:pPr lvl="0"/>
            <a:r>
              <a:rPr lang="en-US"/>
              <a:t>Click to edit Master text styles</a:t>
            </a:r>
          </a:p>
        </p:txBody>
      </p:sp>
      <p:sp>
        <p:nvSpPr>
          <p:cNvPr id="12" name="Content Placeholder 9"/>
          <p:cNvSpPr>
            <a:spLocks noGrp="1"/>
          </p:cNvSpPr>
          <p:nvPr>
            <p:ph sz="quarter" idx="18"/>
          </p:nvPr>
        </p:nvSpPr>
        <p:spPr>
          <a:xfrm>
            <a:off x="1716157" y="1671403"/>
            <a:ext cx="3551582" cy="3352592"/>
          </a:xfrm>
          <a:prstGeom prst="rect">
            <a:avLst/>
          </a:prstGeom>
        </p:spPr>
        <p:txBody>
          <a:bodyPr/>
          <a:lstStyle/>
          <a:p>
            <a:pPr lvl="0"/>
            <a:r>
              <a:rPr lang="en-US"/>
              <a:t>Click to edit Master text styles</a:t>
            </a:r>
          </a:p>
        </p:txBody>
      </p:sp>
      <p:sp>
        <p:nvSpPr>
          <p:cNvPr id="6" name="Text Placeholder 6"/>
          <p:cNvSpPr>
            <a:spLocks noGrp="1"/>
          </p:cNvSpPr>
          <p:nvPr>
            <p:ph type="body" sz="quarter" idx="19"/>
          </p:nvPr>
        </p:nvSpPr>
        <p:spPr>
          <a:xfrm>
            <a:off x="408280" y="409574"/>
            <a:ext cx="10356175" cy="839455"/>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C88AB8DF-A2DD-A588-8D1A-6117DE53FE14}"/>
              </a:ext>
            </a:extLst>
          </p:cNvPr>
          <p:cNvSpPr>
            <a:spLocks noGrp="1"/>
          </p:cNvSpPr>
          <p:nvPr>
            <p:ph type="sldNum" sz="quarter" idx="20"/>
          </p:nvPr>
        </p:nvSpPr>
        <p:spPr/>
        <p:txBody>
          <a:bodyPr/>
          <a:lstStyle>
            <a:lvl1pPr algn="r">
              <a:defRPr sz="1100">
                <a:solidFill>
                  <a:schemeClr val="tx2"/>
                </a:solidFill>
              </a:defRPr>
            </a:lvl1pPr>
          </a:lstStyle>
          <a:p>
            <a:pPr>
              <a:defRPr/>
            </a:pPr>
            <a:fld id="{AE2B68AC-029D-4E4F-867E-5D34952AAC44}" type="slidenum">
              <a:rPr lang="sv-SE"/>
              <a:pPr>
                <a:defRPr/>
              </a:pPr>
              <a:t>‹Nr.›</a:t>
            </a:fld>
            <a:endParaRPr lang="sv-SE"/>
          </a:p>
        </p:txBody>
      </p:sp>
      <p:sp>
        <p:nvSpPr>
          <p:cNvPr id="4" name="Date Placeholder 3">
            <a:extLst>
              <a:ext uri="{FF2B5EF4-FFF2-40B4-BE49-F238E27FC236}">
                <a16:creationId xmlns:a16="http://schemas.microsoft.com/office/drawing/2014/main" id="{DC1057FB-7973-9DB0-EE1A-D96A2D974748}"/>
              </a:ext>
            </a:extLst>
          </p:cNvPr>
          <p:cNvSpPr>
            <a:spLocks noGrp="1"/>
          </p:cNvSpPr>
          <p:nvPr>
            <p:ph type="dt" sz="half" idx="21"/>
          </p:nvPr>
        </p:nvSpPr>
        <p:spPr>
          <a:xfrm>
            <a:off x="309563" y="6356350"/>
            <a:ext cx="2743200" cy="365125"/>
          </a:xfrm>
        </p:spPr>
        <p:txBody>
          <a:bodyPr/>
          <a:lstStyle>
            <a:lvl1pPr algn="l">
              <a:defRPr sz="1100">
                <a:solidFill>
                  <a:schemeClr val="tx2"/>
                </a:solidFill>
              </a:defRPr>
            </a:lvl1pPr>
          </a:lstStyle>
          <a:p>
            <a:pPr>
              <a:defRPr/>
            </a:pPr>
            <a:fld id="{090162DB-04A6-4EDE-BA87-6B15C9E48009}" type="datetime1">
              <a:rPr lang="sv-SE"/>
              <a:pPr>
                <a:defRPr/>
              </a:pPr>
              <a:t>2025-05-09</a:t>
            </a:fld>
            <a:endParaRPr lang="en-SE"/>
          </a:p>
        </p:txBody>
      </p:sp>
    </p:spTree>
    <p:extLst>
      <p:ext uri="{BB962C8B-B14F-4D97-AF65-F5344CB8AC3E}">
        <p14:creationId xmlns:p14="http://schemas.microsoft.com/office/powerpoint/2010/main" val="1173834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_3 Images">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320746" y="5446369"/>
            <a:ext cx="3550508" cy="1002057"/>
          </a:xfrm>
          <a:prstGeom prst="rect">
            <a:avLst/>
          </a:prstGeom>
        </p:spPr>
        <p:txBody>
          <a:bodyPr anchor="t">
            <a:noAutofit/>
          </a:bodyPr>
          <a:lstStyle>
            <a:lvl1pPr marL="0" indent="0" algn="ctr">
              <a:lnSpc>
                <a:spcPct val="100000"/>
              </a:lnSpc>
              <a:spcBef>
                <a:spcPts val="600"/>
              </a:spcBef>
              <a:buNone/>
              <a:defRPr sz="2800">
                <a:solidFill>
                  <a:schemeClr val="tx1"/>
                </a:solidFill>
                <a:latin typeface="+mj-lt"/>
              </a:defRPr>
            </a:lvl1pPr>
          </a:lstStyle>
          <a:p>
            <a:pPr lvl="0"/>
            <a:r>
              <a:rPr lang="en-US"/>
              <a:t>Click to edit Master text styles</a:t>
            </a:r>
          </a:p>
        </p:txBody>
      </p:sp>
      <p:sp>
        <p:nvSpPr>
          <p:cNvPr id="10" name="Content Placeholder 9"/>
          <p:cNvSpPr>
            <a:spLocks noGrp="1"/>
          </p:cNvSpPr>
          <p:nvPr>
            <p:ph sz="quarter" idx="15"/>
          </p:nvPr>
        </p:nvSpPr>
        <p:spPr>
          <a:xfrm>
            <a:off x="4543167" y="1671403"/>
            <a:ext cx="3105666" cy="3352592"/>
          </a:xfrm>
          <a:prstGeom prst="rect">
            <a:avLst/>
          </a:prstGeom>
        </p:spPr>
        <p:txBody>
          <a:bodyPr/>
          <a:lstStyle/>
          <a:p>
            <a:pPr lvl="0"/>
            <a:r>
              <a:rPr lang="en-US"/>
              <a:t>Click to edit Master text styles</a:t>
            </a:r>
          </a:p>
        </p:txBody>
      </p:sp>
      <p:sp>
        <p:nvSpPr>
          <p:cNvPr id="8" name="Text Placeholder 2"/>
          <p:cNvSpPr>
            <a:spLocks noGrp="1"/>
          </p:cNvSpPr>
          <p:nvPr>
            <p:ph type="body" sz="quarter" idx="16"/>
          </p:nvPr>
        </p:nvSpPr>
        <p:spPr>
          <a:xfrm>
            <a:off x="408281" y="5446369"/>
            <a:ext cx="3550508" cy="1002057"/>
          </a:xfrm>
          <a:prstGeom prst="rect">
            <a:avLst/>
          </a:prstGeom>
        </p:spPr>
        <p:txBody>
          <a:bodyPr anchor="t">
            <a:noAutofit/>
          </a:bodyPr>
          <a:lstStyle>
            <a:lvl1pPr marL="0" indent="0" algn="ctr">
              <a:lnSpc>
                <a:spcPct val="100000"/>
              </a:lnSpc>
              <a:spcBef>
                <a:spcPts val="600"/>
              </a:spcBef>
              <a:buNone/>
              <a:defRPr sz="2800">
                <a:solidFill>
                  <a:schemeClr val="tx1"/>
                </a:solidFill>
                <a:latin typeface="+mj-lt"/>
              </a:defRPr>
            </a:lvl1pPr>
          </a:lstStyle>
          <a:p>
            <a:pPr lvl="0"/>
            <a:r>
              <a:rPr lang="en-US"/>
              <a:t>Click to edit Master text styles</a:t>
            </a:r>
          </a:p>
        </p:txBody>
      </p:sp>
      <p:sp>
        <p:nvSpPr>
          <p:cNvPr id="11" name="Text Placeholder 2"/>
          <p:cNvSpPr>
            <a:spLocks noGrp="1"/>
          </p:cNvSpPr>
          <p:nvPr>
            <p:ph type="body" sz="quarter" idx="17"/>
          </p:nvPr>
        </p:nvSpPr>
        <p:spPr>
          <a:xfrm>
            <a:off x="8233211" y="5446369"/>
            <a:ext cx="3550508" cy="1002057"/>
          </a:xfrm>
          <a:prstGeom prst="rect">
            <a:avLst/>
          </a:prstGeom>
        </p:spPr>
        <p:txBody>
          <a:bodyPr anchor="t">
            <a:noAutofit/>
          </a:bodyPr>
          <a:lstStyle>
            <a:lvl1pPr marL="0" indent="0" algn="ctr">
              <a:lnSpc>
                <a:spcPct val="100000"/>
              </a:lnSpc>
              <a:spcBef>
                <a:spcPts val="600"/>
              </a:spcBef>
              <a:buNone/>
              <a:defRPr sz="2800">
                <a:solidFill>
                  <a:schemeClr val="tx1"/>
                </a:solidFill>
                <a:latin typeface="+mj-lt"/>
              </a:defRPr>
            </a:lvl1pPr>
          </a:lstStyle>
          <a:p>
            <a:pPr lvl="0"/>
            <a:r>
              <a:rPr lang="en-US"/>
              <a:t>Click to edit Master text styles</a:t>
            </a:r>
          </a:p>
        </p:txBody>
      </p:sp>
      <p:sp>
        <p:nvSpPr>
          <p:cNvPr id="12" name="Content Placeholder 9"/>
          <p:cNvSpPr>
            <a:spLocks noGrp="1"/>
          </p:cNvSpPr>
          <p:nvPr>
            <p:ph sz="quarter" idx="18"/>
          </p:nvPr>
        </p:nvSpPr>
        <p:spPr>
          <a:xfrm>
            <a:off x="630702" y="1671403"/>
            <a:ext cx="3105666" cy="3352592"/>
          </a:xfrm>
          <a:prstGeom prst="rect">
            <a:avLst/>
          </a:prstGeom>
        </p:spPr>
        <p:txBody>
          <a:bodyPr/>
          <a:lstStyle/>
          <a:p>
            <a:pPr lvl="0"/>
            <a:r>
              <a:rPr lang="en-US"/>
              <a:t>Click to edit Master text styles</a:t>
            </a:r>
          </a:p>
        </p:txBody>
      </p:sp>
      <p:sp>
        <p:nvSpPr>
          <p:cNvPr id="13" name="Content Placeholder 9"/>
          <p:cNvSpPr>
            <a:spLocks noGrp="1"/>
          </p:cNvSpPr>
          <p:nvPr>
            <p:ph sz="quarter" idx="19"/>
          </p:nvPr>
        </p:nvSpPr>
        <p:spPr>
          <a:xfrm>
            <a:off x="8455632" y="1671403"/>
            <a:ext cx="3105666" cy="3352592"/>
          </a:xfrm>
          <a:prstGeom prst="rect">
            <a:avLst/>
          </a:prstGeom>
        </p:spPr>
        <p:txBody>
          <a:bodyPr/>
          <a:lstStyle/>
          <a:p>
            <a:pPr lvl="0"/>
            <a:r>
              <a:rPr lang="en-US"/>
              <a:t>Click to edit Master text styles</a:t>
            </a:r>
          </a:p>
        </p:txBody>
      </p:sp>
      <p:sp>
        <p:nvSpPr>
          <p:cNvPr id="14" name="Text Placeholder 6"/>
          <p:cNvSpPr>
            <a:spLocks noGrp="1"/>
          </p:cNvSpPr>
          <p:nvPr>
            <p:ph type="body" sz="quarter" idx="21"/>
          </p:nvPr>
        </p:nvSpPr>
        <p:spPr>
          <a:xfrm>
            <a:off x="408280" y="409574"/>
            <a:ext cx="10356175" cy="839455"/>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3C153CB7-31AA-FECD-31BD-0A8941A784F0}"/>
              </a:ext>
            </a:extLst>
          </p:cNvPr>
          <p:cNvSpPr>
            <a:spLocks noGrp="1"/>
          </p:cNvSpPr>
          <p:nvPr>
            <p:ph type="sldNum" sz="quarter" idx="22"/>
          </p:nvPr>
        </p:nvSpPr>
        <p:spPr/>
        <p:txBody>
          <a:bodyPr/>
          <a:lstStyle>
            <a:lvl1pPr algn="r">
              <a:defRPr sz="1100">
                <a:solidFill>
                  <a:schemeClr val="tx2"/>
                </a:solidFill>
              </a:defRPr>
            </a:lvl1pPr>
          </a:lstStyle>
          <a:p>
            <a:pPr>
              <a:defRPr/>
            </a:pPr>
            <a:fld id="{E2045304-DE63-4B17-AC1D-4EF093B88D0A}" type="slidenum">
              <a:rPr lang="sv-SE"/>
              <a:pPr>
                <a:defRPr/>
              </a:pPr>
              <a:t>‹Nr.›</a:t>
            </a:fld>
            <a:endParaRPr lang="sv-SE"/>
          </a:p>
        </p:txBody>
      </p:sp>
      <p:sp>
        <p:nvSpPr>
          <p:cNvPr id="4" name="Date Placeholder 3">
            <a:extLst>
              <a:ext uri="{FF2B5EF4-FFF2-40B4-BE49-F238E27FC236}">
                <a16:creationId xmlns:a16="http://schemas.microsoft.com/office/drawing/2014/main" id="{E2A67627-E147-5F87-9E28-297286A0B423}"/>
              </a:ext>
            </a:extLst>
          </p:cNvPr>
          <p:cNvSpPr>
            <a:spLocks noGrp="1"/>
          </p:cNvSpPr>
          <p:nvPr>
            <p:ph type="dt" sz="half" idx="23"/>
          </p:nvPr>
        </p:nvSpPr>
        <p:spPr>
          <a:xfrm>
            <a:off x="309563" y="6356350"/>
            <a:ext cx="2743200" cy="365125"/>
          </a:xfrm>
        </p:spPr>
        <p:txBody>
          <a:bodyPr/>
          <a:lstStyle>
            <a:lvl1pPr algn="l">
              <a:defRPr sz="1100">
                <a:solidFill>
                  <a:schemeClr val="tx2"/>
                </a:solidFill>
              </a:defRPr>
            </a:lvl1pPr>
          </a:lstStyle>
          <a:p>
            <a:pPr>
              <a:defRPr/>
            </a:pPr>
            <a:fld id="{5C19096C-3D58-4E80-85B0-B213CAC4FF25}" type="datetime1">
              <a:rPr lang="sv-SE"/>
              <a:pPr>
                <a:defRPr/>
              </a:pPr>
              <a:t>2025-05-09</a:t>
            </a:fld>
            <a:endParaRPr lang="en-SE"/>
          </a:p>
        </p:txBody>
      </p:sp>
    </p:spTree>
    <p:extLst>
      <p:ext uri="{BB962C8B-B14F-4D97-AF65-F5344CB8AC3E}">
        <p14:creationId xmlns:p14="http://schemas.microsoft.com/office/powerpoint/2010/main" val="1510452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_Blank Headline">
    <p:spTree>
      <p:nvGrpSpPr>
        <p:cNvPr id="1" name=""/>
        <p:cNvGrpSpPr/>
        <p:nvPr/>
      </p:nvGrpSpPr>
      <p:grpSpPr>
        <a:xfrm>
          <a:off x="0" y="0"/>
          <a:ext cx="0" cy="0"/>
          <a:chOff x="0" y="0"/>
          <a:chExt cx="0" cy="0"/>
        </a:xfrm>
      </p:grpSpPr>
      <p:sp>
        <p:nvSpPr>
          <p:cNvPr id="2" name="Text Placeholder 6"/>
          <p:cNvSpPr>
            <a:spLocks noGrp="1"/>
          </p:cNvSpPr>
          <p:nvPr>
            <p:ph type="body" sz="quarter" idx="18"/>
          </p:nvPr>
        </p:nvSpPr>
        <p:spPr>
          <a:xfrm>
            <a:off x="408280" y="409574"/>
            <a:ext cx="10460347" cy="839455"/>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6" name="Content Placeholder 5"/>
          <p:cNvSpPr>
            <a:spLocks noGrp="1"/>
          </p:cNvSpPr>
          <p:nvPr>
            <p:ph sz="quarter" idx="20"/>
          </p:nvPr>
        </p:nvSpPr>
        <p:spPr>
          <a:xfrm>
            <a:off x="408280" y="1696825"/>
            <a:ext cx="11348291" cy="4751601"/>
          </a:xfrm>
          <a:prstGeom prst="rect">
            <a:avLst/>
          </a:prstGeom>
        </p:spPr>
        <p:txBody>
          <a:bodyPr>
            <a:noAutofit/>
          </a:bodyPr>
          <a:lstStyle>
            <a:lvl1pPr>
              <a:lnSpc>
                <a:spcPct val="100000"/>
              </a:lnSpc>
              <a:spcBef>
                <a:spcPts val="1800"/>
              </a:spcBef>
              <a:defRPr sz="1800">
                <a:latin typeface="Roboto Mono" pitchFamily="2" charset="0"/>
                <a:ea typeface="Roboto Mono" pitchFamily="2" charset="0"/>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D1079581-8D4B-D488-0565-05E968C5EFC6}"/>
              </a:ext>
            </a:extLst>
          </p:cNvPr>
          <p:cNvSpPr>
            <a:spLocks noGrp="1"/>
          </p:cNvSpPr>
          <p:nvPr>
            <p:ph type="sldNum" sz="quarter" idx="21"/>
          </p:nvPr>
        </p:nvSpPr>
        <p:spPr/>
        <p:txBody>
          <a:bodyPr/>
          <a:lstStyle>
            <a:lvl1pPr algn="r">
              <a:defRPr sz="1100">
                <a:solidFill>
                  <a:schemeClr val="tx2"/>
                </a:solidFill>
              </a:defRPr>
            </a:lvl1pPr>
          </a:lstStyle>
          <a:p>
            <a:pPr>
              <a:defRPr/>
            </a:pPr>
            <a:fld id="{78EB8D1D-B29E-4AF8-99EE-3BE80DE39119}" type="slidenum">
              <a:rPr lang="sv-SE"/>
              <a:pPr>
                <a:defRPr/>
              </a:pPr>
              <a:t>‹Nr.›</a:t>
            </a:fld>
            <a:endParaRPr lang="sv-SE"/>
          </a:p>
        </p:txBody>
      </p:sp>
      <p:sp>
        <p:nvSpPr>
          <p:cNvPr id="4" name="Date Placeholder 3">
            <a:extLst>
              <a:ext uri="{FF2B5EF4-FFF2-40B4-BE49-F238E27FC236}">
                <a16:creationId xmlns:a16="http://schemas.microsoft.com/office/drawing/2014/main" id="{5FFA71A0-E291-7F43-B391-D87835B75EC1}"/>
              </a:ext>
            </a:extLst>
          </p:cNvPr>
          <p:cNvSpPr>
            <a:spLocks noGrp="1"/>
          </p:cNvSpPr>
          <p:nvPr>
            <p:ph type="dt" sz="half" idx="22"/>
          </p:nvPr>
        </p:nvSpPr>
        <p:spPr>
          <a:xfrm>
            <a:off x="309563" y="6356350"/>
            <a:ext cx="2743200" cy="365125"/>
          </a:xfrm>
        </p:spPr>
        <p:txBody>
          <a:bodyPr/>
          <a:lstStyle>
            <a:lvl1pPr algn="l">
              <a:defRPr sz="1100">
                <a:solidFill>
                  <a:schemeClr val="tx2"/>
                </a:solidFill>
              </a:defRPr>
            </a:lvl1pPr>
          </a:lstStyle>
          <a:p>
            <a:pPr>
              <a:defRPr/>
            </a:pPr>
            <a:fld id="{1A33DEE5-6B1C-455C-BC2B-870EB29752B8}" type="datetime1">
              <a:rPr lang="sv-SE"/>
              <a:pPr>
                <a:defRPr/>
              </a:pPr>
              <a:t>2025-05-09</a:t>
            </a:fld>
            <a:endParaRPr lang="en-SE"/>
          </a:p>
        </p:txBody>
      </p:sp>
    </p:spTree>
    <p:extLst>
      <p:ext uri="{BB962C8B-B14F-4D97-AF65-F5344CB8AC3E}">
        <p14:creationId xmlns:p14="http://schemas.microsoft.com/office/powerpoint/2010/main" val="295064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_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8B8459E-65B3-D689-0F9F-14E5180A7E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288" y="6262688"/>
            <a:ext cx="18589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20"/>
          </p:nvPr>
        </p:nvSpPr>
        <p:spPr>
          <a:xfrm>
            <a:off x="408280" y="413239"/>
            <a:ext cx="11348291" cy="5708781"/>
          </a:xfrm>
          <a:prstGeom prst="rect">
            <a:avLst/>
          </a:prstGeom>
        </p:spPr>
        <p:txBody>
          <a:bodyPr>
            <a:noAutofit/>
          </a:bodyPr>
          <a:lstStyle>
            <a:lvl1pPr>
              <a:lnSpc>
                <a:spcPct val="100000"/>
              </a:lnSpc>
              <a:spcBef>
                <a:spcPts val="1800"/>
              </a:spcBef>
              <a:defRPr sz="1800">
                <a:latin typeface="Roboto Mono" pitchFamily="2" charset="0"/>
                <a:ea typeface="Roboto Mono" pitchFamily="2" charset="0"/>
              </a:defRPr>
            </a:lvl1pPr>
          </a:lstStyle>
          <a:p>
            <a:pPr lvl="0"/>
            <a:r>
              <a:rPr lang="en-US"/>
              <a:t>Click to edit Master text styles</a:t>
            </a:r>
          </a:p>
        </p:txBody>
      </p:sp>
      <p:sp>
        <p:nvSpPr>
          <p:cNvPr id="3" name="Date Placeholder 3">
            <a:extLst>
              <a:ext uri="{FF2B5EF4-FFF2-40B4-BE49-F238E27FC236}">
                <a16:creationId xmlns:a16="http://schemas.microsoft.com/office/drawing/2014/main" id="{EDBE3ABD-F4FA-1266-D5A8-994B65105875}"/>
              </a:ext>
            </a:extLst>
          </p:cNvPr>
          <p:cNvSpPr>
            <a:spLocks noGrp="1"/>
          </p:cNvSpPr>
          <p:nvPr>
            <p:ph type="dt" sz="half" idx="21"/>
          </p:nvPr>
        </p:nvSpPr>
        <p:spPr>
          <a:xfrm>
            <a:off x="309563" y="6356350"/>
            <a:ext cx="2743200" cy="365125"/>
          </a:xfrm>
        </p:spPr>
        <p:txBody>
          <a:bodyPr/>
          <a:lstStyle>
            <a:lvl1pPr algn="l">
              <a:defRPr sz="1100">
                <a:solidFill>
                  <a:schemeClr val="tx2"/>
                </a:solidFill>
              </a:defRPr>
            </a:lvl1pPr>
          </a:lstStyle>
          <a:p>
            <a:pPr>
              <a:defRPr/>
            </a:pPr>
            <a:fld id="{4CA8AB61-8829-40CA-9D07-835E0F26790E}" type="datetime1">
              <a:rPr lang="sv-SE"/>
              <a:pPr>
                <a:defRPr/>
              </a:pPr>
              <a:t>2025-05-09</a:t>
            </a:fld>
            <a:endParaRPr lang="en-SE"/>
          </a:p>
        </p:txBody>
      </p:sp>
    </p:spTree>
    <p:extLst>
      <p:ext uri="{BB962C8B-B14F-4D97-AF65-F5344CB8AC3E}">
        <p14:creationId xmlns:p14="http://schemas.microsoft.com/office/powerpoint/2010/main" val="4089768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_Big Txt Right">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929809" y="409575"/>
            <a:ext cx="6853910" cy="6038850"/>
          </a:xfrm>
          <a:prstGeom prst="rect">
            <a:avLst/>
          </a:prstGeom>
        </p:spPr>
        <p:txBody>
          <a:bodyPr anchor="ctr">
            <a:noAutofit/>
          </a:bodyPr>
          <a:lstStyle>
            <a:lvl1pPr marL="0" indent="0" algn="r">
              <a:lnSpc>
                <a:spcPct val="100000"/>
              </a:lnSpc>
              <a:spcBef>
                <a:spcPts val="4400"/>
              </a:spcBef>
              <a:buNone/>
              <a:defRPr sz="4400">
                <a:solidFill>
                  <a:schemeClr val="tx1"/>
                </a:solidFill>
              </a:defRPr>
            </a:lvl1pPr>
          </a:lstStyle>
          <a:p>
            <a:pPr lvl="0"/>
            <a:r>
              <a:rPr lang="en-US"/>
              <a:t>Click to edit Master text styles</a:t>
            </a:r>
          </a:p>
        </p:txBody>
      </p:sp>
      <p:sp>
        <p:nvSpPr>
          <p:cNvPr id="4" name="Picture Placeholder 3"/>
          <p:cNvSpPr>
            <a:spLocks noGrp="1"/>
          </p:cNvSpPr>
          <p:nvPr>
            <p:ph type="pic" sz="quarter" idx="12"/>
          </p:nvPr>
        </p:nvSpPr>
        <p:spPr>
          <a:xfrm>
            <a:off x="0" y="0"/>
            <a:ext cx="6557986" cy="6858000"/>
          </a:xfrm>
          <a:custGeom>
            <a:avLst/>
            <a:gdLst>
              <a:gd name="connsiteX0" fmla="*/ 0 w 6557986"/>
              <a:gd name="connsiteY0" fmla="*/ 0 h 6858000"/>
              <a:gd name="connsiteX1" fmla="*/ 2876273 w 6557986"/>
              <a:gd name="connsiteY1" fmla="*/ 0 h 6858000"/>
              <a:gd name="connsiteX2" fmla="*/ 6557986 w 6557986"/>
              <a:gd name="connsiteY2" fmla="*/ 6858000 h 6858000"/>
              <a:gd name="connsiteX3" fmla="*/ 0 w 65579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57986" h="6858000">
                <a:moveTo>
                  <a:pt x="0" y="0"/>
                </a:moveTo>
                <a:lnTo>
                  <a:pt x="2876273" y="0"/>
                </a:lnTo>
                <a:lnTo>
                  <a:pt x="6557986" y="6858000"/>
                </a:lnTo>
                <a:lnTo>
                  <a:pt x="0" y="6858000"/>
                </a:lnTo>
                <a:close/>
              </a:path>
            </a:pathLst>
          </a:custGeom>
          <a:solidFill>
            <a:schemeClr val="bg2"/>
          </a:solidFill>
          <a:ln>
            <a:noFill/>
          </a:ln>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accent2"/>
                </a:solidFill>
              </a:defRPr>
            </a:lvl1pPr>
          </a:lstStyle>
          <a:p>
            <a:pPr lvl="0"/>
            <a:r>
              <a:rPr lang="en-US" noProof="0"/>
              <a:t>Click icon to add picture</a:t>
            </a:r>
            <a:endParaRPr lang="en-SE" noProof="0"/>
          </a:p>
        </p:txBody>
      </p:sp>
      <p:sp>
        <p:nvSpPr>
          <p:cNvPr id="2" name="Slide Number Placeholder 5">
            <a:extLst>
              <a:ext uri="{FF2B5EF4-FFF2-40B4-BE49-F238E27FC236}">
                <a16:creationId xmlns:a16="http://schemas.microsoft.com/office/drawing/2014/main" id="{05B6061F-A075-0330-21AD-196BA02C6FFC}"/>
              </a:ext>
            </a:extLst>
          </p:cNvPr>
          <p:cNvSpPr>
            <a:spLocks noGrp="1"/>
          </p:cNvSpPr>
          <p:nvPr>
            <p:ph type="sldNum" sz="quarter" idx="14"/>
          </p:nvPr>
        </p:nvSpPr>
        <p:spPr/>
        <p:txBody>
          <a:bodyPr/>
          <a:lstStyle>
            <a:lvl1pPr algn="r">
              <a:defRPr sz="1100">
                <a:solidFill>
                  <a:schemeClr val="tx2"/>
                </a:solidFill>
              </a:defRPr>
            </a:lvl1pPr>
          </a:lstStyle>
          <a:p>
            <a:pPr>
              <a:defRPr/>
            </a:pPr>
            <a:fld id="{D27D0230-7AE1-4374-9068-851180BDB1E0}" type="slidenum">
              <a:rPr lang="sv-SE"/>
              <a:pPr>
                <a:defRPr/>
              </a:pPr>
              <a:t>‹Nr.›</a:t>
            </a:fld>
            <a:endParaRPr lang="sv-SE"/>
          </a:p>
        </p:txBody>
      </p:sp>
      <p:sp>
        <p:nvSpPr>
          <p:cNvPr id="5" name="Date Placeholder 3">
            <a:extLst>
              <a:ext uri="{FF2B5EF4-FFF2-40B4-BE49-F238E27FC236}">
                <a16:creationId xmlns:a16="http://schemas.microsoft.com/office/drawing/2014/main" id="{EAD5877B-1E65-3BCE-916C-C37A518EA564}"/>
              </a:ext>
            </a:extLst>
          </p:cNvPr>
          <p:cNvSpPr>
            <a:spLocks noGrp="1"/>
          </p:cNvSpPr>
          <p:nvPr>
            <p:ph type="dt" sz="half" idx="15"/>
          </p:nvPr>
        </p:nvSpPr>
        <p:spPr>
          <a:xfrm>
            <a:off x="309563" y="6356350"/>
            <a:ext cx="2743200" cy="365125"/>
          </a:xfrm>
        </p:spPr>
        <p:txBody>
          <a:bodyPr/>
          <a:lstStyle>
            <a:lvl1pPr algn="l">
              <a:defRPr sz="1100">
                <a:solidFill>
                  <a:schemeClr val="tx2"/>
                </a:solidFill>
              </a:defRPr>
            </a:lvl1pPr>
          </a:lstStyle>
          <a:p>
            <a:pPr>
              <a:defRPr/>
            </a:pPr>
            <a:fld id="{BB95A09D-BE26-4619-97B7-6B85BA381860}" type="datetime1">
              <a:rPr lang="sv-SE"/>
              <a:pPr>
                <a:defRPr/>
              </a:pPr>
              <a:t>2025-05-09</a:t>
            </a:fld>
            <a:endParaRPr lang="en-SE"/>
          </a:p>
        </p:txBody>
      </p:sp>
    </p:spTree>
    <p:extLst>
      <p:ext uri="{BB962C8B-B14F-4D97-AF65-F5344CB8AC3E}">
        <p14:creationId xmlns:p14="http://schemas.microsoft.com/office/powerpoint/2010/main" val="3128466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_Agenda">
    <p:spTree>
      <p:nvGrpSpPr>
        <p:cNvPr id="1" name=""/>
        <p:cNvGrpSpPr/>
        <p:nvPr/>
      </p:nvGrpSpPr>
      <p:grpSpPr>
        <a:xfrm>
          <a:off x="0" y="0"/>
          <a:ext cx="0" cy="0"/>
          <a:chOff x="0" y="0"/>
          <a:chExt cx="0" cy="0"/>
        </a:xfrm>
      </p:grpSpPr>
      <p:sp>
        <p:nvSpPr>
          <p:cNvPr id="23" name="Text Placeholder 6"/>
          <p:cNvSpPr>
            <a:spLocks noGrp="1"/>
          </p:cNvSpPr>
          <p:nvPr>
            <p:ph type="body" sz="quarter" idx="11"/>
          </p:nvPr>
        </p:nvSpPr>
        <p:spPr>
          <a:xfrm>
            <a:off x="408280" y="409575"/>
            <a:ext cx="7848327" cy="1362391"/>
          </a:xfrm>
          <a:prstGeom prst="rect">
            <a:avLst/>
          </a:prstGeom>
        </p:spPr>
        <p:txBody>
          <a:bodyPr>
            <a:noAutofit/>
          </a:bodyPr>
          <a:lstStyle>
            <a:lvl1pPr marL="0" indent="0" algn="l">
              <a:lnSpc>
                <a:spcPct val="100000"/>
              </a:lnSpc>
              <a:spcBef>
                <a:spcPts val="0"/>
              </a:spcBef>
              <a:buNone/>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7" name="Text Placeholder 6"/>
          <p:cNvSpPr>
            <a:spLocks noGrp="1"/>
          </p:cNvSpPr>
          <p:nvPr>
            <p:ph type="body" sz="quarter" idx="13"/>
          </p:nvPr>
        </p:nvSpPr>
        <p:spPr>
          <a:xfrm>
            <a:off x="408281" y="2349661"/>
            <a:ext cx="5161246" cy="4098764"/>
          </a:xfrm>
          <a:prstGeom prst="rect">
            <a:avLst/>
          </a:prstGeom>
        </p:spPr>
        <p:txBody>
          <a:bodyPr anchor="t">
            <a:noAutofit/>
          </a:bodyPr>
          <a:lstStyle>
            <a:lvl1pPr marL="457200" indent="-457200" algn="l">
              <a:lnSpc>
                <a:spcPct val="100000"/>
              </a:lnSpc>
              <a:spcBef>
                <a:spcPts val="1800"/>
              </a:spcBef>
              <a:buFont typeface="Wingdings" pitchFamily="2" charset="2"/>
              <a:buChar char="§"/>
              <a:defRPr sz="28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8" name="Text Placeholder 6"/>
          <p:cNvSpPr>
            <a:spLocks noGrp="1"/>
          </p:cNvSpPr>
          <p:nvPr>
            <p:ph type="body" sz="quarter" idx="14"/>
          </p:nvPr>
        </p:nvSpPr>
        <p:spPr>
          <a:xfrm>
            <a:off x="6622474" y="2349661"/>
            <a:ext cx="5161246" cy="4098764"/>
          </a:xfrm>
          <a:prstGeom prst="rect">
            <a:avLst/>
          </a:prstGeom>
        </p:spPr>
        <p:txBody>
          <a:bodyPr anchor="t">
            <a:noAutofit/>
          </a:bodyPr>
          <a:lstStyle>
            <a:lvl1pPr marL="457200" indent="-457200" algn="l">
              <a:lnSpc>
                <a:spcPct val="100000"/>
              </a:lnSpc>
              <a:spcBef>
                <a:spcPts val="1800"/>
              </a:spcBef>
              <a:buFont typeface="Wingdings" pitchFamily="2" charset="2"/>
              <a:buChar char="§"/>
              <a:defRPr sz="28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0D973942-B509-D504-6B8D-1F4633DB8522}"/>
              </a:ext>
            </a:extLst>
          </p:cNvPr>
          <p:cNvSpPr>
            <a:spLocks noGrp="1"/>
          </p:cNvSpPr>
          <p:nvPr>
            <p:ph type="sldNum" sz="quarter" idx="15"/>
          </p:nvPr>
        </p:nvSpPr>
        <p:spPr/>
        <p:txBody>
          <a:bodyPr/>
          <a:lstStyle>
            <a:lvl1pPr algn="r">
              <a:defRPr sz="1100">
                <a:solidFill>
                  <a:schemeClr val="tx2"/>
                </a:solidFill>
              </a:defRPr>
            </a:lvl1pPr>
          </a:lstStyle>
          <a:p>
            <a:pPr>
              <a:defRPr/>
            </a:pPr>
            <a:fld id="{67C3F1A2-5DCE-4685-A789-938EB773D07D}" type="slidenum">
              <a:rPr lang="sv-SE"/>
              <a:pPr>
                <a:defRPr/>
              </a:pPr>
              <a:t>‹Nr.›</a:t>
            </a:fld>
            <a:endParaRPr lang="sv-SE"/>
          </a:p>
        </p:txBody>
      </p:sp>
      <p:sp>
        <p:nvSpPr>
          <p:cNvPr id="3" name="Date Placeholder 3">
            <a:extLst>
              <a:ext uri="{FF2B5EF4-FFF2-40B4-BE49-F238E27FC236}">
                <a16:creationId xmlns:a16="http://schemas.microsoft.com/office/drawing/2014/main" id="{FBBDF49D-6092-215A-0E7B-BADD61B63576}"/>
              </a:ext>
            </a:extLst>
          </p:cNvPr>
          <p:cNvSpPr>
            <a:spLocks noGrp="1"/>
          </p:cNvSpPr>
          <p:nvPr>
            <p:ph type="dt" sz="half" idx="16"/>
          </p:nvPr>
        </p:nvSpPr>
        <p:spPr>
          <a:xfrm>
            <a:off x="309563" y="6356350"/>
            <a:ext cx="2743200" cy="365125"/>
          </a:xfrm>
        </p:spPr>
        <p:txBody>
          <a:bodyPr/>
          <a:lstStyle>
            <a:lvl1pPr algn="l">
              <a:defRPr sz="1100">
                <a:solidFill>
                  <a:schemeClr val="tx2"/>
                </a:solidFill>
              </a:defRPr>
            </a:lvl1pPr>
          </a:lstStyle>
          <a:p>
            <a:pPr>
              <a:defRPr/>
            </a:pPr>
            <a:fld id="{DC5E7238-E989-4F97-ACEF-4E765C40D5A5}" type="datetime1">
              <a:rPr lang="sv-SE"/>
              <a:pPr>
                <a:defRPr/>
              </a:pPr>
              <a:t>2025-05-09</a:t>
            </a:fld>
            <a:endParaRPr lang="en-SE"/>
          </a:p>
        </p:txBody>
      </p:sp>
    </p:spTree>
    <p:extLst>
      <p:ext uri="{BB962C8B-B14F-4D97-AF65-F5344CB8AC3E}">
        <p14:creationId xmlns:p14="http://schemas.microsoft.com/office/powerpoint/2010/main" val="2536365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_Small Txt Lef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4778375" y="0"/>
            <a:ext cx="7413625" cy="6858000"/>
          </a:xfrm>
          <a:custGeom>
            <a:avLst/>
            <a:gdLst>
              <a:gd name="connsiteX0" fmla="*/ 3702670 w 7413625"/>
              <a:gd name="connsiteY0" fmla="*/ 0 h 6858000"/>
              <a:gd name="connsiteX1" fmla="*/ 7413625 w 7413625"/>
              <a:gd name="connsiteY1" fmla="*/ 0 h 6858000"/>
              <a:gd name="connsiteX2" fmla="*/ 7413625 w 7413625"/>
              <a:gd name="connsiteY2" fmla="*/ 6858000 h 6858000"/>
              <a:gd name="connsiteX3" fmla="*/ 0 w 7413625"/>
              <a:gd name="connsiteY3" fmla="*/ 6858000 h 6858000"/>
              <a:gd name="connsiteX4" fmla="*/ 0 w 7413625"/>
              <a:gd name="connsiteY4" fmla="*/ 6852139 h 6858000"/>
              <a:gd name="connsiteX5" fmla="*/ 24103 w 7413625"/>
              <a:gd name="connsiteY5" fmla="*/ 6852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3625" h="6858000">
                <a:moveTo>
                  <a:pt x="3702670" y="0"/>
                </a:moveTo>
                <a:lnTo>
                  <a:pt x="7413625" y="0"/>
                </a:lnTo>
                <a:lnTo>
                  <a:pt x="7413625" y="6858000"/>
                </a:lnTo>
                <a:lnTo>
                  <a:pt x="0" y="6858000"/>
                </a:lnTo>
                <a:lnTo>
                  <a:pt x="0" y="6852139"/>
                </a:lnTo>
                <a:lnTo>
                  <a:pt x="24103" y="6852139"/>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5" name="Text Placeholder 2"/>
          <p:cNvSpPr>
            <a:spLocks noGrp="1"/>
          </p:cNvSpPr>
          <p:nvPr>
            <p:ph type="body" sz="quarter" idx="13"/>
          </p:nvPr>
        </p:nvSpPr>
        <p:spPr>
          <a:xfrm>
            <a:off x="408281" y="2080078"/>
            <a:ext cx="5399088" cy="3834882"/>
          </a:xfrm>
          <a:prstGeom prst="rect">
            <a:avLst/>
          </a:prstGeom>
        </p:spPr>
        <p:txBody>
          <a:bodyPr anchor="ctr">
            <a:noAutofit/>
          </a:bodyPr>
          <a:lstStyle>
            <a:lvl1pPr marL="0" indent="0" algn="l">
              <a:lnSpc>
                <a:spcPct val="100000"/>
              </a:lnSpc>
              <a:spcBef>
                <a:spcPts val="3000"/>
              </a:spcBef>
              <a:buNone/>
              <a:defRPr sz="2800">
                <a:solidFill>
                  <a:schemeClr val="tx1"/>
                </a:solidFill>
              </a:defRPr>
            </a:lvl1pPr>
          </a:lstStyle>
          <a:p>
            <a:pPr lvl="0"/>
            <a:r>
              <a:rPr lang="en-US"/>
              <a:t>Click to edit Master text styles</a:t>
            </a:r>
          </a:p>
        </p:txBody>
      </p:sp>
      <p:sp>
        <p:nvSpPr>
          <p:cNvPr id="4" name="Text Placeholder 6"/>
          <p:cNvSpPr>
            <a:spLocks noGrp="1"/>
          </p:cNvSpPr>
          <p:nvPr>
            <p:ph type="body" sz="quarter" idx="15"/>
          </p:nvPr>
        </p:nvSpPr>
        <p:spPr>
          <a:xfrm>
            <a:off x="408989" y="409575"/>
            <a:ext cx="6850227" cy="133500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895B208F-9698-2B6B-0668-83092BEDA5F2}"/>
              </a:ext>
            </a:extLst>
          </p:cNvPr>
          <p:cNvSpPr>
            <a:spLocks noGrp="1"/>
          </p:cNvSpPr>
          <p:nvPr>
            <p:ph type="sldNum" sz="quarter" idx="16"/>
          </p:nvPr>
        </p:nvSpPr>
        <p:spPr/>
        <p:txBody>
          <a:bodyPr/>
          <a:lstStyle>
            <a:lvl1pPr algn="r">
              <a:defRPr sz="1100">
                <a:solidFill>
                  <a:schemeClr val="tx2"/>
                </a:solidFill>
              </a:defRPr>
            </a:lvl1pPr>
          </a:lstStyle>
          <a:p>
            <a:pPr>
              <a:defRPr/>
            </a:pPr>
            <a:fld id="{6021CF28-2750-42C6-AC0D-C0DD06BE2647}" type="slidenum">
              <a:rPr lang="sv-SE"/>
              <a:pPr>
                <a:defRPr/>
              </a:pPr>
              <a:t>‹Nr.›</a:t>
            </a:fld>
            <a:endParaRPr lang="sv-SE"/>
          </a:p>
        </p:txBody>
      </p:sp>
      <p:sp>
        <p:nvSpPr>
          <p:cNvPr id="3" name="Date Placeholder 3">
            <a:extLst>
              <a:ext uri="{FF2B5EF4-FFF2-40B4-BE49-F238E27FC236}">
                <a16:creationId xmlns:a16="http://schemas.microsoft.com/office/drawing/2014/main" id="{12F6BB13-EC56-630B-7AA7-AD9073FF21F4}"/>
              </a:ext>
            </a:extLst>
          </p:cNvPr>
          <p:cNvSpPr>
            <a:spLocks noGrp="1"/>
          </p:cNvSpPr>
          <p:nvPr>
            <p:ph type="dt" sz="half" idx="17"/>
          </p:nvPr>
        </p:nvSpPr>
        <p:spPr>
          <a:xfrm>
            <a:off x="309563" y="6356350"/>
            <a:ext cx="2743200" cy="365125"/>
          </a:xfrm>
        </p:spPr>
        <p:txBody>
          <a:bodyPr/>
          <a:lstStyle>
            <a:lvl1pPr algn="l">
              <a:defRPr sz="1100">
                <a:solidFill>
                  <a:schemeClr val="tx2"/>
                </a:solidFill>
              </a:defRPr>
            </a:lvl1pPr>
          </a:lstStyle>
          <a:p>
            <a:pPr>
              <a:defRPr/>
            </a:pPr>
            <a:fld id="{65DEC63A-377A-43FB-8C9D-F5656A5F331B}" type="datetime1">
              <a:rPr lang="sv-SE"/>
              <a:pPr>
                <a:defRPr/>
              </a:pPr>
              <a:t>2025-05-09</a:t>
            </a:fld>
            <a:endParaRPr lang="en-SE"/>
          </a:p>
        </p:txBody>
      </p:sp>
    </p:spTree>
    <p:extLst>
      <p:ext uri="{BB962C8B-B14F-4D97-AF65-F5344CB8AC3E}">
        <p14:creationId xmlns:p14="http://schemas.microsoft.com/office/powerpoint/2010/main" val="192583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_Txt + Small Imag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BC7003C3-67A7-BC4E-EB00-67CD603BB2B1}"/>
              </a:ext>
            </a:extLst>
          </p:cNvPr>
          <p:cNvSpPr/>
          <p:nvPr userDrawn="1"/>
        </p:nvSpPr>
        <p:spPr>
          <a:xfrm>
            <a:off x="6100763" y="0"/>
            <a:ext cx="6091237" cy="6858000"/>
          </a:xfrm>
          <a:custGeom>
            <a:avLst/>
            <a:gdLst>
              <a:gd name="connsiteX0" fmla="*/ 0 w 6096000"/>
              <a:gd name="connsiteY0" fmla="*/ 0 h 6862194"/>
              <a:gd name="connsiteX1" fmla="*/ 6096000 w 6096000"/>
              <a:gd name="connsiteY1" fmla="*/ 0 h 6862194"/>
              <a:gd name="connsiteX2" fmla="*/ 6096000 w 6096000"/>
              <a:gd name="connsiteY2" fmla="*/ 6862194 h 6862194"/>
              <a:gd name="connsiteX3" fmla="*/ 0 w 6096000"/>
              <a:gd name="connsiteY3" fmla="*/ 6862194 h 6862194"/>
            </a:gdLst>
            <a:ahLst/>
            <a:cxnLst>
              <a:cxn ang="0">
                <a:pos x="connsiteX0" y="connsiteY0"/>
              </a:cxn>
              <a:cxn ang="0">
                <a:pos x="connsiteX1" y="connsiteY1"/>
              </a:cxn>
              <a:cxn ang="0">
                <a:pos x="connsiteX2" y="connsiteY2"/>
              </a:cxn>
              <a:cxn ang="0">
                <a:pos x="connsiteX3" y="connsiteY3"/>
              </a:cxn>
            </a:cxnLst>
            <a:rect l="l" t="t" r="r" b="b"/>
            <a:pathLst>
              <a:path w="6096000" h="6862194">
                <a:moveTo>
                  <a:pt x="0" y="0"/>
                </a:moveTo>
                <a:lnTo>
                  <a:pt x="6096000" y="0"/>
                </a:lnTo>
                <a:lnTo>
                  <a:pt x="6096000" y="6862194"/>
                </a:lnTo>
                <a:lnTo>
                  <a:pt x="0" y="68621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Text Placeholder 6"/>
          <p:cNvSpPr>
            <a:spLocks noGrp="1"/>
          </p:cNvSpPr>
          <p:nvPr>
            <p:ph type="body" sz="quarter" idx="14"/>
          </p:nvPr>
        </p:nvSpPr>
        <p:spPr>
          <a:xfrm>
            <a:off x="408989" y="409576"/>
            <a:ext cx="5212583" cy="727462"/>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7" name="Content Placeholder 11"/>
          <p:cNvSpPr>
            <a:spLocks noGrp="1"/>
          </p:cNvSpPr>
          <p:nvPr>
            <p:ph sz="quarter" idx="20"/>
          </p:nvPr>
        </p:nvSpPr>
        <p:spPr>
          <a:xfrm>
            <a:off x="6493397" y="409573"/>
            <a:ext cx="5289614" cy="6073853"/>
          </a:xfrm>
          <a:prstGeom prst="rect">
            <a:avLst/>
          </a:prstGeom>
          <a:noFill/>
        </p:spPr>
        <p:txBody>
          <a:bodyPr/>
          <a:lstStyle>
            <a:lvl1pPr marL="0" indent="0">
              <a:buNone/>
              <a:defRPr>
                <a:solidFill>
                  <a:schemeClr val="accent2"/>
                </a:solidFill>
              </a:defRPr>
            </a:lvl1pPr>
          </a:lstStyle>
          <a:p>
            <a:pPr lvl="0"/>
            <a:r>
              <a:rPr lang="en-US"/>
              <a:t>Click to edit Master text styles</a:t>
            </a:r>
          </a:p>
        </p:txBody>
      </p:sp>
      <p:sp>
        <p:nvSpPr>
          <p:cNvPr id="8" name="Text Placeholder 2"/>
          <p:cNvSpPr>
            <a:spLocks noGrp="1"/>
          </p:cNvSpPr>
          <p:nvPr>
            <p:ph type="body" sz="quarter" idx="13"/>
          </p:nvPr>
        </p:nvSpPr>
        <p:spPr>
          <a:xfrm>
            <a:off x="408281" y="2080078"/>
            <a:ext cx="5212583" cy="3834882"/>
          </a:xfrm>
          <a:prstGeom prst="rect">
            <a:avLst/>
          </a:prstGeom>
        </p:spPr>
        <p:txBody>
          <a:bodyPr anchor="ctr">
            <a:noAutofit/>
          </a:bodyPr>
          <a:lstStyle>
            <a:lvl1pPr marL="0" indent="0" algn="l">
              <a:lnSpc>
                <a:spcPct val="100000"/>
              </a:lnSpc>
              <a:spcBef>
                <a:spcPts val="3000"/>
              </a:spcBef>
              <a:buNone/>
              <a:defRPr sz="2800">
                <a:solidFill>
                  <a:schemeClr val="tx1"/>
                </a:solidFill>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CD6BA4B4-1303-6947-D647-87A8F983EC67}"/>
              </a:ext>
            </a:extLst>
          </p:cNvPr>
          <p:cNvSpPr>
            <a:spLocks noGrp="1"/>
          </p:cNvSpPr>
          <p:nvPr>
            <p:ph type="sldNum" sz="quarter" idx="21"/>
          </p:nvPr>
        </p:nvSpPr>
        <p:spPr/>
        <p:txBody>
          <a:bodyPr/>
          <a:lstStyle>
            <a:lvl1pPr algn="r">
              <a:defRPr sz="1100">
                <a:solidFill>
                  <a:schemeClr val="tx2"/>
                </a:solidFill>
              </a:defRPr>
            </a:lvl1pPr>
          </a:lstStyle>
          <a:p>
            <a:pPr>
              <a:defRPr/>
            </a:pPr>
            <a:fld id="{C0E799BB-763E-4617-BD06-CFCCFC7D2E65}" type="slidenum">
              <a:rPr lang="sv-SE"/>
              <a:pPr>
                <a:defRPr/>
              </a:pPr>
              <a:t>‹Nr.›</a:t>
            </a:fld>
            <a:endParaRPr lang="sv-SE"/>
          </a:p>
        </p:txBody>
      </p:sp>
      <p:sp>
        <p:nvSpPr>
          <p:cNvPr id="4" name="Date Placeholder 3">
            <a:extLst>
              <a:ext uri="{FF2B5EF4-FFF2-40B4-BE49-F238E27FC236}">
                <a16:creationId xmlns:a16="http://schemas.microsoft.com/office/drawing/2014/main" id="{F85AADB5-3EE4-E123-D3CA-3B18AC6B9DE8}"/>
              </a:ext>
            </a:extLst>
          </p:cNvPr>
          <p:cNvSpPr>
            <a:spLocks noGrp="1"/>
          </p:cNvSpPr>
          <p:nvPr>
            <p:ph type="dt" sz="half" idx="22"/>
          </p:nvPr>
        </p:nvSpPr>
        <p:spPr>
          <a:xfrm>
            <a:off x="309563" y="6356350"/>
            <a:ext cx="2743200" cy="365125"/>
          </a:xfrm>
        </p:spPr>
        <p:txBody>
          <a:bodyPr/>
          <a:lstStyle>
            <a:lvl1pPr algn="l">
              <a:defRPr sz="1100">
                <a:solidFill>
                  <a:schemeClr val="tx2"/>
                </a:solidFill>
              </a:defRPr>
            </a:lvl1pPr>
          </a:lstStyle>
          <a:p>
            <a:pPr>
              <a:defRPr/>
            </a:pPr>
            <a:fld id="{99BF1B12-319A-4032-B027-70E4BE6E8A37}" type="datetime1">
              <a:rPr lang="sv-SE"/>
              <a:pPr>
                <a:defRPr/>
              </a:pPr>
              <a:t>2025-05-09</a:t>
            </a:fld>
            <a:endParaRPr lang="en-SE"/>
          </a:p>
        </p:txBody>
      </p:sp>
    </p:spTree>
    <p:extLst>
      <p:ext uri="{BB962C8B-B14F-4D97-AF65-F5344CB8AC3E}">
        <p14:creationId xmlns:p14="http://schemas.microsoft.com/office/powerpoint/2010/main" val="1701314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_Txt + Big Im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5E846C9-D56B-5E84-859D-2420E33264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288" y="6262688"/>
            <a:ext cx="18589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4"/>
          </p:nvPr>
        </p:nvSpPr>
        <p:spPr>
          <a:xfrm>
            <a:off x="6571136" y="409576"/>
            <a:ext cx="5212583" cy="727462"/>
          </a:xfrm>
          <a:prstGeom prst="rect">
            <a:avLst/>
          </a:prstGeom>
        </p:spPr>
        <p:txBody>
          <a:bodyPr>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4" name="Picture Placeholder 3"/>
          <p:cNvSpPr>
            <a:spLocks noGrp="1"/>
          </p:cNvSpPr>
          <p:nvPr>
            <p:ph type="pic" sz="quarter" idx="15"/>
          </p:nvPr>
        </p:nvSpPr>
        <p:spPr>
          <a:xfrm>
            <a:off x="0" y="0"/>
            <a:ext cx="6096000" cy="6858000"/>
          </a:xfrm>
          <a:prstGeom prst="rect">
            <a:avLst/>
          </a:prstGeom>
          <a:solidFill>
            <a:schemeClr val="bg2"/>
          </a:solidFill>
        </p:spPr>
        <p:txBody>
          <a:bodyPr/>
          <a:lstStyle>
            <a:lvl1pPr marL="0" indent="0">
              <a:buNone/>
              <a:defRPr>
                <a:solidFill>
                  <a:schemeClr val="accent2"/>
                </a:solidFill>
              </a:defRPr>
            </a:lvl1pPr>
          </a:lstStyle>
          <a:p>
            <a:pPr lvl="0"/>
            <a:r>
              <a:rPr lang="en-US" noProof="0"/>
              <a:t>Click icon to add picture</a:t>
            </a:r>
            <a:endParaRPr lang="sv-SE" noProof="0"/>
          </a:p>
        </p:txBody>
      </p:sp>
      <p:sp>
        <p:nvSpPr>
          <p:cNvPr id="5" name="Text Placeholder 2"/>
          <p:cNvSpPr>
            <a:spLocks noGrp="1"/>
          </p:cNvSpPr>
          <p:nvPr>
            <p:ph type="body" sz="quarter" idx="13"/>
          </p:nvPr>
        </p:nvSpPr>
        <p:spPr>
          <a:xfrm>
            <a:off x="6570428" y="2080078"/>
            <a:ext cx="5212583" cy="3834882"/>
          </a:xfrm>
          <a:prstGeom prst="rect">
            <a:avLst/>
          </a:prstGeom>
        </p:spPr>
        <p:txBody>
          <a:bodyPr anchor="ctr">
            <a:noAutofit/>
          </a:bodyPr>
          <a:lstStyle>
            <a:lvl1pPr marL="0" indent="0" algn="r">
              <a:lnSpc>
                <a:spcPct val="100000"/>
              </a:lnSpc>
              <a:spcBef>
                <a:spcPts val="3000"/>
              </a:spcBef>
              <a:buNone/>
              <a:defRPr sz="2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8656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_Big Txt Small Im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7E35719-A379-B6F1-7B50-1FD1B40B85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288" y="6262688"/>
            <a:ext cx="18589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a:spLocks noGrp="1"/>
          </p:cNvSpPr>
          <p:nvPr>
            <p:ph type="body" sz="quarter" idx="13"/>
          </p:nvPr>
        </p:nvSpPr>
        <p:spPr>
          <a:xfrm>
            <a:off x="408280" y="1313727"/>
            <a:ext cx="6832779" cy="4230546"/>
          </a:xfrm>
          <a:prstGeom prst="rect">
            <a:avLst/>
          </a:prstGeom>
        </p:spPr>
        <p:txBody>
          <a:bodyPr anchor="ctr"/>
          <a:lstStyle>
            <a:lvl1pPr marL="0" indent="0" algn="l">
              <a:lnSpc>
                <a:spcPct val="100000"/>
              </a:lnSpc>
              <a:spcBef>
                <a:spcPts val="4400"/>
              </a:spcBef>
              <a:buNone/>
              <a:defRPr sz="4400">
                <a:solidFill>
                  <a:schemeClr val="tx1"/>
                </a:solidFill>
                <a:latin typeface="+mj-lt"/>
              </a:defRPr>
            </a:lvl1pPr>
          </a:lstStyle>
          <a:p>
            <a:pPr lvl="0"/>
            <a:r>
              <a:rPr lang="en-US"/>
              <a:t>Click to edit Master text styles</a:t>
            </a:r>
          </a:p>
        </p:txBody>
      </p:sp>
      <p:sp>
        <p:nvSpPr>
          <p:cNvPr id="7" name="Content Placeholder 11"/>
          <p:cNvSpPr>
            <a:spLocks noGrp="1"/>
          </p:cNvSpPr>
          <p:nvPr>
            <p:ph sz="quarter" idx="20"/>
          </p:nvPr>
        </p:nvSpPr>
        <p:spPr>
          <a:xfrm>
            <a:off x="7797113" y="869795"/>
            <a:ext cx="3985897" cy="5118410"/>
          </a:xfrm>
          <a:prstGeom prst="rect">
            <a:avLst/>
          </a:prstGeom>
          <a:noFill/>
        </p:spPr>
        <p:txBody>
          <a:bodyPr/>
          <a:lstStyle>
            <a:lvl1pPr marL="0" indent="0">
              <a:buNone/>
              <a:defRPr>
                <a:solidFill>
                  <a:schemeClr val="accent2"/>
                </a:solidFill>
              </a:defRPr>
            </a:lvl1pPr>
          </a:lstStyle>
          <a:p>
            <a:pPr lvl="0"/>
            <a:r>
              <a:rPr lang="en-US"/>
              <a:t>Click to edit Master text styles</a:t>
            </a:r>
          </a:p>
        </p:txBody>
      </p:sp>
      <p:sp>
        <p:nvSpPr>
          <p:cNvPr id="3" name="Date Placeholder 3">
            <a:extLst>
              <a:ext uri="{FF2B5EF4-FFF2-40B4-BE49-F238E27FC236}">
                <a16:creationId xmlns:a16="http://schemas.microsoft.com/office/drawing/2014/main" id="{3919263B-6A14-4B97-6F28-66CC5560D4DD}"/>
              </a:ext>
            </a:extLst>
          </p:cNvPr>
          <p:cNvSpPr>
            <a:spLocks noGrp="1"/>
          </p:cNvSpPr>
          <p:nvPr>
            <p:ph type="dt" sz="half" idx="21"/>
          </p:nvPr>
        </p:nvSpPr>
        <p:spPr>
          <a:xfrm>
            <a:off x="309563" y="6356350"/>
            <a:ext cx="2743200" cy="365125"/>
          </a:xfrm>
        </p:spPr>
        <p:txBody>
          <a:bodyPr/>
          <a:lstStyle>
            <a:lvl1pPr algn="l">
              <a:defRPr sz="1100">
                <a:solidFill>
                  <a:schemeClr val="tx2"/>
                </a:solidFill>
              </a:defRPr>
            </a:lvl1pPr>
          </a:lstStyle>
          <a:p>
            <a:pPr>
              <a:defRPr/>
            </a:pPr>
            <a:fld id="{B226A021-7484-4E87-8AD0-001F013A1A4A}" type="datetime1">
              <a:rPr lang="sv-SE"/>
              <a:pPr>
                <a:defRPr/>
              </a:pPr>
              <a:t>2025-05-09</a:t>
            </a:fld>
            <a:endParaRPr lang="en-SE"/>
          </a:p>
        </p:txBody>
      </p:sp>
    </p:spTree>
    <p:extLst>
      <p:ext uri="{BB962C8B-B14F-4D97-AF65-F5344CB8AC3E}">
        <p14:creationId xmlns:p14="http://schemas.microsoft.com/office/powerpoint/2010/main" val="651758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_Completely 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380573DB-C75A-BB3D-896F-7AF2D784FA8D}"/>
              </a:ext>
            </a:extLst>
          </p:cNvPr>
          <p:cNvSpPr>
            <a:spLocks noGrp="1"/>
          </p:cNvSpPr>
          <p:nvPr>
            <p:ph type="dt" sz="half" idx="10"/>
          </p:nvPr>
        </p:nvSpPr>
        <p:spPr>
          <a:xfrm>
            <a:off x="309563" y="6356350"/>
            <a:ext cx="2743200" cy="365125"/>
          </a:xfrm>
        </p:spPr>
        <p:txBody>
          <a:bodyPr/>
          <a:lstStyle>
            <a:lvl1pPr>
              <a:defRPr/>
            </a:lvl1pPr>
          </a:lstStyle>
          <a:p>
            <a:pPr>
              <a:defRPr/>
            </a:pPr>
            <a:fld id="{E9EF62EE-CF80-4AE8-B1BE-11A6AF52EB61}" type="datetime1">
              <a:rPr lang="sv-SE"/>
              <a:pPr>
                <a:defRPr/>
              </a:pPr>
              <a:t>2025-05-09</a:t>
            </a:fld>
            <a:endParaRPr lang="sv-SE"/>
          </a:p>
        </p:txBody>
      </p:sp>
      <p:sp>
        <p:nvSpPr>
          <p:cNvPr id="3" name="Slide Number Placeholder 3">
            <a:extLst>
              <a:ext uri="{FF2B5EF4-FFF2-40B4-BE49-F238E27FC236}">
                <a16:creationId xmlns:a16="http://schemas.microsoft.com/office/drawing/2014/main" id="{A8BD1196-BE2F-C009-6814-B884E7A7A55B}"/>
              </a:ext>
            </a:extLst>
          </p:cNvPr>
          <p:cNvSpPr>
            <a:spLocks noGrp="1"/>
          </p:cNvSpPr>
          <p:nvPr>
            <p:ph type="sldNum" sz="quarter" idx="11"/>
          </p:nvPr>
        </p:nvSpPr>
        <p:spPr/>
        <p:txBody>
          <a:bodyPr/>
          <a:lstStyle>
            <a:lvl1pPr>
              <a:defRPr/>
            </a:lvl1pPr>
          </a:lstStyle>
          <a:p>
            <a:pPr>
              <a:defRPr/>
            </a:pPr>
            <a:fld id="{724B850F-0B62-4153-8392-646692530743}" type="slidenum">
              <a:rPr lang="sv-SE"/>
              <a:pPr>
                <a:defRPr/>
              </a:pPr>
              <a:t>‹Nr.›</a:t>
            </a:fld>
            <a:endParaRPr lang="sv-SE"/>
          </a:p>
        </p:txBody>
      </p:sp>
    </p:spTree>
    <p:extLst>
      <p:ext uri="{BB962C8B-B14F-4D97-AF65-F5344CB8AC3E}">
        <p14:creationId xmlns:p14="http://schemas.microsoft.com/office/powerpoint/2010/main" val="1292947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_Quot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B01DEDD-BBE5-6C5B-1146-56CB82333F50}"/>
              </a:ext>
            </a:extLst>
          </p:cNvPr>
          <p:cNvSpPr/>
          <p:nvPr userDrawn="1"/>
        </p:nvSpPr>
        <p:spPr>
          <a:xfrm>
            <a:off x="0" y="0"/>
            <a:ext cx="3130550" cy="1681163"/>
          </a:xfrm>
          <a:custGeom>
            <a:avLst/>
            <a:gdLst>
              <a:gd name="connsiteX0" fmla="*/ 0 w 3130878"/>
              <a:gd name="connsiteY0" fmla="*/ 0 h 1681624"/>
              <a:gd name="connsiteX1" fmla="*/ 3130878 w 3130878"/>
              <a:gd name="connsiteY1" fmla="*/ 0 h 1681624"/>
              <a:gd name="connsiteX2" fmla="*/ 0 w 3130878"/>
              <a:gd name="connsiteY2" fmla="*/ 1681624 h 1681624"/>
            </a:gdLst>
            <a:ahLst/>
            <a:cxnLst>
              <a:cxn ang="0">
                <a:pos x="connsiteX0" y="connsiteY0"/>
              </a:cxn>
              <a:cxn ang="0">
                <a:pos x="connsiteX1" y="connsiteY1"/>
              </a:cxn>
              <a:cxn ang="0">
                <a:pos x="connsiteX2" y="connsiteY2"/>
              </a:cxn>
            </a:cxnLst>
            <a:rect l="l" t="t" r="r" b="b"/>
            <a:pathLst>
              <a:path w="3130878" h="1681624">
                <a:moveTo>
                  <a:pt x="0" y="0"/>
                </a:moveTo>
                <a:lnTo>
                  <a:pt x="3130878" y="0"/>
                </a:lnTo>
                <a:lnTo>
                  <a:pt x="0" y="168162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4" name="Text Placeholder 3"/>
          <p:cNvSpPr>
            <a:spLocks noGrp="1"/>
          </p:cNvSpPr>
          <p:nvPr>
            <p:ph type="body" sz="quarter" idx="10"/>
          </p:nvPr>
        </p:nvSpPr>
        <p:spPr>
          <a:xfrm>
            <a:off x="1336675" y="2648912"/>
            <a:ext cx="9518650" cy="1282700"/>
          </a:xfrm>
          <a:prstGeom prst="rect">
            <a:avLst/>
          </a:prstGeom>
        </p:spPr>
        <p:txBody>
          <a:bodyPr anchor="ctr">
            <a:noAutofit/>
          </a:bodyPr>
          <a:lstStyle>
            <a:lvl1pPr marL="0" indent="0" algn="ctr">
              <a:spcBef>
                <a:spcPts val="1200"/>
              </a:spcBef>
              <a:spcAft>
                <a:spcPts val="0"/>
              </a:spcAft>
              <a:buNone/>
              <a:defRPr sz="2800" i="1">
                <a:solidFill>
                  <a:schemeClr val="bg2"/>
                </a:solidFill>
                <a:latin typeface="+mn-lt"/>
              </a:defRPr>
            </a:lvl1pPr>
            <a:lvl2pPr>
              <a:defRPr sz="2700" i="1">
                <a:solidFill>
                  <a:schemeClr val="bg2"/>
                </a:solidFill>
              </a:defRPr>
            </a:lvl2pPr>
            <a:lvl3pPr>
              <a:defRPr sz="2700" i="1">
                <a:solidFill>
                  <a:schemeClr val="bg2"/>
                </a:solidFill>
              </a:defRPr>
            </a:lvl3pPr>
            <a:lvl4pPr>
              <a:defRPr sz="2700" i="1">
                <a:solidFill>
                  <a:schemeClr val="bg2"/>
                </a:solidFill>
              </a:defRPr>
            </a:lvl4pPr>
            <a:lvl5pPr>
              <a:defRPr sz="2700" i="1">
                <a:solidFill>
                  <a:schemeClr val="bg2"/>
                </a:solidFill>
              </a:defRPr>
            </a:lvl5pPr>
          </a:lstStyle>
          <a:p>
            <a:pPr lvl="0"/>
            <a:r>
              <a:rPr lang="en-US"/>
              <a:t>Click to edit Master text styles</a:t>
            </a:r>
          </a:p>
        </p:txBody>
      </p:sp>
      <p:sp>
        <p:nvSpPr>
          <p:cNvPr id="5" name="Text Placeholder 3"/>
          <p:cNvSpPr>
            <a:spLocks noGrp="1"/>
          </p:cNvSpPr>
          <p:nvPr>
            <p:ph type="body" sz="quarter" idx="11"/>
          </p:nvPr>
        </p:nvSpPr>
        <p:spPr>
          <a:xfrm>
            <a:off x="1336675" y="3958772"/>
            <a:ext cx="9518650" cy="444500"/>
          </a:xfrm>
          <a:prstGeom prst="rect">
            <a:avLst/>
          </a:prstGeom>
        </p:spPr>
        <p:txBody>
          <a:bodyPr>
            <a:noAutofit/>
          </a:bodyPr>
          <a:lstStyle>
            <a:lvl1pPr marL="0" indent="0" algn="r">
              <a:spcBef>
                <a:spcPts val="0"/>
              </a:spcBef>
              <a:spcAft>
                <a:spcPts val="0"/>
              </a:spcAft>
              <a:buNone/>
              <a:defRPr sz="1800" i="1">
                <a:solidFill>
                  <a:schemeClr val="bg2"/>
                </a:solidFill>
                <a:latin typeface="+mn-lt"/>
              </a:defRPr>
            </a:lvl1pPr>
            <a:lvl2pPr>
              <a:defRPr sz="2700" i="1">
                <a:solidFill>
                  <a:schemeClr val="bg2"/>
                </a:solidFill>
              </a:defRPr>
            </a:lvl2pPr>
            <a:lvl3pPr>
              <a:defRPr sz="2700" i="1">
                <a:solidFill>
                  <a:schemeClr val="bg2"/>
                </a:solidFill>
              </a:defRPr>
            </a:lvl3pPr>
            <a:lvl4pPr>
              <a:defRPr sz="2700" i="1">
                <a:solidFill>
                  <a:schemeClr val="bg2"/>
                </a:solidFill>
              </a:defRPr>
            </a:lvl4pPr>
            <a:lvl5pPr>
              <a:defRPr sz="2700" i="1">
                <a:solidFill>
                  <a:schemeClr val="bg2"/>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C8464733-0357-4268-76E8-C688B87A185E}"/>
              </a:ext>
            </a:extLst>
          </p:cNvPr>
          <p:cNvSpPr>
            <a:spLocks noGrp="1"/>
          </p:cNvSpPr>
          <p:nvPr>
            <p:ph type="sldNum" sz="quarter" idx="12"/>
          </p:nvPr>
        </p:nvSpPr>
        <p:spPr>
          <a:xfrm>
            <a:off x="9139238" y="6356350"/>
            <a:ext cx="2743200" cy="365125"/>
          </a:xfrm>
        </p:spPr>
        <p:txBody>
          <a:bodyPr/>
          <a:lstStyle>
            <a:lvl1pPr algn="r">
              <a:defRPr sz="1100">
                <a:solidFill>
                  <a:schemeClr val="tx2"/>
                </a:solidFill>
              </a:defRPr>
            </a:lvl1pPr>
          </a:lstStyle>
          <a:p>
            <a:pPr>
              <a:defRPr/>
            </a:pPr>
            <a:fld id="{418ED055-2AA9-40CB-A661-7B3579FDCE73}" type="slidenum">
              <a:rPr lang="sv-SE"/>
              <a:pPr>
                <a:defRPr/>
              </a:pPr>
              <a:t>‹Nr.›</a:t>
            </a:fld>
            <a:endParaRPr lang="sv-SE"/>
          </a:p>
        </p:txBody>
      </p:sp>
      <p:sp>
        <p:nvSpPr>
          <p:cNvPr id="6" name="Date Placeholder 3">
            <a:extLst>
              <a:ext uri="{FF2B5EF4-FFF2-40B4-BE49-F238E27FC236}">
                <a16:creationId xmlns:a16="http://schemas.microsoft.com/office/drawing/2014/main" id="{5B3A6B38-4541-A6DC-32C1-9FD0B5E57EA9}"/>
              </a:ext>
            </a:extLst>
          </p:cNvPr>
          <p:cNvSpPr>
            <a:spLocks noGrp="1"/>
          </p:cNvSpPr>
          <p:nvPr>
            <p:ph type="dt" sz="half" idx="13"/>
          </p:nvPr>
        </p:nvSpPr>
        <p:spPr>
          <a:xfrm>
            <a:off x="309563" y="6356350"/>
            <a:ext cx="2743200" cy="365125"/>
          </a:xfrm>
        </p:spPr>
        <p:txBody>
          <a:bodyPr/>
          <a:lstStyle>
            <a:lvl1pPr algn="l">
              <a:defRPr sz="1100">
                <a:solidFill>
                  <a:schemeClr val="tx2"/>
                </a:solidFill>
              </a:defRPr>
            </a:lvl1pPr>
          </a:lstStyle>
          <a:p>
            <a:pPr>
              <a:defRPr/>
            </a:pPr>
            <a:fld id="{DF5D0014-72C6-4B1D-BE81-DE944F737CB8}" type="datetime1">
              <a:rPr lang="sv-SE"/>
              <a:pPr>
                <a:defRPr/>
              </a:pPr>
              <a:t>2025-05-09</a:t>
            </a:fld>
            <a:endParaRPr lang="en-SE"/>
          </a:p>
        </p:txBody>
      </p:sp>
    </p:spTree>
    <p:extLst>
      <p:ext uri="{BB962C8B-B14F-4D97-AF65-F5344CB8AC3E}">
        <p14:creationId xmlns:p14="http://schemas.microsoft.com/office/powerpoint/2010/main" val="2511185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_Icon">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376861" y="1706485"/>
            <a:ext cx="1438275" cy="1438275"/>
          </a:xfrm>
          <a:prstGeom prst="rect">
            <a:avLst/>
          </a:prstGeom>
        </p:spPr>
        <p:txBody>
          <a:bodyPr/>
          <a:lstStyle/>
          <a:p>
            <a:pPr lvl="0"/>
            <a:r>
              <a:rPr lang="en-US"/>
              <a:t>Click to edit Master text styles</a:t>
            </a:r>
          </a:p>
        </p:txBody>
      </p:sp>
      <p:sp>
        <p:nvSpPr>
          <p:cNvPr id="11" name="Text Placeholder 10"/>
          <p:cNvSpPr>
            <a:spLocks noGrp="1"/>
          </p:cNvSpPr>
          <p:nvPr>
            <p:ph type="body" sz="quarter" idx="11"/>
          </p:nvPr>
        </p:nvSpPr>
        <p:spPr>
          <a:xfrm>
            <a:off x="3080653" y="3628947"/>
            <a:ext cx="6030690" cy="754063"/>
          </a:xfrm>
          <a:prstGeom prst="rect">
            <a:avLst/>
          </a:prstGeom>
        </p:spPr>
        <p:txBody>
          <a:bodyPr>
            <a:noAutofit/>
          </a:bodyPr>
          <a:lstStyle>
            <a:lvl1pPr algn="ctr">
              <a:lnSpc>
                <a:spcPct val="100000"/>
              </a:lnSpc>
              <a:spcBef>
                <a:spcPts val="600"/>
              </a:spcBef>
              <a:defRPr/>
            </a:lvl1pPr>
          </a:lstStyle>
          <a:p>
            <a:pPr lvl="0"/>
            <a:r>
              <a:rPr lang="en-US"/>
              <a:t>Click to edit Master text styles</a:t>
            </a:r>
          </a:p>
        </p:txBody>
      </p:sp>
      <p:sp>
        <p:nvSpPr>
          <p:cNvPr id="9" name="Text Placeholder 8"/>
          <p:cNvSpPr>
            <a:spLocks noGrp="1"/>
          </p:cNvSpPr>
          <p:nvPr>
            <p:ph type="body" sz="quarter" idx="13"/>
          </p:nvPr>
        </p:nvSpPr>
        <p:spPr>
          <a:xfrm>
            <a:off x="3524250" y="4489450"/>
            <a:ext cx="4860925" cy="1387475"/>
          </a:xfrm>
          <a:prstGeom prst="rect">
            <a:avLst/>
          </a:prstGeom>
        </p:spPr>
        <p:txBody>
          <a:bodyPr/>
          <a:lstStyle>
            <a:lvl1pPr algn="ctr">
              <a:lnSpc>
                <a:spcPct val="110000"/>
              </a:lnSpc>
              <a:spcBef>
                <a:spcPts val="600"/>
              </a:spcBef>
              <a:defRPr sz="1800">
                <a:latin typeface="+mn-lt"/>
              </a:defRPr>
            </a:lvl1pPr>
          </a:lstStyle>
          <a:p>
            <a:pPr lvl="0"/>
            <a:r>
              <a:rPr lang="en-US"/>
              <a:t>Click to edit Master text styles</a:t>
            </a:r>
          </a:p>
        </p:txBody>
      </p:sp>
      <p:sp>
        <p:nvSpPr>
          <p:cNvPr id="2" name="Date Placeholder 3">
            <a:extLst>
              <a:ext uri="{FF2B5EF4-FFF2-40B4-BE49-F238E27FC236}">
                <a16:creationId xmlns:a16="http://schemas.microsoft.com/office/drawing/2014/main" id="{078FDDC6-01D9-93C9-A51E-004D572E1E5B}"/>
              </a:ext>
            </a:extLst>
          </p:cNvPr>
          <p:cNvSpPr>
            <a:spLocks noGrp="1"/>
          </p:cNvSpPr>
          <p:nvPr>
            <p:ph type="dt" sz="half" idx="14"/>
          </p:nvPr>
        </p:nvSpPr>
        <p:spPr>
          <a:xfrm>
            <a:off x="309563" y="6356350"/>
            <a:ext cx="2743200" cy="365125"/>
          </a:xfrm>
        </p:spPr>
        <p:txBody>
          <a:bodyPr/>
          <a:lstStyle>
            <a:lvl1pPr algn="l">
              <a:defRPr sz="1100">
                <a:solidFill>
                  <a:schemeClr val="tx2"/>
                </a:solidFill>
              </a:defRPr>
            </a:lvl1pPr>
          </a:lstStyle>
          <a:p>
            <a:pPr>
              <a:defRPr/>
            </a:pPr>
            <a:fld id="{897C1181-18D9-444A-A46D-0B5CC9F8762A}" type="datetime1">
              <a:rPr lang="sv-SE"/>
              <a:pPr>
                <a:defRPr/>
              </a:pPr>
              <a:t>2025-05-09</a:t>
            </a:fld>
            <a:endParaRPr lang="en-SE"/>
          </a:p>
        </p:txBody>
      </p:sp>
    </p:spTree>
    <p:extLst>
      <p:ext uri="{BB962C8B-B14F-4D97-AF65-F5344CB8AC3E}">
        <p14:creationId xmlns:p14="http://schemas.microsoft.com/office/powerpoint/2010/main" val="3432845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_Timeline 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51663BC-5FF9-DA65-14B0-F72B3A434CB5}"/>
              </a:ext>
            </a:extLst>
          </p:cNvPr>
          <p:cNvCxnSpPr>
            <a:cxnSpLocks/>
          </p:cNvCxnSpPr>
          <p:nvPr userDrawn="1"/>
        </p:nvCxnSpPr>
        <p:spPr>
          <a:xfrm>
            <a:off x="2208213" y="4071938"/>
            <a:ext cx="759936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863C446F-E615-6ABC-85A8-A49D8FC006D2}"/>
              </a:ext>
            </a:extLst>
          </p:cNvPr>
          <p:cNvSpPr/>
          <p:nvPr userDrawn="1"/>
        </p:nvSpPr>
        <p:spPr>
          <a:xfrm>
            <a:off x="2093913" y="3956050"/>
            <a:ext cx="231775" cy="2317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4" name="Straight Connector 4">
            <a:extLst>
              <a:ext uri="{FF2B5EF4-FFF2-40B4-BE49-F238E27FC236}">
                <a16:creationId xmlns:a16="http://schemas.microsoft.com/office/drawing/2014/main" id="{DEC2BF5D-FC22-53BF-BDEB-7E0D898B2238}"/>
              </a:ext>
            </a:extLst>
          </p:cNvPr>
          <p:cNvCxnSpPr>
            <a:cxnSpLocks/>
          </p:cNvCxnSpPr>
          <p:nvPr userDrawn="1"/>
        </p:nvCxnSpPr>
        <p:spPr>
          <a:xfrm>
            <a:off x="2208213" y="3548063"/>
            <a:ext cx="0" cy="44608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Oval 6">
            <a:extLst>
              <a:ext uri="{FF2B5EF4-FFF2-40B4-BE49-F238E27FC236}">
                <a16:creationId xmlns:a16="http://schemas.microsoft.com/office/drawing/2014/main" id="{086F193E-A82B-3FCB-77D8-625A98B1D9DD}"/>
              </a:ext>
            </a:extLst>
          </p:cNvPr>
          <p:cNvSpPr/>
          <p:nvPr userDrawn="1"/>
        </p:nvSpPr>
        <p:spPr>
          <a:xfrm>
            <a:off x="5980113" y="3956050"/>
            <a:ext cx="231775" cy="2317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6" name="Straight Connector 7">
            <a:extLst>
              <a:ext uri="{FF2B5EF4-FFF2-40B4-BE49-F238E27FC236}">
                <a16:creationId xmlns:a16="http://schemas.microsoft.com/office/drawing/2014/main" id="{57ACAAC8-D585-414C-E259-75B56B44DDC4}"/>
              </a:ext>
            </a:extLst>
          </p:cNvPr>
          <p:cNvCxnSpPr>
            <a:cxnSpLocks/>
          </p:cNvCxnSpPr>
          <p:nvPr userDrawn="1"/>
        </p:nvCxnSpPr>
        <p:spPr>
          <a:xfrm>
            <a:off x="6086475" y="4071938"/>
            <a:ext cx="0" cy="4953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Oval 8">
            <a:extLst>
              <a:ext uri="{FF2B5EF4-FFF2-40B4-BE49-F238E27FC236}">
                <a16:creationId xmlns:a16="http://schemas.microsoft.com/office/drawing/2014/main" id="{AD71E668-6C00-1BE3-FFD6-15C4797BA34E}"/>
              </a:ext>
            </a:extLst>
          </p:cNvPr>
          <p:cNvSpPr/>
          <p:nvPr userDrawn="1"/>
        </p:nvSpPr>
        <p:spPr>
          <a:xfrm>
            <a:off x="9698038" y="3956050"/>
            <a:ext cx="230187" cy="2317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8" name="Straight Connector 9">
            <a:extLst>
              <a:ext uri="{FF2B5EF4-FFF2-40B4-BE49-F238E27FC236}">
                <a16:creationId xmlns:a16="http://schemas.microsoft.com/office/drawing/2014/main" id="{79F9CB87-0542-7720-A045-040A5CDC5334}"/>
              </a:ext>
            </a:extLst>
          </p:cNvPr>
          <p:cNvCxnSpPr>
            <a:cxnSpLocks/>
          </p:cNvCxnSpPr>
          <p:nvPr userDrawn="1"/>
        </p:nvCxnSpPr>
        <p:spPr>
          <a:xfrm>
            <a:off x="9807575" y="2828925"/>
            <a:ext cx="0" cy="116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37"/>
          <p:cNvSpPr>
            <a:spLocks noGrp="1"/>
          </p:cNvSpPr>
          <p:nvPr>
            <p:ph type="body" sz="quarter" idx="13"/>
          </p:nvPr>
        </p:nvSpPr>
        <p:spPr>
          <a:xfrm>
            <a:off x="408280" y="2383685"/>
            <a:ext cx="3630318" cy="1049500"/>
          </a:xfrm>
          <a:prstGeom prst="rect">
            <a:avLst/>
          </a:prstGeom>
        </p:spPr>
        <p:txBody>
          <a:bodyPr anchor="b">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39" name="Text Placeholder 37"/>
          <p:cNvSpPr>
            <a:spLocks noGrp="1"/>
          </p:cNvSpPr>
          <p:nvPr>
            <p:ph type="body" sz="quarter" idx="14"/>
          </p:nvPr>
        </p:nvSpPr>
        <p:spPr>
          <a:xfrm>
            <a:off x="4103877" y="4735976"/>
            <a:ext cx="3978448" cy="1118414"/>
          </a:xfrm>
          <a:prstGeom prst="rect">
            <a:avLst/>
          </a:prstGeom>
        </p:spPr>
        <p:txBody>
          <a:bodyPr>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40" name="Text Placeholder 37"/>
          <p:cNvSpPr>
            <a:spLocks noGrp="1"/>
          </p:cNvSpPr>
          <p:nvPr>
            <p:ph type="body" sz="quarter" idx="15"/>
          </p:nvPr>
        </p:nvSpPr>
        <p:spPr>
          <a:xfrm>
            <a:off x="7838767" y="1670645"/>
            <a:ext cx="3961201" cy="1049500"/>
          </a:xfrm>
          <a:prstGeom prst="rect">
            <a:avLst/>
          </a:prstGeom>
        </p:spPr>
        <p:txBody>
          <a:bodyPr anchor="b">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23" name="Text Placeholder 6"/>
          <p:cNvSpPr>
            <a:spLocks noGrp="1"/>
          </p:cNvSpPr>
          <p:nvPr>
            <p:ph type="body" sz="quarter" idx="18"/>
          </p:nvPr>
        </p:nvSpPr>
        <p:spPr>
          <a:xfrm>
            <a:off x="408281" y="409574"/>
            <a:ext cx="7740204" cy="1261071"/>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9" name="Slide Number Placeholder 5">
            <a:extLst>
              <a:ext uri="{FF2B5EF4-FFF2-40B4-BE49-F238E27FC236}">
                <a16:creationId xmlns:a16="http://schemas.microsoft.com/office/drawing/2014/main" id="{B633634A-3625-4547-9C1D-F239CA6AC2A7}"/>
              </a:ext>
            </a:extLst>
          </p:cNvPr>
          <p:cNvSpPr>
            <a:spLocks noGrp="1"/>
          </p:cNvSpPr>
          <p:nvPr>
            <p:ph type="sldNum" sz="quarter" idx="19"/>
          </p:nvPr>
        </p:nvSpPr>
        <p:spPr>
          <a:xfrm>
            <a:off x="9139238" y="6356350"/>
            <a:ext cx="2743200" cy="365125"/>
          </a:xfrm>
        </p:spPr>
        <p:txBody>
          <a:bodyPr/>
          <a:lstStyle>
            <a:lvl1pPr algn="r">
              <a:defRPr sz="1100">
                <a:solidFill>
                  <a:schemeClr val="tx2"/>
                </a:solidFill>
              </a:defRPr>
            </a:lvl1pPr>
          </a:lstStyle>
          <a:p>
            <a:pPr>
              <a:defRPr/>
            </a:pPr>
            <a:fld id="{7D54160B-B9CE-4AB4-A61B-5C55DDD06464}" type="slidenum">
              <a:rPr lang="sv-SE"/>
              <a:pPr>
                <a:defRPr/>
              </a:pPr>
              <a:t>‹Nr.›</a:t>
            </a:fld>
            <a:endParaRPr lang="sv-SE"/>
          </a:p>
        </p:txBody>
      </p:sp>
      <p:sp>
        <p:nvSpPr>
          <p:cNvPr id="10" name="Date Placeholder 3">
            <a:extLst>
              <a:ext uri="{FF2B5EF4-FFF2-40B4-BE49-F238E27FC236}">
                <a16:creationId xmlns:a16="http://schemas.microsoft.com/office/drawing/2014/main" id="{C56BCE8A-944D-DE5C-2DD6-EEB116C16CBD}"/>
              </a:ext>
            </a:extLst>
          </p:cNvPr>
          <p:cNvSpPr>
            <a:spLocks noGrp="1"/>
          </p:cNvSpPr>
          <p:nvPr>
            <p:ph type="dt" sz="half" idx="20"/>
          </p:nvPr>
        </p:nvSpPr>
        <p:spPr>
          <a:xfrm>
            <a:off x="309563" y="6356350"/>
            <a:ext cx="2743200" cy="365125"/>
          </a:xfrm>
        </p:spPr>
        <p:txBody>
          <a:bodyPr/>
          <a:lstStyle>
            <a:lvl1pPr algn="l">
              <a:defRPr sz="1100">
                <a:solidFill>
                  <a:schemeClr val="tx2"/>
                </a:solidFill>
              </a:defRPr>
            </a:lvl1pPr>
          </a:lstStyle>
          <a:p>
            <a:pPr>
              <a:defRPr/>
            </a:pPr>
            <a:fld id="{909285F7-2C20-434A-87DC-D7D2BBB8EE7C}" type="datetime1">
              <a:rPr lang="sv-SE"/>
              <a:pPr>
                <a:defRPr/>
              </a:pPr>
              <a:t>2025-05-09</a:t>
            </a:fld>
            <a:endParaRPr lang="en-SE"/>
          </a:p>
        </p:txBody>
      </p:sp>
    </p:spTree>
    <p:extLst>
      <p:ext uri="{BB962C8B-B14F-4D97-AF65-F5344CB8AC3E}">
        <p14:creationId xmlns:p14="http://schemas.microsoft.com/office/powerpoint/2010/main" val="37903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anim calcmode="lin" valueType="num">
                                      <p:cBhvr>
                                        <p:cTn id="9" dur="200" fill="hold"/>
                                        <p:tgtEl>
                                          <p:spTgt spid="3"/>
                                        </p:tgtEl>
                                        <p:attrNameLst>
                                          <p:attrName>style.rotation</p:attrName>
                                        </p:attrNameLst>
                                      </p:cBhvr>
                                      <p:tavLst>
                                        <p:tav tm="0">
                                          <p:val>
                                            <p:fltVal val="90"/>
                                          </p:val>
                                        </p:tav>
                                        <p:tav tm="100000">
                                          <p:val>
                                            <p:fltVal val="0"/>
                                          </p:val>
                                        </p:tav>
                                      </p:tavLst>
                                    </p:anim>
                                    <p:animEffect transition="in" filter="fade">
                                      <p:cBhvr>
                                        <p:cTn id="10" dur="200"/>
                                        <p:tgtEl>
                                          <p:spTgt spid="3"/>
                                        </p:tgtEl>
                                      </p:cBhvr>
                                    </p:animEffect>
                                  </p:childTnLst>
                                </p:cTn>
                              </p:par>
                              <p:par>
                                <p:cTn id="11" presetID="22" presetClass="entr" presetSubtype="8" fill="hold" nodeType="withEffect">
                                  <p:stCondLst>
                                    <p:cond delay="3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4"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 fill="hold"/>
                                        <p:tgtEl>
                                          <p:spTgt spid="5"/>
                                        </p:tgtEl>
                                        <p:attrNameLst>
                                          <p:attrName>ppt_w</p:attrName>
                                        </p:attrNameLst>
                                      </p:cBhvr>
                                      <p:tavLst>
                                        <p:tav tm="0">
                                          <p:val>
                                            <p:fltVal val="0"/>
                                          </p:val>
                                        </p:tav>
                                        <p:tav tm="100000">
                                          <p:val>
                                            <p:strVal val="#ppt_w"/>
                                          </p:val>
                                        </p:tav>
                                      </p:tavLst>
                                    </p:anim>
                                    <p:anim calcmode="lin" valueType="num">
                                      <p:cBhvr>
                                        <p:cTn id="22" dur="200" fill="hold"/>
                                        <p:tgtEl>
                                          <p:spTgt spid="5"/>
                                        </p:tgtEl>
                                        <p:attrNameLst>
                                          <p:attrName>ppt_h</p:attrName>
                                        </p:attrNameLst>
                                      </p:cBhvr>
                                      <p:tavLst>
                                        <p:tav tm="0">
                                          <p:val>
                                            <p:fltVal val="0"/>
                                          </p:val>
                                        </p:tav>
                                        <p:tav tm="100000">
                                          <p:val>
                                            <p:strVal val="#ppt_h"/>
                                          </p:val>
                                        </p:tav>
                                      </p:tavLst>
                                    </p:anim>
                                    <p:anim calcmode="lin" valueType="num">
                                      <p:cBhvr>
                                        <p:cTn id="23" dur="200" fill="hold"/>
                                        <p:tgtEl>
                                          <p:spTgt spid="5"/>
                                        </p:tgtEl>
                                        <p:attrNameLst>
                                          <p:attrName>style.rotation</p:attrName>
                                        </p:attrNameLst>
                                      </p:cBhvr>
                                      <p:tavLst>
                                        <p:tav tm="0">
                                          <p:val>
                                            <p:fltVal val="90"/>
                                          </p:val>
                                        </p:tav>
                                        <p:tav tm="100000">
                                          <p:val>
                                            <p:fltVal val="0"/>
                                          </p:val>
                                        </p:tav>
                                      </p:tavLst>
                                    </p:anim>
                                    <p:animEffect transition="in" filter="fade">
                                      <p:cBhvr>
                                        <p:cTn id="24" dur="200"/>
                                        <p:tgtEl>
                                          <p:spTgt spid="5"/>
                                        </p:tgtEl>
                                      </p:cBhvr>
                                    </p:animEffect>
                                  </p:childTnLst>
                                </p:cTn>
                              </p:par>
                              <p:par>
                                <p:cTn id="25" presetID="22" presetClass="entr" presetSubtype="1"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 fill="hold"/>
                                        <p:tgtEl>
                                          <p:spTgt spid="7"/>
                                        </p:tgtEl>
                                        <p:attrNameLst>
                                          <p:attrName>ppt_w</p:attrName>
                                        </p:attrNameLst>
                                      </p:cBhvr>
                                      <p:tavLst>
                                        <p:tav tm="0">
                                          <p:val>
                                            <p:fltVal val="0"/>
                                          </p:val>
                                        </p:tav>
                                        <p:tav tm="100000">
                                          <p:val>
                                            <p:strVal val="#ppt_w"/>
                                          </p:val>
                                        </p:tav>
                                      </p:tavLst>
                                    </p:anim>
                                    <p:anim calcmode="lin" valueType="num">
                                      <p:cBhvr>
                                        <p:cTn id="33" dur="200" fill="hold"/>
                                        <p:tgtEl>
                                          <p:spTgt spid="7"/>
                                        </p:tgtEl>
                                        <p:attrNameLst>
                                          <p:attrName>ppt_h</p:attrName>
                                        </p:attrNameLst>
                                      </p:cBhvr>
                                      <p:tavLst>
                                        <p:tav tm="0">
                                          <p:val>
                                            <p:fltVal val="0"/>
                                          </p:val>
                                        </p:tav>
                                        <p:tav tm="100000">
                                          <p:val>
                                            <p:strVal val="#ppt_h"/>
                                          </p:val>
                                        </p:tav>
                                      </p:tavLst>
                                    </p:anim>
                                    <p:anim calcmode="lin" valueType="num">
                                      <p:cBhvr>
                                        <p:cTn id="34" dur="200" fill="hold"/>
                                        <p:tgtEl>
                                          <p:spTgt spid="7"/>
                                        </p:tgtEl>
                                        <p:attrNameLst>
                                          <p:attrName>style.rotation</p:attrName>
                                        </p:attrNameLst>
                                      </p:cBhvr>
                                      <p:tavLst>
                                        <p:tav tm="0">
                                          <p:val>
                                            <p:fltVal val="90"/>
                                          </p:val>
                                        </p:tav>
                                        <p:tav tm="100000">
                                          <p:val>
                                            <p:fltVal val="0"/>
                                          </p:val>
                                        </p:tav>
                                      </p:tavLst>
                                    </p:anim>
                                    <p:animEffect transition="in" filter="fade">
                                      <p:cBhvr>
                                        <p:cTn id="35" dur="200"/>
                                        <p:tgtEl>
                                          <p:spTgt spid="7"/>
                                        </p:tgtEl>
                                      </p:cBhvr>
                                    </p:animEffect>
                                  </p:childTnLst>
                                </p:cTn>
                              </p:par>
                              <p:par>
                                <p:cTn id="36" presetID="22" presetClass="entr" presetSubtype="4" fill="hold" nodeType="withEffect">
                                  <p:stCondLst>
                                    <p:cond delay="3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_Timeline 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770B109-6CFD-F963-B226-20889599BD73}"/>
              </a:ext>
            </a:extLst>
          </p:cNvPr>
          <p:cNvCxnSpPr>
            <a:cxnSpLocks/>
          </p:cNvCxnSpPr>
          <p:nvPr userDrawn="1"/>
        </p:nvCxnSpPr>
        <p:spPr>
          <a:xfrm>
            <a:off x="1868488" y="4029075"/>
            <a:ext cx="828833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C4211F70-AB70-AACA-1B0E-4C226C982D3B}"/>
              </a:ext>
            </a:extLst>
          </p:cNvPr>
          <p:cNvSpPr/>
          <p:nvPr userDrawn="1"/>
        </p:nvSpPr>
        <p:spPr>
          <a:xfrm>
            <a:off x="1754188" y="3913188"/>
            <a:ext cx="231775" cy="2317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4" name="Straight Connector 4">
            <a:extLst>
              <a:ext uri="{FF2B5EF4-FFF2-40B4-BE49-F238E27FC236}">
                <a16:creationId xmlns:a16="http://schemas.microsoft.com/office/drawing/2014/main" id="{9E008323-9B5C-A345-2A15-BEF2D3AECE94}"/>
              </a:ext>
            </a:extLst>
          </p:cNvPr>
          <p:cNvCxnSpPr>
            <a:cxnSpLocks/>
          </p:cNvCxnSpPr>
          <p:nvPr userDrawn="1"/>
        </p:nvCxnSpPr>
        <p:spPr>
          <a:xfrm>
            <a:off x="1868488" y="3506788"/>
            <a:ext cx="0" cy="4445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Oval 6">
            <a:extLst>
              <a:ext uri="{FF2B5EF4-FFF2-40B4-BE49-F238E27FC236}">
                <a16:creationId xmlns:a16="http://schemas.microsoft.com/office/drawing/2014/main" id="{50BDA091-2F08-706F-F95C-D900574220F0}"/>
              </a:ext>
            </a:extLst>
          </p:cNvPr>
          <p:cNvSpPr/>
          <p:nvPr userDrawn="1"/>
        </p:nvSpPr>
        <p:spPr>
          <a:xfrm>
            <a:off x="4522788" y="3913188"/>
            <a:ext cx="231775" cy="2317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6" name="Straight Connector 7">
            <a:extLst>
              <a:ext uri="{FF2B5EF4-FFF2-40B4-BE49-F238E27FC236}">
                <a16:creationId xmlns:a16="http://schemas.microsoft.com/office/drawing/2014/main" id="{BA2BC958-61D7-2937-8D60-3442E3EF541E}"/>
              </a:ext>
            </a:extLst>
          </p:cNvPr>
          <p:cNvCxnSpPr>
            <a:cxnSpLocks/>
          </p:cNvCxnSpPr>
          <p:nvPr userDrawn="1"/>
        </p:nvCxnSpPr>
        <p:spPr>
          <a:xfrm>
            <a:off x="4632325" y="4029075"/>
            <a:ext cx="0" cy="4953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Oval 8">
            <a:extLst>
              <a:ext uri="{FF2B5EF4-FFF2-40B4-BE49-F238E27FC236}">
                <a16:creationId xmlns:a16="http://schemas.microsoft.com/office/drawing/2014/main" id="{6CB62F32-96E9-3CFE-FC43-429A05029D05}"/>
              </a:ext>
            </a:extLst>
          </p:cNvPr>
          <p:cNvSpPr/>
          <p:nvPr userDrawn="1"/>
        </p:nvSpPr>
        <p:spPr>
          <a:xfrm>
            <a:off x="7296150" y="3913188"/>
            <a:ext cx="231775" cy="2317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8" name="Straight Connector 9">
            <a:extLst>
              <a:ext uri="{FF2B5EF4-FFF2-40B4-BE49-F238E27FC236}">
                <a16:creationId xmlns:a16="http://schemas.microsoft.com/office/drawing/2014/main" id="{AF4AA9A5-A57B-6508-78DB-1AED000A1E40}"/>
              </a:ext>
            </a:extLst>
          </p:cNvPr>
          <p:cNvCxnSpPr>
            <a:cxnSpLocks/>
          </p:cNvCxnSpPr>
          <p:nvPr userDrawn="1"/>
        </p:nvCxnSpPr>
        <p:spPr>
          <a:xfrm>
            <a:off x="7405688" y="2786063"/>
            <a:ext cx="0" cy="11652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Oval 10">
            <a:extLst>
              <a:ext uri="{FF2B5EF4-FFF2-40B4-BE49-F238E27FC236}">
                <a16:creationId xmlns:a16="http://schemas.microsoft.com/office/drawing/2014/main" id="{08C7DAFE-4416-84DC-3342-491A2A4988FB}"/>
              </a:ext>
            </a:extLst>
          </p:cNvPr>
          <p:cNvSpPr/>
          <p:nvPr userDrawn="1"/>
        </p:nvSpPr>
        <p:spPr>
          <a:xfrm>
            <a:off x="10042525" y="3914775"/>
            <a:ext cx="231775" cy="23018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10" name="Straight Connector 11">
            <a:extLst>
              <a:ext uri="{FF2B5EF4-FFF2-40B4-BE49-F238E27FC236}">
                <a16:creationId xmlns:a16="http://schemas.microsoft.com/office/drawing/2014/main" id="{DB7E59BB-3270-D19B-07FF-191436321681}"/>
              </a:ext>
            </a:extLst>
          </p:cNvPr>
          <p:cNvCxnSpPr>
            <a:cxnSpLocks/>
          </p:cNvCxnSpPr>
          <p:nvPr userDrawn="1"/>
        </p:nvCxnSpPr>
        <p:spPr>
          <a:xfrm>
            <a:off x="10156825" y="3981450"/>
            <a:ext cx="0" cy="10556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 Placeholder 37"/>
          <p:cNvSpPr>
            <a:spLocks noGrp="1"/>
          </p:cNvSpPr>
          <p:nvPr>
            <p:ph type="body" sz="quarter" idx="13"/>
          </p:nvPr>
        </p:nvSpPr>
        <p:spPr>
          <a:xfrm>
            <a:off x="408281" y="2078219"/>
            <a:ext cx="2919984" cy="1327319"/>
          </a:xfrm>
          <a:prstGeom prst="rect">
            <a:avLst/>
          </a:prstGeom>
        </p:spPr>
        <p:txBody>
          <a:bodyPr anchor="b">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39" name="Text Placeholder 37"/>
          <p:cNvSpPr>
            <a:spLocks noGrp="1"/>
          </p:cNvSpPr>
          <p:nvPr>
            <p:ph type="body" sz="quarter" idx="14"/>
          </p:nvPr>
        </p:nvSpPr>
        <p:spPr>
          <a:xfrm>
            <a:off x="2642834" y="4700026"/>
            <a:ext cx="3978448" cy="1032497"/>
          </a:xfrm>
          <a:prstGeom prst="rect">
            <a:avLst/>
          </a:prstGeom>
        </p:spPr>
        <p:txBody>
          <a:bodyPr>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40" name="Text Placeholder 37"/>
          <p:cNvSpPr>
            <a:spLocks noGrp="1"/>
          </p:cNvSpPr>
          <p:nvPr>
            <p:ph type="body" sz="quarter" idx="15"/>
          </p:nvPr>
        </p:nvSpPr>
        <p:spPr>
          <a:xfrm>
            <a:off x="5416982" y="1670645"/>
            <a:ext cx="3978448" cy="990567"/>
          </a:xfrm>
          <a:prstGeom prst="rect">
            <a:avLst/>
          </a:prstGeom>
        </p:spPr>
        <p:txBody>
          <a:bodyPr anchor="b">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41" name="Text Placeholder 37"/>
          <p:cNvSpPr>
            <a:spLocks noGrp="1"/>
          </p:cNvSpPr>
          <p:nvPr>
            <p:ph type="body" sz="quarter" idx="16"/>
          </p:nvPr>
        </p:nvSpPr>
        <p:spPr>
          <a:xfrm>
            <a:off x="8596501" y="5172982"/>
            <a:ext cx="3121090" cy="1056855"/>
          </a:xfrm>
          <a:prstGeom prst="rect">
            <a:avLst/>
          </a:prstGeom>
        </p:spPr>
        <p:txBody>
          <a:bodyPr>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32" name="Text Placeholder 6"/>
          <p:cNvSpPr>
            <a:spLocks noGrp="1"/>
          </p:cNvSpPr>
          <p:nvPr>
            <p:ph type="body" sz="quarter" idx="18"/>
          </p:nvPr>
        </p:nvSpPr>
        <p:spPr>
          <a:xfrm>
            <a:off x="408281" y="409574"/>
            <a:ext cx="7740204" cy="1261071"/>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1" name="Slide Number Placeholder 5">
            <a:extLst>
              <a:ext uri="{FF2B5EF4-FFF2-40B4-BE49-F238E27FC236}">
                <a16:creationId xmlns:a16="http://schemas.microsoft.com/office/drawing/2014/main" id="{DE1CC929-61B7-94B7-8D03-2A19D17CB6DA}"/>
              </a:ext>
            </a:extLst>
          </p:cNvPr>
          <p:cNvSpPr>
            <a:spLocks noGrp="1"/>
          </p:cNvSpPr>
          <p:nvPr>
            <p:ph type="sldNum" sz="quarter" idx="19"/>
          </p:nvPr>
        </p:nvSpPr>
        <p:spPr>
          <a:xfrm>
            <a:off x="9139238" y="6356350"/>
            <a:ext cx="2743200" cy="365125"/>
          </a:xfrm>
        </p:spPr>
        <p:txBody>
          <a:bodyPr/>
          <a:lstStyle>
            <a:lvl1pPr algn="r">
              <a:defRPr sz="1100">
                <a:solidFill>
                  <a:schemeClr val="tx2"/>
                </a:solidFill>
              </a:defRPr>
            </a:lvl1pPr>
          </a:lstStyle>
          <a:p>
            <a:pPr>
              <a:defRPr/>
            </a:pPr>
            <a:fld id="{47ECF25F-FDC8-4D29-BB26-EE84FCF8AC99}" type="slidenum">
              <a:rPr lang="sv-SE"/>
              <a:pPr>
                <a:defRPr/>
              </a:pPr>
              <a:t>‹Nr.›</a:t>
            </a:fld>
            <a:endParaRPr lang="sv-SE"/>
          </a:p>
        </p:txBody>
      </p:sp>
      <p:sp>
        <p:nvSpPr>
          <p:cNvPr id="12" name="Date Placeholder 3">
            <a:extLst>
              <a:ext uri="{FF2B5EF4-FFF2-40B4-BE49-F238E27FC236}">
                <a16:creationId xmlns:a16="http://schemas.microsoft.com/office/drawing/2014/main" id="{B286A933-BEB3-57CD-2677-B72CB225CA1B}"/>
              </a:ext>
            </a:extLst>
          </p:cNvPr>
          <p:cNvSpPr>
            <a:spLocks noGrp="1"/>
          </p:cNvSpPr>
          <p:nvPr>
            <p:ph type="dt" sz="half" idx="20"/>
          </p:nvPr>
        </p:nvSpPr>
        <p:spPr>
          <a:xfrm>
            <a:off x="309563" y="6356350"/>
            <a:ext cx="2743200" cy="365125"/>
          </a:xfrm>
        </p:spPr>
        <p:txBody>
          <a:bodyPr/>
          <a:lstStyle>
            <a:lvl1pPr algn="l">
              <a:defRPr sz="1100">
                <a:solidFill>
                  <a:schemeClr val="tx2"/>
                </a:solidFill>
              </a:defRPr>
            </a:lvl1pPr>
          </a:lstStyle>
          <a:p>
            <a:pPr>
              <a:defRPr/>
            </a:pPr>
            <a:fld id="{4C512C40-0FB3-4E10-92F5-FFBE22E2AA5F}" type="datetime1">
              <a:rPr lang="sv-SE"/>
              <a:pPr>
                <a:defRPr/>
              </a:pPr>
              <a:t>2025-05-09</a:t>
            </a:fld>
            <a:endParaRPr lang="en-SE"/>
          </a:p>
        </p:txBody>
      </p:sp>
    </p:spTree>
    <p:extLst>
      <p:ext uri="{BB962C8B-B14F-4D97-AF65-F5344CB8AC3E}">
        <p14:creationId xmlns:p14="http://schemas.microsoft.com/office/powerpoint/2010/main" val="20193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anim calcmode="lin" valueType="num">
                                      <p:cBhvr>
                                        <p:cTn id="9" dur="200" fill="hold"/>
                                        <p:tgtEl>
                                          <p:spTgt spid="3"/>
                                        </p:tgtEl>
                                        <p:attrNameLst>
                                          <p:attrName>style.rotation</p:attrName>
                                        </p:attrNameLst>
                                      </p:cBhvr>
                                      <p:tavLst>
                                        <p:tav tm="0">
                                          <p:val>
                                            <p:fltVal val="90"/>
                                          </p:val>
                                        </p:tav>
                                        <p:tav tm="100000">
                                          <p:val>
                                            <p:fltVal val="0"/>
                                          </p:val>
                                        </p:tav>
                                      </p:tavLst>
                                    </p:anim>
                                    <p:animEffect transition="in" filter="fade">
                                      <p:cBhvr>
                                        <p:cTn id="10" dur="200"/>
                                        <p:tgtEl>
                                          <p:spTgt spid="3"/>
                                        </p:tgtEl>
                                      </p:cBhvr>
                                    </p:animEffect>
                                  </p:childTnLst>
                                </p:cTn>
                              </p:par>
                              <p:par>
                                <p:cTn id="11" presetID="22" presetClass="entr" presetSubtype="8" fill="hold" nodeType="withEffect">
                                  <p:stCondLst>
                                    <p:cond delay="3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4"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 fill="hold"/>
                                        <p:tgtEl>
                                          <p:spTgt spid="5"/>
                                        </p:tgtEl>
                                        <p:attrNameLst>
                                          <p:attrName>ppt_w</p:attrName>
                                        </p:attrNameLst>
                                      </p:cBhvr>
                                      <p:tavLst>
                                        <p:tav tm="0">
                                          <p:val>
                                            <p:fltVal val="0"/>
                                          </p:val>
                                        </p:tav>
                                        <p:tav tm="100000">
                                          <p:val>
                                            <p:strVal val="#ppt_w"/>
                                          </p:val>
                                        </p:tav>
                                      </p:tavLst>
                                    </p:anim>
                                    <p:anim calcmode="lin" valueType="num">
                                      <p:cBhvr>
                                        <p:cTn id="22" dur="200" fill="hold"/>
                                        <p:tgtEl>
                                          <p:spTgt spid="5"/>
                                        </p:tgtEl>
                                        <p:attrNameLst>
                                          <p:attrName>ppt_h</p:attrName>
                                        </p:attrNameLst>
                                      </p:cBhvr>
                                      <p:tavLst>
                                        <p:tav tm="0">
                                          <p:val>
                                            <p:fltVal val="0"/>
                                          </p:val>
                                        </p:tav>
                                        <p:tav tm="100000">
                                          <p:val>
                                            <p:strVal val="#ppt_h"/>
                                          </p:val>
                                        </p:tav>
                                      </p:tavLst>
                                    </p:anim>
                                    <p:anim calcmode="lin" valueType="num">
                                      <p:cBhvr>
                                        <p:cTn id="23" dur="200" fill="hold"/>
                                        <p:tgtEl>
                                          <p:spTgt spid="5"/>
                                        </p:tgtEl>
                                        <p:attrNameLst>
                                          <p:attrName>style.rotation</p:attrName>
                                        </p:attrNameLst>
                                      </p:cBhvr>
                                      <p:tavLst>
                                        <p:tav tm="0">
                                          <p:val>
                                            <p:fltVal val="90"/>
                                          </p:val>
                                        </p:tav>
                                        <p:tav tm="100000">
                                          <p:val>
                                            <p:fltVal val="0"/>
                                          </p:val>
                                        </p:tav>
                                      </p:tavLst>
                                    </p:anim>
                                    <p:animEffect transition="in" filter="fade">
                                      <p:cBhvr>
                                        <p:cTn id="24" dur="200"/>
                                        <p:tgtEl>
                                          <p:spTgt spid="5"/>
                                        </p:tgtEl>
                                      </p:cBhvr>
                                    </p:animEffect>
                                  </p:childTnLst>
                                </p:cTn>
                              </p:par>
                              <p:par>
                                <p:cTn id="25" presetID="22" presetClass="entr" presetSubtype="1"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 fill="hold"/>
                                        <p:tgtEl>
                                          <p:spTgt spid="7"/>
                                        </p:tgtEl>
                                        <p:attrNameLst>
                                          <p:attrName>ppt_w</p:attrName>
                                        </p:attrNameLst>
                                      </p:cBhvr>
                                      <p:tavLst>
                                        <p:tav tm="0">
                                          <p:val>
                                            <p:fltVal val="0"/>
                                          </p:val>
                                        </p:tav>
                                        <p:tav tm="100000">
                                          <p:val>
                                            <p:strVal val="#ppt_w"/>
                                          </p:val>
                                        </p:tav>
                                      </p:tavLst>
                                    </p:anim>
                                    <p:anim calcmode="lin" valueType="num">
                                      <p:cBhvr>
                                        <p:cTn id="33" dur="200" fill="hold"/>
                                        <p:tgtEl>
                                          <p:spTgt spid="7"/>
                                        </p:tgtEl>
                                        <p:attrNameLst>
                                          <p:attrName>ppt_h</p:attrName>
                                        </p:attrNameLst>
                                      </p:cBhvr>
                                      <p:tavLst>
                                        <p:tav tm="0">
                                          <p:val>
                                            <p:fltVal val="0"/>
                                          </p:val>
                                        </p:tav>
                                        <p:tav tm="100000">
                                          <p:val>
                                            <p:strVal val="#ppt_h"/>
                                          </p:val>
                                        </p:tav>
                                      </p:tavLst>
                                    </p:anim>
                                    <p:anim calcmode="lin" valueType="num">
                                      <p:cBhvr>
                                        <p:cTn id="34" dur="200" fill="hold"/>
                                        <p:tgtEl>
                                          <p:spTgt spid="7"/>
                                        </p:tgtEl>
                                        <p:attrNameLst>
                                          <p:attrName>style.rotation</p:attrName>
                                        </p:attrNameLst>
                                      </p:cBhvr>
                                      <p:tavLst>
                                        <p:tav tm="0">
                                          <p:val>
                                            <p:fltVal val="90"/>
                                          </p:val>
                                        </p:tav>
                                        <p:tav tm="100000">
                                          <p:val>
                                            <p:fltVal val="0"/>
                                          </p:val>
                                        </p:tav>
                                      </p:tavLst>
                                    </p:anim>
                                    <p:animEffect transition="in" filter="fade">
                                      <p:cBhvr>
                                        <p:cTn id="35" dur="200"/>
                                        <p:tgtEl>
                                          <p:spTgt spid="7"/>
                                        </p:tgtEl>
                                      </p:cBhvr>
                                    </p:animEffect>
                                  </p:childTnLst>
                                </p:cTn>
                              </p:par>
                              <p:par>
                                <p:cTn id="36" presetID="22" presetClass="entr" presetSubtype="4" fill="hold" nodeType="withEffect">
                                  <p:stCondLst>
                                    <p:cond delay="3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3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200" fill="hold"/>
                                        <p:tgtEl>
                                          <p:spTgt spid="9"/>
                                        </p:tgtEl>
                                        <p:attrNameLst>
                                          <p:attrName>ppt_w</p:attrName>
                                        </p:attrNameLst>
                                      </p:cBhvr>
                                      <p:tavLst>
                                        <p:tav tm="0">
                                          <p:val>
                                            <p:fltVal val="0"/>
                                          </p:val>
                                        </p:tav>
                                        <p:tav tm="100000">
                                          <p:val>
                                            <p:strVal val="#ppt_w"/>
                                          </p:val>
                                        </p:tav>
                                      </p:tavLst>
                                    </p:anim>
                                    <p:anim calcmode="lin" valueType="num">
                                      <p:cBhvr>
                                        <p:cTn id="44" dur="200" fill="hold"/>
                                        <p:tgtEl>
                                          <p:spTgt spid="9"/>
                                        </p:tgtEl>
                                        <p:attrNameLst>
                                          <p:attrName>ppt_h</p:attrName>
                                        </p:attrNameLst>
                                      </p:cBhvr>
                                      <p:tavLst>
                                        <p:tav tm="0">
                                          <p:val>
                                            <p:fltVal val="0"/>
                                          </p:val>
                                        </p:tav>
                                        <p:tav tm="100000">
                                          <p:val>
                                            <p:strVal val="#ppt_h"/>
                                          </p:val>
                                        </p:tav>
                                      </p:tavLst>
                                    </p:anim>
                                    <p:anim calcmode="lin" valueType="num">
                                      <p:cBhvr>
                                        <p:cTn id="45" dur="200" fill="hold"/>
                                        <p:tgtEl>
                                          <p:spTgt spid="9"/>
                                        </p:tgtEl>
                                        <p:attrNameLst>
                                          <p:attrName>style.rotation</p:attrName>
                                        </p:attrNameLst>
                                      </p:cBhvr>
                                      <p:tavLst>
                                        <p:tav tm="0">
                                          <p:val>
                                            <p:fltVal val="90"/>
                                          </p:val>
                                        </p:tav>
                                        <p:tav tm="100000">
                                          <p:val>
                                            <p:fltVal val="0"/>
                                          </p:val>
                                        </p:tav>
                                      </p:tavLst>
                                    </p:anim>
                                    <p:animEffect transition="in" filter="fade">
                                      <p:cBhvr>
                                        <p:cTn id="46" dur="200"/>
                                        <p:tgtEl>
                                          <p:spTgt spid="9"/>
                                        </p:tgtEl>
                                      </p:cBhvr>
                                    </p:animEffect>
                                  </p:childTnLst>
                                </p:cTn>
                              </p:par>
                              <p:par>
                                <p:cTn id="47" presetID="22" presetClass="entr" presetSubtype="1" fill="hold" nodeType="withEffect">
                                  <p:stCondLst>
                                    <p:cond delay="30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_Timeline 5">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FD7AD7-C8B8-FA1B-9C72-A928027F2366}"/>
              </a:ext>
            </a:extLst>
          </p:cNvPr>
          <p:cNvCxnSpPr>
            <a:cxnSpLocks/>
          </p:cNvCxnSpPr>
          <p:nvPr userDrawn="1"/>
        </p:nvCxnSpPr>
        <p:spPr>
          <a:xfrm>
            <a:off x="1825625" y="4035425"/>
            <a:ext cx="839946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251E729A-3B57-A8E6-BFA8-781939F59828}"/>
              </a:ext>
            </a:extLst>
          </p:cNvPr>
          <p:cNvSpPr/>
          <p:nvPr userDrawn="1"/>
        </p:nvSpPr>
        <p:spPr>
          <a:xfrm>
            <a:off x="1711325" y="3919538"/>
            <a:ext cx="230188" cy="23018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4" name="Straight Connector 4">
            <a:extLst>
              <a:ext uri="{FF2B5EF4-FFF2-40B4-BE49-F238E27FC236}">
                <a16:creationId xmlns:a16="http://schemas.microsoft.com/office/drawing/2014/main" id="{984D3C89-649F-3492-EFD9-7C46C7E356D9}"/>
              </a:ext>
            </a:extLst>
          </p:cNvPr>
          <p:cNvCxnSpPr>
            <a:cxnSpLocks/>
          </p:cNvCxnSpPr>
          <p:nvPr userDrawn="1"/>
        </p:nvCxnSpPr>
        <p:spPr>
          <a:xfrm>
            <a:off x="1825625" y="3511550"/>
            <a:ext cx="0" cy="44608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Oval 6">
            <a:extLst>
              <a:ext uri="{FF2B5EF4-FFF2-40B4-BE49-F238E27FC236}">
                <a16:creationId xmlns:a16="http://schemas.microsoft.com/office/drawing/2014/main" id="{4E8227EA-2D26-8AEF-4E16-A2E087FF9D5D}"/>
              </a:ext>
            </a:extLst>
          </p:cNvPr>
          <p:cNvSpPr/>
          <p:nvPr userDrawn="1"/>
        </p:nvSpPr>
        <p:spPr>
          <a:xfrm>
            <a:off x="3822700" y="3919538"/>
            <a:ext cx="231775" cy="23018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6" name="Straight Connector 7">
            <a:extLst>
              <a:ext uri="{FF2B5EF4-FFF2-40B4-BE49-F238E27FC236}">
                <a16:creationId xmlns:a16="http://schemas.microsoft.com/office/drawing/2014/main" id="{7A5B9986-D190-00FF-9AA0-7E34A39AE90C}"/>
              </a:ext>
            </a:extLst>
          </p:cNvPr>
          <p:cNvCxnSpPr>
            <a:cxnSpLocks/>
          </p:cNvCxnSpPr>
          <p:nvPr userDrawn="1"/>
        </p:nvCxnSpPr>
        <p:spPr>
          <a:xfrm>
            <a:off x="3930650" y="3976688"/>
            <a:ext cx="0" cy="4953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8">
            <a:extLst>
              <a:ext uri="{FF2B5EF4-FFF2-40B4-BE49-F238E27FC236}">
                <a16:creationId xmlns:a16="http://schemas.microsoft.com/office/drawing/2014/main" id="{084E76A9-A1D1-7B00-AFD1-C4102127A526}"/>
              </a:ext>
            </a:extLst>
          </p:cNvPr>
          <p:cNvSpPr/>
          <p:nvPr userDrawn="1"/>
        </p:nvSpPr>
        <p:spPr>
          <a:xfrm>
            <a:off x="5919788" y="3919538"/>
            <a:ext cx="230187" cy="23018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8" name="Straight Connector 9">
            <a:extLst>
              <a:ext uri="{FF2B5EF4-FFF2-40B4-BE49-F238E27FC236}">
                <a16:creationId xmlns:a16="http://schemas.microsoft.com/office/drawing/2014/main" id="{1222970B-E951-C8B6-6594-AC63481696DE}"/>
              </a:ext>
            </a:extLst>
          </p:cNvPr>
          <p:cNvCxnSpPr>
            <a:cxnSpLocks/>
          </p:cNvCxnSpPr>
          <p:nvPr userDrawn="1"/>
        </p:nvCxnSpPr>
        <p:spPr>
          <a:xfrm>
            <a:off x="6032500" y="2790825"/>
            <a:ext cx="0" cy="116681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Oval 10">
            <a:extLst>
              <a:ext uri="{FF2B5EF4-FFF2-40B4-BE49-F238E27FC236}">
                <a16:creationId xmlns:a16="http://schemas.microsoft.com/office/drawing/2014/main" id="{B623051C-5A3B-704C-DDA1-25F26EEA1D7E}"/>
              </a:ext>
            </a:extLst>
          </p:cNvPr>
          <p:cNvSpPr/>
          <p:nvPr userDrawn="1"/>
        </p:nvSpPr>
        <p:spPr>
          <a:xfrm>
            <a:off x="8034338" y="3914775"/>
            <a:ext cx="230187" cy="23018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10" name="Straight Connector 11">
            <a:extLst>
              <a:ext uri="{FF2B5EF4-FFF2-40B4-BE49-F238E27FC236}">
                <a16:creationId xmlns:a16="http://schemas.microsoft.com/office/drawing/2014/main" id="{089CE314-3C7F-E22E-22CE-BF6A6934F008}"/>
              </a:ext>
            </a:extLst>
          </p:cNvPr>
          <p:cNvCxnSpPr>
            <a:cxnSpLocks/>
          </p:cNvCxnSpPr>
          <p:nvPr userDrawn="1"/>
        </p:nvCxnSpPr>
        <p:spPr>
          <a:xfrm>
            <a:off x="8153400" y="3971925"/>
            <a:ext cx="0" cy="113823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2">
            <a:extLst>
              <a:ext uri="{FF2B5EF4-FFF2-40B4-BE49-F238E27FC236}">
                <a16:creationId xmlns:a16="http://schemas.microsoft.com/office/drawing/2014/main" id="{E3D4799A-4EE8-396B-4F79-C8AC9A2B14CD}"/>
              </a:ext>
            </a:extLst>
          </p:cNvPr>
          <p:cNvSpPr/>
          <p:nvPr userDrawn="1"/>
        </p:nvSpPr>
        <p:spPr>
          <a:xfrm>
            <a:off x="10110788" y="3919538"/>
            <a:ext cx="230187" cy="23177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cxnSp>
        <p:nvCxnSpPr>
          <p:cNvPr id="12" name="Straight Connector 13">
            <a:extLst>
              <a:ext uri="{FF2B5EF4-FFF2-40B4-BE49-F238E27FC236}">
                <a16:creationId xmlns:a16="http://schemas.microsoft.com/office/drawing/2014/main" id="{41157D8B-AD9A-F13B-8FDC-67B7CE6671F1}"/>
              </a:ext>
            </a:extLst>
          </p:cNvPr>
          <p:cNvCxnSpPr>
            <a:cxnSpLocks/>
          </p:cNvCxnSpPr>
          <p:nvPr userDrawn="1"/>
        </p:nvCxnSpPr>
        <p:spPr>
          <a:xfrm>
            <a:off x="10225088" y="3403600"/>
            <a:ext cx="0" cy="55403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Text Placeholder 37"/>
          <p:cNvSpPr>
            <a:spLocks noGrp="1"/>
          </p:cNvSpPr>
          <p:nvPr>
            <p:ph type="body" sz="quarter" idx="13"/>
          </p:nvPr>
        </p:nvSpPr>
        <p:spPr>
          <a:xfrm>
            <a:off x="408281" y="2149559"/>
            <a:ext cx="2833436" cy="1261071"/>
          </a:xfrm>
          <a:prstGeom prst="rect">
            <a:avLst/>
          </a:prstGeom>
        </p:spPr>
        <p:txBody>
          <a:bodyPr anchor="b">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39" name="Text Placeholder 37"/>
          <p:cNvSpPr>
            <a:spLocks noGrp="1"/>
          </p:cNvSpPr>
          <p:nvPr>
            <p:ph type="body" sz="quarter" idx="14"/>
          </p:nvPr>
        </p:nvSpPr>
        <p:spPr>
          <a:xfrm>
            <a:off x="1944846" y="4540717"/>
            <a:ext cx="3978448" cy="978011"/>
          </a:xfrm>
          <a:prstGeom prst="rect">
            <a:avLst/>
          </a:prstGeom>
        </p:spPr>
        <p:txBody>
          <a:bodyPr>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40" name="Text Placeholder 37"/>
          <p:cNvSpPr>
            <a:spLocks noGrp="1"/>
          </p:cNvSpPr>
          <p:nvPr>
            <p:ph type="body" sz="quarter" idx="15"/>
          </p:nvPr>
        </p:nvSpPr>
        <p:spPr>
          <a:xfrm>
            <a:off x="4040823" y="1713929"/>
            <a:ext cx="3978448" cy="952375"/>
          </a:xfrm>
          <a:prstGeom prst="rect">
            <a:avLst/>
          </a:prstGeom>
        </p:spPr>
        <p:txBody>
          <a:bodyPr anchor="b">
            <a:noAutofit/>
          </a:bodyPr>
          <a:lstStyle>
            <a:lvl1pPr marL="0" indent="0" algn="ctr">
              <a:lnSpc>
                <a:spcPct val="110000"/>
              </a:lnSpc>
              <a:spcBef>
                <a:spcPts val="600"/>
              </a:spcBef>
              <a:buNone/>
              <a:defRPr sz="1800">
                <a:solidFill>
                  <a:schemeClr val="bg1"/>
                </a:solidFill>
                <a:latin typeface="+mn-lt"/>
              </a:defRPr>
            </a:lvl1pPr>
          </a:lstStyle>
          <a:p>
            <a:pPr lvl="0"/>
            <a:r>
              <a:rPr lang="en-US"/>
              <a:t>Click to edit Master text styles</a:t>
            </a:r>
          </a:p>
        </p:txBody>
      </p:sp>
      <p:sp>
        <p:nvSpPr>
          <p:cNvPr id="41" name="Text Placeholder 37"/>
          <p:cNvSpPr>
            <a:spLocks noGrp="1"/>
          </p:cNvSpPr>
          <p:nvPr>
            <p:ph type="body" sz="quarter" idx="16"/>
          </p:nvPr>
        </p:nvSpPr>
        <p:spPr>
          <a:xfrm>
            <a:off x="8738421" y="2366694"/>
            <a:ext cx="2972310" cy="952375"/>
          </a:xfrm>
          <a:prstGeom prst="rect">
            <a:avLst/>
          </a:prstGeom>
        </p:spPr>
        <p:txBody>
          <a:bodyPr anchor="b">
            <a:noAutofit/>
          </a:bodyPr>
          <a:lstStyle>
            <a:lvl1pPr marL="0" indent="0" algn="ctr">
              <a:lnSpc>
                <a:spcPct val="110000"/>
              </a:lnSpc>
              <a:spcBef>
                <a:spcPts val="600"/>
              </a:spcBef>
              <a:buNone/>
              <a:defRPr sz="1800" baseline="0">
                <a:solidFill>
                  <a:schemeClr val="bg1"/>
                </a:solidFill>
                <a:latin typeface="+mn-lt"/>
              </a:defRPr>
            </a:lvl1pPr>
          </a:lstStyle>
          <a:p>
            <a:pPr lvl="0"/>
            <a:r>
              <a:rPr lang="en-US"/>
              <a:t>Click to edit Master text styles</a:t>
            </a:r>
          </a:p>
        </p:txBody>
      </p:sp>
      <p:sp>
        <p:nvSpPr>
          <p:cNvPr id="42" name="Text Placeholder 37"/>
          <p:cNvSpPr>
            <a:spLocks noGrp="1"/>
          </p:cNvSpPr>
          <p:nvPr>
            <p:ph type="body" sz="quarter" idx="17"/>
          </p:nvPr>
        </p:nvSpPr>
        <p:spPr>
          <a:xfrm>
            <a:off x="6159261" y="5225386"/>
            <a:ext cx="3978448" cy="841004"/>
          </a:xfrm>
          <a:prstGeom prst="rect">
            <a:avLst/>
          </a:prstGeom>
        </p:spPr>
        <p:txBody>
          <a:bodyPr>
            <a:noAutofit/>
          </a:bodyPr>
          <a:lstStyle>
            <a:lvl1pPr marL="0" marR="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sz="1800">
                <a:solidFill>
                  <a:schemeClr val="bg1"/>
                </a:solidFill>
                <a:latin typeface="+mn-lt"/>
              </a:defRPr>
            </a:lvl1pPr>
          </a:lstStyle>
          <a:p>
            <a:pPr lvl="0"/>
            <a:r>
              <a:rPr lang="en-US"/>
              <a:t>Click to edit Master text styles</a:t>
            </a:r>
          </a:p>
        </p:txBody>
      </p:sp>
      <p:sp>
        <p:nvSpPr>
          <p:cNvPr id="57" name="Text Placeholder 6"/>
          <p:cNvSpPr>
            <a:spLocks noGrp="1"/>
          </p:cNvSpPr>
          <p:nvPr>
            <p:ph type="body" sz="quarter" idx="18"/>
          </p:nvPr>
        </p:nvSpPr>
        <p:spPr>
          <a:xfrm>
            <a:off x="408281" y="409574"/>
            <a:ext cx="7740204" cy="1261071"/>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87B7B7B6-72AF-CD5B-3489-4518A880ABD1}"/>
              </a:ext>
            </a:extLst>
          </p:cNvPr>
          <p:cNvSpPr>
            <a:spLocks noGrp="1"/>
          </p:cNvSpPr>
          <p:nvPr>
            <p:ph type="sldNum" sz="quarter" idx="19"/>
          </p:nvPr>
        </p:nvSpPr>
        <p:spPr>
          <a:xfrm>
            <a:off x="9139238" y="6356350"/>
            <a:ext cx="2743200" cy="365125"/>
          </a:xfrm>
        </p:spPr>
        <p:txBody>
          <a:bodyPr/>
          <a:lstStyle>
            <a:lvl1pPr algn="r">
              <a:defRPr sz="1100">
                <a:solidFill>
                  <a:schemeClr val="tx2"/>
                </a:solidFill>
              </a:defRPr>
            </a:lvl1pPr>
          </a:lstStyle>
          <a:p>
            <a:pPr>
              <a:defRPr/>
            </a:pPr>
            <a:fld id="{1E61F853-089C-45D1-B751-D7239F0F7A7E}" type="slidenum">
              <a:rPr lang="sv-SE"/>
              <a:pPr>
                <a:defRPr/>
              </a:pPr>
              <a:t>‹Nr.›</a:t>
            </a:fld>
            <a:endParaRPr lang="sv-SE"/>
          </a:p>
        </p:txBody>
      </p:sp>
      <p:sp>
        <p:nvSpPr>
          <p:cNvPr id="14" name="Date Placeholder 3">
            <a:extLst>
              <a:ext uri="{FF2B5EF4-FFF2-40B4-BE49-F238E27FC236}">
                <a16:creationId xmlns:a16="http://schemas.microsoft.com/office/drawing/2014/main" id="{0488ADAB-F1F8-5689-6B40-865D7FBBF7B5}"/>
              </a:ext>
            </a:extLst>
          </p:cNvPr>
          <p:cNvSpPr>
            <a:spLocks noGrp="1"/>
          </p:cNvSpPr>
          <p:nvPr>
            <p:ph type="dt" sz="half" idx="20"/>
          </p:nvPr>
        </p:nvSpPr>
        <p:spPr>
          <a:xfrm>
            <a:off x="309563" y="6356350"/>
            <a:ext cx="2743200" cy="365125"/>
          </a:xfrm>
        </p:spPr>
        <p:txBody>
          <a:bodyPr/>
          <a:lstStyle>
            <a:lvl1pPr algn="l">
              <a:defRPr sz="1100">
                <a:solidFill>
                  <a:schemeClr val="tx2"/>
                </a:solidFill>
              </a:defRPr>
            </a:lvl1pPr>
          </a:lstStyle>
          <a:p>
            <a:pPr>
              <a:defRPr/>
            </a:pPr>
            <a:fld id="{857B1A5E-37D0-44FE-948F-516C7086F729}" type="datetime1">
              <a:rPr lang="sv-SE"/>
              <a:pPr>
                <a:defRPr/>
              </a:pPr>
              <a:t>2025-05-09</a:t>
            </a:fld>
            <a:endParaRPr lang="en-SE"/>
          </a:p>
        </p:txBody>
      </p:sp>
    </p:spTree>
    <p:extLst>
      <p:ext uri="{BB962C8B-B14F-4D97-AF65-F5344CB8AC3E}">
        <p14:creationId xmlns:p14="http://schemas.microsoft.com/office/powerpoint/2010/main" val="27532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anim calcmode="lin" valueType="num">
                                      <p:cBhvr>
                                        <p:cTn id="9" dur="200" fill="hold"/>
                                        <p:tgtEl>
                                          <p:spTgt spid="3"/>
                                        </p:tgtEl>
                                        <p:attrNameLst>
                                          <p:attrName>style.rotation</p:attrName>
                                        </p:attrNameLst>
                                      </p:cBhvr>
                                      <p:tavLst>
                                        <p:tav tm="0">
                                          <p:val>
                                            <p:fltVal val="90"/>
                                          </p:val>
                                        </p:tav>
                                        <p:tav tm="100000">
                                          <p:val>
                                            <p:fltVal val="0"/>
                                          </p:val>
                                        </p:tav>
                                      </p:tavLst>
                                    </p:anim>
                                    <p:animEffect transition="in" filter="fade">
                                      <p:cBhvr>
                                        <p:cTn id="10" dur="200"/>
                                        <p:tgtEl>
                                          <p:spTgt spid="3"/>
                                        </p:tgtEl>
                                      </p:cBhvr>
                                    </p:animEffect>
                                  </p:childTnLst>
                                </p:cTn>
                              </p:par>
                              <p:par>
                                <p:cTn id="11" presetID="22" presetClass="entr" presetSubtype="8" fill="hold" nodeType="withEffect">
                                  <p:stCondLst>
                                    <p:cond delay="3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4"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 fill="hold"/>
                                        <p:tgtEl>
                                          <p:spTgt spid="5"/>
                                        </p:tgtEl>
                                        <p:attrNameLst>
                                          <p:attrName>ppt_w</p:attrName>
                                        </p:attrNameLst>
                                      </p:cBhvr>
                                      <p:tavLst>
                                        <p:tav tm="0">
                                          <p:val>
                                            <p:fltVal val="0"/>
                                          </p:val>
                                        </p:tav>
                                        <p:tav tm="100000">
                                          <p:val>
                                            <p:strVal val="#ppt_w"/>
                                          </p:val>
                                        </p:tav>
                                      </p:tavLst>
                                    </p:anim>
                                    <p:anim calcmode="lin" valueType="num">
                                      <p:cBhvr>
                                        <p:cTn id="22" dur="200" fill="hold"/>
                                        <p:tgtEl>
                                          <p:spTgt spid="5"/>
                                        </p:tgtEl>
                                        <p:attrNameLst>
                                          <p:attrName>ppt_h</p:attrName>
                                        </p:attrNameLst>
                                      </p:cBhvr>
                                      <p:tavLst>
                                        <p:tav tm="0">
                                          <p:val>
                                            <p:fltVal val="0"/>
                                          </p:val>
                                        </p:tav>
                                        <p:tav tm="100000">
                                          <p:val>
                                            <p:strVal val="#ppt_h"/>
                                          </p:val>
                                        </p:tav>
                                      </p:tavLst>
                                    </p:anim>
                                    <p:anim calcmode="lin" valueType="num">
                                      <p:cBhvr>
                                        <p:cTn id="23" dur="200" fill="hold"/>
                                        <p:tgtEl>
                                          <p:spTgt spid="5"/>
                                        </p:tgtEl>
                                        <p:attrNameLst>
                                          <p:attrName>style.rotation</p:attrName>
                                        </p:attrNameLst>
                                      </p:cBhvr>
                                      <p:tavLst>
                                        <p:tav tm="0">
                                          <p:val>
                                            <p:fltVal val="90"/>
                                          </p:val>
                                        </p:tav>
                                        <p:tav tm="100000">
                                          <p:val>
                                            <p:fltVal val="0"/>
                                          </p:val>
                                        </p:tav>
                                      </p:tavLst>
                                    </p:anim>
                                    <p:animEffect transition="in" filter="fade">
                                      <p:cBhvr>
                                        <p:cTn id="24" dur="200"/>
                                        <p:tgtEl>
                                          <p:spTgt spid="5"/>
                                        </p:tgtEl>
                                      </p:cBhvr>
                                    </p:animEffect>
                                  </p:childTnLst>
                                </p:cTn>
                              </p:par>
                              <p:par>
                                <p:cTn id="25" presetID="22" presetClass="entr" presetSubtype="1"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 fill="hold"/>
                                        <p:tgtEl>
                                          <p:spTgt spid="7"/>
                                        </p:tgtEl>
                                        <p:attrNameLst>
                                          <p:attrName>ppt_w</p:attrName>
                                        </p:attrNameLst>
                                      </p:cBhvr>
                                      <p:tavLst>
                                        <p:tav tm="0">
                                          <p:val>
                                            <p:fltVal val="0"/>
                                          </p:val>
                                        </p:tav>
                                        <p:tav tm="100000">
                                          <p:val>
                                            <p:strVal val="#ppt_w"/>
                                          </p:val>
                                        </p:tav>
                                      </p:tavLst>
                                    </p:anim>
                                    <p:anim calcmode="lin" valueType="num">
                                      <p:cBhvr>
                                        <p:cTn id="33" dur="200" fill="hold"/>
                                        <p:tgtEl>
                                          <p:spTgt spid="7"/>
                                        </p:tgtEl>
                                        <p:attrNameLst>
                                          <p:attrName>ppt_h</p:attrName>
                                        </p:attrNameLst>
                                      </p:cBhvr>
                                      <p:tavLst>
                                        <p:tav tm="0">
                                          <p:val>
                                            <p:fltVal val="0"/>
                                          </p:val>
                                        </p:tav>
                                        <p:tav tm="100000">
                                          <p:val>
                                            <p:strVal val="#ppt_h"/>
                                          </p:val>
                                        </p:tav>
                                      </p:tavLst>
                                    </p:anim>
                                    <p:anim calcmode="lin" valueType="num">
                                      <p:cBhvr>
                                        <p:cTn id="34" dur="200" fill="hold"/>
                                        <p:tgtEl>
                                          <p:spTgt spid="7"/>
                                        </p:tgtEl>
                                        <p:attrNameLst>
                                          <p:attrName>style.rotation</p:attrName>
                                        </p:attrNameLst>
                                      </p:cBhvr>
                                      <p:tavLst>
                                        <p:tav tm="0">
                                          <p:val>
                                            <p:fltVal val="90"/>
                                          </p:val>
                                        </p:tav>
                                        <p:tav tm="100000">
                                          <p:val>
                                            <p:fltVal val="0"/>
                                          </p:val>
                                        </p:tav>
                                      </p:tavLst>
                                    </p:anim>
                                    <p:animEffect transition="in" filter="fade">
                                      <p:cBhvr>
                                        <p:cTn id="35" dur="200"/>
                                        <p:tgtEl>
                                          <p:spTgt spid="7"/>
                                        </p:tgtEl>
                                      </p:cBhvr>
                                    </p:animEffect>
                                  </p:childTnLst>
                                </p:cTn>
                              </p:par>
                              <p:par>
                                <p:cTn id="36" presetID="22" presetClass="entr" presetSubtype="4" fill="hold" nodeType="withEffect">
                                  <p:stCondLst>
                                    <p:cond delay="3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3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200" fill="hold"/>
                                        <p:tgtEl>
                                          <p:spTgt spid="9"/>
                                        </p:tgtEl>
                                        <p:attrNameLst>
                                          <p:attrName>ppt_w</p:attrName>
                                        </p:attrNameLst>
                                      </p:cBhvr>
                                      <p:tavLst>
                                        <p:tav tm="0">
                                          <p:val>
                                            <p:fltVal val="0"/>
                                          </p:val>
                                        </p:tav>
                                        <p:tav tm="100000">
                                          <p:val>
                                            <p:strVal val="#ppt_w"/>
                                          </p:val>
                                        </p:tav>
                                      </p:tavLst>
                                    </p:anim>
                                    <p:anim calcmode="lin" valueType="num">
                                      <p:cBhvr>
                                        <p:cTn id="44" dur="200" fill="hold"/>
                                        <p:tgtEl>
                                          <p:spTgt spid="9"/>
                                        </p:tgtEl>
                                        <p:attrNameLst>
                                          <p:attrName>ppt_h</p:attrName>
                                        </p:attrNameLst>
                                      </p:cBhvr>
                                      <p:tavLst>
                                        <p:tav tm="0">
                                          <p:val>
                                            <p:fltVal val="0"/>
                                          </p:val>
                                        </p:tav>
                                        <p:tav tm="100000">
                                          <p:val>
                                            <p:strVal val="#ppt_h"/>
                                          </p:val>
                                        </p:tav>
                                      </p:tavLst>
                                    </p:anim>
                                    <p:anim calcmode="lin" valueType="num">
                                      <p:cBhvr>
                                        <p:cTn id="45" dur="200" fill="hold"/>
                                        <p:tgtEl>
                                          <p:spTgt spid="9"/>
                                        </p:tgtEl>
                                        <p:attrNameLst>
                                          <p:attrName>style.rotation</p:attrName>
                                        </p:attrNameLst>
                                      </p:cBhvr>
                                      <p:tavLst>
                                        <p:tav tm="0">
                                          <p:val>
                                            <p:fltVal val="90"/>
                                          </p:val>
                                        </p:tav>
                                        <p:tav tm="100000">
                                          <p:val>
                                            <p:fltVal val="0"/>
                                          </p:val>
                                        </p:tav>
                                      </p:tavLst>
                                    </p:anim>
                                    <p:animEffect transition="in" filter="fade">
                                      <p:cBhvr>
                                        <p:cTn id="46" dur="200"/>
                                        <p:tgtEl>
                                          <p:spTgt spid="9"/>
                                        </p:tgtEl>
                                      </p:cBhvr>
                                    </p:animEffect>
                                  </p:childTnLst>
                                </p:cTn>
                              </p:par>
                              <p:par>
                                <p:cTn id="47" presetID="22" presetClass="entr" presetSubtype="1" fill="hold" nodeType="withEffect">
                                  <p:stCondLst>
                                    <p:cond delay="30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3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00" fill="hold"/>
                                        <p:tgtEl>
                                          <p:spTgt spid="11"/>
                                        </p:tgtEl>
                                        <p:attrNameLst>
                                          <p:attrName>ppt_w</p:attrName>
                                        </p:attrNameLst>
                                      </p:cBhvr>
                                      <p:tavLst>
                                        <p:tav tm="0">
                                          <p:val>
                                            <p:fltVal val="0"/>
                                          </p:val>
                                        </p:tav>
                                        <p:tav tm="100000">
                                          <p:val>
                                            <p:strVal val="#ppt_w"/>
                                          </p:val>
                                        </p:tav>
                                      </p:tavLst>
                                    </p:anim>
                                    <p:anim calcmode="lin" valueType="num">
                                      <p:cBhvr>
                                        <p:cTn id="55" dur="200" fill="hold"/>
                                        <p:tgtEl>
                                          <p:spTgt spid="11"/>
                                        </p:tgtEl>
                                        <p:attrNameLst>
                                          <p:attrName>ppt_h</p:attrName>
                                        </p:attrNameLst>
                                      </p:cBhvr>
                                      <p:tavLst>
                                        <p:tav tm="0">
                                          <p:val>
                                            <p:fltVal val="0"/>
                                          </p:val>
                                        </p:tav>
                                        <p:tav tm="100000">
                                          <p:val>
                                            <p:strVal val="#ppt_h"/>
                                          </p:val>
                                        </p:tav>
                                      </p:tavLst>
                                    </p:anim>
                                    <p:anim calcmode="lin" valueType="num">
                                      <p:cBhvr>
                                        <p:cTn id="56" dur="200" fill="hold"/>
                                        <p:tgtEl>
                                          <p:spTgt spid="11"/>
                                        </p:tgtEl>
                                        <p:attrNameLst>
                                          <p:attrName>style.rotation</p:attrName>
                                        </p:attrNameLst>
                                      </p:cBhvr>
                                      <p:tavLst>
                                        <p:tav tm="0">
                                          <p:val>
                                            <p:fltVal val="90"/>
                                          </p:val>
                                        </p:tav>
                                        <p:tav tm="100000">
                                          <p:val>
                                            <p:fltVal val="0"/>
                                          </p:val>
                                        </p:tav>
                                      </p:tavLst>
                                    </p:anim>
                                    <p:animEffect transition="in" filter="fade">
                                      <p:cBhvr>
                                        <p:cTn id="57" dur="200"/>
                                        <p:tgtEl>
                                          <p:spTgt spid="11"/>
                                        </p:tgtEl>
                                      </p:cBhvr>
                                    </p:animEffect>
                                  </p:childTnLst>
                                </p:cTn>
                              </p:par>
                              <p:par>
                                <p:cTn id="58" presetID="22" presetClass="entr" presetSubtype="4" fill="hold" nodeType="withEffect">
                                  <p:stCondLst>
                                    <p:cond delay="30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_Center Messag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1D8D02D7-6C8A-F811-7100-60477F3BA8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288" y="6264275"/>
            <a:ext cx="18589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p:nvPr>
        </p:nvSpPr>
        <p:spPr>
          <a:xfrm>
            <a:off x="1196181" y="2426943"/>
            <a:ext cx="9799637" cy="2004114"/>
          </a:xfrm>
          <a:prstGeom prst="rect">
            <a:avLst/>
          </a:prstGeom>
        </p:spPr>
        <p:txBody>
          <a:bodyPr anchor="ctr"/>
          <a:lstStyle>
            <a:lvl1pPr marL="0" indent="0" algn="ctr">
              <a:lnSpc>
                <a:spcPct val="100000"/>
              </a:lnSpc>
              <a:spcBef>
                <a:spcPts val="0"/>
              </a:spcBef>
              <a:buNone/>
              <a:defRPr sz="4400">
                <a:solidFill>
                  <a:schemeClr val="bg1"/>
                </a:solidFill>
                <a:latin typeface="+mj-lt"/>
              </a:defRPr>
            </a:lvl1pPr>
          </a:lstStyle>
          <a:p>
            <a:pPr lvl="0"/>
            <a:r>
              <a:rPr lang="en-US"/>
              <a:t>Click to edit Master text styles</a:t>
            </a:r>
          </a:p>
        </p:txBody>
      </p:sp>
      <p:sp>
        <p:nvSpPr>
          <p:cNvPr id="4" name="Date Placeholder 3">
            <a:extLst>
              <a:ext uri="{FF2B5EF4-FFF2-40B4-BE49-F238E27FC236}">
                <a16:creationId xmlns:a16="http://schemas.microsoft.com/office/drawing/2014/main" id="{3891373B-77D5-5199-B4AA-C17A05C47641}"/>
              </a:ext>
            </a:extLst>
          </p:cNvPr>
          <p:cNvSpPr>
            <a:spLocks noGrp="1"/>
          </p:cNvSpPr>
          <p:nvPr>
            <p:ph type="dt" sz="half" idx="14"/>
          </p:nvPr>
        </p:nvSpPr>
        <p:spPr>
          <a:xfrm>
            <a:off x="309563" y="6356350"/>
            <a:ext cx="2743200" cy="365125"/>
          </a:xfrm>
        </p:spPr>
        <p:txBody>
          <a:bodyPr/>
          <a:lstStyle>
            <a:lvl1pPr algn="l">
              <a:defRPr sz="1100">
                <a:solidFill>
                  <a:schemeClr val="tx2"/>
                </a:solidFill>
              </a:defRPr>
            </a:lvl1pPr>
          </a:lstStyle>
          <a:p>
            <a:pPr>
              <a:defRPr/>
            </a:pPr>
            <a:fld id="{B5689597-FBCC-4131-85D5-8EF74B06FED6}" type="datetime1">
              <a:rPr lang="sv-SE"/>
              <a:pPr>
                <a:defRPr/>
              </a:pPr>
              <a:t>2025-05-09</a:t>
            </a:fld>
            <a:endParaRPr lang="en-SE"/>
          </a:p>
        </p:txBody>
      </p:sp>
    </p:spTree>
    <p:extLst>
      <p:ext uri="{BB962C8B-B14F-4D97-AF65-F5344CB8AC3E}">
        <p14:creationId xmlns:p14="http://schemas.microsoft.com/office/powerpoint/2010/main" val="2969013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_2 Folder Images">
    <p:bg>
      <p:bgPr>
        <a:solidFill>
          <a:schemeClr val="bg1"/>
        </a:solidFill>
        <a:effectLst/>
      </p:bgPr>
    </p:bg>
    <p:spTree>
      <p:nvGrpSpPr>
        <p:cNvPr id="1" name=""/>
        <p:cNvGrpSpPr/>
        <p:nvPr/>
      </p:nvGrpSpPr>
      <p:grpSpPr>
        <a:xfrm>
          <a:off x="0" y="0"/>
          <a:ext cx="0" cy="0"/>
          <a:chOff x="0" y="0"/>
          <a:chExt cx="0" cy="0"/>
        </a:xfrm>
      </p:grpSpPr>
      <p:sp>
        <p:nvSpPr>
          <p:cNvPr id="2" name="Freeform 19">
            <a:extLst>
              <a:ext uri="{FF2B5EF4-FFF2-40B4-BE49-F238E27FC236}">
                <a16:creationId xmlns:a16="http://schemas.microsoft.com/office/drawing/2014/main" id="{E16A830E-1D29-9CE1-D42A-3CA06C347107}"/>
              </a:ext>
            </a:extLst>
          </p:cNvPr>
          <p:cNvSpPr/>
          <p:nvPr userDrawn="1"/>
        </p:nvSpPr>
        <p:spPr>
          <a:xfrm>
            <a:off x="1952625" y="1852613"/>
            <a:ext cx="3230563"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4" name="Freeform 16">
            <a:extLst>
              <a:ext uri="{FF2B5EF4-FFF2-40B4-BE49-F238E27FC236}">
                <a16:creationId xmlns:a16="http://schemas.microsoft.com/office/drawing/2014/main" id="{9CA08A5E-5CE5-1572-99C4-281FE6B66AF4}"/>
              </a:ext>
            </a:extLst>
          </p:cNvPr>
          <p:cNvSpPr/>
          <p:nvPr userDrawn="1"/>
        </p:nvSpPr>
        <p:spPr>
          <a:xfrm>
            <a:off x="7008813" y="1852613"/>
            <a:ext cx="3230562"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21" name="Picture Placeholder 9"/>
          <p:cNvSpPr>
            <a:spLocks noGrp="1"/>
          </p:cNvSpPr>
          <p:nvPr>
            <p:ph type="pic" sz="quarter" idx="12"/>
          </p:nvPr>
        </p:nvSpPr>
        <p:spPr>
          <a:xfrm>
            <a:off x="1952206"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1"/>
          </a:solidFill>
        </p:spPr>
        <p:txBody>
          <a:bodyPr rtlCol="0">
            <a:noAutofit/>
          </a:bodyPr>
          <a:lstStyle>
            <a:lvl1pPr marL="0" indent="0" algn="r">
              <a:buNone/>
              <a:defRPr sz="2400" i="0" baseline="0">
                <a:solidFill>
                  <a:schemeClr val="accent2"/>
                </a:solidFill>
              </a:defRPr>
            </a:lvl1pPr>
          </a:lstStyle>
          <a:p>
            <a:pPr lvl="0"/>
            <a:r>
              <a:rPr lang="en-US" noProof="0"/>
              <a:t>Click icon to add picture</a:t>
            </a:r>
            <a:endParaRPr lang="sv-SE" noProof="0"/>
          </a:p>
        </p:txBody>
      </p:sp>
      <p:sp>
        <p:nvSpPr>
          <p:cNvPr id="22" name="Picture Placeholder 14"/>
          <p:cNvSpPr>
            <a:spLocks noGrp="1"/>
          </p:cNvSpPr>
          <p:nvPr>
            <p:ph type="pic" sz="quarter" idx="13"/>
          </p:nvPr>
        </p:nvSpPr>
        <p:spPr>
          <a:xfrm>
            <a:off x="7009232"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1"/>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accent2"/>
                </a:solidFill>
              </a:defRPr>
            </a:lvl1pPr>
          </a:lstStyle>
          <a:p>
            <a:pPr lvl="0"/>
            <a:r>
              <a:rPr lang="en-US" noProof="0"/>
              <a:t>Click icon to add picture</a:t>
            </a:r>
            <a:endParaRPr lang="sv-SE" noProof="0"/>
          </a:p>
        </p:txBody>
      </p:sp>
      <p:sp>
        <p:nvSpPr>
          <p:cNvPr id="23" name="Text Placeholder 6"/>
          <p:cNvSpPr>
            <a:spLocks noGrp="1"/>
          </p:cNvSpPr>
          <p:nvPr>
            <p:ph type="body" sz="quarter" idx="18"/>
          </p:nvPr>
        </p:nvSpPr>
        <p:spPr>
          <a:xfrm>
            <a:off x="408280" y="409575"/>
            <a:ext cx="9538287" cy="783699"/>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3" name="Text Placeholder 2"/>
          <p:cNvSpPr>
            <a:spLocks noGrp="1"/>
          </p:cNvSpPr>
          <p:nvPr>
            <p:ph type="body" sz="quarter" idx="20"/>
          </p:nvPr>
        </p:nvSpPr>
        <p:spPr>
          <a:xfrm>
            <a:off x="408280" y="1193274"/>
            <a:ext cx="6907212" cy="400050"/>
          </a:xfrm>
          <a:prstGeom prst="rect">
            <a:avLst/>
          </a:prstGeom>
        </p:spPr>
        <p:txBody>
          <a:bodyPr/>
          <a:lstStyle>
            <a:lvl1pPr>
              <a:lnSpc>
                <a:spcPct val="110000"/>
              </a:lnSpc>
              <a:spcBef>
                <a:spcPts val="0"/>
              </a:spcBef>
              <a:defRPr sz="1800">
                <a:solidFill>
                  <a:schemeClr val="tx1"/>
                </a:solidFill>
                <a:latin typeface="Roboto Mono" pitchFamily="2" charset="0"/>
                <a:ea typeface="Roboto Mono" pitchFamily="2" charset="0"/>
              </a:defRPr>
            </a:lvl1pPr>
          </a:lstStyle>
          <a:p>
            <a:pPr lvl="0"/>
            <a:r>
              <a:rPr lang="en-US"/>
              <a:t>Click to edit Master text styles</a:t>
            </a:r>
          </a:p>
        </p:txBody>
      </p:sp>
      <p:sp>
        <p:nvSpPr>
          <p:cNvPr id="5" name="Text Placeholder 4"/>
          <p:cNvSpPr>
            <a:spLocks noGrp="1"/>
          </p:cNvSpPr>
          <p:nvPr>
            <p:ph type="body" sz="quarter" idx="21"/>
          </p:nvPr>
        </p:nvSpPr>
        <p:spPr>
          <a:xfrm>
            <a:off x="1532312" y="5645150"/>
            <a:ext cx="4070350" cy="803275"/>
          </a:xfrm>
          <a:prstGeom prst="rect">
            <a:avLst/>
          </a:prstGeom>
        </p:spPr>
        <p:txBody>
          <a:bodyPr/>
          <a:lstStyle>
            <a:lvl1pPr algn="ctr">
              <a:spcBef>
                <a:spcPts val="600"/>
              </a:spcBef>
              <a:defRPr>
                <a:solidFill>
                  <a:schemeClr val="tx1"/>
                </a:solidFill>
                <a:latin typeface="Pointsharp" pitchFamily="2" charset="-128"/>
                <a:ea typeface="Pointsharp" pitchFamily="2" charset="-128"/>
                <a:cs typeface="Pointsharp" pitchFamily="2" charset="-128"/>
              </a:defRPr>
            </a:lvl1pPr>
          </a:lstStyle>
          <a:p>
            <a:pPr lvl="0"/>
            <a:r>
              <a:rPr lang="en-US"/>
              <a:t>Click to edit Master text styles</a:t>
            </a:r>
          </a:p>
        </p:txBody>
      </p:sp>
      <p:sp>
        <p:nvSpPr>
          <p:cNvPr id="16" name="Text Placeholder 4"/>
          <p:cNvSpPr>
            <a:spLocks noGrp="1"/>
          </p:cNvSpPr>
          <p:nvPr>
            <p:ph type="body" sz="quarter" idx="22"/>
          </p:nvPr>
        </p:nvSpPr>
        <p:spPr>
          <a:xfrm>
            <a:off x="6589338" y="5645150"/>
            <a:ext cx="4070350" cy="803275"/>
          </a:xfrm>
          <a:prstGeom prst="rect">
            <a:avLst/>
          </a:prstGeom>
        </p:spPr>
        <p:txBody>
          <a:bodyPr/>
          <a:lstStyle>
            <a:lvl1pPr algn="ctr">
              <a:spcBef>
                <a:spcPts val="600"/>
              </a:spcBef>
              <a:defRPr>
                <a:solidFill>
                  <a:schemeClr val="tx1"/>
                </a:solidFill>
                <a:latin typeface="Pointsharp" pitchFamily="2" charset="-128"/>
                <a:ea typeface="Pointsharp" pitchFamily="2" charset="-128"/>
                <a:cs typeface="Pointsharp" pitchFamily="2" charset="-128"/>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22EC801D-2548-EB5B-68CB-9264B0C1B381}"/>
              </a:ext>
            </a:extLst>
          </p:cNvPr>
          <p:cNvSpPr>
            <a:spLocks noGrp="1"/>
          </p:cNvSpPr>
          <p:nvPr>
            <p:ph type="sldNum" sz="quarter" idx="23"/>
          </p:nvPr>
        </p:nvSpPr>
        <p:spPr>
          <a:xfrm>
            <a:off x="9139238" y="6356350"/>
            <a:ext cx="2743200" cy="365125"/>
          </a:xfrm>
        </p:spPr>
        <p:txBody>
          <a:bodyPr/>
          <a:lstStyle>
            <a:lvl1pPr algn="r">
              <a:defRPr sz="1100">
                <a:solidFill>
                  <a:schemeClr val="bg2"/>
                </a:solidFill>
              </a:defRPr>
            </a:lvl1pPr>
          </a:lstStyle>
          <a:p>
            <a:pPr>
              <a:defRPr/>
            </a:pPr>
            <a:fld id="{126C5A10-92AE-469C-A9CC-8DD96660B015}" type="slidenum">
              <a:rPr lang="sv-SE"/>
              <a:pPr>
                <a:defRPr/>
              </a:pPr>
              <a:t>‹Nr.›</a:t>
            </a:fld>
            <a:endParaRPr lang="sv-SE"/>
          </a:p>
        </p:txBody>
      </p:sp>
      <p:sp>
        <p:nvSpPr>
          <p:cNvPr id="7" name="Date Placeholder 3">
            <a:extLst>
              <a:ext uri="{FF2B5EF4-FFF2-40B4-BE49-F238E27FC236}">
                <a16:creationId xmlns:a16="http://schemas.microsoft.com/office/drawing/2014/main" id="{58B1DDCD-4632-ABDF-4375-96AB134F3C88}"/>
              </a:ext>
            </a:extLst>
          </p:cNvPr>
          <p:cNvSpPr>
            <a:spLocks noGrp="1"/>
          </p:cNvSpPr>
          <p:nvPr>
            <p:ph type="dt" sz="half" idx="24"/>
          </p:nvPr>
        </p:nvSpPr>
        <p:spPr>
          <a:xfrm>
            <a:off x="309563" y="6356350"/>
            <a:ext cx="2743200" cy="365125"/>
          </a:xfrm>
        </p:spPr>
        <p:txBody>
          <a:bodyPr/>
          <a:lstStyle>
            <a:lvl1pPr algn="l">
              <a:defRPr sz="1100">
                <a:solidFill>
                  <a:schemeClr val="bg2"/>
                </a:solidFill>
              </a:defRPr>
            </a:lvl1pPr>
          </a:lstStyle>
          <a:p>
            <a:pPr>
              <a:defRPr/>
            </a:pPr>
            <a:fld id="{95ADE19E-8A21-44A9-94DE-BA4FE6EFD0EE}" type="datetime1">
              <a:rPr lang="sv-SE"/>
              <a:pPr>
                <a:defRPr/>
              </a:pPr>
              <a:t>2025-05-09</a:t>
            </a:fld>
            <a:endParaRPr lang="en-SE"/>
          </a:p>
        </p:txBody>
      </p:sp>
    </p:spTree>
    <p:extLst>
      <p:ext uri="{BB962C8B-B14F-4D97-AF65-F5344CB8AC3E}">
        <p14:creationId xmlns:p14="http://schemas.microsoft.com/office/powerpoint/2010/main" val="944341074"/>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_3 Folder Images">
    <p:bg>
      <p:bgPr>
        <a:solidFill>
          <a:schemeClr val="bg1"/>
        </a:solidFill>
        <a:effectLst/>
      </p:bgPr>
    </p:bg>
    <p:spTree>
      <p:nvGrpSpPr>
        <p:cNvPr id="1" name=""/>
        <p:cNvGrpSpPr/>
        <p:nvPr/>
      </p:nvGrpSpPr>
      <p:grpSpPr>
        <a:xfrm>
          <a:off x="0" y="0"/>
          <a:ext cx="0" cy="0"/>
          <a:chOff x="0" y="0"/>
          <a:chExt cx="0" cy="0"/>
        </a:xfrm>
      </p:grpSpPr>
      <p:sp>
        <p:nvSpPr>
          <p:cNvPr id="2" name="Freeform 13">
            <a:extLst>
              <a:ext uri="{FF2B5EF4-FFF2-40B4-BE49-F238E27FC236}">
                <a16:creationId xmlns:a16="http://schemas.microsoft.com/office/drawing/2014/main" id="{85A9F68C-AFC8-3707-49AC-37100B15741A}"/>
              </a:ext>
            </a:extLst>
          </p:cNvPr>
          <p:cNvSpPr/>
          <p:nvPr userDrawn="1"/>
        </p:nvSpPr>
        <p:spPr>
          <a:xfrm>
            <a:off x="531813" y="1852613"/>
            <a:ext cx="3230562"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3" name="Freeform 12">
            <a:extLst>
              <a:ext uri="{FF2B5EF4-FFF2-40B4-BE49-F238E27FC236}">
                <a16:creationId xmlns:a16="http://schemas.microsoft.com/office/drawing/2014/main" id="{C6335238-CC85-8194-F95F-49CA21601D61}"/>
              </a:ext>
            </a:extLst>
          </p:cNvPr>
          <p:cNvSpPr/>
          <p:nvPr userDrawn="1"/>
        </p:nvSpPr>
        <p:spPr>
          <a:xfrm>
            <a:off x="4481513" y="1852613"/>
            <a:ext cx="3230562"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4" name="Freeform 11">
            <a:extLst>
              <a:ext uri="{FF2B5EF4-FFF2-40B4-BE49-F238E27FC236}">
                <a16:creationId xmlns:a16="http://schemas.microsoft.com/office/drawing/2014/main" id="{9EB9E798-43AD-5FDA-5DA9-3B72A7EA5CC8}"/>
              </a:ext>
            </a:extLst>
          </p:cNvPr>
          <p:cNvSpPr/>
          <p:nvPr userDrawn="1"/>
        </p:nvSpPr>
        <p:spPr>
          <a:xfrm>
            <a:off x="8429625" y="1852613"/>
            <a:ext cx="3230563"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18" name="Text Placeholder 17"/>
          <p:cNvSpPr>
            <a:spLocks noGrp="1"/>
          </p:cNvSpPr>
          <p:nvPr>
            <p:ph type="body" sz="quarter" idx="15"/>
          </p:nvPr>
        </p:nvSpPr>
        <p:spPr>
          <a:xfrm>
            <a:off x="531371" y="5644662"/>
            <a:ext cx="3230563" cy="803763"/>
          </a:xfrm>
          <a:prstGeom prst="rect">
            <a:avLst/>
          </a:prstGeom>
        </p:spPr>
        <p:txBody>
          <a:bodyPr>
            <a:noAutofit/>
          </a:bodyPr>
          <a:lstStyle>
            <a:lvl1pPr marL="0" indent="0" algn="ctr">
              <a:spcBef>
                <a:spcPts val="600"/>
              </a:spcBef>
              <a:buNone/>
              <a:defRPr sz="2800">
                <a:solidFill>
                  <a:schemeClr val="tx1"/>
                </a:solidFill>
                <a:latin typeface="+mj-lt"/>
              </a:defRPr>
            </a:lvl1pPr>
          </a:lstStyle>
          <a:p>
            <a:pPr lvl="0"/>
            <a:r>
              <a:rPr lang="en-US"/>
              <a:t>Click to edit Master text styles</a:t>
            </a:r>
          </a:p>
        </p:txBody>
      </p:sp>
      <p:sp>
        <p:nvSpPr>
          <p:cNvPr id="16" name="Picture Placeholder 9"/>
          <p:cNvSpPr>
            <a:spLocks noGrp="1"/>
          </p:cNvSpPr>
          <p:nvPr>
            <p:ph type="pic" sz="quarter" idx="12"/>
          </p:nvPr>
        </p:nvSpPr>
        <p:spPr>
          <a:xfrm>
            <a:off x="531371"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1"/>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0" baseline="0">
                <a:solidFill>
                  <a:schemeClr val="accent2"/>
                </a:solidFill>
              </a:defRPr>
            </a:lvl1pPr>
          </a:lstStyle>
          <a:p>
            <a:pPr lvl="0"/>
            <a:r>
              <a:rPr lang="en-US" noProof="0"/>
              <a:t>Click icon to add picture</a:t>
            </a:r>
            <a:endParaRPr lang="sv-SE" noProof="0"/>
          </a:p>
        </p:txBody>
      </p:sp>
      <p:sp>
        <p:nvSpPr>
          <p:cNvPr id="21" name="Picture Placeholder 14"/>
          <p:cNvSpPr>
            <a:spLocks noGrp="1"/>
          </p:cNvSpPr>
          <p:nvPr>
            <p:ph type="pic" sz="quarter" idx="13"/>
          </p:nvPr>
        </p:nvSpPr>
        <p:spPr>
          <a:xfrm>
            <a:off x="4480718"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1"/>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accent2"/>
                </a:solidFill>
              </a:defRPr>
            </a:lvl1pPr>
          </a:lstStyle>
          <a:p>
            <a:pPr lvl="0"/>
            <a:r>
              <a:rPr lang="en-US" noProof="0"/>
              <a:t>Click icon to add picture</a:t>
            </a:r>
            <a:endParaRPr lang="sv-SE" noProof="0"/>
          </a:p>
        </p:txBody>
      </p:sp>
      <p:sp>
        <p:nvSpPr>
          <p:cNvPr id="22" name="Picture Placeholder 16"/>
          <p:cNvSpPr>
            <a:spLocks noGrp="1"/>
          </p:cNvSpPr>
          <p:nvPr>
            <p:ph type="pic" sz="quarter" idx="14"/>
          </p:nvPr>
        </p:nvSpPr>
        <p:spPr>
          <a:xfrm>
            <a:off x="8430066"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1"/>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accent2"/>
                </a:solidFill>
              </a:defRPr>
            </a:lvl1pPr>
          </a:lstStyle>
          <a:p>
            <a:pPr lvl="0"/>
            <a:r>
              <a:rPr lang="en-US" noProof="0"/>
              <a:t>Click icon to add picture</a:t>
            </a:r>
            <a:endParaRPr lang="sv-SE" noProof="0"/>
          </a:p>
        </p:txBody>
      </p:sp>
      <p:sp>
        <p:nvSpPr>
          <p:cNvPr id="23" name="Text Placeholder 6"/>
          <p:cNvSpPr>
            <a:spLocks noGrp="1"/>
          </p:cNvSpPr>
          <p:nvPr>
            <p:ph type="body" sz="quarter" idx="18"/>
          </p:nvPr>
        </p:nvSpPr>
        <p:spPr>
          <a:xfrm>
            <a:off x="408280" y="409575"/>
            <a:ext cx="9538287" cy="783699"/>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5" name="Text Placeholder 2"/>
          <p:cNvSpPr>
            <a:spLocks noGrp="1"/>
          </p:cNvSpPr>
          <p:nvPr>
            <p:ph type="body" sz="quarter" idx="20"/>
          </p:nvPr>
        </p:nvSpPr>
        <p:spPr>
          <a:xfrm>
            <a:off x="408280" y="1193274"/>
            <a:ext cx="6907212" cy="400050"/>
          </a:xfrm>
          <a:prstGeom prst="rect">
            <a:avLst/>
          </a:prstGeom>
        </p:spPr>
        <p:txBody>
          <a:bodyPr/>
          <a:lstStyle>
            <a:lvl1pPr>
              <a:lnSpc>
                <a:spcPct val="110000"/>
              </a:lnSpc>
              <a:spcBef>
                <a:spcPts val="0"/>
              </a:spcBef>
              <a:defRPr sz="1800">
                <a:solidFill>
                  <a:schemeClr val="tx1"/>
                </a:solidFill>
                <a:latin typeface="Roboto Mono" pitchFamily="2" charset="0"/>
                <a:ea typeface="Roboto Mono" pitchFamily="2" charset="0"/>
              </a:defRPr>
            </a:lvl1pPr>
          </a:lstStyle>
          <a:p>
            <a:pPr lvl="0"/>
            <a:r>
              <a:rPr lang="en-US"/>
              <a:t>Click to edit Master text styles</a:t>
            </a:r>
          </a:p>
        </p:txBody>
      </p:sp>
      <p:sp>
        <p:nvSpPr>
          <p:cNvPr id="26" name="Text Placeholder 17"/>
          <p:cNvSpPr>
            <a:spLocks noGrp="1"/>
          </p:cNvSpPr>
          <p:nvPr>
            <p:ph type="body" sz="quarter" idx="21"/>
          </p:nvPr>
        </p:nvSpPr>
        <p:spPr>
          <a:xfrm>
            <a:off x="4480718" y="5644662"/>
            <a:ext cx="3230563" cy="803763"/>
          </a:xfrm>
          <a:prstGeom prst="rect">
            <a:avLst/>
          </a:prstGeom>
        </p:spPr>
        <p:txBody>
          <a:bodyPr>
            <a:noAutofit/>
          </a:bodyPr>
          <a:lstStyle>
            <a:lvl1pPr marL="0" indent="0" algn="ctr">
              <a:spcBef>
                <a:spcPts val="600"/>
              </a:spcBef>
              <a:buNone/>
              <a:defRPr sz="2800">
                <a:solidFill>
                  <a:schemeClr val="tx1"/>
                </a:solidFill>
                <a:latin typeface="+mj-lt"/>
              </a:defRPr>
            </a:lvl1pPr>
          </a:lstStyle>
          <a:p>
            <a:pPr lvl="0"/>
            <a:r>
              <a:rPr lang="en-US"/>
              <a:t>Click to edit Master text styles</a:t>
            </a:r>
          </a:p>
        </p:txBody>
      </p:sp>
      <p:sp>
        <p:nvSpPr>
          <p:cNvPr id="27" name="Text Placeholder 17"/>
          <p:cNvSpPr>
            <a:spLocks noGrp="1"/>
          </p:cNvSpPr>
          <p:nvPr>
            <p:ph type="body" sz="quarter" idx="22"/>
          </p:nvPr>
        </p:nvSpPr>
        <p:spPr>
          <a:xfrm>
            <a:off x="8331285" y="5644662"/>
            <a:ext cx="3230563" cy="803763"/>
          </a:xfrm>
          <a:prstGeom prst="rect">
            <a:avLst/>
          </a:prstGeom>
        </p:spPr>
        <p:txBody>
          <a:bodyPr>
            <a:noAutofit/>
          </a:bodyPr>
          <a:lstStyle>
            <a:lvl1pPr marL="0" indent="0" algn="ctr">
              <a:spcBef>
                <a:spcPts val="600"/>
              </a:spcBef>
              <a:buNone/>
              <a:defRPr sz="2800">
                <a:solidFill>
                  <a:schemeClr val="tx1"/>
                </a:solidFill>
                <a:latin typeface="+mj-lt"/>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AB0C5EB8-7E61-B5F9-5636-549351F23776}"/>
              </a:ext>
            </a:extLst>
          </p:cNvPr>
          <p:cNvSpPr>
            <a:spLocks noGrp="1"/>
          </p:cNvSpPr>
          <p:nvPr>
            <p:ph type="sldNum" sz="quarter" idx="23"/>
          </p:nvPr>
        </p:nvSpPr>
        <p:spPr>
          <a:xfrm>
            <a:off x="9139238" y="6356350"/>
            <a:ext cx="2743200" cy="365125"/>
          </a:xfrm>
        </p:spPr>
        <p:txBody>
          <a:bodyPr/>
          <a:lstStyle>
            <a:lvl1pPr algn="r">
              <a:defRPr sz="1100">
                <a:solidFill>
                  <a:schemeClr val="bg2"/>
                </a:solidFill>
              </a:defRPr>
            </a:lvl1pPr>
          </a:lstStyle>
          <a:p>
            <a:pPr>
              <a:defRPr/>
            </a:pPr>
            <a:fld id="{04E72E82-375D-45C1-838B-CB657D1547C6}" type="slidenum">
              <a:rPr lang="sv-SE"/>
              <a:pPr>
                <a:defRPr/>
              </a:pPr>
              <a:t>‹Nr.›</a:t>
            </a:fld>
            <a:endParaRPr lang="sv-SE"/>
          </a:p>
        </p:txBody>
      </p:sp>
      <p:sp>
        <p:nvSpPr>
          <p:cNvPr id="6" name="Date Placeholder 3">
            <a:extLst>
              <a:ext uri="{FF2B5EF4-FFF2-40B4-BE49-F238E27FC236}">
                <a16:creationId xmlns:a16="http://schemas.microsoft.com/office/drawing/2014/main" id="{BB6FD8CE-F097-BCF3-205B-D802FCA708AB}"/>
              </a:ext>
            </a:extLst>
          </p:cNvPr>
          <p:cNvSpPr>
            <a:spLocks noGrp="1"/>
          </p:cNvSpPr>
          <p:nvPr>
            <p:ph type="dt" sz="half" idx="24"/>
          </p:nvPr>
        </p:nvSpPr>
        <p:spPr>
          <a:xfrm>
            <a:off x="309563" y="6356350"/>
            <a:ext cx="2743200" cy="365125"/>
          </a:xfrm>
        </p:spPr>
        <p:txBody>
          <a:bodyPr/>
          <a:lstStyle>
            <a:lvl1pPr algn="l">
              <a:defRPr sz="1100">
                <a:solidFill>
                  <a:schemeClr val="bg2"/>
                </a:solidFill>
              </a:defRPr>
            </a:lvl1pPr>
          </a:lstStyle>
          <a:p>
            <a:pPr>
              <a:defRPr/>
            </a:pPr>
            <a:fld id="{0599B186-11EC-45F0-BD92-6B9B3B050FD6}" type="datetime1">
              <a:rPr lang="sv-SE"/>
              <a:pPr>
                <a:defRPr/>
              </a:pPr>
              <a:t>2025-05-09</a:t>
            </a:fld>
            <a:endParaRPr lang="en-SE"/>
          </a:p>
        </p:txBody>
      </p:sp>
    </p:spTree>
    <p:extLst>
      <p:ext uri="{BB962C8B-B14F-4D97-AF65-F5344CB8AC3E}">
        <p14:creationId xmlns:p14="http://schemas.microsoft.com/office/powerpoint/2010/main" val="3265826863"/>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_4 Folder Images">
    <p:bg>
      <p:bgPr>
        <a:solidFill>
          <a:schemeClr val="bg1"/>
        </a:solidFill>
        <a:effectLst/>
      </p:bgPr>
    </p:bg>
    <p:spTree>
      <p:nvGrpSpPr>
        <p:cNvPr id="1" name=""/>
        <p:cNvGrpSpPr/>
        <p:nvPr/>
      </p:nvGrpSpPr>
      <p:grpSpPr>
        <a:xfrm>
          <a:off x="0" y="0"/>
          <a:ext cx="0" cy="0"/>
          <a:chOff x="0" y="0"/>
          <a:chExt cx="0" cy="0"/>
        </a:xfrm>
      </p:grpSpPr>
      <p:sp>
        <p:nvSpPr>
          <p:cNvPr id="2" name="Freeform 23">
            <a:extLst>
              <a:ext uri="{FF2B5EF4-FFF2-40B4-BE49-F238E27FC236}">
                <a16:creationId xmlns:a16="http://schemas.microsoft.com/office/drawing/2014/main" id="{367C6CE4-B810-1D57-EFB5-DA63D061C81E}"/>
              </a:ext>
            </a:extLst>
          </p:cNvPr>
          <p:cNvSpPr/>
          <p:nvPr userDrawn="1"/>
        </p:nvSpPr>
        <p:spPr>
          <a:xfrm>
            <a:off x="6283325"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3" name="Freeform 22">
            <a:extLst>
              <a:ext uri="{FF2B5EF4-FFF2-40B4-BE49-F238E27FC236}">
                <a16:creationId xmlns:a16="http://schemas.microsoft.com/office/drawing/2014/main" id="{2AED33C1-AA9D-117A-8DD6-DD70E878594D}"/>
              </a:ext>
            </a:extLst>
          </p:cNvPr>
          <p:cNvSpPr/>
          <p:nvPr userDrawn="1"/>
        </p:nvSpPr>
        <p:spPr>
          <a:xfrm>
            <a:off x="3413125"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4" name="Freeform 19">
            <a:extLst>
              <a:ext uri="{FF2B5EF4-FFF2-40B4-BE49-F238E27FC236}">
                <a16:creationId xmlns:a16="http://schemas.microsoft.com/office/drawing/2014/main" id="{54EC616D-B3E4-A088-1937-E93E66910DB9}"/>
              </a:ext>
            </a:extLst>
          </p:cNvPr>
          <p:cNvSpPr/>
          <p:nvPr userDrawn="1"/>
        </p:nvSpPr>
        <p:spPr>
          <a:xfrm>
            <a:off x="525463"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5" name="Freeform 18">
            <a:extLst>
              <a:ext uri="{FF2B5EF4-FFF2-40B4-BE49-F238E27FC236}">
                <a16:creationId xmlns:a16="http://schemas.microsoft.com/office/drawing/2014/main" id="{6222317F-7C73-E087-4650-D3F928212A6D}"/>
              </a:ext>
            </a:extLst>
          </p:cNvPr>
          <p:cNvSpPr/>
          <p:nvPr userDrawn="1"/>
        </p:nvSpPr>
        <p:spPr>
          <a:xfrm>
            <a:off x="9170988"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18" name="Text Placeholder 17"/>
          <p:cNvSpPr>
            <a:spLocks noGrp="1"/>
          </p:cNvSpPr>
          <p:nvPr>
            <p:ph type="body" sz="quarter" idx="15"/>
          </p:nvPr>
        </p:nvSpPr>
        <p:spPr>
          <a:xfrm>
            <a:off x="525219" y="5410933"/>
            <a:ext cx="2496374" cy="1037492"/>
          </a:xfrm>
          <a:prstGeom prst="rect">
            <a:avLst/>
          </a:prstGeom>
        </p:spPr>
        <p:txBody>
          <a:bodyPr>
            <a:noAutofit/>
          </a:bodyPr>
          <a:lstStyle>
            <a:lvl1pPr marL="0" indent="0" algn="ctr">
              <a:spcBef>
                <a:spcPts val="600"/>
              </a:spcBef>
              <a:buNone/>
              <a:defRPr sz="1800">
                <a:solidFill>
                  <a:schemeClr val="tx1"/>
                </a:solidFill>
                <a:latin typeface="+mj-lt"/>
              </a:defRPr>
            </a:lvl1pPr>
          </a:lstStyle>
          <a:p>
            <a:pPr lvl="0"/>
            <a:r>
              <a:rPr lang="en-US"/>
              <a:t>Click to edit Master text styles</a:t>
            </a:r>
          </a:p>
        </p:txBody>
      </p:sp>
      <p:sp>
        <p:nvSpPr>
          <p:cNvPr id="9" name="Text Placeholder 6"/>
          <p:cNvSpPr>
            <a:spLocks noGrp="1"/>
          </p:cNvSpPr>
          <p:nvPr>
            <p:ph type="body" sz="quarter" idx="18"/>
          </p:nvPr>
        </p:nvSpPr>
        <p:spPr>
          <a:xfrm>
            <a:off x="408280" y="409575"/>
            <a:ext cx="9538287" cy="783699"/>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6" name="Text Placeholder 17"/>
          <p:cNvSpPr>
            <a:spLocks noGrp="1"/>
          </p:cNvSpPr>
          <p:nvPr>
            <p:ph type="body" sz="quarter" idx="26"/>
          </p:nvPr>
        </p:nvSpPr>
        <p:spPr>
          <a:xfrm>
            <a:off x="3412616" y="5410933"/>
            <a:ext cx="2496374" cy="1037492"/>
          </a:xfrm>
          <a:prstGeom prst="rect">
            <a:avLst/>
          </a:prstGeom>
        </p:spPr>
        <p:txBody>
          <a:bodyPr>
            <a:noAutofit/>
          </a:bodyPr>
          <a:lstStyle>
            <a:lvl1pPr marL="0" indent="0" algn="ctr">
              <a:spcBef>
                <a:spcPts val="600"/>
              </a:spcBef>
              <a:buNone/>
              <a:defRPr sz="1800">
                <a:solidFill>
                  <a:schemeClr val="tx1"/>
                </a:solidFill>
                <a:latin typeface="+mj-lt"/>
              </a:defRPr>
            </a:lvl1pPr>
          </a:lstStyle>
          <a:p>
            <a:pPr lvl="0"/>
            <a:r>
              <a:rPr lang="en-US"/>
              <a:t>Click to edit Master text styles</a:t>
            </a:r>
          </a:p>
        </p:txBody>
      </p:sp>
      <p:sp>
        <p:nvSpPr>
          <p:cNvPr id="21" name="Text Placeholder 17"/>
          <p:cNvSpPr>
            <a:spLocks noGrp="1"/>
          </p:cNvSpPr>
          <p:nvPr>
            <p:ph type="body" sz="quarter" idx="27"/>
          </p:nvPr>
        </p:nvSpPr>
        <p:spPr>
          <a:xfrm>
            <a:off x="6283011" y="5411666"/>
            <a:ext cx="2496374" cy="1037492"/>
          </a:xfrm>
          <a:prstGeom prst="rect">
            <a:avLst/>
          </a:prstGeom>
        </p:spPr>
        <p:txBody>
          <a:bodyPr>
            <a:noAutofit/>
          </a:bodyPr>
          <a:lstStyle>
            <a:lvl1pPr marL="0" indent="0" algn="ctr">
              <a:spcBef>
                <a:spcPts val="600"/>
              </a:spcBef>
              <a:buNone/>
              <a:defRPr sz="1800">
                <a:solidFill>
                  <a:schemeClr val="tx1"/>
                </a:solidFill>
                <a:latin typeface="+mj-lt"/>
              </a:defRPr>
            </a:lvl1pPr>
          </a:lstStyle>
          <a:p>
            <a:pPr lvl="0"/>
            <a:r>
              <a:rPr lang="en-US"/>
              <a:t>Click to edit Master text styles</a:t>
            </a:r>
          </a:p>
        </p:txBody>
      </p:sp>
      <p:sp>
        <p:nvSpPr>
          <p:cNvPr id="22" name="Text Placeholder 17"/>
          <p:cNvSpPr>
            <a:spLocks noGrp="1"/>
          </p:cNvSpPr>
          <p:nvPr>
            <p:ph type="body" sz="quarter" idx="28"/>
          </p:nvPr>
        </p:nvSpPr>
        <p:spPr>
          <a:xfrm>
            <a:off x="9170407" y="5410933"/>
            <a:ext cx="2496374" cy="1037492"/>
          </a:xfrm>
          <a:prstGeom prst="rect">
            <a:avLst/>
          </a:prstGeom>
        </p:spPr>
        <p:txBody>
          <a:bodyPr>
            <a:noAutofit/>
          </a:bodyPr>
          <a:lstStyle>
            <a:lvl1pPr marL="0" indent="0" algn="ctr">
              <a:spcBef>
                <a:spcPts val="600"/>
              </a:spcBef>
              <a:buNone/>
              <a:defRPr sz="1800">
                <a:solidFill>
                  <a:schemeClr val="tx1"/>
                </a:solidFill>
                <a:latin typeface="+mj-lt"/>
              </a:defRPr>
            </a:lvl1pPr>
          </a:lstStyle>
          <a:p>
            <a:pPr lvl="0"/>
            <a:r>
              <a:rPr lang="en-US"/>
              <a:t>Click to edit Master text styles</a:t>
            </a:r>
          </a:p>
        </p:txBody>
      </p:sp>
      <p:sp>
        <p:nvSpPr>
          <p:cNvPr id="25" name="Picture Placeholder 10"/>
          <p:cNvSpPr>
            <a:spLocks noGrp="1"/>
          </p:cNvSpPr>
          <p:nvPr>
            <p:ph type="pic" sz="quarter" idx="22"/>
          </p:nvPr>
        </p:nvSpPr>
        <p:spPr>
          <a:xfrm>
            <a:off x="525219" y="1917453"/>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tx1"/>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26" name="Picture Placeholder 11"/>
          <p:cNvSpPr>
            <a:spLocks noGrp="1"/>
          </p:cNvSpPr>
          <p:nvPr>
            <p:ph type="pic" sz="quarter" idx="23"/>
          </p:nvPr>
        </p:nvSpPr>
        <p:spPr>
          <a:xfrm>
            <a:off x="3412616" y="1917452"/>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tx1"/>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27" name="Picture Placeholder 12"/>
          <p:cNvSpPr>
            <a:spLocks noGrp="1"/>
          </p:cNvSpPr>
          <p:nvPr>
            <p:ph type="pic" sz="quarter" idx="24"/>
          </p:nvPr>
        </p:nvSpPr>
        <p:spPr>
          <a:xfrm>
            <a:off x="6283011" y="1917451"/>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tx1"/>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28" name="Picture Placeholder 13"/>
          <p:cNvSpPr>
            <a:spLocks noGrp="1"/>
          </p:cNvSpPr>
          <p:nvPr>
            <p:ph type="pic" sz="quarter" idx="25"/>
          </p:nvPr>
        </p:nvSpPr>
        <p:spPr>
          <a:xfrm>
            <a:off x="9170407" y="1917453"/>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tx1"/>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lvl="0"/>
            <a:r>
              <a:rPr lang="en-US" noProof="0"/>
              <a:t>Click icon to add picture</a:t>
            </a:r>
            <a:endParaRPr lang="sv-SE" noProof="0"/>
          </a:p>
        </p:txBody>
      </p:sp>
      <p:sp>
        <p:nvSpPr>
          <p:cNvPr id="31" name="Text Placeholder 2"/>
          <p:cNvSpPr>
            <a:spLocks noGrp="1"/>
          </p:cNvSpPr>
          <p:nvPr>
            <p:ph type="body" sz="quarter" idx="20"/>
          </p:nvPr>
        </p:nvSpPr>
        <p:spPr>
          <a:xfrm>
            <a:off x="408280" y="1193274"/>
            <a:ext cx="6907212" cy="400050"/>
          </a:xfrm>
          <a:prstGeom prst="rect">
            <a:avLst/>
          </a:prstGeom>
        </p:spPr>
        <p:txBody>
          <a:bodyPr/>
          <a:lstStyle>
            <a:lvl1pPr>
              <a:lnSpc>
                <a:spcPct val="110000"/>
              </a:lnSpc>
              <a:spcBef>
                <a:spcPts val="0"/>
              </a:spcBef>
              <a:defRPr sz="1800">
                <a:solidFill>
                  <a:schemeClr val="tx1"/>
                </a:solidFill>
                <a:latin typeface="Roboto Mono" pitchFamily="2" charset="0"/>
                <a:ea typeface="Roboto Mono" pitchFamily="2"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8A86B10-EDB2-C0BA-B671-F73E9EE5C1A3}"/>
              </a:ext>
            </a:extLst>
          </p:cNvPr>
          <p:cNvSpPr>
            <a:spLocks noGrp="1"/>
          </p:cNvSpPr>
          <p:nvPr>
            <p:ph type="sldNum" sz="quarter" idx="29"/>
          </p:nvPr>
        </p:nvSpPr>
        <p:spPr>
          <a:xfrm>
            <a:off x="9139238" y="6356350"/>
            <a:ext cx="2743200" cy="365125"/>
          </a:xfrm>
        </p:spPr>
        <p:txBody>
          <a:bodyPr/>
          <a:lstStyle>
            <a:lvl1pPr algn="r">
              <a:defRPr sz="1100">
                <a:solidFill>
                  <a:schemeClr val="bg2"/>
                </a:solidFill>
              </a:defRPr>
            </a:lvl1pPr>
          </a:lstStyle>
          <a:p>
            <a:pPr>
              <a:defRPr/>
            </a:pPr>
            <a:fld id="{D28122BD-773A-45BC-AE38-8D75023F03D8}" type="slidenum">
              <a:rPr lang="sv-SE"/>
              <a:pPr>
                <a:defRPr/>
              </a:pPr>
              <a:t>‹Nr.›</a:t>
            </a:fld>
            <a:endParaRPr lang="sv-SE"/>
          </a:p>
        </p:txBody>
      </p:sp>
      <p:sp>
        <p:nvSpPr>
          <p:cNvPr id="7" name="Date Placeholder 3">
            <a:extLst>
              <a:ext uri="{FF2B5EF4-FFF2-40B4-BE49-F238E27FC236}">
                <a16:creationId xmlns:a16="http://schemas.microsoft.com/office/drawing/2014/main" id="{6002E237-8B47-1A49-FAC1-80BC25B26F9E}"/>
              </a:ext>
            </a:extLst>
          </p:cNvPr>
          <p:cNvSpPr>
            <a:spLocks noGrp="1"/>
          </p:cNvSpPr>
          <p:nvPr>
            <p:ph type="dt" sz="half" idx="30"/>
          </p:nvPr>
        </p:nvSpPr>
        <p:spPr>
          <a:xfrm>
            <a:off x="309563" y="6356350"/>
            <a:ext cx="2743200" cy="365125"/>
          </a:xfrm>
        </p:spPr>
        <p:txBody>
          <a:bodyPr/>
          <a:lstStyle>
            <a:lvl1pPr algn="l">
              <a:defRPr sz="1100">
                <a:solidFill>
                  <a:schemeClr val="bg2"/>
                </a:solidFill>
              </a:defRPr>
            </a:lvl1pPr>
          </a:lstStyle>
          <a:p>
            <a:pPr>
              <a:defRPr/>
            </a:pPr>
            <a:fld id="{C2902E82-7BFC-40DF-8FBD-6FDAB79C0CD0}" type="datetime1">
              <a:rPr lang="sv-SE"/>
              <a:pPr>
                <a:defRPr/>
              </a:pPr>
              <a:t>2025-05-09</a:t>
            </a:fld>
            <a:endParaRPr lang="en-SE"/>
          </a:p>
        </p:txBody>
      </p:sp>
    </p:spTree>
    <p:extLst>
      <p:ext uri="{BB962C8B-B14F-4D97-AF65-F5344CB8AC3E}">
        <p14:creationId xmlns:p14="http://schemas.microsoft.com/office/powerpoint/2010/main" val="273668073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_Quot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741C53D-84CC-483D-E972-475D8118E98C}"/>
              </a:ext>
            </a:extLst>
          </p:cNvPr>
          <p:cNvSpPr/>
          <p:nvPr userDrawn="1"/>
        </p:nvSpPr>
        <p:spPr>
          <a:xfrm>
            <a:off x="0" y="0"/>
            <a:ext cx="3130550" cy="1681163"/>
          </a:xfrm>
          <a:custGeom>
            <a:avLst/>
            <a:gdLst>
              <a:gd name="connsiteX0" fmla="*/ 0 w 3130878"/>
              <a:gd name="connsiteY0" fmla="*/ 0 h 1681624"/>
              <a:gd name="connsiteX1" fmla="*/ 3130878 w 3130878"/>
              <a:gd name="connsiteY1" fmla="*/ 0 h 1681624"/>
              <a:gd name="connsiteX2" fmla="*/ 0 w 3130878"/>
              <a:gd name="connsiteY2" fmla="*/ 1681624 h 1681624"/>
            </a:gdLst>
            <a:ahLst/>
            <a:cxnLst>
              <a:cxn ang="0">
                <a:pos x="connsiteX0" y="connsiteY0"/>
              </a:cxn>
              <a:cxn ang="0">
                <a:pos x="connsiteX1" y="connsiteY1"/>
              </a:cxn>
              <a:cxn ang="0">
                <a:pos x="connsiteX2" y="connsiteY2"/>
              </a:cxn>
            </a:cxnLst>
            <a:rect l="l" t="t" r="r" b="b"/>
            <a:pathLst>
              <a:path w="3130878" h="1681624">
                <a:moveTo>
                  <a:pt x="0" y="0"/>
                </a:moveTo>
                <a:lnTo>
                  <a:pt x="3130878" y="0"/>
                </a:lnTo>
                <a:lnTo>
                  <a:pt x="0" y="168162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4" name="Text Placeholder 3"/>
          <p:cNvSpPr>
            <a:spLocks noGrp="1"/>
          </p:cNvSpPr>
          <p:nvPr>
            <p:ph type="body" sz="quarter" idx="10"/>
          </p:nvPr>
        </p:nvSpPr>
        <p:spPr>
          <a:xfrm>
            <a:off x="1336675" y="2692454"/>
            <a:ext cx="9518650" cy="1282700"/>
          </a:xfrm>
          <a:prstGeom prst="rect">
            <a:avLst/>
          </a:prstGeom>
        </p:spPr>
        <p:txBody>
          <a:bodyPr anchor="ctr">
            <a:noAutofit/>
          </a:bodyPr>
          <a:lstStyle>
            <a:lvl1pPr marL="0" indent="0" algn="ctr">
              <a:spcBef>
                <a:spcPts val="600"/>
              </a:spcBef>
              <a:spcAft>
                <a:spcPts val="0"/>
              </a:spcAft>
              <a:buNone/>
              <a:defRPr sz="2800" i="1">
                <a:solidFill>
                  <a:schemeClr val="tx1"/>
                </a:solidFill>
                <a:latin typeface="+mn-lt"/>
              </a:defRPr>
            </a:lvl1pPr>
            <a:lvl2pPr>
              <a:defRPr sz="2700" i="1">
                <a:solidFill>
                  <a:schemeClr val="bg2"/>
                </a:solidFill>
              </a:defRPr>
            </a:lvl2pPr>
            <a:lvl3pPr>
              <a:defRPr sz="2700" i="1">
                <a:solidFill>
                  <a:schemeClr val="bg2"/>
                </a:solidFill>
              </a:defRPr>
            </a:lvl3pPr>
            <a:lvl4pPr>
              <a:defRPr sz="2700" i="1">
                <a:solidFill>
                  <a:schemeClr val="bg2"/>
                </a:solidFill>
              </a:defRPr>
            </a:lvl4pPr>
            <a:lvl5pPr>
              <a:defRPr sz="2700" i="1">
                <a:solidFill>
                  <a:schemeClr val="bg2"/>
                </a:solidFill>
              </a:defRPr>
            </a:lvl5pPr>
          </a:lstStyle>
          <a:p>
            <a:pPr lvl="0"/>
            <a:r>
              <a:rPr lang="en-US"/>
              <a:t>Click to edit Master text styles</a:t>
            </a:r>
          </a:p>
        </p:txBody>
      </p:sp>
      <p:sp>
        <p:nvSpPr>
          <p:cNvPr id="5" name="Text Placeholder 3"/>
          <p:cNvSpPr>
            <a:spLocks noGrp="1"/>
          </p:cNvSpPr>
          <p:nvPr>
            <p:ph type="body" sz="quarter" idx="11"/>
          </p:nvPr>
        </p:nvSpPr>
        <p:spPr>
          <a:xfrm>
            <a:off x="1336675" y="4002314"/>
            <a:ext cx="9518650" cy="444500"/>
          </a:xfrm>
          <a:prstGeom prst="rect">
            <a:avLst/>
          </a:prstGeom>
        </p:spPr>
        <p:txBody>
          <a:bodyPr>
            <a:noAutofit/>
          </a:bodyPr>
          <a:lstStyle>
            <a:lvl1pPr marL="0" indent="0" algn="r">
              <a:spcBef>
                <a:spcPts val="0"/>
              </a:spcBef>
              <a:spcAft>
                <a:spcPts val="0"/>
              </a:spcAft>
              <a:buNone/>
              <a:defRPr sz="1800" i="1">
                <a:solidFill>
                  <a:schemeClr val="tx1"/>
                </a:solidFill>
                <a:latin typeface="+mn-lt"/>
              </a:defRPr>
            </a:lvl1pPr>
            <a:lvl2pPr>
              <a:defRPr sz="2700" i="1">
                <a:solidFill>
                  <a:schemeClr val="bg2"/>
                </a:solidFill>
              </a:defRPr>
            </a:lvl2pPr>
            <a:lvl3pPr>
              <a:defRPr sz="2700" i="1">
                <a:solidFill>
                  <a:schemeClr val="bg2"/>
                </a:solidFill>
              </a:defRPr>
            </a:lvl3pPr>
            <a:lvl4pPr>
              <a:defRPr sz="2700" i="1">
                <a:solidFill>
                  <a:schemeClr val="bg2"/>
                </a:solidFill>
              </a:defRPr>
            </a:lvl4pPr>
            <a:lvl5pPr>
              <a:defRPr sz="2700" i="1">
                <a:solidFill>
                  <a:schemeClr val="bg2"/>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7F28759D-0423-071F-2956-2094D6E8924A}"/>
              </a:ext>
            </a:extLst>
          </p:cNvPr>
          <p:cNvSpPr>
            <a:spLocks noGrp="1"/>
          </p:cNvSpPr>
          <p:nvPr>
            <p:ph type="sldNum" sz="quarter" idx="12"/>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2"/>
                </a:solidFill>
                <a:latin typeface="+mn-lt"/>
              </a:defRPr>
            </a:lvl1pPr>
          </a:lstStyle>
          <a:p>
            <a:pPr>
              <a:defRPr/>
            </a:pPr>
            <a:fld id="{07D298CD-C83C-4061-8AD9-4345681C3300}" type="slidenum">
              <a:rPr lang="sv-SE"/>
              <a:pPr>
                <a:defRPr/>
              </a:pPr>
              <a:t>‹Nr.›</a:t>
            </a:fld>
            <a:endParaRPr lang="sv-SE"/>
          </a:p>
        </p:txBody>
      </p:sp>
      <p:sp>
        <p:nvSpPr>
          <p:cNvPr id="6" name="Date Placeholder 3">
            <a:extLst>
              <a:ext uri="{FF2B5EF4-FFF2-40B4-BE49-F238E27FC236}">
                <a16:creationId xmlns:a16="http://schemas.microsoft.com/office/drawing/2014/main" id="{D6ED8D44-1129-CA6F-3739-A97D684F6330}"/>
              </a:ext>
            </a:extLst>
          </p:cNvPr>
          <p:cNvSpPr>
            <a:spLocks noGrp="1"/>
          </p:cNvSpPr>
          <p:nvPr>
            <p:ph type="dt" sz="half" idx="13"/>
          </p:nvPr>
        </p:nvSpPr>
        <p:spPr>
          <a:xfrm>
            <a:off x="309563"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fld id="{820F4C12-19C8-4B21-B527-6E74E0B6E7CF}" type="datetime1">
              <a:rPr lang="sv-SE"/>
              <a:pPr>
                <a:defRPr/>
              </a:pPr>
              <a:t>2025-05-09</a:t>
            </a:fld>
            <a:endParaRPr lang="en-SE"/>
          </a:p>
        </p:txBody>
      </p:sp>
    </p:spTree>
    <p:extLst>
      <p:ext uri="{BB962C8B-B14F-4D97-AF65-F5344CB8AC3E}">
        <p14:creationId xmlns:p14="http://schemas.microsoft.com/office/powerpoint/2010/main" val="3978846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_Icon">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A5403734-835A-9DEA-458F-3A227791BA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288" y="6262688"/>
            <a:ext cx="18589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0"/>
          </p:nvPr>
        </p:nvSpPr>
        <p:spPr>
          <a:xfrm>
            <a:off x="5376861" y="1706485"/>
            <a:ext cx="1438275" cy="1438275"/>
          </a:xfrm>
          <a:prstGeom prst="rect">
            <a:avLst/>
          </a:prstGeom>
        </p:spPr>
        <p:txBody>
          <a:bodyPr/>
          <a:lstStyle/>
          <a:p>
            <a:pPr lvl="0"/>
            <a:r>
              <a:rPr lang="en-US"/>
              <a:t>Click to edit Master text styles</a:t>
            </a:r>
          </a:p>
        </p:txBody>
      </p:sp>
      <p:sp>
        <p:nvSpPr>
          <p:cNvPr id="11" name="Text Placeholder 10"/>
          <p:cNvSpPr>
            <a:spLocks noGrp="1"/>
          </p:cNvSpPr>
          <p:nvPr>
            <p:ph type="body" sz="quarter" idx="11"/>
          </p:nvPr>
        </p:nvSpPr>
        <p:spPr>
          <a:xfrm>
            <a:off x="4105273" y="3628947"/>
            <a:ext cx="3981450" cy="754063"/>
          </a:xfrm>
          <a:prstGeom prst="rect">
            <a:avLst/>
          </a:prstGeom>
        </p:spPr>
        <p:txBody>
          <a:bodyPr>
            <a:noAutofit/>
          </a:bodyPr>
          <a:lstStyle>
            <a:lvl1pPr algn="ctr">
              <a:lnSpc>
                <a:spcPct val="100000"/>
              </a:lnSpc>
              <a:spcBef>
                <a:spcPts val="600"/>
              </a:spcBef>
              <a:defRPr>
                <a:solidFill>
                  <a:schemeClr val="tx1"/>
                </a:solidFill>
              </a:defRPr>
            </a:lvl1pPr>
          </a:lstStyle>
          <a:p>
            <a:pPr lvl="0"/>
            <a:r>
              <a:rPr lang="en-US"/>
              <a:t>Click to edit Master text styles</a:t>
            </a:r>
          </a:p>
        </p:txBody>
      </p:sp>
      <p:sp>
        <p:nvSpPr>
          <p:cNvPr id="12" name="Text Placeholder 10"/>
          <p:cNvSpPr>
            <a:spLocks noGrp="1"/>
          </p:cNvSpPr>
          <p:nvPr>
            <p:ph type="body" sz="quarter" idx="12"/>
          </p:nvPr>
        </p:nvSpPr>
        <p:spPr>
          <a:xfrm>
            <a:off x="3679902" y="4490165"/>
            <a:ext cx="4832192" cy="1386527"/>
          </a:xfrm>
          <a:prstGeom prst="rect">
            <a:avLst/>
          </a:prstGeom>
        </p:spPr>
        <p:txBody>
          <a:bodyPr>
            <a:noAutofit/>
          </a:bodyPr>
          <a:lstStyle>
            <a:lvl1pPr algn="ctr">
              <a:lnSpc>
                <a:spcPct val="110000"/>
              </a:lnSpc>
              <a:spcBef>
                <a:spcPts val="600"/>
              </a:spcBef>
              <a:defRPr sz="1800">
                <a:solidFill>
                  <a:schemeClr val="tx1"/>
                </a:solidFill>
                <a:latin typeface="Roboto Mono" pitchFamily="2" charset="0"/>
                <a:ea typeface="Roboto Mono" pitchFamily="2" charset="0"/>
              </a:defRPr>
            </a:lvl1pPr>
          </a:lstStyle>
          <a:p>
            <a:pPr lvl="0"/>
            <a:r>
              <a:rPr lang="en-US"/>
              <a:t>Click to edit Master text styles</a:t>
            </a:r>
          </a:p>
        </p:txBody>
      </p:sp>
      <p:sp>
        <p:nvSpPr>
          <p:cNvPr id="4" name="Date Placeholder 3">
            <a:extLst>
              <a:ext uri="{FF2B5EF4-FFF2-40B4-BE49-F238E27FC236}">
                <a16:creationId xmlns:a16="http://schemas.microsoft.com/office/drawing/2014/main" id="{07729C0A-4D59-691C-F16E-5D60942FCC3E}"/>
              </a:ext>
            </a:extLst>
          </p:cNvPr>
          <p:cNvSpPr>
            <a:spLocks noGrp="1"/>
          </p:cNvSpPr>
          <p:nvPr>
            <p:ph type="dt" sz="half" idx="13"/>
          </p:nvPr>
        </p:nvSpPr>
        <p:spPr>
          <a:xfrm>
            <a:off x="309563"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fld id="{FDB2AA79-961B-4D49-9442-44E1EA8781D8}" type="datetime1">
              <a:rPr lang="sv-SE"/>
              <a:pPr>
                <a:defRPr/>
              </a:pPr>
              <a:t>2025-05-09</a:t>
            </a:fld>
            <a:endParaRPr lang="en-SE"/>
          </a:p>
        </p:txBody>
      </p:sp>
    </p:spTree>
    <p:extLst>
      <p:ext uri="{BB962C8B-B14F-4D97-AF65-F5344CB8AC3E}">
        <p14:creationId xmlns:p14="http://schemas.microsoft.com/office/powerpoint/2010/main" val="3678573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_Timeline 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765BA74-56DB-82F7-E687-E59ABA59E9BE}"/>
              </a:ext>
            </a:extLst>
          </p:cNvPr>
          <p:cNvCxnSpPr>
            <a:cxnSpLocks/>
          </p:cNvCxnSpPr>
          <p:nvPr userDrawn="1"/>
        </p:nvCxnSpPr>
        <p:spPr>
          <a:xfrm>
            <a:off x="2208213" y="4071938"/>
            <a:ext cx="759936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6E2A9D6F-F7C3-D942-0290-FCCAC884189B}"/>
              </a:ext>
            </a:extLst>
          </p:cNvPr>
          <p:cNvSpPr/>
          <p:nvPr userDrawn="1"/>
        </p:nvSpPr>
        <p:spPr>
          <a:xfrm>
            <a:off x="2093913" y="3956050"/>
            <a:ext cx="231775" cy="2317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4" name="Straight Connector 3">
            <a:extLst>
              <a:ext uri="{FF2B5EF4-FFF2-40B4-BE49-F238E27FC236}">
                <a16:creationId xmlns:a16="http://schemas.microsoft.com/office/drawing/2014/main" id="{F6006FA1-F614-4FAC-645F-7D39C06BFBA0}"/>
              </a:ext>
            </a:extLst>
          </p:cNvPr>
          <p:cNvCxnSpPr>
            <a:cxnSpLocks/>
          </p:cNvCxnSpPr>
          <p:nvPr userDrawn="1"/>
        </p:nvCxnSpPr>
        <p:spPr>
          <a:xfrm>
            <a:off x="2208213" y="3548063"/>
            <a:ext cx="0" cy="44608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E067C5D1-BB6A-F26A-ED70-B23E94500547}"/>
              </a:ext>
            </a:extLst>
          </p:cNvPr>
          <p:cNvSpPr/>
          <p:nvPr userDrawn="1"/>
        </p:nvSpPr>
        <p:spPr>
          <a:xfrm>
            <a:off x="5980113" y="3956050"/>
            <a:ext cx="231775" cy="2317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6" name="Straight Connector 5">
            <a:extLst>
              <a:ext uri="{FF2B5EF4-FFF2-40B4-BE49-F238E27FC236}">
                <a16:creationId xmlns:a16="http://schemas.microsoft.com/office/drawing/2014/main" id="{AA654692-ED49-9A7F-7132-65798F86AA87}"/>
              </a:ext>
            </a:extLst>
          </p:cNvPr>
          <p:cNvCxnSpPr>
            <a:cxnSpLocks/>
          </p:cNvCxnSpPr>
          <p:nvPr userDrawn="1"/>
        </p:nvCxnSpPr>
        <p:spPr>
          <a:xfrm>
            <a:off x="6086475" y="4071938"/>
            <a:ext cx="0" cy="4953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Oval 8">
            <a:extLst>
              <a:ext uri="{FF2B5EF4-FFF2-40B4-BE49-F238E27FC236}">
                <a16:creationId xmlns:a16="http://schemas.microsoft.com/office/drawing/2014/main" id="{A10C5048-8503-F162-A490-985FAB794A70}"/>
              </a:ext>
            </a:extLst>
          </p:cNvPr>
          <p:cNvSpPr/>
          <p:nvPr userDrawn="1"/>
        </p:nvSpPr>
        <p:spPr>
          <a:xfrm>
            <a:off x="9698038" y="3956050"/>
            <a:ext cx="230187" cy="2317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8" name="Straight Connector 9">
            <a:extLst>
              <a:ext uri="{FF2B5EF4-FFF2-40B4-BE49-F238E27FC236}">
                <a16:creationId xmlns:a16="http://schemas.microsoft.com/office/drawing/2014/main" id="{0A8244E8-D8C5-8676-33D6-143D0AC40177}"/>
              </a:ext>
            </a:extLst>
          </p:cNvPr>
          <p:cNvCxnSpPr>
            <a:cxnSpLocks/>
          </p:cNvCxnSpPr>
          <p:nvPr userDrawn="1"/>
        </p:nvCxnSpPr>
        <p:spPr>
          <a:xfrm>
            <a:off x="9807575" y="2828925"/>
            <a:ext cx="0" cy="116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37"/>
          <p:cNvSpPr>
            <a:spLocks noGrp="1"/>
          </p:cNvSpPr>
          <p:nvPr>
            <p:ph type="body" sz="quarter" idx="13"/>
          </p:nvPr>
        </p:nvSpPr>
        <p:spPr>
          <a:xfrm>
            <a:off x="408280" y="2383685"/>
            <a:ext cx="3630318" cy="1049500"/>
          </a:xfrm>
          <a:prstGeom prst="rect">
            <a:avLst/>
          </a:prstGeom>
        </p:spPr>
        <p:txBody>
          <a:bodyPr anchor="b">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39" name="Text Placeholder 37"/>
          <p:cNvSpPr>
            <a:spLocks noGrp="1"/>
          </p:cNvSpPr>
          <p:nvPr>
            <p:ph type="body" sz="quarter" idx="14"/>
          </p:nvPr>
        </p:nvSpPr>
        <p:spPr>
          <a:xfrm>
            <a:off x="4103877" y="4735976"/>
            <a:ext cx="3978448" cy="1062658"/>
          </a:xfrm>
          <a:prstGeom prst="rect">
            <a:avLst/>
          </a:prstGeom>
        </p:spPr>
        <p:txBody>
          <a:bodyPr>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40" name="Text Placeholder 37"/>
          <p:cNvSpPr>
            <a:spLocks noGrp="1"/>
          </p:cNvSpPr>
          <p:nvPr>
            <p:ph type="body" sz="quarter" idx="15"/>
          </p:nvPr>
        </p:nvSpPr>
        <p:spPr>
          <a:xfrm>
            <a:off x="7838767" y="1670645"/>
            <a:ext cx="3961201" cy="1049500"/>
          </a:xfrm>
          <a:prstGeom prst="rect">
            <a:avLst/>
          </a:prstGeom>
        </p:spPr>
        <p:txBody>
          <a:bodyPr anchor="b">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23" name="Text Placeholder 6"/>
          <p:cNvSpPr>
            <a:spLocks noGrp="1"/>
          </p:cNvSpPr>
          <p:nvPr>
            <p:ph type="body" sz="quarter" idx="18"/>
          </p:nvPr>
        </p:nvSpPr>
        <p:spPr>
          <a:xfrm>
            <a:off x="408281" y="409574"/>
            <a:ext cx="7740204" cy="1261071"/>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9" name="Slide Number Placeholder 5">
            <a:extLst>
              <a:ext uri="{FF2B5EF4-FFF2-40B4-BE49-F238E27FC236}">
                <a16:creationId xmlns:a16="http://schemas.microsoft.com/office/drawing/2014/main" id="{FB7C8318-303C-7081-0D0C-50ABD334175B}"/>
              </a:ext>
            </a:extLst>
          </p:cNvPr>
          <p:cNvSpPr>
            <a:spLocks noGrp="1"/>
          </p:cNvSpPr>
          <p:nvPr>
            <p:ph type="sldNum" sz="quarter" idx="19"/>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2"/>
                </a:solidFill>
                <a:latin typeface="+mn-lt"/>
              </a:defRPr>
            </a:lvl1pPr>
          </a:lstStyle>
          <a:p>
            <a:pPr>
              <a:defRPr/>
            </a:pPr>
            <a:fld id="{A9A16A45-1053-4FDC-8C53-857752B646BE}" type="slidenum">
              <a:rPr lang="sv-SE"/>
              <a:pPr>
                <a:defRPr/>
              </a:pPr>
              <a:t>‹Nr.›</a:t>
            </a:fld>
            <a:endParaRPr lang="sv-SE"/>
          </a:p>
        </p:txBody>
      </p:sp>
      <p:sp>
        <p:nvSpPr>
          <p:cNvPr id="10" name="Date Placeholder 3">
            <a:extLst>
              <a:ext uri="{FF2B5EF4-FFF2-40B4-BE49-F238E27FC236}">
                <a16:creationId xmlns:a16="http://schemas.microsoft.com/office/drawing/2014/main" id="{E75705C9-7182-FF06-3B5D-7304BF1E0782}"/>
              </a:ext>
            </a:extLst>
          </p:cNvPr>
          <p:cNvSpPr>
            <a:spLocks noGrp="1"/>
          </p:cNvSpPr>
          <p:nvPr>
            <p:ph type="dt" sz="half" idx="20"/>
          </p:nvPr>
        </p:nvSpPr>
        <p:spPr>
          <a:xfrm>
            <a:off x="309563"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fld id="{5A75B3F3-EC73-4A7A-834F-DF173539A2EA}" type="datetime1">
              <a:rPr lang="sv-SE"/>
              <a:pPr>
                <a:defRPr/>
              </a:pPr>
              <a:t>2025-05-09</a:t>
            </a:fld>
            <a:endParaRPr lang="en-SE"/>
          </a:p>
        </p:txBody>
      </p:sp>
    </p:spTree>
    <p:extLst>
      <p:ext uri="{BB962C8B-B14F-4D97-AF65-F5344CB8AC3E}">
        <p14:creationId xmlns:p14="http://schemas.microsoft.com/office/powerpoint/2010/main" val="61062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anim calcmode="lin" valueType="num">
                                      <p:cBhvr>
                                        <p:cTn id="9" dur="200" fill="hold"/>
                                        <p:tgtEl>
                                          <p:spTgt spid="3"/>
                                        </p:tgtEl>
                                        <p:attrNameLst>
                                          <p:attrName>style.rotation</p:attrName>
                                        </p:attrNameLst>
                                      </p:cBhvr>
                                      <p:tavLst>
                                        <p:tav tm="0">
                                          <p:val>
                                            <p:fltVal val="90"/>
                                          </p:val>
                                        </p:tav>
                                        <p:tav tm="100000">
                                          <p:val>
                                            <p:fltVal val="0"/>
                                          </p:val>
                                        </p:tav>
                                      </p:tavLst>
                                    </p:anim>
                                    <p:animEffect transition="in" filter="fade">
                                      <p:cBhvr>
                                        <p:cTn id="10" dur="200"/>
                                        <p:tgtEl>
                                          <p:spTgt spid="3"/>
                                        </p:tgtEl>
                                      </p:cBhvr>
                                    </p:animEffect>
                                  </p:childTnLst>
                                </p:cTn>
                              </p:par>
                              <p:par>
                                <p:cTn id="11" presetID="22" presetClass="entr" presetSubtype="8" fill="hold" nodeType="withEffect">
                                  <p:stCondLst>
                                    <p:cond delay="3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4"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 fill="hold"/>
                                        <p:tgtEl>
                                          <p:spTgt spid="5"/>
                                        </p:tgtEl>
                                        <p:attrNameLst>
                                          <p:attrName>ppt_w</p:attrName>
                                        </p:attrNameLst>
                                      </p:cBhvr>
                                      <p:tavLst>
                                        <p:tav tm="0">
                                          <p:val>
                                            <p:fltVal val="0"/>
                                          </p:val>
                                        </p:tav>
                                        <p:tav tm="100000">
                                          <p:val>
                                            <p:strVal val="#ppt_w"/>
                                          </p:val>
                                        </p:tav>
                                      </p:tavLst>
                                    </p:anim>
                                    <p:anim calcmode="lin" valueType="num">
                                      <p:cBhvr>
                                        <p:cTn id="22" dur="200" fill="hold"/>
                                        <p:tgtEl>
                                          <p:spTgt spid="5"/>
                                        </p:tgtEl>
                                        <p:attrNameLst>
                                          <p:attrName>ppt_h</p:attrName>
                                        </p:attrNameLst>
                                      </p:cBhvr>
                                      <p:tavLst>
                                        <p:tav tm="0">
                                          <p:val>
                                            <p:fltVal val="0"/>
                                          </p:val>
                                        </p:tav>
                                        <p:tav tm="100000">
                                          <p:val>
                                            <p:strVal val="#ppt_h"/>
                                          </p:val>
                                        </p:tav>
                                      </p:tavLst>
                                    </p:anim>
                                    <p:anim calcmode="lin" valueType="num">
                                      <p:cBhvr>
                                        <p:cTn id="23" dur="200" fill="hold"/>
                                        <p:tgtEl>
                                          <p:spTgt spid="5"/>
                                        </p:tgtEl>
                                        <p:attrNameLst>
                                          <p:attrName>style.rotation</p:attrName>
                                        </p:attrNameLst>
                                      </p:cBhvr>
                                      <p:tavLst>
                                        <p:tav tm="0">
                                          <p:val>
                                            <p:fltVal val="90"/>
                                          </p:val>
                                        </p:tav>
                                        <p:tav tm="100000">
                                          <p:val>
                                            <p:fltVal val="0"/>
                                          </p:val>
                                        </p:tav>
                                      </p:tavLst>
                                    </p:anim>
                                    <p:animEffect transition="in" filter="fade">
                                      <p:cBhvr>
                                        <p:cTn id="24" dur="200"/>
                                        <p:tgtEl>
                                          <p:spTgt spid="5"/>
                                        </p:tgtEl>
                                      </p:cBhvr>
                                    </p:animEffect>
                                  </p:childTnLst>
                                </p:cTn>
                              </p:par>
                              <p:par>
                                <p:cTn id="25" presetID="22" presetClass="entr" presetSubtype="1"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 fill="hold"/>
                                        <p:tgtEl>
                                          <p:spTgt spid="7"/>
                                        </p:tgtEl>
                                        <p:attrNameLst>
                                          <p:attrName>ppt_w</p:attrName>
                                        </p:attrNameLst>
                                      </p:cBhvr>
                                      <p:tavLst>
                                        <p:tav tm="0">
                                          <p:val>
                                            <p:fltVal val="0"/>
                                          </p:val>
                                        </p:tav>
                                        <p:tav tm="100000">
                                          <p:val>
                                            <p:strVal val="#ppt_w"/>
                                          </p:val>
                                        </p:tav>
                                      </p:tavLst>
                                    </p:anim>
                                    <p:anim calcmode="lin" valueType="num">
                                      <p:cBhvr>
                                        <p:cTn id="33" dur="200" fill="hold"/>
                                        <p:tgtEl>
                                          <p:spTgt spid="7"/>
                                        </p:tgtEl>
                                        <p:attrNameLst>
                                          <p:attrName>ppt_h</p:attrName>
                                        </p:attrNameLst>
                                      </p:cBhvr>
                                      <p:tavLst>
                                        <p:tav tm="0">
                                          <p:val>
                                            <p:fltVal val="0"/>
                                          </p:val>
                                        </p:tav>
                                        <p:tav tm="100000">
                                          <p:val>
                                            <p:strVal val="#ppt_h"/>
                                          </p:val>
                                        </p:tav>
                                      </p:tavLst>
                                    </p:anim>
                                    <p:anim calcmode="lin" valueType="num">
                                      <p:cBhvr>
                                        <p:cTn id="34" dur="200" fill="hold"/>
                                        <p:tgtEl>
                                          <p:spTgt spid="7"/>
                                        </p:tgtEl>
                                        <p:attrNameLst>
                                          <p:attrName>style.rotation</p:attrName>
                                        </p:attrNameLst>
                                      </p:cBhvr>
                                      <p:tavLst>
                                        <p:tav tm="0">
                                          <p:val>
                                            <p:fltVal val="90"/>
                                          </p:val>
                                        </p:tav>
                                        <p:tav tm="100000">
                                          <p:val>
                                            <p:fltVal val="0"/>
                                          </p:val>
                                        </p:tav>
                                      </p:tavLst>
                                    </p:anim>
                                    <p:animEffect transition="in" filter="fade">
                                      <p:cBhvr>
                                        <p:cTn id="35" dur="200"/>
                                        <p:tgtEl>
                                          <p:spTgt spid="7"/>
                                        </p:tgtEl>
                                      </p:cBhvr>
                                    </p:animEffect>
                                  </p:childTnLst>
                                </p:cTn>
                              </p:par>
                              <p:par>
                                <p:cTn id="36" presetID="22" presetClass="entr" presetSubtype="4" fill="hold" nodeType="withEffect">
                                  <p:stCondLst>
                                    <p:cond delay="3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_Timeline 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BD51647-2465-6796-EA11-5710AA7E7B50}"/>
              </a:ext>
            </a:extLst>
          </p:cNvPr>
          <p:cNvCxnSpPr>
            <a:cxnSpLocks/>
          </p:cNvCxnSpPr>
          <p:nvPr userDrawn="1"/>
        </p:nvCxnSpPr>
        <p:spPr>
          <a:xfrm>
            <a:off x="1868488" y="4029075"/>
            <a:ext cx="828833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D0EAC794-6973-1DFC-93DB-B2429C1BD0DE}"/>
              </a:ext>
            </a:extLst>
          </p:cNvPr>
          <p:cNvSpPr/>
          <p:nvPr userDrawn="1"/>
        </p:nvSpPr>
        <p:spPr>
          <a:xfrm>
            <a:off x="1754188" y="3913188"/>
            <a:ext cx="231775" cy="2317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4" name="Straight Connector 3">
            <a:extLst>
              <a:ext uri="{FF2B5EF4-FFF2-40B4-BE49-F238E27FC236}">
                <a16:creationId xmlns:a16="http://schemas.microsoft.com/office/drawing/2014/main" id="{3D7AF0B8-DBB4-21EF-5D4E-A15F1DB52B58}"/>
              </a:ext>
            </a:extLst>
          </p:cNvPr>
          <p:cNvCxnSpPr>
            <a:cxnSpLocks/>
          </p:cNvCxnSpPr>
          <p:nvPr userDrawn="1"/>
        </p:nvCxnSpPr>
        <p:spPr>
          <a:xfrm>
            <a:off x="1868488" y="3506788"/>
            <a:ext cx="0" cy="4445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3DEA0F91-4708-66D9-C5A7-656EE1369FFC}"/>
              </a:ext>
            </a:extLst>
          </p:cNvPr>
          <p:cNvSpPr/>
          <p:nvPr userDrawn="1"/>
        </p:nvSpPr>
        <p:spPr>
          <a:xfrm>
            <a:off x="4522788" y="3913188"/>
            <a:ext cx="231775" cy="2317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6" name="Straight Connector 5">
            <a:extLst>
              <a:ext uri="{FF2B5EF4-FFF2-40B4-BE49-F238E27FC236}">
                <a16:creationId xmlns:a16="http://schemas.microsoft.com/office/drawing/2014/main" id="{B23AD898-5202-7D16-EE3C-43B08D7210B2}"/>
              </a:ext>
            </a:extLst>
          </p:cNvPr>
          <p:cNvCxnSpPr>
            <a:cxnSpLocks/>
          </p:cNvCxnSpPr>
          <p:nvPr userDrawn="1"/>
        </p:nvCxnSpPr>
        <p:spPr>
          <a:xfrm>
            <a:off x="4632325" y="4029075"/>
            <a:ext cx="0" cy="4953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Oval 8">
            <a:extLst>
              <a:ext uri="{FF2B5EF4-FFF2-40B4-BE49-F238E27FC236}">
                <a16:creationId xmlns:a16="http://schemas.microsoft.com/office/drawing/2014/main" id="{95AC06FC-B8AB-26F5-A53B-025E75B28730}"/>
              </a:ext>
            </a:extLst>
          </p:cNvPr>
          <p:cNvSpPr/>
          <p:nvPr userDrawn="1"/>
        </p:nvSpPr>
        <p:spPr>
          <a:xfrm>
            <a:off x="7296150" y="3913188"/>
            <a:ext cx="231775" cy="2317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8" name="Straight Connector 9">
            <a:extLst>
              <a:ext uri="{FF2B5EF4-FFF2-40B4-BE49-F238E27FC236}">
                <a16:creationId xmlns:a16="http://schemas.microsoft.com/office/drawing/2014/main" id="{627FB2C5-935E-7965-B032-FD706BC2151D}"/>
              </a:ext>
            </a:extLst>
          </p:cNvPr>
          <p:cNvCxnSpPr>
            <a:cxnSpLocks/>
          </p:cNvCxnSpPr>
          <p:nvPr userDrawn="1"/>
        </p:nvCxnSpPr>
        <p:spPr>
          <a:xfrm>
            <a:off x="7405688" y="2786063"/>
            <a:ext cx="0" cy="11652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Oval 10">
            <a:extLst>
              <a:ext uri="{FF2B5EF4-FFF2-40B4-BE49-F238E27FC236}">
                <a16:creationId xmlns:a16="http://schemas.microsoft.com/office/drawing/2014/main" id="{07FD945C-2879-B20D-A4D8-1A02DEF2902B}"/>
              </a:ext>
            </a:extLst>
          </p:cNvPr>
          <p:cNvSpPr/>
          <p:nvPr userDrawn="1"/>
        </p:nvSpPr>
        <p:spPr>
          <a:xfrm>
            <a:off x="10042525" y="3914775"/>
            <a:ext cx="231775" cy="23018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10" name="Straight Connector 11">
            <a:extLst>
              <a:ext uri="{FF2B5EF4-FFF2-40B4-BE49-F238E27FC236}">
                <a16:creationId xmlns:a16="http://schemas.microsoft.com/office/drawing/2014/main" id="{80FCC86B-F908-EC4F-B485-7F1EBA1AE4CF}"/>
              </a:ext>
            </a:extLst>
          </p:cNvPr>
          <p:cNvCxnSpPr>
            <a:cxnSpLocks/>
          </p:cNvCxnSpPr>
          <p:nvPr userDrawn="1"/>
        </p:nvCxnSpPr>
        <p:spPr>
          <a:xfrm>
            <a:off x="10156825" y="3981450"/>
            <a:ext cx="0" cy="10556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 Placeholder 37"/>
          <p:cNvSpPr>
            <a:spLocks noGrp="1"/>
          </p:cNvSpPr>
          <p:nvPr>
            <p:ph type="body" sz="quarter" idx="13"/>
          </p:nvPr>
        </p:nvSpPr>
        <p:spPr>
          <a:xfrm>
            <a:off x="408281" y="2144467"/>
            <a:ext cx="2919984" cy="1261071"/>
          </a:xfrm>
          <a:prstGeom prst="rect">
            <a:avLst/>
          </a:prstGeom>
        </p:spPr>
        <p:txBody>
          <a:bodyPr anchor="b">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39" name="Text Placeholder 37"/>
          <p:cNvSpPr>
            <a:spLocks noGrp="1"/>
          </p:cNvSpPr>
          <p:nvPr>
            <p:ph type="body" sz="quarter" idx="14"/>
          </p:nvPr>
        </p:nvSpPr>
        <p:spPr>
          <a:xfrm>
            <a:off x="2642834" y="4700026"/>
            <a:ext cx="3978448" cy="1032500"/>
          </a:xfrm>
          <a:prstGeom prst="rect">
            <a:avLst/>
          </a:prstGeom>
        </p:spPr>
        <p:txBody>
          <a:bodyPr>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40" name="Text Placeholder 37"/>
          <p:cNvSpPr>
            <a:spLocks noGrp="1"/>
          </p:cNvSpPr>
          <p:nvPr>
            <p:ph type="body" sz="quarter" idx="15"/>
          </p:nvPr>
        </p:nvSpPr>
        <p:spPr>
          <a:xfrm>
            <a:off x="5416982" y="1670645"/>
            <a:ext cx="3978448" cy="990567"/>
          </a:xfrm>
          <a:prstGeom prst="rect">
            <a:avLst/>
          </a:prstGeom>
        </p:spPr>
        <p:txBody>
          <a:bodyPr anchor="b">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41" name="Text Placeholder 37"/>
          <p:cNvSpPr>
            <a:spLocks noGrp="1"/>
          </p:cNvSpPr>
          <p:nvPr>
            <p:ph type="body" sz="quarter" idx="16"/>
          </p:nvPr>
        </p:nvSpPr>
        <p:spPr>
          <a:xfrm>
            <a:off x="8596501" y="5172982"/>
            <a:ext cx="3121090" cy="1056855"/>
          </a:xfrm>
          <a:prstGeom prst="rect">
            <a:avLst/>
          </a:prstGeom>
        </p:spPr>
        <p:txBody>
          <a:bodyPr>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32" name="Text Placeholder 6"/>
          <p:cNvSpPr>
            <a:spLocks noGrp="1"/>
          </p:cNvSpPr>
          <p:nvPr>
            <p:ph type="body" sz="quarter" idx="18"/>
          </p:nvPr>
        </p:nvSpPr>
        <p:spPr>
          <a:xfrm>
            <a:off x="408281" y="409574"/>
            <a:ext cx="7740204" cy="1261071"/>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1" name="Slide Number Placeholder 5">
            <a:extLst>
              <a:ext uri="{FF2B5EF4-FFF2-40B4-BE49-F238E27FC236}">
                <a16:creationId xmlns:a16="http://schemas.microsoft.com/office/drawing/2014/main" id="{99481AEF-D2C7-614C-D1DA-A549CDE0F4EF}"/>
              </a:ext>
            </a:extLst>
          </p:cNvPr>
          <p:cNvSpPr>
            <a:spLocks noGrp="1"/>
          </p:cNvSpPr>
          <p:nvPr>
            <p:ph type="sldNum" sz="quarter" idx="19"/>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2"/>
                </a:solidFill>
                <a:latin typeface="+mn-lt"/>
              </a:defRPr>
            </a:lvl1pPr>
          </a:lstStyle>
          <a:p>
            <a:pPr>
              <a:defRPr/>
            </a:pPr>
            <a:fld id="{EBDCD497-E92E-4EF4-82C9-FE8D65BF475D}" type="slidenum">
              <a:rPr lang="sv-SE"/>
              <a:pPr>
                <a:defRPr/>
              </a:pPr>
              <a:t>‹Nr.›</a:t>
            </a:fld>
            <a:endParaRPr lang="sv-SE"/>
          </a:p>
        </p:txBody>
      </p:sp>
      <p:sp>
        <p:nvSpPr>
          <p:cNvPr id="12" name="Date Placeholder 3">
            <a:extLst>
              <a:ext uri="{FF2B5EF4-FFF2-40B4-BE49-F238E27FC236}">
                <a16:creationId xmlns:a16="http://schemas.microsoft.com/office/drawing/2014/main" id="{1616FD73-E333-57D8-C817-1EF57E4429E3}"/>
              </a:ext>
            </a:extLst>
          </p:cNvPr>
          <p:cNvSpPr>
            <a:spLocks noGrp="1"/>
          </p:cNvSpPr>
          <p:nvPr>
            <p:ph type="dt" sz="half" idx="20"/>
          </p:nvPr>
        </p:nvSpPr>
        <p:spPr>
          <a:xfrm>
            <a:off x="309563"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fld id="{23B2857D-573C-40DE-AF5E-7B1C778A43E3}" type="datetime1">
              <a:rPr lang="sv-SE"/>
              <a:pPr>
                <a:defRPr/>
              </a:pPr>
              <a:t>2025-05-09</a:t>
            </a:fld>
            <a:endParaRPr lang="en-SE"/>
          </a:p>
        </p:txBody>
      </p:sp>
    </p:spTree>
    <p:extLst>
      <p:ext uri="{BB962C8B-B14F-4D97-AF65-F5344CB8AC3E}">
        <p14:creationId xmlns:p14="http://schemas.microsoft.com/office/powerpoint/2010/main" val="25461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anim calcmode="lin" valueType="num">
                                      <p:cBhvr>
                                        <p:cTn id="9" dur="200" fill="hold"/>
                                        <p:tgtEl>
                                          <p:spTgt spid="3"/>
                                        </p:tgtEl>
                                        <p:attrNameLst>
                                          <p:attrName>style.rotation</p:attrName>
                                        </p:attrNameLst>
                                      </p:cBhvr>
                                      <p:tavLst>
                                        <p:tav tm="0">
                                          <p:val>
                                            <p:fltVal val="90"/>
                                          </p:val>
                                        </p:tav>
                                        <p:tav tm="100000">
                                          <p:val>
                                            <p:fltVal val="0"/>
                                          </p:val>
                                        </p:tav>
                                      </p:tavLst>
                                    </p:anim>
                                    <p:animEffect transition="in" filter="fade">
                                      <p:cBhvr>
                                        <p:cTn id="10" dur="200"/>
                                        <p:tgtEl>
                                          <p:spTgt spid="3"/>
                                        </p:tgtEl>
                                      </p:cBhvr>
                                    </p:animEffect>
                                  </p:childTnLst>
                                </p:cTn>
                              </p:par>
                              <p:par>
                                <p:cTn id="11" presetID="22" presetClass="entr" presetSubtype="8" fill="hold" nodeType="withEffect">
                                  <p:stCondLst>
                                    <p:cond delay="3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4"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 fill="hold"/>
                                        <p:tgtEl>
                                          <p:spTgt spid="5"/>
                                        </p:tgtEl>
                                        <p:attrNameLst>
                                          <p:attrName>ppt_w</p:attrName>
                                        </p:attrNameLst>
                                      </p:cBhvr>
                                      <p:tavLst>
                                        <p:tav tm="0">
                                          <p:val>
                                            <p:fltVal val="0"/>
                                          </p:val>
                                        </p:tav>
                                        <p:tav tm="100000">
                                          <p:val>
                                            <p:strVal val="#ppt_w"/>
                                          </p:val>
                                        </p:tav>
                                      </p:tavLst>
                                    </p:anim>
                                    <p:anim calcmode="lin" valueType="num">
                                      <p:cBhvr>
                                        <p:cTn id="22" dur="200" fill="hold"/>
                                        <p:tgtEl>
                                          <p:spTgt spid="5"/>
                                        </p:tgtEl>
                                        <p:attrNameLst>
                                          <p:attrName>ppt_h</p:attrName>
                                        </p:attrNameLst>
                                      </p:cBhvr>
                                      <p:tavLst>
                                        <p:tav tm="0">
                                          <p:val>
                                            <p:fltVal val="0"/>
                                          </p:val>
                                        </p:tav>
                                        <p:tav tm="100000">
                                          <p:val>
                                            <p:strVal val="#ppt_h"/>
                                          </p:val>
                                        </p:tav>
                                      </p:tavLst>
                                    </p:anim>
                                    <p:anim calcmode="lin" valueType="num">
                                      <p:cBhvr>
                                        <p:cTn id="23" dur="200" fill="hold"/>
                                        <p:tgtEl>
                                          <p:spTgt spid="5"/>
                                        </p:tgtEl>
                                        <p:attrNameLst>
                                          <p:attrName>style.rotation</p:attrName>
                                        </p:attrNameLst>
                                      </p:cBhvr>
                                      <p:tavLst>
                                        <p:tav tm="0">
                                          <p:val>
                                            <p:fltVal val="90"/>
                                          </p:val>
                                        </p:tav>
                                        <p:tav tm="100000">
                                          <p:val>
                                            <p:fltVal val="0"/>
                                          </p:val>
                                        </p:tav>
                                      </p:tavLst>
                                    </p:anim>
                                    <p:animEffect transition="in" filter="fade">
                                      <p:cBhvr>
                                        <p:cTn id="24" dur="200"/>
                                        <p:tgtEl>
                                          <p:spTgt spid="5"/>
                                        </p:tgtEl>
                                      </p:cBhvr>
                                    </p:animEffect>
                                  </p:childTnLst>
                                </p:cTn>
                              </p:par>
                              <p:par>
                                <p:cTn id="25" presetID="22" presetClass="entr" presetSubtype="1"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 fill="hold"/>
                                        <p:tgtEl>
                                          <p:spTgt spid="7"/>
                                        </p:tgtEl>
                                        <p:attrNameLst>
                                          <p:attrName>ppt_w</p:attrName>
                                        </p:attrNameLst>
                                      </p:cBhvr>
                                      <p:tavLst>
                                        <p:tav tm="0">
                                          <p:val>
                                            <p:fltVal val="0"/>
                                          </p:val>
                                        </p:tav>
                                        <p:tav tm="100000">
                                          <p:val>
                                            <p:strVal val="#ppt_w"/>
                                          </p:val>
                                        </p:tav>
                                      </p:tavLst>
                                    </p:anim>
                                    <p:anim calcmode="lin" valueType="num">
                                      <p:cBhvr>
                                        <p:cTn id="33" dur="200" fill="hold"/>
                                        <p:tgtEl>
                                          <p:spTgt spid="7"/>
                                        </p:tgtEl>
                                        <p:attrNameLst>
                                          <p:attrName>ppt_h</p:attrName>
                                        </p:attrNameLst>
                                      </p:cBhvr>
                                      <p:tavLst>
                                        <p:tav tm="0">
                                          <p:val>
                                            <p:fltVal val="0"/>
                                          </p:val>
                                        </p:tav>
                                        <p:tav tm="100000">
                                          <p:val>
                                            <p:strVal val="#ppt_h"/>
                                          </p:val>
                                        </p:tav>
                                      </p:tavLst>
                                    </p:anim>
                                    <p:anim calcmode="lin" valueType="num">
                                      <p:cBhvr>
                                        <p:cTn id="34" dur="200" fill="hold"/>
                                        <p:tgtEl>
                                          <p:spTgt spid="7"/>
                                        </p:tgtEl>
                                        <p:attrNameLst>
                                          <p:attrName>style.rotation</p:attrName>
                                        </p:attrNameLst>
                                      </p:cBhvr>
                                      <p:tavLst>
                                        <p:tav tm="0">
                                          <p:val>
                                            <p:fltVal val="90"/>
                                          </p:val>
                                        </p:tav>
                                        <p:tav tm="100000">
                                          <p:val>
                                            <p:fltVal val="0"/>
                                          </p:val>
                                        </p:tav>
                                      </p:tavLst>
                                    </p:anim>
                                    <p:animEffect transition="in" filter="fade">
                                      <p:cBhvr>
                                        <p:cTn id="35" dur="200"/>
                                        <p:tgtEl>
                                          <p:spTgt spid="7"/>
                                        </p:tgtEl>
                                      </p:cBhvr>
                                    </p:animEffect>
                                  </p:childTnLst>
                                </p:cTn>
                              </p:par>
                              <p:par>
                                <p:cTn id="36" presetID="22" presetClass="entr" presetSubtype="4" fill="hold" nodeType="withEffect">
                                  <p:stCondLst>
                                    <p:cond delay="3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3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200" fill="hold"/>
                                        <p:tgtEl>
                                          <p:spTgt spid="9"/>
                                        </p:tgtEl>
                                        <p:attrNameLst>
                                          <p:attrName>ppt_w</p:attrName>
                                        </p:attrNameLst>
                                      </p:cBhvr>
                                      <p:tavLst>
                                        <p:tav tm="0">
                                          <p:val>
                                            <p:fltVal val="0"/>
                                          </p:val>
                                        </p:tav>
                                        <p:tav tm="100000">
                                          <p:val>
                                            <p:strVal val="#ppt_w"/>
                                          </p:val>
                                        </p:tav>
                                      </p:tavLst>
                                    </p:anim>
                                    <p:anim calcmode="lin" valueType="num">
                                      <p:cBhvr>
                                        <p:cTn id="44" dur="200" fill="hold"/>
                                        <p:tgtEl>
                                          <p:spTgt spid="9"/>
                                        </p:tgtEl>
                                        <p:attrNameLst>
                                          <p:attrName>ppt_h</p:attrName>
                                        </p:attrNameLst>
                                      </p:cBhvr>
                                      <p:tavLst>
                                        <p:tav tm="0">
                                          <p:val>
                                            <p:fltVal val="0"/>
                                          </p:val>
                                        </p:tav>
                                        <p:tav tm="100000">
                                          <p:val>
                                            <p:strVal val="#ppt_h"/>
                                          </p:val>
                                        </p:tav>
                                      </p:tavLst>
                                    </p:anim>
                                    <p:anim calcmode="lin" valueType="num">
                                      <p:cBhvr>
                                        <p:cTn id="45" dur="200" fill="hold"/>
                                        <p:tgtEl>
                                          <p:spTgt spid="9"/>
                                        </p:tgtEl>
                                        <p:attrNameLst>
                                          <p:attrName>style.rotation</p:attrName>
                                        </p:attrNameLst>
                                      </p:cBhvr>
                                      <p:tavLst>
                                        <p:tav tm="0">
                                          <p:val>
                                            <p:fltVal val="90"/>
                                          </p:val>
                                        </p:tav>
                                        <p:tav tm="100000">
                                          <p:val>
                                            <p:fltVal val="0"/>
                                          </p:val>
                                        </p:tav>
                                      </p:tavLst>
                                    </p:anim>
                                    <p:animEffect transition="in" filter="fade">
                                      <p:cBhvr>
                                        <p:cTn id="46" dur="200"/>
                                        <p:tgtEl>
                                          <p:spTgt spid="9"/>
                                        </p:tgtEl>
                                      </p:cBhvr>
                                    </p:animEffect>
                                  </p:childTnLst>
                                </p:cTn>
                              </p:par>
                              <p:par>
                                <p:cTn id="47" presetID="22" presetClass="entr" presetSubtype="1" fill="hold" nodeType="withEffect">
                                  <p:stCondLst>
                                    <p:cond delay="30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_Timeline 5">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8DBEBB3-F2EF-C3FB-4603-206FE7B6816A}"/>
              </a:ext>
            </a:extLst>
          </p:cNvPr>
          <p:cNvCxnSpPr>
            <a:cxnSpLocks/>
          </p:cNvCxnSpPr>
          <p:nvPr userDrawn="1"/>
        </p:nvCxnSpPr>
        <p:spPr>
          <a:xfrm>
            <a:off x="1825625" y="4035425"/>
            <a:ext cx="839946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BFDC9A87-56E7-F12C-6577-07FE39568D44}"/>
              </a:ext>
            </a:extLst>
          </p:cNvPr>
          <p:cNvSpPr/>
          <p:nvPr userDrawn="1"/>
        </p:nvSpPr>
        <p:spPr>
          <a:xfrm>
            <a:off x="1711325" y="3919538"/>
            <a:ext cx="230188" cy="23018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4" name="Straight Connector 3">
            <a:extLst>
              <a:ext uri="{FF2B5EF4-FFF2-40B4-BE49-F238E27FC236}">
                <a16:creationId xmlns:a16="http://schemas.microsoft.com/office/drawing/2014/main" id="{79FAF3AD-F900-B26E-ACC9-3AB5C520CBDD}"/>
              </a:ext>
            </a:extLst>
          </p:cNvPr>
          <p:cNvCxnSpPr>
            <a:cxnSpLocks/>
          </p:cNvCxnSpPr>
          <p:nvPr userDrawn="1"/>
        </p:nvCxnSpPr>
        <p:spPr>
          <a:xfrm>
            <a:off x="1825625" y="3511550"/>
            <a:ext cx="0" cy="44608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F15FE8B-AEE0-72E6-FD44-34451548E195}"/>
              </a:ext>
            </a:extLst>
          </p:cNvPr>
          <p:cNvSpPr/>
          <p:nvPr userDrawn="1"/>
        </p:nvSpPr>
        <p:spPr>
          <a:xfrm>
            <a:off x="3822700" y="3919538"/>
            <a:ext cx="231775" cy="23018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6" name="Straight Connector 5">
            <a:extLst>
              <a:ext uri="{FF2B5EF4-FFF2-40B4-BE49-F238E27FC236}">
                <a16:creationId xmlns:a16="http://schemas.microsoft.com/office/drawing/2014/main" id="{14CED27E-32D9-5A5A-5189-D98629AA685D}"/>
              </a:ext>
            </a:extLst>
          </p:cNvPr>
          <p:cNvCxnSpPr>
            <a:cxnSpLocks/>
          </p:cNvCxnSpPr>
          <p:nvPr userDrawn="1"/>
        </p:nvCxnSpPr>
        <p:spPr>
          <a:xfrm>
            <a:off x="3930650" y="3976688"/>
            <a:ext cx="0" cy="4953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8">
            <a:extLst>
              <a:ext uri="{FF2B5EF4-FFF2-40B4-BE49-F238E27FC236}">
                <a16:creationId xmlns:a16="http://schemas.microsoft.com/office/drawing/2014/main" id="{AE68EBEA-AE71-754E-E649-E3A5051E4CCA}"/>
              </a:ext>
            </a:extLst>
          </p:cNvPr>
          <p:cNvSpPr/>
          <p:nvPr userDrawn="1"/>
        </p:nvSpPr>
        <p:spPr>
          <a:xfrm>
            <a:off x="5919788" y="3919538"/>
            <a:ext cx="230187" cy="23018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8" name="Straight Connector 9">
            <a:extLst>
              <a:ext uri="{FF2B5EF4-FFF2-40B4-BE49-F238E27FC236}">
                <a16:creationId xmlns:a16="http://schemas.microsoft.com/office/drawing/2014/main" id="{5532AA93-518F-7059-8B69-96550A732A5B}"/>
              </a:ext>
            </a:extLst>
          </p:cNvPr>
          <p:cNvCxnSpPr>
            <a:cxnSpLocks/>
          </p:cNvCxnSpPr>
          <p:nvPr userDrawn="1"/>
        </p:nvCxnSpPr>
        <p:spPr>
          <a:xfrm>
            <a:off x="6032500" y="2790825"/>
            <a:ext cx="0" cy="116681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Oval 10">
            <a:extLst>
              <a:ext uri="{FF2B5EF4-FFF2-40B4-BE49-F238E27FC236}">
                <a16:creationId xmlns:a16="http://schemas.microsoft.com/office/drawing/2014/main" id="{F8C36A78-E709-56CA-9E79-72C1BF6F6297}"/>
              </a:ext>
            </a:extLst>
          </p:cNvPr>
          <p:cNvSpPr/>
          <p:nvPr userDrawn="1"/>
        </p:nvSpPr>
        <p:spPr>
          <a:xfrm>
            <a:off x="8034338" y="3914775"/>
            <a:ext cx="230187" cy="23018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10" name="Straight Connector 11">
            <a:extLst>
              <a:ext uri="{FF2B5EF4-FFF2-40B4-BE49-F238E27FC236}">
                <a16:creationId xmlns:a16="http://schemas.microsoft.com/office/drawing/2014/main" id="{AE712B64-5E33-C67C-795B-F56051AD5D29}"/>
              </a:ext>
            </a:extLst>
          </p:cNvPr>
          <p:cNvCxnSpPr>
            <a:cxnSpLocks/>
          </p:cNvCxnSpPr>
          <p:nvPr userDrawn="1"/>
        </p:nvCxnSpPr>
        <p:spPr>
          <a:xfrm>
            <a:off x="8153400" y="3971925"/>
            <a:ext cx="0" cy="113823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2">
            <a:extLst>
              <a:ext uri="{FF2B5EF4-FFF2-40B4-BE49-F238E27FC236}">
                <a16:creationId xmlns:a16="http://schemas.microsoft.com/office/drawing/2014/main" id="{7DC922FA-3BEB-4CF7-C176-6A0027F6BD75}"/>
              </a:ext>
            </a:extLst>
          </p:cNvPr>
          <p:cNvSpPr/>
          <p:nvPr userDrawn="1"/>
        </p:nvSpPr>
        <p:spPr>
          <a:xfrm>
            <a:off x="10110788" y="3919538"/>
            <a:ext cx="230187" cy="23177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chemeClr val="tx1"/>
              </a:solidFill>
            </a:endParaRPr>
          </a:p>
        </p:txBody>
      </p:sp>
      <p:cxnSp>
        <p:nvCxnSpPr>
          <p:cNvPr id="12" name="Straight Connector 13">
            <a:extLst>
              <a:ext uri="{FF2B5EF4-FFF2-40B4-BE49-F238E27FC236}">
                <a16:creationId xmlns:a16="http://schemas.microsoft.com/office/drawing/2014/main" id="{0958522C-CB78-6254-B76F-EC1EF4C5C440}"/>
              </a:ext>
            </a:extLst>
          </p:cNvPr>
          <p:cNvCxnSpPr>
            <a:cxnSpLocks/>
          </p:cNvCxnSpPr>
          <p:nvPr userDrawn="1"/>
        </p:nvCxnSpPr>
        <p:spPr>
          <a:xfrm>
            <a:off x="10225088" y="3403600"/>
            <a:ext cx="0" cy="55403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Text Placeholder 37"/>
          <p:cNvSpPr>
            <a:spLocks noGrp="1"/>
          </p:cNvSpPr>
          <p:nvPr>
            <p:ph type="body" sz="quarter" idx="13"/>
          </p:nvPr>
        </p:nvSpPr>
        <p:spPr>
          <a:xfrm>
            <a:off x="408281" y="2149559"/>
            <a:ext cx="2833436" cy="1261071"/>
          </a:xfrm>
          <a:prstGeom prst="rect">
            <a:avLst/>
          </a:prstGeom>
        </p:spPr>
        <p:txBody>
          <a:bodyPr anchor="b">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39" name="Text Placeholder 37"/>
          <p:cNvSpPr>
            <a:spLocks noGrp="1"/>
          </p:cNvSpPr>
          <p:nvPr>
            <p:ph type="body" sz="quarter" idx="14"/>
          </p:nvPr>
        </p:nvSpPr>
        <p:spPr>
          <a:xfrm>
            <a:off x="1944846" y="4540717"/>
            <a:ext cx="3978448" cy="978007"/>
          </a:xfrm>
          <a:prstGeom prst="rect">
            <a:avLst/>
          </a:prstGeom>
        </p:spPr>
        <p:txBody>
          <a:bodyPr>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40" name="Text Placeholder 37"/>
          <p:cNvSpPr>
            <a:spLocks noGrp="1"/>
          </p:cNvSpPr>
          <p:nvPr>
            <p:ph type="body" sz="quarter" idx="15"/>
          </p:nvPr>
        </p:nvSpPr>
        <p:spPr>
          <a:xfrm>
            <a:off x="4040823" y="1670645"/>
            <a:ext cx="3978448" cy="995659"/>
          </a:xfrm>
          <a:prstGeom prst="rect">
            <a:avLst/>
          </a:prstGeom>
        </p:spPr>
        <p:txBody>
          <a:bodyPr anchor="b">
            <a:noAutofit/>
          </a:bodyPr>
          <a:lstStyle>
            <a:lvl1pPr marL="0" indent="0" algn="ctr">
              <a:lnSpc>
                <a:spcPct val="110000"/>
              </a:lnSpc>
              <a:spcBef>
                <a:spcPts val="600"/>
              </a:spcBef>
              <a:buNone/>
              <a:defRPr sz="1800">
                <a:solidFill>
                  <a:schemeClr val="tx1"/>
                </a:solidFill>
                <a:latin typeface="+mn-lt"/>
              </a:defRPr>
            </a:lvl1pPr>
          </a:lstStyle>
          <a:p>
            <a:pPr lvl="0"/>
            <a:r>
              <a:rPr lang="en-US"/>
              <a:t>Click to edit Master text styles</a:t>
            </a:r>
          </a:p>
        </p:txBody>
      </p:sp>
      <p:sp>
        <p:nvSpPr>
          <p:cNvPr id="41" name="Text Placeholder 37"/>
          <p:cNvSpPr>
            <a:spLocks noGrp="1"/>
          </p:cNvSpPr>
          <p:nvPr>
            <p:ph type="body" sz="quarter" idx="16"/>
          </p:nvPr>
        </p:nvSpPr>
        <p:spPr>
          <a:xfrm>
            <a:off x="8738421" y="2323410"/>
            <a:ext cx="2972310" cy="995659"/>
          </a:xfrm>
          <a:prstGeom prst="rect">
            <a:avLst/>
          </a:prstGeom>
        </p:spPr>
        <p:txBody>
          <a:bodyPr anchor="b">
            <a:noAutofit/>
          </a:bodyPr>
          <a:lstStyle>
            <a:lvl1pPr marL="0" indent="0" algn="ctr">
              <a:lnSpc>
                <a:spcPct val="110000"/>
              </a:lnSpc>
              <a:spcBef>
                <a:spcPts val="600"/>
              </a:spcBef>
              <a:buNone/>
              <a:defRPr sz="1800" baseline="0">
                <a:solidFill>
                  <a:schemeClr val="tx1"/>
                </a:solidFill>
                <a:latin typeface="+mn-lt"/>
              </a:defRPr>
            </a:lvl1pPr>
          </a:lstStyle>
          <a:p>
            <a:pPr lvl="0"/>
            <a:r>
              <a:rPr lang="en-US"/>
              <a:t>Click to edit Master text styles</a:t>
            </a:r>
          </a:p>
        </p:txBody>
      </p:sp>
      <p:sp>
        <p:nvSpPr>
          <p:cNvPr id="42" name="Text Placeholder 37"/>
          <p:cNvSpPr>
            <a:spLocks noGrp="1"/>
          </p:cNvSpPr>
          <p:nvPr>
            <p:ph type="body" sz="quarter" idx="17"/>
          </p:nvPr>
        </p:nvSpPr>
        <p:spPr>
          <a:xfrm>
            <a:off x="6159261" y="5225386"/>
            <a:ext cx="3978448" cy="841004"/>
          </a:xfrm>
          <a:prstGeom prst="rect">
            <a:avLst/>
          </a:prstGeom>
        </p:spPr>
        <p:txBody>
          <a:bodyPr>
            <a:noAutofit/>
          </a:bodyPr>
          <a:lstStyle>
            <a:lvl1pPr marL="0" marR="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sz="1800">
                <a:solidFill>
                  <a:schemeClr val="tx1"/>
                </a:solidFill>
                <a:latin typeface="+mn-lt"/>
              </a:defRPr>
            </a:lvl1pPr>
          </a:lstStyle>
          <a:p>
            <a:pPr lvl="0"/>
            <a:r>
              <a:rPr lang="en-US"/>
              <a:t>Click to edit Master text styles</a:t>
            </a:r>
          </a:p>
        </p:txBody>
      </p:sp>
      <p:sp>
        <p:nvSpPr>
          <p:cNvPr id="57" name="Text Placeholder 6"/>
          <p:cNvSpPr>
            <a:spLocks noGrp="1"/>
          </p:cNvSpPr>
          <p:nvPr>
            <p:ph type="body" sz="quarter" idx="18"/>
          </p:nvPr>
        </p:nvSpPr>
        <p:spPr>
          <a:xfrm>
            <a:off x="408281" y="409574"/>
            <a:ext cx="7740204" cy="1261071"/>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45F02304-6B6C-505A-CD7D-7BFE6EAB9140}"/>
              </a:ext>
            </a:extLst>
          </p:cNvPr>
          <p:cNvSpPr>
            <a:spLocks noGrp="1"/>
          </p:cNvSpPr>
          <p:nvPr>
            <p:ph type="sldNum" sz="quarter" idx="19"/>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2"/>
                </a:solidFill>
                <a:latin typeface="+mn-lt"/>
              </a:defRPr>
            </a:lvl1pPr>
          </a:lstStyle>
          <a:p>
            <a:pPr>
              <a:defRPr/>
            </a:pPr>
            <a:fld id="{12704EF3-CBBF-4966-9B05-79C3405E1826}" type="slidenum">
              <a:rPr lang="sv-SE"/>
              <a:pPr>
                <a:defRPr/>
              </a:pPr>
              <a:t>‹Nr.›</a:t>
            </a:fld>
            <a:endParaRPr lang="sv-SE"/>
          </a:p>
        </p:txBody>
      </p:sp>
      <p:sp>
        <p:nvSpPr>
          <p:cNvPr id="14" name="Date Placeholder 3">
            <a:extLst>
              <a:ext uri="{FF2B5EF4-FFF2-40B4-BE49-F238E27FC236}">
                <a16:creationId xmlns:a16="http://schemas.microsoft.com/office/drawing/2014/main" id="{905C5A2B-668F-7EF8-C09B-BB73E2BB51A0}"/>
              </a:ext>
            </a:extLst>
          </p:cNvPr>
          <p:cNvSpPr>
            <a:spLocks noGrp="1"/>
          </p:cNvSpPr>
          <p:nvPr>
            <p:ph type="dt" sz="half" idx="20"/>
          </p:nvPr>
        </p:nvSpPr>
        <p:spPr>
          <a:xfrm>
            <a:off x="309563"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fld id="{A1D2AEEE-8ED7-41E5-8534-13FDA56E6BDA}" type="datetime1">
              <a:rPr lang="sv-SE"/>
              <a:pPr>
                <a:defRPr/>
              </a:pPr>
              <a:t>2025-05-09</a:t>
            </a:fld>
            <a:endParaRPr lang="en-SE"/>
          </a:p>
        </p:txBody>
      </p:sp>
    </p:spTree>
    <p:extLst>
      <p:ext uri="{BB962C8B-B14F-4D97-AF65-F5344CB8AC3E}">
        <p14:creationId xmlns:p14="http://schemas.microsoft.com/office/powerpoint/2010/main" val="382284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anim calcmode="lin" valueType="num">
                                      <p:cBhvr>
                                        <p:cTn id="9" dur="200" fill="hold"/>
                                        <p:tgtEl>
                                          <p:spTgt spid="3"/>
                                        </p:tgtEl>
                                        <p:attrNameLst>
                                          <p:attrName>style.rotation</p:attrName>
                                        </p:attrNameLst>
                                      </p:cBhvr>
                                      <p:tavLst>
                                        <p:tav tm="0">
                                          <p:val>
                                            <p:fltVal val="90"/>
                                          </p:val>
                                        </p:tav>
                                        <p:tav tm="100000">
                                          <p:val>
                                            <p:fltVal val="0"/>
                                          </p:val>
                                        </p:tav>
                                      </p:tavLst>
                                    </p:anim>
                                    <p:animEffect transition="in" filter="fade">
                                      <p:cBhvr>
                                        <p:cTn id="10" dur="200"/>
                                        <p:tgtEl>
                                          <p:spTgt spid="3"/>
                                        </p:tgtEl>
                                      </p:cBhvr>
                                    </p:animEffect>
                                  </p:childTnLst>
                                </p:cTn>
                              </p:par>
                              <p:par>
                                <p:cTn id="11" presetID="22" presetClass="entr" presetSubtype="8" fill="hold" nodeType="withEffect">
                                  <p:stCondLst>
                                    <p:cond delay="3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4"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 fill="hold"/>
                                        <p:tgtEl>
                                          <p:spTgt spid="5"/>
                                        </p:tgtEl>
                                        <p:attrNameLst>
                                          <p:attrName>ppt_w</p:attrName>
                                        </p:attrNameLst>
                                      </p:cBhvr>
                                      <p:tavLst>
                                        <p:tav tm="0">
                                          <p:val>
                                            <p:fltVal val="0"/>
                                          </p:val>
                                        </p:tav>
                                        <p:tav tm="100000">
                                          <p:val>
                                            <p:strVal val="#ppt_w"/>
                                          </p:val>
                                        </p:tav>
                                      </p:tavLst>
                                    </p:anim>
                                    <p:anim calcmode="lin" valueType="num">
                                      <p:cBhvr>
                                        <p:cTn id="22" dur="200" fill="hold"/>
                                        <p:tgtEl>
                                          <p:spTgt spid="5"/>
                                        </p:tgtEl>
                                        <p:attrNameLst>
                                          <p:attrName>ppt_h</p:attrName>
                                        </p:attrNameLst>
                                      </p:cBhvr>
                                      <p:tavLst>
                                        <p:tav tm="0">
                                          <p:val>
                                            <p:fltVal val="0"/>
                                          </p:val>
                                        </p:tav>
                                        <p:tav tm="100000">
                                          <p:val>
                                            <p:strVal val="#ppt_h"/>
                                          </p:val>
                                        </p:tav>
                                      </p:tavLst>
                                    </p:anim>
                                    <p:anim calcmode="lin" valueType="num">
                                      <p:cBhvr>
                                        <p:cTn id="23" dur="200" fill="hold"/>
                                        <p:tgtEl>
                                          <p:spTgt spid="5"/>
                                        </p:tgtEl>
                                        <p:attrNameLst>
                                          <p:attrName>style.rotation</p:attrName>
                                        </p:attrNameLst>
                                      </p:cBhvr>
                                      <p:tavLst>
                                        <p:tav tm="0">
                                          <p:val>
                                            <p:fltVal val="90"/>
                                          </p:val>
                                        </p:tav>
                                        <p:tav tm="100000">
                                          <p:val>
                                            <p:fltVal val="0"/>
                                          </p:val>
                                        </p:tav>
                                      </p:tavLst>
                                    </p:anim>
                                    <p:animEffect transition="in" filter="fade">
                                      <p:cBhvr>
                                        <p:cTn id="24" dur="200"/>
                                        <p:tgtEl>
                                          <p:spTgt spid="5"/>
                                        </p:tgtEl>
                                      </p:cBhvr>
                                    </p:animEffect>
                                  </p:childTnLst>
                                </p:cTn>
                              </p:par>
                              <p:par>
                                <p:cTn id="25" presetID="22" presetClass="entr" presetSubtype="1"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 fill="hold"/>
                                        <p:tgtEl>
                                          <p:spTgt spid="7"/>
                                        </p:tgtEl>
                                        <p:attrNameLst>
                                          <p:attrName>ppt_w</p:attrName>
                                        </p:attrNameLst>
                                      </p:cBhvr>
                                      <p:tavLst>
                                        <p:tav tm="0">
                                          <p:val>
                                            <p:fltVal val="0"/>
                                          </p:val>
                                        </p:tav>
                                        <p:tav tm="100000">
                                          <p:val>
                                            <p:strVal val="#ppt_w"/>
                                          </p:val>
                                        </p:tav>
                                      </p:tavLst>
                                    </p:anim>
                                    <p:anim calcmode="lin" valueType="num">
                                      <p:cBhvr>
                                        <p:cTn id="33" dur="200" fill="hold"/>
                                        <p:tgtEl>
                                          <p:spTgt spid="7"/>
                                        </p:tgtEl>
                                        <p:attrNameLst>
                                          <p:attrName>ppt_h</p:attrName>
                                        </p:attrNameLst>
                                      </p:cBhvr>
                                      <p:tavLst>
                                        <p:tav tm="0">
                                          <p:val>
                                            <p:fltVal val="0"/>
                                          </p:val>
                                        </p:tav>
                                        <p:tav tm="100000">
                                          <p:val>
                                            <p:strVal val="#ppt_h"/>
                                          </p:val>
                                        </p:tav>
                                      </p:tavLst>
                                    </p:anim>
                                    <p:anim calcmode="lin" valueType="num">
                                      <p:cBhvr>
                                        <p:cTn id="34" dur="200" fill="hold"/>
                                        <p:tgtEl>
                                          <p:spTgt spid="7"/>
                                        </p:tgtEl>
                                        <p:attrNameLst>
                                          <p:attrName>style.rotation</p:attrName>
                                        </p:attrNameLst>
                                      </p:cBhvr>
                                      <p:tavLst>
                                        <p:tav tm="0">
                                          <p:val>
                                            <p:fltVal val="90"/>
                                          </p:val>
                                        </p:tav>
                                        <p:tav tm="100000">
                                          <p:val>
                                            <p:fltVal val="0"/>
                                          </p:val>
                                        </p:tav>
                                      </p:tavLst>
                                    </p:anim>
                                    <p:animEffect transition="in" filter="fade">
                                      <p:cBhvr>
                                        <p:cTn id="35" dur="200"/>
                                        <p:tgtEl>
                                          <p:spTgt spid="7"/>
                                        </p:tgtEl>
                                      </p:cBhvr>
                                    </p:animEffect>
                                  </p:childTnLst>
                                </p:cTn>
                              </p:par>
                              <p:par>
                                <p:cTn id="36" presetID="22" presetClass="entr" presetSubtype="4" fill="hold" nodeType="withEffect">
                                  <p:stCondLst>
                                    <p:cond delay="3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3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200" fill="hold"/>
                                        <p:tgtEl>
                                          <p:spTgt spid="9"/>
                                        </p:tgtEl>
                                        <p:attrNameLst>
                                          <p:attrName>ppt_w</p:attrName>
                                        </p:attrNameLst>
                                      </p:cBhvr>
                                      <p:tavLst>
                                        <p:tav tm="0">
                                          <p:val>
                                            <p:fltVal val="0"/>
                                          </p:val>
                                        </p:tav>
                                        <p:tav tm="100000">
                                          <p:val>
                                            <p:strVal val="#ppt_w"/>
                                          </p:val>
                                        </p:tav>
                                      </p:tavLst>
                                    </p:anim>
                                    <p:anim calcmode="lin" valueType="num">
                                      <p:cBhvr>
                                        <p:cTn id="44" dur="200" fill="hold"/>
                                        <p:tgtEl>
                                          <p:spTgt spid="9"/>
                                        </p:tgtEl>
                                        <p:attrNameLst>
                                          <p:attrName>ppt_h</p:attrName>
                                        </p:attrNameLst>
                                      </p:cBhvr>
                                      <p:tavLst>
                                        <p:tav tm="0">
                                          <p:val>
                                            <p:fltVal val="0"/>
                                          </p:val>
                                        </p:tav>
                                        <p:tav tm="100000">
                                          <p:val>
                                            <p:strVal val="#ppt_h"/>
                                          </p:val>
                                        </p:tav>
                                      </p:tavLst>
                                    </p:anim>
                                    <p:anim calcmode="lin" valueType="num">
                                      <p:cBhvr>
                                        <p:cTn id="45" dur="200" fill="hold"/>
                                        <p:tgtEl>
                                          <p:spTgt spid="9"/>
                                        </p:tgtEl>
                                        <p:attrNameLst>
                                          <p:attrName>style.rotation</p:attrName>
                                        </p:attrNameLst>
                                      </p:cBhvr>
                                      <p:tavLst>
                                        <p:tav tm="0">
                                          <p:val>
                                            <p:fltVal val="90"/>
                                          </p:val>
                                        </p:tav>
                                        <p:tav tm="100000">
                                          <p:val>
                                            <p:fltVal val="0"/>
                                          </p:val>
                                        </p:tav>
                                      </p:tavLst>
                                    </p:anim>
                                    <p:animEffect transition="in" filter="fade">
                                      <p:cBhvr>
                                        <p:cTn id="46" dur="200"/>
                                        <p:tgtEl>
                                          <p:spTgt spid="9"/>
                                        </p:tgtEl>
                                      </p:cBhvr>
                                    </p:animEffect>
                                  </p:childTnLst>
                                </p:cTn>
                              </p:par>
                              <p:par>
                                <p:cTn id="47" presetID="22" presetClass="entr" presetSubtype="1" fill="hold" nodeType="withEffect">
                                  <p:stCondLst>
                                    <p:cond delay="30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3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00" fill="hold"/>
                                        <p:tgtEl>
                                          <p:spTgt spid="11"/>
                                        </p:tgtEl>
                                        <p:attrNameLst>
                                          <p:attrName>ppt_w</p:attrName>
                                        </p:attrNameLst>
                                      </p:cBhvr>
                                      <p:tavLst>
                                        <p:tav tm="0">
                                          <p:val>
                                            <p:fltVal val="0"/>
                                          </p:val>
                                        </p:tav>
                                        <p:tav tm="100000">
                                          <p:val>
                                            <p:strVal val="#ppt_w"/>
                                          </p:val>
                                        </p:tav>
                                      </p:tavLst>
                                    </p:anim>
                                    <p:anim calcmode="lin" valueType="num">
                                      <p:cBhvr>
                                        <p:cTn id="55" dur="200" fill="hold"/>
                                        <p:tgtEl>
                                          <p:spTgt spid="11"/>
                                        </p:tgtEl>
                                        <p:attrNameLst>
                                          <p:attrName>ppt_h</p:attrName>
                                        </p:attrNameLst>
                                      </p:cBhvr>
                                      <p:tavLst>
                                        <p:tav tm="0">
                                          <p:val>
                                            <p:fltVal val="0"/>
                                          </p:val>
                                        </p:tav>
                                        <p:tav tm="100000">
                                          <p:val>
                                            <p:strVal val="#ppt_h"/>
                                          </p:val>
                                        </p:tav>
                                      </p:tavLst>
                                    </p:anim>
                                    <p:anim calcmode="lin" valueType="num">
                                      <p:cBhvr>
                                        <p:cTn id="56" dur="200" fill="hold"/>
                                        <p:tgtEl>
                                          <p:spTgt spid="11"/>
                                        </p:tgtEl>
                                        <p:attrNameLst>
                                          <p:attrName>style.rotation</p:attrName>
                                        </p:attrNameLst>
                                      </p:cBhvr>
                                      <p:tavLst>
                                        <p:tav tm="0">
                                          <p:val>
                                            <p:fltVal val="90"/>
                                          </p:val>
                                        </p:tav>
                                        <p:tav tm="100000">
                                          <p:val>
                                            <p:fltVal val="0"/>
                                          </p:val>
                                        </p:tav>
                                      </p:tavLst>
                                    </p:anim>
                                    <p:animEffect transition="in" filter="fade">
                                      <p:cBhvr>
                                        <p:cTn id="57" dur="200"/>
                                        <p:tgtEl>
                                          <p:spTgt spid="11"/>
                                        </p:tgtEl>
                                      </p:cBhvr>
                                    </p:animEffect>
                                  </p:childTnLst>
                                </p:cTn>
                              </p:par>
                              <p:par>
                                <p:cTn id="58" presetID="22" presetClass="entr" presetSubtype="4" fill="hold" nodeType="withEffect">
                                  <p:stCondLst>
                                    <p:cond delay="30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W_2 Folder Images">
    <p:bg>
      <p:bgPr>
        <a:solidFill>
          <a:schemeClr val="tx1"/>
        </a:solidFill>
        <a:effectLst/>
      </p:bgPr>
    </p:bg>
    <p:spTree>
      <p:nvGrpSpPr>
        <p:cNvPr id="1" name=""/>
        <p:cNvGrpSpPr/>
        <p:nvPr/>
      </p:nvGrpSpPr>
      <p:grpSpPr>
        <a:xfrm>
          <a:off x="0" y="0"/>
          <a:ext cx="0" cy="0"/>
          <a:chOff x="0" y="0"/>
          <a:chExt cx="0" cy="0"/>
        </a:xfrm>
      </p:grpSpPr>
      <p:sp>
        <p:nvSpPr>
          <p:cNvPr id="2" name="Freeform 19">
            <a:extLst>
              <a:ext uri="{FF2B5EF4-FFF2-40B4-BE49-F238E27FC236}">
                <a16:creationId xmlns:a16="http://schemas.microsoft.com/office/drawing/2014/main" id="{0BBDF019-705A-8DDE-2D97-513265469F48}"/>
              </a:ext>
            </a:extLst>
          </p:cNvPr>
          <p:cNvSpPr/>
          <p:nvPr userDrawn="1"/>
        </p:nvSpPr>
        <p:spPr>
          <a:xfrm>
            <a:off x="1952625" y="1852613"/>
            <a:ext cx="3230563"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4" name="Freeform 16">
            <a:extLst>
              <a:ext uri="{FF2B5EF4-FFF2-40B4-BE49-F238E27FC236}">
                <a16:creationId xmlns:a16="http://schemas.microsoft.com/office/drawing/2014/main" id="{2AB8B5B1-A31D-EC2B-2B03-5AC060D09027}"/>
              </a:ext>
            </a:extLst>
          </p:cNvPr>
          <p:cNvSpPr/>
          <p:nvPr userDrawn="1"/>
        </p:nvSpPr>
        <p:spPr>
          <a:xfrm>
            <a:off x="7008813" y="1852613"/>
            <a:ext cx="3230562"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21" name="Picture Placeholder 9"/>
          <p:cNvSpPr>
            <a:spLocks noGrp="1"/>
          </p:cNvSpPr>
          <p:nvPr>
            <p:ph type="pic" sz="quarter" idx="12"/>
          </p:nvPr>
        </p:nvSpPr>
        <p:spPr>
          <a:xfrm>
            <a:off x="1952204"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2"/>
          </a:solidFill>
        </p:spPr>
        <p:txBody>
          <a:bodyPr rtlCol="0">
            <a:noAutofit/>
          </a:bodyPr>
          <a:lstStyle>
            <a:lvl1pPr marL="0" indent="0" algn="r">
              <a:buNone/>
              <a:defRPr sz="2400" i="0" baseline="0">
                <a:solidFill>
                  <a:schemeClr val="bg1"/>
                </a:solidFill>
              </a:defRPr>
            </a:lvl1pPr>
          </a:lstStyle>
          <a:p>
            <a:pPr lvl="0"/>
            <a:r>
              <a:rPr lang="en-US" noProof="0"/>
              <a:t>Click icon to add picture</a:t>
            </a:r>
            <a:endParaRPr lang="sv-SE" noProof="0"/>
          </a:p>
        </p:txBody>
      </p:sp>
      <p:sp>
        <p:nvSpPr>
          <p:cNvPr id="22" name="Picture Placeholder 14"/>
          <p:cNvSpPr>
            <a:spLocks noGrp="1"/>
          </p:cNvSpPr>
          <p:nvPr>
            <p:ph type="pic" sz="quarter" idx="13"/>
          </p:nvPr>
        </p:nvSpPr>
        <p:spPr>
          <a:xfrm>
            <a:off x="7009230"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2"/>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stStyle>
          <a:p>
            <a:pPr lvl="0"/>
            <a:r>
              <a:rPr lang="en-US" noProof="0"/>
              <a:t>Click icon to add picture</a:t>
            </a:r>
            <a:endParaRPr lang="sv-SE" noProof="0"/>
          </a:p>
        </p:txBody>
      </p:sp>
      <p:sp>
        <p:nvSpPr>
          <p:cNvPr id="23" name="Text Placeholder 6"/>
          <p:cNvSpPr>
            <a:spLocks noGrp="1"/>
          </p:cNvSpPr>
          <p:nvPr>
            <p:ph type="body" sz="quarter" idx="18"/>
          </p:nvPr>
        </p:nvSpPr>
        <p:spPr>
          <a:xfrm>
            <a:off x="408280" y="409575"/>
            <a:ext cx="9538287" cy="783699"/>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3" name="Text Placeholder 2"/>
          <p:cNvSpPr>
            <a:spLocks noGrp="1"/>
          </p:cNvSpPr>
          <p:nvPr>
            <p:ph type="body" sz="quarter" idx="19"/>
          </p:nvPr>
        </p:nvSpPr>
        <p:spPr>
          <a:xfrm>
            <a:off x="407988" y="1193800"/>
            <a:ext cx="8223250" cy="400050"/>
          </a:xfrm>
        </p:spPr>
        <p:txBody>
          <a:bodyPr>
            <a:noAutofit/>
          </a:bodyPr>
          <a:lstStyle>
            <a:lvl1pPr>
              <a:defRPr sz="1800">
                <a:solidFill>
                  <a:schemeClr val="bg1"/>
                </a:solidFill>
                <a:latin typeface="Roboto Mono" pitchFamily="2" charset="0"/>
                <a:ea typeface="Roboto Mono" pitchFamily="2" charset="0"/>
              </a:defRPr>
            </a:lvl1pPr>
          </a:lstStyle>
          <a:p>
            <a:pPr lvl="0"/>
            <a:r>
              <a:rPr lang="en-US"/>
              <a:t>Click to edit Master text styles</a:t>
            </a:r>
          </a:p>
        </p:txBody>
      </p:sp>
      <p:sp>
        <p:nvSpPr>
          <p:cNvPr id="5" name="Text Placeholder 4"/>
          <p:cNvSpPr>
            <a:spLocks noGrp="1"/>
          </p:cNvSpPr>
          <p:nvPr>
            <p:ph type="body" sz="quarter" idx="20"/>
          </p:nvPr>
        </p:nvSpPr>
        <p:spPr>
          <a:xfrm>
            <a:off x="1543424" y="5645150"/>
            <a:ext cx="4048125" cy="803275"/>
          </a:xfrm>
        </p:spPr>
        <p:txBody>
          <a:bodyPr/>
          <a:lstStyle>
            <a:lvl1pPr algn="ctr">
              <a:spcBef>
                <a:spcPts val="600"/>
              </a:spcBef>
              <a:defRPr>
                <a:solidFill>
                  <a:schemeClr val="bg1"/>
                </a:solidFill>
              </a:defRPr>
            </a:lvl1pPr>
          </a:lstStyle>
          <a:p>
            <a:pPr lvl="0"/>
            <a:r>
              <a:rPr lang="en-US"/>
              <a:t>Click to edit Master text styles</a:t>
            </a:r>
          </a:p>
        </p:txBody>
      </p:sp>
      <p:sp>
        <p:nvSpPr>
          <p:cNvPr id="16" name="Text Placeholder 4"/>
          <p:cNvSpPr>
            <a:spLocks noGrp="1"/>
          </p:cNvSpPr>
          <p:nvPr>
            <p:ph type="body" sz="quarter" idx="21"/>
          </p:nvPr>
        </p:nvSpPr>
        <p:spPr>
          <a:xfrm>
            <a:off x="6600450" y="5645150"/>
            <a:ext cx="4048125" cy="803275"/>
          </a:xfrm>
        </p:spPr>
        <p:txBody>
          <a:bodyPr/>
          <a:lstStyle>
            <a:lvl1pPr algn="ctr">
              <a:spcBef>
                <a:spcPts val="600"/>
              </a:spcBef>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1208DB62-C9A5-440A-6B28-D97FF1119E46}"/>
              </a:ext>
            </a:extLst>
          </p:cNvPr>
          <p:cNvSpPr>
            <a:spLocks noGrp="1"/>
          </p:cNvSpPr>
          <p:nvPr>
            <p:ph type="sldNum" sz="quarter" idx="22"/>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bg2"/>
                </a:solidFill>
                <a:latin typeface="+mn-lt"/>
              </a:defRPr>
            </a:lvl1pPr>
          </a:lstStyle>
          <a:p>
            <a:pPr>
              <a:defRPr/>
            </a:pPr>
            <a:fld id="{E07D216F-87A4-46AB-B5AE-7C43CB35E029}" type="slidenum">
              <a:rPr lang="sv-SE"/>
              <a:pPr>
                <a:defRPr/>
              </a:pPr>
              <a:t>‹Nr.›</a:t>
            </a:fld>
            <a:endParaRPr lang="sv-SE"/>
          </a:p>
        </p:txBody>
      </p:sp>
      <p:sp>
        <p:nvSpPr>
          <p:cNvPr id="7" name="Date Placeholder 3">
            <a:extLst>
              <a:ext uri="{FF2B5EF4-FFF2-40B4-BE49-F238E27FC236}">
                <a16:creationId xmlns:a16="http://schemas.microsoft.com/office/drawing/2014/main" id="{89C96CB7-38DF-A839-B0ED-820890FB0802}"/>
              </a:ext>
            </a:extLst>
          </p:cNvPr>
          <p:cNvSpPr>
            <a:spLocks noGrp="1"/>
          </p:cNvSpPr>
          <p:nvPr>
            <p:ph type="dt" sz="half" idx="23"/>
          </p:nvPr>
        </p:nvSpPr>
        <p:spPr>
          <a:xfrm>
            <a:off x="309563"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bg2"/>
                </a:solidFill>
                <a:latin typeface="+mn-lt"/>
              </a:defRPr>
            </a:lvl1pPr>
          </a:lstStyle>
          <a:p>
            <a:pPr>
              <a:defRPr/>
            </a:pPr>
            <a:fld id="{C16A61F1-6F87-4A6C-80A8-69A6360CEFBB}" type="datetime1">
              <a:rPr lang="sv-SE"/>
              <a:pPr>
                <a:defRPr/>
              </a:pPr>
              <a:t>2025-05-09</a:t>
            </a:fld>
            <a:endParaRPr lang="en-SE"/>
          </a:p>
        </p:txBody>
      </p:sp>
    </p:spTree>
    <p:extLst>
      <p:ext uri="{BB962C8B-B14F-4D97-AF65-F5344CB8AC3E}">
        <p14:creationId xmlns:p14="http://schemas.microsoft.com/office/powerpoint/2010/main" val="4187822110"/>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_3 Folder Images">
    <p:bg>
      <p:bgPr>
        <a:solidFill>
          <a:schemeClr val="tx1"/>
        </a:solidFill>
        <a:effectLst/>
      </p:bgPr>
    </p:bg>
    <p:spTree>
      <p:nvGrpSpPr>
        <p:cNvPr id="1" name=""/>
        <p:cNvGrpSpPr/>
        <p:nvPr/>
      </p:nvGrpSpPr>
      <p:grpSpPr>
        <a:xfrm>
          <a:off x="0" y="0"/>
          <a:ext cx="0" cy="0"/>
          <a:chOff x="0" y="0"/>
          <a:chExt cx="0" cy="0"/>
        </a:xfrm>
      </p:grpSpPr>
      <p:sp>
        <p:nvSpPr>
          <p:cNvPr id="2" name="Freeform 13">
            <a:extLst>
              <a:ext uri="{FF2B5EF4-FFF2-40B4-BE49-F238E27FC236}">
                <a16:creationId xmlns:a16="http://schemas.microsoft.com/office/drawing/2014/main" id="{A9D47342-EC0E-D292-BCF9-3135FBF87715}"/>
              </a:ext>
            </a:extLst>
          </p:cNvPr>
          <p:cNvSpPr/>
          <p:nvPr userDrawn="1"/>
        </p:nvSpPr>
        <p:spPr>
          <a:xfrm>
            <a:off x="531813" y="1852613"/>
            <a:ext cx="3230562"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3" name="Freeform 12">
            <a:extLst>
              <a:ext uri="{FF2B5EF4-FFF2-40B4-BE49-F238E27FC236}">
                <a16:creationId xmlns:a16="http://schemas.microsoft.com/office/drawing/2014/main" id="{7C3BA1D6-A833-FDA2-94A2-4AFDF7DFC175}"/>
              </a:ext>
            </a:extLst>
          </p:cNvPr>
          <p:cNvSpPr/>
          <p:nvPr userDrawn="1"/>
        </p:nvSpPr>
        <p:spPr>
          <a:xfrm>
            <a:off x="4481513" y="1852613"/>
            <a:ext cx="3230562"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4" name="Freeform 11">
            <a:extLst>
              <a:ext uri="{FF2B5EF4-FFF2-40B4-BE49-F238E27FC236}">
                <a16:creationId xmlns:a16="http://schemas.microsoft.com/office/drawing/2014/main" id="{81DD40AB-FD4D-7E1F-049D-93B510AFB4CC}"/>
              </a:ext>
            </a:extLst>
          </p:cNvPr>
          <p:cNvSpPr/>
          <p:nvPr userDrawn="1"/>
        </p:nvSpPr>
        <p:spPr>
          <a:xfrm>
            <a:off x="8429625" y="1852613"/>
            <a:ext cx="3230563" cy="3627437"/>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 name="connsiteX5" fmla="*/ 510025 w 3230563"/>
              <a:gd name="connsiteY5" fmla="*/ 0 h 36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0563" h="3627438">
                <a:moveTo>
                  <a:pt x="510025" y="0"/>
                </a:moveTo>
                <a:lnTo>
                  <a:pt x="3230563" y="0"/>
                </a:lnTo>
                <a:lnTo>
                  <a:pt x="3230563" y="3627438"/>
                </a:lnTo>
                <a:lnTo>
                  <a:pt x="0" y="3627438"/>
                </a:lnTo>
                <a:lnTo>
                  <a:pt x="0" y="943353"/>
                </a:lnTo>
                <a:lnTo>
                  <a:pt x="51002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18" name="Text Placeholder 17"/>
          <p:cNvSpPr>
            <a:spLocks noGrp="1"/>
          </p:cNvSpPr>
          <p:nvPr>
            <p:ph type="body" sz="quarter" idx="15"/>
          </p:nvPr>
        </p:nvSpPr>
        <p:spPr>
          <a:xfrm>
            <a:off x="531371" y="5644662"/>
            <a:ext cx="3230563" cy="803763"/>
          </a:xfrm>
          <a:prstGeom prst="rect">
            <a:avLst/>
          </a:prstGeom>
        </p:spPr>
        <p:txBody>
          <a:bodyPr>
            <a:noAutofit/>
          </a:bodyPr>
          <a:lstStyle>
            <a:lvl1pPr marL="0" indent="0" algn="ctr">
              <a:spcBef>
                <a:spcPts val="600"/>
              </a:spcBef>
              <a:buNone/>
              <a:defRPr sz="2800">
                <a:solidFill>
                  <a:schemeClr val="bg1"/>
                </a:solidFill>
                <a:latin typeface="+mj-lt"/>
              </a:defRPr>
            </a:lvl1pPr>
          </a:lstStyle>
          <a:p>
            <a:pPr lvl="0"/>
            <a:r>
              <a:rPr lang="en-US"/>
              <a:t>Click to edit Master text styles</a:t>
            </a:r>
          </a:p>
        </p:txBody>
      </p:sp>
      <p:sp>
        <p:nvSpPr>
          <p:cNvPr id="16" name="Picture Placeholder 9"/>
          <p:cNvSpPr>
            <a:spLocks noGrp="1"/>
          </p:cNvSpPr>
          <p:nvPr>
            <p:ph type="pic" sz="quarter" idx="12"/>
          </p:nvPr>
        </p:nvSpPr>
        <p:spPr>
          <a:xfrm>
            <a:off x="531371"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2"/>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0" baseline="0">
                <a:solidFill>
                  <a:schemeClr val="bg1"/>
                </a:solidFill>
              </a:defRPr>
            </a:lvl1pPr>
          </a:lstStyle>
          <a:p>
            <a:pPr lvl="0"/>
            <a:r>
              <a:rPr lang="en-US" noProof="0"/>
              <a:t>Click icon to add picture</a:t>
            </a:r>
            <a:endParaRPr lang="sv-SE" noProof="0"/>
          </a:p>
        </p:txBody>
      </p:sp>
      <p:sp>
        <p:nvSpPr>
          <p:cNvPr id="21" name="Picture Placeholder 14"/>
          <p:cNvSpPr>
            <a:spLocks noGrp="1"/>
          </p:cNvSpPr>
          <p:nvPr>
            <p:ph type="pic" sz="quarter" idx="13"/>
          </p:nvPr>
        </p:nvSpPr>
        <p:spPr>
          <a:xfrm>
            <a:off x="4480718"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2"/>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stStyle>
          <a:p>
            <a:pPr lvl="0"/>
            <a:r>
              <a:rPr lang="en-US" noProof="0"/>
              <a:t>Click icon to add picture</a:t>
            </a:r>
            <a:endParaRPr lang="sv-SE" noProof="0"/>
          </a:p>
        </p:txBody>
      </p:sp>
      <p:sp>
        <p:nvSpPr>
          <p:cNvPr id="22" name="Picture Placeholder 16"/>
          <p:cNvSpPr>
            <a:spLocks noGrp="1"/>
          </p:cNvSpPr>
          <p:nvPr>
            <p:ph type="pic" sz="quarter" idx="14"/>
          </p:nvPr>
        </p:nvSpPr>
        <p:spPr>
          <a:xfrm>
            <a:off x="8430066" y="1852246"/>
            <a:ext cx="3230563" cy="3627438"/>
          </a:xfrm>
          <a:custGeom>
            <a:avLst/>
            <a:gdLst>
              <a:gd name="connsiteX0" fmla="*/ 510025 w 3230563"/>
              <a:gd name="connsiteY0" fmla="*/ 0 h 3627438"/>
              <a:gd name="connsiteX1" fmla="*/ 3230563 w 3230563"/>
              <a:gd name="connsiteY1" fmla="*/ 0 h 3627438"/>
              <a:gd name="connsiteX2" fmla="*/ 3230563 w 3230563"/>
              <a:gd name="connsiteY2" fmla="*/ 3627438 h 3627438"/>
              <a:gd name="connsiteX3" fmla="*/ 0 w 3230563"/>
              <a:gd name="connsiteY3" fmla="*/ 3627438 h 3627438"/>
              <a:gd name="connsiteX4" fmla="*/ 0 w 3230563"/>
              <a:gd name="connsiteY4" fmla="*/ 943353 h 362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563" h="3627438">
                <a:moveTo>
                  <a:pt x="510025" y="0"/>
                </a:moveTo>
                <a:lnTo>
                  <a:pt x="3230563" y="0"/>
                </a:lnTo>
                <a:lnTo>
                  <a:pt x="3230563" y="3627438"/>
                </a:lnTo>
                <a:lnTo>
                  <a:pt x="0" y="3627438"/>
                </a:lnTo>
                <a:lnTo>
                  <a:pt x="0" y="943353"/>
                </a:lnTo>
                <a:close/>
              </a:path>
            </a:pathLst>
          </a:custGeom>
          <a:solidFill>
            <a:schemeClr val="tx2"/>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stStyle>
          <a:p>
            <a:pPr lvl="0"/>
            <a:r>
              <a:rPr lang="en-US" noProof="0"/>
              <a:t>Click icon to add picture</a:t>
            </a:r>
            <a:endParaRPr lang="sv-SE" noProof="0"/>
          </a:p>
        </p:txBody>
      </p:sp>
      <p:sp>
        <p:nvSpPr>
          <p:cNvPr id="23" name="Text Placeholder 6"/>
          <p:cNvSpPr>
            <a:spLocks noGrp="1"/>
          </p:cNvSpPr>
          <p:nvPr>
            <p:ph type="body" sz="quarter" idx="18"/>
          </p:nvPr>
        </p:nvSpPr>
        <p:spPr>
          <a:xfrm>
            <a:off x="408280" y="409575"/>
            <a:ext cx="9538287" cy="783699"/>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5" name="Text Placeholder 17"/>
          <p:cNvSpPr>
            <a:spLocks noGrp="1"/>
          </p:cNvSpPr>
          <p:nvPr>
            <p:ph type="body" sz="quarter" idx="20"/>
          </p:nvPr>
        </p:nvSpPr>
        <p:spPr>
          <a:xfrm>
            <a:off x="4480717" y="5644662"/>
            <a:ext cx="3230563" cy="803763"/>
          </a:xfrm>
          <a:prstGeom prst="rect">
            <a:avLst/>
          </a:prstGeom>
        </p:spPr>
        <p:txBody>
          <a:bodyPr>
            <a:noAutofit/>
          </a:bodyPr>
          <a:lstStyle>
            <a:lvl1pPr marL="0" indent="0" algn="ctr">
              <a:spcBef>
                <a:spcPts val="600"/>
              </a:spcBef>
              <a:buNone/>
              <a:defRPr sz="2800">
                <a:solidFill>
                  <a:schemeClr val="bg1"/>
                </a:solidFill>
                <a:latin typeface="+mj-lt"/>
              </a:defRPr>
            </a:lvl1pPr>
          </a:lstStyle>
          <a:p>
            <a:pPr lvl="0"/>
            <a:r>
              <a:rPr lang="en-US"/>
              <a:t>Click to edit Master text styles</a:t>
            </a:r>
          </a:p>
        </p:txBody>
      </p:sp>
      <p:sp>
        <p:nvSpPr>
          <p:cNvPr id="26" name="Text Placeholder 17"/>
          <p:cNvSpPr>
            <a:spLocks noGrp="1"/>
          </p:cNvSpPr>
          <p:nvPr>
            <p:ph type="body" sz="quarter" idx="21"/>
          </p:nvPr>
        </p:nvSpPr>
        <p:spPr>
          <a:xfrm>
            <a:off x="8430066" y="5644662"/>
            <a:ext cx="3230563" cy="803763"/>
          </a:xfrm>
          <a:prstGeom prst="rect">
            <a:avLst/>
          </a:prstGeom>
        </p:spPr>
        <p:txBody>
          <a:bodyPr>
            <a:noAutofit/>
          </a:bodyPr>
          <a:lstStyle>
            <a:lvl1pPr marL="0" indent="0" algn="ctr">
              <a:spcBef>
                <a:spcPts val="600"/>
              </a:spcBef>
              <a:buNone/>
              <a:defRPr sz="2800">
                <a:solidFill>
                  <a:schemeClr val="bg1"/>
                </a:solidFill>
                <a:latin typeface="+mj-lt"/>
              </a:defRPr>
            </a:lvl1pPr>
          </a:lstStyle>
          <a:p>
            <a:pPr lvl="0"/>
            <a:r>
              <a:rPr lang="en-US"/>
              <a:t>Click to edit Master text styles</a:t>
            </a:r>
          </a:p>
        </p:txBody>
      </p:sp>
      <p:sp>
        <p:nvSpPr>
          <p:cNvPr id="27" name="Text Placeholder 2"/>
          <p:cNvSpPr>
            <a:spLocks noGrp="1"/>
          </p:cNvSpPr>
          <p:nvPr>
            <p:ph type="body" sz="quarter" idx="19"/>
          </p:nvPr>
        </p:nvSpPr>
        <p:spPr>
          <a:xfrm>
            <a:off x="407988" y="1193800"/>
            <a:ext cx="8223250" cy="400050"/>
          </a:xfrm>
        </p:spPr>
        <p:txBody>
          <a:bodyPr>
            <a:noAutofit/>
          </a:bodyPr>
          <a:lstStyle>
            <a:lvl1pPr>
              <a:defRPr sz="1800">
                <a:solidFill>
                  <a:schemeClr val="bg1"/>
                </a:solidFill>
                <a:latin typeface="Roboto Mono" pitchFamily="2" charset="0"/>
                <a:ea typeface="Roboto Mono" pitchFamily="2" charset="0"/>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853E5C96-69E5-F8E9-E22A-A179302882E0}"/>
              </a:ext>
            </a:extLst>
          </p:cNvPr>
          <p:cNvSpPr>
            <a:spLocks noGrp="1"/>
          </p:cNvSpPr>
          <p:nvPr>
            <p:ph type="sldNum" sz="quarter" idx="22"/>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bg2"/>
                </a:solidFill>
                <a:latin typeface="+mn-lt"/>
              </a:defRPr>
            </a:lvl1pPr>
          </a:lstStyle>
          <a:p>
            <a:pPr>
              <a:defRPr/>
            </a:pPr>
            <a:fld id="{821AB4B5-7401-4A6A-99AD-AA31257D16DC}" type="slidenum">
              <a:rPr lang="sv-SE"/>
              <a:pPr>
                <a:defRPr/>
              </a:pPr>
              <a:t>‹Nr.›</a:t>
            </a:fld>
            <a:endParaRPr lang="sv-SE"/>
          </a:p>
        </p:txBody>
      </p:sp>
      <p:sp>
        <p:nvSpPr>
          <p:cNvPr id="6" name="Date Placeholder 3">
            <a:extLst>
              <a:ext uri="{FF2B5EF4-FFF2-40B4-BE49-F238E27FC236}">
                <a16:creationId xmlns:a16="http://schemas.microsoft.com/office/drawing/2014/main" id="{C1C2F2FF-25B4-2317-5F4A-DD119D517974}"/>
              </a:ext>
            </a:extLst>
          </p:cNvPr>
          <p:cNvSpPr>
            <a:spLocks noGrp="1"/>
          </p:cNvSpPr>
          <p:nvPr>
            <p:ph type="dt" sz="half" idx="23"/>
          </p:nvPr>
        </p:nvSpPr>
        <p:spPr>
          <a:xfrm>
            <a:off x="309563"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bg2"/>
                </a:solidFill>
                <a:latin typeface="+mn-lt"/>
              </a:defRPr>
            </a:lvl1pPr>
          </a:lstStyle>
          <a:p>
            <a:pPr>
              <a:defRPr/>
            </a:pPr>
            <a:fld id="{BC54C71C-088C-4AB4-BDDB-38A0017A90FA}" type="datetime1">
              <a:rPr lang="sv-SE"/>
              <a:pPr>
                <a:defRPr/>
              </a:pPr>
              <a:t>2025-05-09</a:t>
            </a:fld>
            <a:endParaRPr lang="en-SE"/>
          </a:p>
        </p:txBody>
      </p:sp>
    </p:spTree>
    <p:extLst>
      <p:ext uri="{BB962C8B-B14F-4D97-AF65-F5344CB8AC3E}">
        <p14:creationId xmlns:p14="http://schemas.microsoft.com/office/powerpoint/2010/main" val="127849920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_Blank Headline">
    <p:spTree>
      <p:nvGrpSpPr>
        <p:cNvPr id="1" name=""/>
        <p:cNvGrpSpPr/>
        <p:nvPr/>
      </p:nvGrpSpPr>
      <p:grpSpPr>
        <a:xfrm>
          <a:off x="0" y="0"/>
          <a:ext cx="0" cy="0"/>
          <a:chOff x="0" y="0"/>
          <a:chExt cx="0" cy="0"/>
        </a:xfrm>
      </p:grpSpPr>
      <p:sp>
        <p:nvSpPr>
          <p:cNvPr id="2" name="Text Placeholder 6"/>
          <p:cNvSpPr>
            <a:spLocks noGrp="1"/>
          </p:cNvSpPr>
          <p:nvPr>
            <p:ph type="body" sz="quarter" idx="18"/>
          </p:nvPr>
        </p:nvSpPr>
        <p:spPr>
          <a:xfrm>
            <a:off x="408280" y="409574"/>
            <a:ext cx="10356175" cy="839455"/>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6" name="Content Placeholder 5"/>
          <p:cNvSpPr>
            <a:spLocks noGrp="1"/>
          </p:cNvSpPr>
          <p:nvPr>
            <p:ph sz="quarter" idx="20"/>
          </p:nvPr>
        </p:nvSpPr>
        <p:spPr>
          <a:xfrm>
            <a:off x="408280" y="1696825"/>
            <a:ext cx="11348291" cy="4751601"/>
          </a:xfrm>
          <a:prstGeom prst="rect">
            <a:avLst/>
          </a:prstGeom>
        </p:spPr>
        <p:txBody>
          <a:bodyPr>
            <a:noAutofit/>
          </a:bodyPr>
          <a:lstStyle>
            <a:lvl1pPr>
              <a:lnSpc>
                <a:spcPct val="100000"/>
              </a:lnSpc>
              <a:spcBef>
                <a:spcPts val="1800"/>
              </a:spcBef>
              <a:defRPr sz="1800">
                <a:latin typeface="Roboto Mono" pitchFamily="2" charset="0"/>
                <a:ea typeface="Roboto Mono" pitchFamily="2" charset="0"/>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FA75F9FC-573B-48F5-C0A2-00EC260BDD77}"/>
              </a:ext>
            </a:extLst>
          </p:cNvPr>
          <p:cNvSpPr>
            <a:spLocks noGrp="1"/>
          </p:cNvSpPr>
          <p:nvPr>
            <p:ph type="sldNum" sz="quarter" idx="21"/>
          </p:nvPr>
        </p:nvSpPr>
        <p:spPr/>
        <p:txBody>
          <a:bodyPr/>
          <a:lstStyle>
            <a:lvl1pPr algn="r">
              <a:defRPr sz="1100">
                <a:solidFill>
                  <a:schemeClr val="tx2"/>
                </a:solidFill>
              </a:defRPr>
            </a:lvl1pPr>
          </a:lstStyle>
          <a:p>
            <a:pPr>
              <a:defRPr/>
            </a:pPr>
            <a:fld id="{7B994655-1A7D-4815-AFD1-933C5AD4BEE5}" type="slidenum">
              <a:rPr lang="sv-SE"/>
              <a:pPr>
                <a:defRPr/>
              </a:pPr>
              <a:t>‹Nr.›</a:t>
            </a:fld>
            <a:endParaRPr lang="sv-SE"/>
          </a:p>
        </p:txBody>
      </p:sp>
      <p:sp>
        <p:nvSpPr>
          <p:cNvPr id="4" name="Date Placeholder 3">
            <a:extLst>
              <a:ext uri="{FF2B5EF4-FFF2-40B4-BE49-F238E27FC236}">
                <a16:creationId xmlns:a16="http://schemas.microsoft.com/office/drawing/2014/main" id="{5096CFE9-EDF1-A79F-D571-84E40C94D922}"/>
              </a:ext>
            </a:extLst>
          </p:cNvPr>
          <p:cNvSpPr>
            <a:spLocks noGrp="1"/>
          </p:cNvSpPr>
          <p:nvPr>
            <p:ph type="dt" sz="half" idx="22"/>
          </p:nvPr>
        </p:nvSpPr>
        <p:spPr>
          <a:xfrm>
            <a:off x="309563" y="6356350"/>
            <a:ext cx="2743200" cy="365125"/>
          </a:xfrm>
        </p:spPr>
        <p:txBody>
          <a:bodyPr/>
          <a:lstStyle>
            <a:lvl1pPr algn="l">
              <a:defRPr sz="1100">
                <a:solidFill>
                  <a:schemeClr val="tx2"/>
                </a:solidFill>
              </a:defRPr>
            </a:lvl1pPr>
          </a:lstStyle>
          <a:p>
            <a:pPr>
              <a:defRPr/>
            </a:pPr>
            <a:fld id="{BBDCC5E5-3062-4E39-8DB1-2EC3D0C5B038}" type="datetime1">
              <a:rPr lang="sv-SE"/>
              <a:pPr>
                <a:defRPr/>
              </a:pPr>
              <a:t>2025-05-09</a:t>
            </a:fld>
            <a:endParaRPr lang="en-SE"/>
          </a:p>
        </p:txBody>
      </p:sp>
    </p:spTree>
    <p:extLst>
      <p:ext uri="{BB962C8B-B14F-4D97-AF65-F5344CB8AC3E}">
        <p14:creationId xmlns:p14="http://schemas.microsoft.com/office/powerpoint/2010/main" val="1288637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_4 Folder Images">
    <p:bg>
      <p:bgPr>
        <a:solidFill>
          <a:schemeClr val="tx1"/>
        </a:solidFill>
        <a:effectLst/>
      </p:bgPr>
    </p:bg>
    <p:spTree>
      <p:nvGrpSpPr>
        <p:cNvPr id="1" name=""/>
        <p:cNvGrpSpPr/>
        <p:nvPr/>
      </p:nvGrpSpPr>
      <p:grpSpPr>
        <a:xfrm>
          <a:off x="0" y="0"/>
          <a:ext cx="0" cy="0"/>
          <a:chOff x="0" y="0"/>
          <a:chExt cx="0" cy="0"/>
        </a:xfrm>
      </p:grpSpPr>
      <p:sp>
        <p:nvSpPr>
          <p:cNvPr id="2" name="Freeform 23">
            <a:extLst>
              <a:ext uri="{FF2B5EF4-FFF2-40B4-BE49-F238E27FC236}">
                <a16:creationId xmlns:a16="http://schemas.microsoft.com/office/drawing/2014/main" id="{CA4A960A-701B-1493-7F5E-4A4E7462E861}"/>
              </a:ext>
            </a:extLst>
          </p:cNvPr>
          <p:cNvSpPr/>
          <p:nvPr userDrawn="1"/>
        </p:nvSpPr>
        <p:spPr>
          <a:xfrm>
            <a:off x="6283325"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3" name="Freeform 22">
            <a:extLst>
              <a:ext uri="{FF2B5EF4-FFF2-40B4-BE49-F238E27FC236}">
                <a16:creationId xmlns:a16="http://schemas.microsoft.com/office/drawing/2014/main" id="{718178D9-60E4-E61E-1750-DC2DA677657A}"/>
              </a:ext>
            </a:extLst>
          </p:cNvPr>
          <p:cNvSpPr/>
          <p:nvPr userDrawn="1"/>
        </p:nvSpPr>
        <p:spPr>
          <a:xfrm>
            <a:off x="3413125"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4" name="Freeform 19">
            <a:extLst>
              <a:ext uri="{FF2B5EF4-FFF2-40B4-BE49-F238E27FC236}">
                <a16:creationId xmlns:a16="http://schemas.microsoft.com/office/drawing/2014/main" id="{E84F599F-D1DE-084C-903F-93D6536670C5}"/>
              </a:ext>
            </a:extLst>
          </p:cNvPr>
          <p:cNvSpPr/>
          <p:nvPr userDrawn="1"/>
        </p:nvSpPr>
        <p:spPr>
          <a:xfrm>
            <a:off x="525463"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5" name="Freeform 18">
            <a:extLst>
              <a:ext uri="{FF2B5EF4-FFF2-40B4-BE49-F238E27FC236}">
                <a16:creationId xmlns:a16="http://schemas.microsoft.com/office/drawing/2014/main" id="{3ED90702-FE6E-0CE4-A5CF-A88AD0CDD9C7}"/>
              </a:ext>
            </a:extLst>
          </p:cNvPr>
          <p:cNvSpPr/>
          <p:nvPr userDrawn="1"/>
        </p:nvSpPr>
        <p:spPr>
          <a:xfrm>
            <a:off x="9170988" y="1917700"/>
            <a:ext cx="2495550" cy="3328988"/>
          </a:xfrm>
          <a:custGeom>
            <a:avLst/>
            <a:gdLst>
              <a:gd name="connsiteX0" fmla="*/ 543265 w 2496374"/>
              <a:gd name="connsiteY0" fmla="*/ 0 h 3328499"/>
              <a:gd name="connsiteX1" fmla="*/ 2496374 w 2496374"/>
              <a:gd name="connsiteY1" fmla="*/ 0 h 3328499"/>
              <a:gd name="connsiteX2" fmla="*/ 2496374 w 2496374"/>
              <a:gd name="connsiteY2" fmla="*/ 3328499 h 3328499"/>
              <a:gd name="connsiteX3" fmla="*/ 0 w 2496374"/>
              <a:gd name="connsiteY3" fmla="*/ 3328499 h 3328499"/>
              <a:gd name="connsiteX4" fmla="*/ 0 w 2496374"/>
              <a:gd name="connsiteY4" fmla="*/ 1011550 h 3328499"/>
              <a:gd name="connsiteX5" fmla="*/ 543265 w 2496374"/>
              <a:gd name="connsiteY5" fmla="*/ 0 h 33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374" h="3328499">
                <a:moveTo>
                  <a:pt x="543265" y="0"/>
                </a:moveTo>
                <a:lnTo>
                  <a:pt x="2496374" y="0"/>
                </a:lnTo>
                <a:lnTo>
                  <a:pt x="2496374" y="3328499"/>
                </a:lnTo>
                <a:lnTo>
                  <a:pt x="0" y="3328499"/>
                </a:lnTo>
                <a:lnTo>
                  <a:pt x="0" y="1011550"/>
                </a:lnTo>
                <a:lnTo>
                  <a:pt x="54326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SE">
              <a:solidFill>
                <a:schemeClr val="bg1"/>
              </a:solidFill>
            </a:endParaRPr>
          </a:p>
        </p:txBody>
      </p:sp>
      <p:sp>
        <p:nvSpPr>
          <p:cNvPr id="18" name="Text Placeholder 17"/>
          <p:cNvSpPr>
            <a:spLocks noGrp="1"/>
          </p:cNvSpPr>
          <p:nvPr>
            <p:ph type="body" sz="quarter" idx="15"/>
          </p:nvPr>
        </p:nvSpPr>
        <p:spPr>
          <a:xfrm>
            <a:off x="525219" y="5410933"/>
            <a:ext cx="2496374" cy="1037492"/>
          </a:xfrm>
          <a:prstGeom prst="rect">
            <a:avLst/>
          </a:prstGeom>
        </p:spPr>
        <p:txBody>
          <a:bodyPr>
            <a:noAutofit/>
          </a:bodyPr>
          <a:lstStyle>
            <a:lvl1pPr marL="0" indent="0" algn="ctr">
              <a:spcBef>
                <a:spcPts val="600"/>
              </a:spcBef>
              <a:buNone/>
              <a:defRPr sz="1800">
                <a:solidFill>
                  <a:schemeClr val="bg1"/>
                </a:solidFill>
                <a:latin typeface="+mj-lt"/>
              </a:defRPr>
            </a:lvl1pPr>
          </a:lstStyle>
          <a:p>
            <a:pPr lvl="0"/>
            <a:r>
              <a:rPr lang="en-US"/>
              <a:t>Click to edit Master text styles</a:t>
            </a:r>
          </a:p>
        </p:txBody>
      </p:sp>
      <p:sp>
        <p:nvSpPr>
          <p:cNvPr id="9" name="Text Placeholder 6"/>
          <p:cNvSpPr>
            <a:spLocks noGrp="1"/>
          </p:cNvSpPr>
          <p:nvPr>
            <p:ph type="body" sz="quarter" idx="18"/>
          </p:nvPr>
        </p:nvSpPr>
        <p:spPr>
          <a:xfrm>
            <a:off x="408280" y="409575"/>
            <a:ext cx="9538287" cy="783699"/>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16" name="Text Placeholder 17"/>
          <p:cNvSpPr>
            <a:spLocks noGrp="1"/>
          </p:cNvSpPr>
          <p:nvPr>
            <p:ph type="body" sz="quarter" idx="26"/>
          </p:nvPr>
        </p:nvSpPr>
        <p:spPr>
          <a:xfrm>
            <a:off x="3412616" y="5410933"/>
            <a:ext cx="2496374" cy="1037492"/>
          </a:xfrm>
          <a:prstGeom prst="rect">
            <a:avLst/>
          </a:prstGeom>
        </p:spPr>
        <p:txBody>
          <a:bodyPr>
            <a:noAutofit/>
          </a:bodyPr>
          <a:lstStyle>
            <a:lvl1pPr marL="0" indent="0" algn="ctr">
              <a:spcBef>
                <a:spcPts val="600"/>
              </a:spcBef>
              <a:buNone/>
              <a:defRPr sz="1800">
                <a:solidFill>
                  <a:schemeClr val="bg1"/>
                </a:solidFill>
                <a:latin typeface="+mj-lt"/>
              </a:defRPr>
            </a:lvl1pPr>
          </a:lstStyle>
          <a:p>
            <a:pPr lvl="0"/>
            <a:r>
              <a:rPr lang="en-US"/>
              <a:t>Click to edit Master text styles</a:t>
            </a:r>
          </a:p>
        </p:txBody>
      </p:sp>
      <p:sp>
        <p:nvSpPr>
          <p:cNvPr id="21" name="Text Placeholder 17"/>
          <p:cNvSpPr>
            <a:spLocks noGrp="1"/>
          </p:cNvSpPr>
          <p:nvPr>
            <p:ph type="body" sz="quarter" idx="27"/>
          </p:nvPr>
        </p:nvSpPr>
        <p:spPr>
          <a:xfrm>
            <a:off x="6283011" y="5411666"/>
            <a:ext cx="2496374" cy="1037492"/>
          </a:xfrm>
          <a:prstGeom prst="rect">
            <a:avLst/>
          </a:prstGeom>
        </p:spPr>
        <p:txBody>
          <a:bodyPr>
            <a:noAutofit/>
          </a:bodyPr>
          <a:lstStyle>
            <a:lvl1pPr marL="0" indent="0" algn="ctr">
              <a:spcBef>
                <a:spcPts val="600"/>
              </a:spcBef>
              <a:buNone/>
              <a:defRPr sz="1800">
                <a:solidFill>
                  <a:schemeClr val="bg1"/>
                </a:solidFill>
                <a:latin typeface="+mj-lt"/>
              </a:defRPr>
            </a:lvl1pPr>
          </a:lstStyle>
          <a:p>
            <a:pPr lvl="0"/>
            <a:r>
              <a:rPr lang="en-US"/>
              <a:t>Click to edit Master text styles</a:t>
            </a:r>
          </a:p>
        </p:txBody>
      </p:sp>
      <p:sp>
        <p:nvSpPr>
          <p:cNvPr id="22" name="Text Placeholder 17"/>
          <p:cNvSpPr>
            <a:spLocks noGrp="1"/>
          </p:cNvSpPr>
          <p:nvPr>
            <p:ph type="body" sz="quarter" idx="28"/>
          </p:nvPr>
        </p:nvSpPr>
        <p:spPr>
          <a:xfrm>
            <a:off x="9170407" y="5410933"/>
            <a:ext cx="2496374" cy="1037492"/>
          </a:xfrm>
          <a:prstGeom prst="rect">
            <a:avLst/>
          </a:prstGeom>
        </p:spPr>
        <p:txBody>
          <a:bodyPr>
            <a:noAutofit/>
          </a:bodyPr>
          <a:lstStyle>
            <a:lvl1pPr marL="0" indent="0" algn="ctr">
              <a:spcBef>
                <a:spcPts val="600"/>
              </a:spcBef>
              <a:buNone/>
              <a:defRPr sz="1800">
                <a:solidFill>
                  <a:schemeClr val="bg1"/>
                </a:solidFill>
                <a:latin typeface="+mj-lt"/>
              </a:defRPr>
            </a:lvl1pPr>
          </a:lstStyle>
          <a:p>
            <a:pPr lvl="0"/>
            <a:r>
              <a:rPr lang="en-US"/>
              <a:t>Click to edit Master text styles</a:t>
            </a:r>
          </a:p>
        </p:txBody>
      </p:sp>
      <p:sp>
        <p:nvSpPr>
          <p:cNvPr id="25" name="Picture Placeholder 10"/>
          <p:cNvSpPr>
            <a:spLocks noGrp="1"/>
          </p:cNvSpPr>
          <p:nvPr>
            <p:ph type="pic" sz="quarter" idx="22"/>
          </p:nvPr>
        </p:nvSpPr>
        <p:spPr>
          <a:xfrm>
            <a:off x="555675" y="1917453"/>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tx2"/>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lvl="0"/>
            <a:r>
              <a:rPr lang="en-US" noProof="0"/>
              <a:t>Click icon to add picture</a:t>
            </a:r>
            <a:endParaRPr lang="sv-SE" noProof="0"/>
          </a:p>
        </p:txBody>
      </p:sp>
      <p:sp>
        <p:nvSpPr>
          <p:cNvPr id="26" name="Picture Placeholder 11"/>
          <p:cNvSpPr>
            <a:spLocks noGrp="1"/>
          </p:cNvSpPr>
          <p:nvPr>
            <p:ph type="pic" sz="quarter" idx="23"/>
          </p:nvPr>
        </p:nvSpPr>
        <p:spPr>
          <a:xfrm>
            <a:off x="3443072" y="1917452"/>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tx2"/>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lvl="0"/>
            <a:r>
              <a:rPr lang="en-US" noProof="0"/>
              <a:t>Click icon to add picture</a:t>
            </a:r>
            <a:endParaRPr lang="sv-SE" noProof="0"/>
          </a:p>
        </p:txBody>
      </p:sp>
      <p:sp>
        <p:nvSpPr>
          <p:cNvPr id="27" name="Picture Placeholder 12"/>
          <p:cNvSpPr>
            <a:spLocks noGrp="1"/>
          </p:cNvSpPr>
          <p:nvPr>
            <p:ph type="pic" sz="quarter" idx="24"/>
          </p:nvPr>
        </p:nvSpPr>
        <p:spPr>
          <a:xfrm>
            <a:off x="6313467" y="1917451"/>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tx2"/>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lvl="0"/>
            <a:r>
              <a:rPr lang="en-US" noProof="0"/>
              <a:t>Click icon to add picture</a:t>
            </a:r>
            <a:endParaRPr lang="sv-SE" noProof="0"/>
          </a:p>
        </p:txBody>
      </p:sp>
      <p:sp>
        <p:nvSpPr>
          <p:cNvPr id="28" name="Picture Placeholder 13"/>
          <p:cNvSpPr>
            <a:spLocks noGrp="1"/>
          </p:cNvSpPr>
          <p:nvPr>
            <p:ph type="pic" sz="quarter" idx="25"/>
          </p:nvPr>
        </p:nvSpPr>
        <p:spPr>
          <a:xfrm>
            <a:off x="9200863" y="1917453"/>
            <a:ext cx="2496374" cy="3328499"/>
          </a:xfrm>
          <a:custGeom>
            <a:avLst/>
            <a:gdLst>
              <a:gd name="connsiteX0" fmla="*/ 366110 w 1682323"/>
              <a:gd name="connsiteY0" fmla="*/ 0 h 2243097"/>
              <a:gd name="connsiteX1" fmla="*/ 1682323 w 1682323"/>
              <a:gd name="connsiteY1" fmla="*/ 0 h 2243097"/>
              <a:gd name="connsiteX2" fmla="*/ 1682323 w 1682323"/>
              <a:gd name="connsiteY2" fmla="*/ 2243097 h 2243097"/>
              <a:gd name="connsiteX3" fmla="*/ 0 w 1682323"/>
              <a:gd name="connsiteY3" fmla="*/ 2243097 h 2243097"/>
              <a:gd name="connsiteX4" fmla="*/ 0 w 1682323"/>
              <a:gd name="connsiteY4" fmla="*/ 681690 h 22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23" h="2243097">
                <a:moveTo>
                  <a:pt x="366110" y="0"/>
                </a:moveTo>
                <a:lnTo>
                  <a:pt x="1682323" y="0"/>
                </a:lnTo>
                <a:lnTo>
                  <a:pt x="1682323" y="2243097"/>
                </a:lnTo>
                <a:lnTo>
                  <a:pt x="0" y="2243097"/>
                </a:lnTo>
                <a:lnTo>
                  <a:pt x="0" y="681690"/>
                </a:lnTo>
                <a:close/>
              </a:path>
            </a:pathLst>
          </a:custGeom>
          <a:solidFill>
            <a:schemeClr val="tx2"/>
          </a:solidFill>
        </p:spPr>
        <p:txBody>
          <a:bodyPr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lvl="0"/>
            <a:r>
              <a:rPr lang="en-US" noProof="0"/>
              <a:t>Click icon to add picture</a:t>
            </a:r>
            <a:endParaRPr lang="sv-SE" noProof="0"/>
          </a:p>
        </p:txBody>
      </p:sp>
      <p:sp>
        <p:nvSpPr>
          <p:cNvPr id="30" name="Text Placeholder 2"/>
          <p:cNvSpPr>
            <a:spLocks noGrp="1"/>
          </p:cNvSpPr>
          <p:nvPr>
            <p:ph type="body" sz="quarter" idx="19"/>
          </p:nvPr>
        </p:nvSpPr>
        <p:spPr>
          <a:xfrm>
            <a:off x="407988" y="1193800"/>
            <a:ext cx="8223250" cy="400050"/>
          </a:xfrm>
        </p:spPr>
        <p:txBody>
          <a:bodyPr>
            <a:noAutofit/>
          </a:bodyPr>
          <a:lstStyle>
            <a:lvl1pPr>
              <a:defRPr sz="1800">
                <a:solidFill>
                  <a:schemeClr val="bg1"/>
                </a:solidFill>
                <a:latin typeface="Roboto Mono" pitchFamily="2" charset="0"/>
                <a:ea typeface="Roboto Mono" pitchFamily="2"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5A03421-C0AE-7BD6-FE00-DEC419A6BE0B}"/>
              </a:ext>
            </a:extLst>
          </p:cNvPr>
          <p:cNvSpPr>
            <a:spLocks noGrp="1"/>
          </p:cNvSpPr>
          <p:nvPr>
            <p:ph type="sldNum" sz="quarter" idx="29"/>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bg2"/>
                </a:solidFill>
                <a:latin typeface="+mn-lt"/>
              </a:defRPr>
            </a:lvl1pPr>
          </a:lstStyle>
          <a:p>
            <a:pPr>
              <a:defRPr/>
            </a:pPr>
            <a:fld id="{8653987B-1EEF-407D-B120-7FE3CB6C1FBE}" type="slidenum">
              <a:rPr lang="sv-SE"/>
              <a:pPr>
                <a:defRPr/>
              </a:pPr>
              <a:t>‹Nr.›</a:t>
            </a:fld>
            <a:endParaRPr lang="sv-SE"/>
          </a:p>
        </p:txBody>
      </p:sp>
      <p:sp>
        <p:nvSpPr>
          <p:cNvPr id="7" name="Date Placeholder 3">
            <a:extLst>
              <a:ext uri="{FF2B5EF4-FFF2-40B4-BE49-F238E27FC236}">
                <a16:creationId xmlns:a16="http://schemas.microsoft.com/office/drawing/2014/main" id="{F22FCD45-BAEB-730C-02A4-AB113FFCA062}"/>
              </a:ext>
            </a:extLst>
          </p:cNvPr>
          <p:cNvSpPr>
            <a:spLocks noGrp="1"/>
          </p:cNvSpPr>
          <p:nvPr>
            <p:ph type="dt" sz="half" idx="30"/>
          </p:nvPr>
        </p:nvSpPr>
        <p:spPr>
          <a:xfrm>
            <a:off x="309563"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bg2"/>
                </a:solidFill>
                <a:latin typeface="+mn-lt"/>
              </a:defRPr>
            </a:lvl1pPr>
          </a:lstStyle>
          <a:p>
            <a:pPr>
              <a:defRPr/>
            </a:pPr>
            <a:fld id="{04DAF07D-2D22-4690-AF3F-80B623511D60}" type="datetime1">
              <a:rPr lang="sv-SE"/>
              <a:pPr>
                <a:defRPr/>
              </a:pPr>
              <a:t>2025-05-09</a:t>
            </a:fld>
            <a:endParaRPr lang="en-SE"/>
          </a:p>
        </p:txBody>
      </p:sp>
    </p:spTree>
    <p:extLst>
      <p:ext uri="{BB962C8B-B14F-4D97-AF65-F5344CB8AC3E}">
        <p14:creationId xmlns:p14="http://schemas.microsoft.com/office/powerpoint/2010/main" val="12974565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Blank">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78A8923C-45D3-72C8-4F3B-8915299008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288" y="6264275"/>
            <a:ext cx="18589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20"/>
          </p:nvPr>
        </p:nvSpPr>
        <p:spPr>
          <a:xfrm>
            <a:off x="408280" y="413239"/>
            <a:ext cx="11348291" cy="5653024"/>
          </a:xfrm>
          <a:prstGeom prst="rect">
            <a:avLst/>
          </a:prstGeom>
        </p:spPr>
        <p:txBody>
          <a:bodyPr>
            <a:noAutofit/>
          </a:bodyPr>
          <a:lstStyle>
            <a:lvl1pPr>
              <a:lnSpc>
                <a:spcPct val="100000"/>
              </a:lnSpc>
              <a:spcBef>
                <a:spcPts val="1800"/>
              </a:spcBef>
              <a:defRPr sz="1800">
                <a:latin typeface="Roboto Mono" pitchFamily="2" charset="0"/>
                <a:ea typeface="Roboto Mono" pitchFamily="2" charset="0"/>
              </a:defRPr>
            </a:lvl1pPr>
          </a:lstStyle>
          <a:p>
            <a:pPr lvl="0"/>
            <a:r>
              <a:rPr lang="en-US"/>
              <a:t>Click to edit Master text styles</a:t>
            </a:r>
          </a:p>
        </p:txBody>
      </p:sp>
      <p:sp>
        <p:nvSpPr>
          <p:cNvPr id="3" name="Date Placeholder 3">
            <a:extLst>
              <a:ext uri="{FF2B5EF4-FFF2-40B4-BE49-F238E27FC236}">
                <a16:creationId xmlns:a16="http://schemas.microsoft.com/office/drawing/2014/main" id="{701A74EE-4333-28A2-6B78-F4067245B74B}"/>
              </a:ext>
            </a:extLst>
          </p:cNvPr>
          <p:cNvSpPr>
            <a:spLocks noGrp="1"/>
          </p:cNvSpPr>
          <p:nvPr>
            <p:ph type="dt" sz="half" idx="21"/>
          </p:nvPr>
        </p:nvSpPr>
        <p:spPr>
          <a:xfrm>
            <a:off x="309563" y="6356350"/>
            <a:ext cx="2743200" cy="365125"/>
          </a:xfrm>
        </p:spPr>
        <p:txBody>
          <a:bodyPr/>
          <a:lstStyle>
            <a:lvl1pPr algn="l">
              <a:defRPr sz="1100">
                <a:solidFill>
                  <a:schemeClr val="tx2"/>
                </a:solidFill>
              </a:defRPr>
            </a:lvl1pPr>
          </a:lstStyle>
          <a:p>
            <a:pPr>
              <a:defRPr/>
            </a:pPr>
            <a:fld id="{09748CA7-2120-4DDF-BF94-5057CEDCE71D}" type="datetime1">
              <a:rPr lang="sv-SE"/>
              <a:pPr>
                <a:defRPr/>
              </a:pPr>
              <a:t>2025-05-09</a:t>
            </a:fld>
            <a:endParaRPr lang="en-SE"/>
          </a:p>
        </p:txBody>
      </p:sp>
    </p:spTree>
    <p:extLst>
      <p:ext uri="{BB962C8B-B14F-4D97-AF65-F5344CB8AC3E}">
        <p14:creationId xmlns:p14="http://schemas.microsoft.com/office/powerpoint/2010/main" val="1156670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_2 Images">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626089" y="5446369"/>
            <a:ext cx="4147926" cy="1002057"/>
          </a:xfrm>
          <a:prstGeom prst="rect">
            <a:avLst/>
          </a:prstGeom>
        </p:spPr>
        <p:txBody>
          <a:bodyPr anchor="t">
            <a:noAutofit/>
          </a:bodyPr>
          <a:lstStyle>
            <a:lvl1pPr marL="0" indent="0" algn="ctr">
              <a:lnSpc>
                <a:spcPct val="100000"/>
              </a:lnSpc>
              <a:spcBef>
                <a:spcPts val="600"/>
              </a:spcBef>
              <a:buNone/>
              <a:defRPr sz="2800">
                <a:solidFill>
                  <a:schemeClr val="bg1"/>
                </a:solidFill>
                <a:latin typeface="+mj-lt"/>
              </a:defRPr>
            </a:lvl1pPr>
          </a:lstStyle>
          <a:p>
            <a:pPr lvl="0"/>
            <a:r>
              <a:rPr lang="en-US"/>
              <a:t>Click to edit Master text styles</a:t>
            </a:r>
          </a:p>
        </p:txBody>
      </p:sp>
      <p:sp>
        <p:nvSpPr>
          <p:cNvPr id="10" name="Content Placeholder 9"/>
          <p:cNvSpPr>
            <a:spLocks noGrp="1"/>
          </p:cNvSpPr>
          <p:nvPr>
            <p:ph sz="quarter" idx="15"/>
          </p:nvPr>
        </p:nvSpPr>
        <p:spPr>
          <a:xfrm>
            <a:off x="6924259" y="1671403"/>
            <a:ext cx="3551586" cy="3352592"/>
          </a:xfrm>
          <a:prstGeom prst="rect">
            <a:avLst/>
          </a:prstGeom>
        </p:spPr>
        <p:txBody>
          <a:bodyPr/>
          <a:lstStyle/>
          <a:p>
            <a:pPr lvl="0"/>
            <a:r>
              <a:rPr lang="en-US"/>
              <a:t>Click to edit Master text styles</a:t>
            </a:r>
          </a:p>
        </p:txBody>
      </p:sp>
      <p:sp>
        <p:nvSpPr>
          <p:cNvPr id="8" name="Text Placeholder 2"/>
          <p:cNvSpPr>
            <a:spLocks noGrp="1"/>
          </p:cNvSpPr>
          <p:nvPr>
            <p:ph type="body" sz="quarter" idx="16"/>
          </p:nvPr>
        </p:nvSpPr>
        <p:spPr>
          <a:xfrm>
            <a:off x="1417985" y="5446369"/>
            <a:ext cx="4147928" cy="1002057"/>
          </a:xfrm>
          <a:prstGeom prst="rect">
            <a:avLst/>
          </a:prstGeom>
        </p:spPr>
        <p:txBody>
          <a:bodyPr anchor="t">
            <a:noAutofit/>
          </a:bodyPr>
          <a:lstStyle>
            <a:lvl1pPr marL="0" indent="0" algn="ctr">
              <a:lnSpc>
                <a:spcPct val="100000"/>
              </a:lnSpc>
              <a:spcBef>
                <a:spcPts val="600"/>
              </a:spcBef>
              <a:buNone/>
              <a:defRPr sz="2800">
                <a:solidFill>
                  <a:schemeClr val="bg1"/>
                </a:solidFill>
                <a:latin typeface="+mj-lt"/>
              </a:defRPr>
            </a:lvl1pPr>
          </a:lstStyle>
          <a:p>
            <a:pPr lvl="0"/>
            <a:r>
              <a:rPr lang="en-US"/>
              <a:t>Click to edit Master text styles</a:t>
            </a:r>
          </a:p>
        </p:txBody>
      </p:sp>
      <p:sp>
        <p:nvSpPr>
          <p:cNvPr id="12" name="Content Placeholder 9"/>
          <p:cNvSpPr>
            <a:spLocks noGrp="1"/>
          </p:cNvSpPr>
          <p:nvPr>
            <p:ph sz="quarter" idx="18"/>
          </p:nvPr>
        </p:nvSpPr>
        <p:spPr>
          <a:xfrm>
            <a:off x="1716157" y="1671403"/>
            <a:ext cx="3551582" cy="3352592"/>
          </a:xfrm>
          <a:prstGeom prst="rect">
            <a:avLst/>
          </a:prstGeom>
        </p:spPr>
        <p:txBody>
          <a:bodyPr/>
          <a:lstStyle/>
          <a:p>
            <a:pPr lvl="0"/>
            <a:r>
              <a:rPr lang="en-US"/>
              <a:t>Click to edit Master text styles</a:t>
            </a:r>
          </a:p>
        </p:txBody>
      </p:sp>
      <p:sp>
        <p:nvSpPr>
          <p:cNvPr id="6" name="Text Placeholder 6"/>
          <p:cNvSpPr>
            <a:spLocks noGrp="1"/>
          </p:cNvSpPr>
          <p:nvPr>
            <p:ph type="body" sz="quarter" idx="19"/>
          </p:nvPr>
        </p:nvSpPr>
        <p:spPr>
          <a:xfrm>
            <a:off x="408280" y="409574"/>
            <a:ext cx="10356175" cy="839455"/>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A4905373-0500-FC2C-DF6C-5B977CCAA90D}"/>
              </a:ext>
            </a:extLst>
          </p:cNvPr>
          <p:cNvSpPr>
            <a:spLocks noGrp="1"/>
          </p:cNvSpPr>
          <p:nvPr>
            <p:ph type="sldNum" sz="quarter" idx="20"/>
          </p:nvPr>
        </p:nvSpPr>
        <p:spPr/>
        <p:txBody>
          <a:bodyPr/>
          <a:lstStyle>
            <a:lvl1pPr algn="r">
              <a:defRPr sz="1100">
                <a:solidFill>
                  <a:schemeClr val="tx2"/>
                </a:solidFill>
              </a:defRPr>
            </a:lvl1pPr>
          </a:lstStyle>
          <a:p>
            <a:pPr>
              <a:defRPr/>
            </a:pPr>
            <a:fld id="{75567BA7-4263-4226-9031-BAAA62599B93}" type="slidenum">
              <a:rPr lang="sv-SE"/>
              <a:pPr>
                <a:defRPr/>
              </a:pPr>
              <a:t>‹Nr.›</a:t>
            </a:fld>
            <a:endParaRPr lang="sv-SE"/>
          </a:p>
        </p:txBody>
      </p:sp>
      <p:sp>
        <p:nvSpPr>
          <p:cNvPr id="4" name="Date Placeholder 3">
            <a:extLst>
              <a:ext uri="{FF2B5EF4-FFF2-40B4-BE49-F238E27FC236}">
                <a16:creationId xmlns:a16="http://schemas.microsoft.com/office/drawing/2014/main" id="{6F5ECB65-C70F-F22A-D7DA-C6830B452F2F}"/>
              </a:ext>
            </a:extLst>
          </p:cNvPr>
          <p:cNvSpPr>
            <a:spLocks noGrp="1"/>
          </p:cNvSpPr>
          <p:nvPr>
            <p:ph type="dt" sz="half" idx="21"/>
          </p:nvPr>
        </p:nvSpPr>
        <p:spPr>
          <a:xfrm>
            <a:off x="309563" y="6356350"/>
            <a:ext cx="2743200" cy="365125"/>
          </a:xfrm>
        </p:spPr>
        <p:txBody>
          <a:bodyPr/>
          <a:lstStyle>
            <a:lvl1pPr algn="l">
              <a:defRPr sz="1100">
                <a:solidFill>
                  <a:schemeClr val="tx2"/>
                </a:solidFill>
              </a:defRPr>
            </a:lvl1pPr>
          </a:lstStyle>
          <a:p>
            <a:pPr>
              <a:defRPr/>
            </a:pPr>
            <a:fld id="{BC1C2575-DF9C-4E89-AB6F-EB90ADED55C0}" type="datetime1">
              <a:rPr lang="sv-SE"/>
              <a:pPr>
                <a:defRPr/>
              </a:pPr>
              <a:t>2025-05-09</a:t>
            </a:fld>
            <a:endParaRPr lang="en-SE"/>
          </a:p>
        </p:txBody>
      </p:sp>
    </p:spTree>
    <p:extLst>
      <p:ext uri="{BB962C8B-B14F-4D97-AF65-F5344CB8AC3E}">
        <p14:creationId xmlns:p14="http://schemas.microsoft.com/office/powerpoint/2010/main" val="9626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_3 Images">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320746" y="5446369"/>
            <a:ext cx="3550508" cy="1002057"/>
          </a:xfrm>
          <a:prstGeom prst="rect">
            <a:avLst/>
          </a:prstGeom>
        </p:spPr>
        <p:txBody>
          <a:bodyPr anchor="t">
            <a:noAutofit/>
          </a:bodyPr>
          <a:lstStyle>
            <a:lvl1pPr marL="0" indent="0" algn="ctr">
              <a:lnSpc>
                <a:spcPct val="100000"/>
              </a:lnSpc>
              <a:spcBef>
                <a:spcPts val="600"/>
              </a:spcBef>
              <a:buNone/>
              <a:defRPr sz="2800">
                <a:solidFill>
                  <a:schemeClr val="bg1"/>
                </a:solidFill>
                <a:latin typeface="+mj-lt"/>
              </a:defRPr>
            </a:lvl1pPr>
          </a:lstStyle>
          <a:p>
            <a:pPr lvl="0"/>
            <a:r>
              <a:rPr lang="en-US"/>
              <a:t>Click to edit Master text styles</a:t>
            </a:r>
          </a:p>
        </p:txBody>
      </p:sp>
      <p:sp>
        <p:nvSpPr>
          <p:cNvPr id="10" name="Content Placeholder 9"/>
          <p:cNvSpPr>
            <a:spLocks noGrp="1"/>
          </p:cNvSpPr>
          <p:nvPr>
            <p:ph sz="quarter" idx="15"/>
          </p:nvPr>
        </p:nvSpPr>
        <p:spPr>
          <a:xfrm>
            <a:off x="4543167" y="1671403"/>
            <a:ext cx="3105666" cy="3352592"/>
          </a:xfrm>
          <a:prstGeom prst="rect">
            <a:avLst/>
          </a:prstGeom>
        </p:spPr>
        <p:txBody>
          <a:bodyPr/>
          <a:lstStyle/>
          <a:p>
            <a:pPr lvl="0"/>
            <a:r>
              <a:rPr lang="en-US"/>
              <a:t>Click to edit Master text styles</a:t>
            </a:r>
          </a:p>
        </p:txBody>
      </p:sp>
      <p:sp>
        <p:nvSpPr>
          <p:cNvPr id="8" name="Text Placeholder 2"/>
          <p:cNvSpPr>
            <a:spLocks noGrp="1"/>
          </p:cNvSpPr>
          <p:nvPr>
            <p:ph type="body" sz="quarter" idx="16"/>
          </p:nvPr>
        </p:nvSpPr>
        <p:spPr>
          <a:xfrm>
            <a:off x="408281" y="5446369"/>
            <a:ext cx="3550508" cy="1002057"/>
          </a:xfrm>
          <a:prstGeom prst="rect">
            <a:avLst/>
          </a:prstGeom>
        </p:spPr>
        <p:txBody>
          <a:bodyPr anchor="t">
            <a:noAutofit/>
          </a:bodyPr>
          <a:lstStyle>
            <a:lvl1pPr marL="0" indent="0" algn="ctr">
              <a:lnSpc>
                <a:spcPct val="100000"/>
              </a:lnSpc>
              <a:spcBef>
                <a:spcPts val="600"/>
              </a:spcBef>
              <a:buNone/>
              <a:defRPr sz="2800">
                <a:solidFill>
                  <a:schemeClr val="bg1"/>
                </a:solidFill>
                <a:latin typeface="+mj-lt"/>
              </a:defRPr>
            </a:lvl1pPr>
          </a:lstStyle>
          <a:p>
            <a:pPr lvl="0"/>
            <a:r>
              <a:rPr lang="en-US"/>
              <a:t>Click to edit Master text styles</a:t>
            </a:r>
          </a:p>
        </p:txBody>
      </p:sp>
      <p:sp>
        <p:nvSpPr>
          <p:cNvPr id="11" name="Text Placeholder 2"/>
          <p:cNvSpPr>
            <a:spLocks noGrp="1"/>
          </p:cNvSpPr>
          <p:nvPr>
            <p:ph type="body" sz="quarter" idx="17"/>
          </p:nvPr>
        </p:nvSpPr>
        <p:spPr>
          <a:xfrm>
            <a:off x="8233211" y="5446369"/>
            <a:ext cx="3550508" cy="1002057"/>
          </a:xfrm>
          <a:prstGeom prst="rect">
            <a:avLst/>
          </a:prstGeom>
        </p:spPr>
        <p:txBody>
          <a:bodyPr anchor="t">
            <a:noAutofit/>
          </a:bodyPr>
          <a:lstStyle>
            <a:lvl1pPr marL="0" indent="0" algn="ctr">
              <a:lnSpc>
                <a:spcPct val="100000"/>
              </a:lnSpc>
              <a:spcBef>
                <a:spcPts val="600"/>
              </a:spcBef>
              <a:buNone/>
              <a:defRPr sz="2800">
                <a:solidFill>
                  <a:schemeClr val="bg1"/>
                </a:solidFill>
                <a:latin typeface="+mj-lt"/>
              </a:defRPr>
            </a:lvl1pPr>
          </a:lstStyle>
          <a:p>
            <a:pPr lvl="0"/>
            <a:r>
              <a:rPr lang="en-US"/>
              <a:t>Click to edit Master text styles</a:t>
            </a:r>
          </a:p>
        </p:txBody>
      </p:sp>
      <p:sp>
        <p:nvSpPr>
          <p:cNvPr id="12" name="Content Placeholder 9"/>
          <p:cNvSpPr>
            <a:spLocks noGrp="1"/>
          </p:cNvSpPr>
          <p:nvPr>
            <p:ph sz="quarter" idx="18"/>
          </p:nvPr>
        </p:nvSpPr>
        <p:spPr>
          <a:xfrm>
            <a:off x="630702" y="1671403"/>
            <a:ext cx="3105666" cy="3352592"/>
          </a:xfrm>
          <a:prstGeom prst="rect">
            <a:avLst/>
          </a:prstGeom>
        </p:spPr>
        <p:txBody>
          <a:bodyPr/>
          <a:lstStyle/>
          <a:p>
            <a:pPr lvl="0"/>
            <a:r>
              <a:rPr lang="en-US"/>
              <a:t>Click to edit Master text styles</a:t>
            </a:r>
          </a:p>
        </p:txBody>
      </p:sp>
      <p:sp>
        <p:nvSpPr>
          <p:cNvPr id="13" name="Content Placeholder 9"/>
          <p:cNvSpPr>
            <a:spLocks noGrp="1"/>
          </p:cNvSpPr>
          <p:nvPr>
            <p:ph sz="quarter" idx="19"/>
          </p:nvPr>
        </p:nvSpPr>
        <p:spPr>
          <a:xfrm>
            <a:off x="8455632" y="1671403"/>
            <a:ext cx="3105666" cy="3352592"/>
          </a:xfrm>
          <a:prstGeom prst="rect">
            <a:avLst/>
          </a:prstGeom>
        </p:spPr>
        <p:txBody>
          <a:bodyPr/>
          <a:lstStyle/>
          <a:p>
            <a:pPr lvl="0"/>
            <a:r>
              <a:rPr lang="en-US"/>
              <a:t>Click to edit Master text styles</a:t>
            </a:r>
          </a:p>
        </p:txBody>
      </p:sp>
      <p:sp>
        <p:nvSpPr>
          <p:cNvPr id="14" name="Text Placeholder 6"/>
          <p:cNvSpPr>
            <a:spLocks noGrp="1"/>
          </p:cNvSpPr>
          <p:nvPr>
            <p:ph type="body" sz="quarter" idx="21"/>
          </p:nvPr>
        </p:nvSpPr>
        <p:spPr>
          <a:xfrm>
            <a:off x="408280" y="409574"/>
            <a:ext cx="10356175" cy="839455"/>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4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2EFC9D43-436A-E4CE-3DE0-C5954A4F7E11}"/>
              </a:ext>
            </a:extLst>
          </p:cNvPr>
          <p:cNvSpPr>
            <a:spLocks noGrp="1"/>
          </p:cNvSpPr>
          <p:nvPr>
            <p:ph type="sldNum" sz="quarter" idx="22"/>
          </p:nvPr>
        </p:nvSpPr>
        <p:spPr/>
        <p:txBody>
          <a:bodyPr/>
          <a:lstStyle>
            <a:lvl1pPr algn="r">
              <a:defRPr sz="1100">
                <a:solidFill>
                  <a:schemeClr val="tx2"/>
                </a:solidFill>
              </a:defRPr>
            </a:lvl1pPr>
          </a:lstStyle>
          <a:p>
            <a:pPr>
              <a:defRPr/>
            </a:pPr>
            <a:fld id="{CE73F99A-BFA4-4998-B87B-AB4C27269440}" type="slidenum">
              <a:rPr lang="sv-SE"/>
              <a:pPr>
                <a:defRPr/>
              </a:pPr>
              <a:t>‹Nr.›</a:t>
            </a:fld>
            <a:endParaRPr lang="sv-SE"/>
          </a:p>
        </p:txBody>
      </p:sp>
      <p:sp>
        <p:nvSpPr>
          <p:cNvPr id="4" name="Date Placeholder 3">
            <a:extLst>
              <a:ext uri="{FF2B5EF4-FFF2-40B4-BE49-F238E27FC236}">
                <a16:creationId xmlns:a16="http://schemas.microsoft.com/office/drawing/2014/main" id="{2721D729-0797-E792-A475-DA46FBFFF44B}"/>
              </a:ext>
            </a:extLst>
          </p:cNvPr>
          <p:cNvSpPr>
            <a:spLocks noGrp="1"/>
          </p:cNvSpPr>
          <p:nvPr>
            <p:ph type="dt" sz="half" idx="23"/>
          </p:nvPr>
        </p:nvSpPr>
        <p:spPr>
          <a:xfrm>
            <a:off x="309563" y="6356350"/>
            <a:ext cx="2743200" cy="365125"/>
          </a:xfrm>
        </p:spPr>
        <p:txBody>
          <a:bodyPr/>
          <a:lstStyle>
            <a:lvl1pPr algn="l">
              <a:defRPr sz="1100">
                <a:solidFill>
                  <a:schemeClr val="tx2"/>
                </a:solidFill>
              </a:defRPr>
            </a:lvl1pPr>
          </a:lstStyle>
          <a:p>
            <a:pPr>
              <a:defRPr/>
            </a:pPr>
            <a:fld id="{C054B955-0B30-4DC6-BBBC-2FF4C4133BDE}" type="datetime1">
              <a:rPr lang="sv-SE"/>
              <a:pPr>
                <a:defRPr/>
              </a:pPr>
              <a:t>2025-05-09</a:t>
            </a:fld>
            <a:endParaRPr lang="en-SE"/>
          </a:p>
        </p:txBody>
      </p:sp>
    </p:spTree>
    <p:extLst>
      <p:ext uri="{BB962C8B-B14F-4D97-AF65-F5344CB8AC3E}">
        <p14:creationId xmlns:p14="http://schemas.microsoft.com/office/powerpoint/2010/main" val="279313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_Big Txt Righ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6557986" cy="6858000"/>
          </a:xfrm>
          <a:custGeom>
            <a:avLst/>
            <a:gdLst>
              <a:gd name="connsiteX0" fmla="*/ 0 w 6557986"/>
              <a:gd name="connsiteY0" fmla="*/ 0 h 6858000"/>
              <a:gd name="connsiteX1" fmla="*/ 2876273 w 6557986"/>
              <a:gd name="connsiteY1" fmla="*/ 0 h 6858000"/>
              <a:gd name="connsiteX2" fmla="*/ 6557986 w 6557986"/>
              <a:gd name="connsiteY2" fmla="*/ 6858000 h 6858000"/>
              <a:gd name="connsiteX3" fmla="*/ 0 w 65579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57986" h="6858000">
                <a:moveTo>
                  <a:pt x="0" y="0"/>
                </a:moveTo>
                <a:lnTo>
                  <a:pt x="2876273" y="0"/>
                </a:lnTo>
                <a:lnTo>
                  <a:pt x="6557986" y="6858000"/>
                </a:lnTo>
                <a:lnTo>
                  <a:pt x="0" y="6858000"/>
                </a:lnTo>
                <a:close/>
              </a:path>
            </a:pathLst>
          </a:custGeom>
          <a:solidFill>
            <a:schemeClr val="bg2"/>
          </a:solidFill>
          <a:ln>
            <a:noFill/>
          </a:ln>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accent2"/>
                </a:solidFill>
              </a:defRPr>
            </a:lvl1pPr>
          </a:lstStyle>
          <a:p>
            <a:pPr lvl="0"/>
            <a:r>
              <a:rPr lang="en-US" noProof="0"/>
              <a:t>Click icon to add picture</a:t>
            </a:r>
            <a:endParaRPr lang="en-SE" noProof="0"/>
          </a:p>
        </p:txBody>
      </p:sp>
      <p:sp>
        <p:nvSpPr>
          <p:cNvPr id="3" name="Text Placeholder 2"/>
          <p:cNvSpPr>
            <a:spLocks noGrp="1"/>
          </p:cNvSpPr>
          <p:nvPr>
            <p:ph type="body" sz="quarter" idx="13"/>
          </p:nvPr>
        </p:nvSpPr>
        <p:spPr>
          <a:xfrm>
            <a:off x="4790661" y="409575"/>
            <a:ext cx="6993058" cy="6038850"/>
          </a:xfrm>
          <a:prstGeom prst="rect">
            <a:avLst/>
          </a:prstGeom>
        </p:spPr>
        <p:txBody>
          <a:bodyPr anchor="ctr">
            <a:noAutofit/>
          </a:bodyPr>
          <a:lstStyle>
            <a:lvl1pPr marL="0" indent="0" algn="r">
              <a:lnSpc>
                <a:spcPct val="100000"/>
              </a:lnSpc>
              <a:spcBef>
                <a:spcPts val="4400"/>
              </a:spcBef>
              <a:buNone/>
              <a:defRPr sz="4400">
                <a:solidFill>
                  <a:schemeClr val="bg1"/>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4C238FBC-4C5E-2D6B-71ED-3A6C9857CCCB}"/>
              </a:ext>
            </a:extLst>
          </p:cNvPr>
          <p:cNvSpPr>
            <a:spLocks noGrp="1"/>
          </p:cNvSpPr>
          <p:nvPr>
            <p:ph type="sldNum" sz="quarter" idx="14"/>
          </p:nvPr>
        </p:nvSpPr>
        <p:spPr/>
        <p:txBody>
          <a:bodyPr/>
          <a:lstStyle>
            <a:lvl1pPr algn="r">
              <a:defRPr sz="1100">
                <a:solidFill>
                  <a:schemeClr val="tx2"/>
                </a:solidFill>
              </a:defRPr>
            </a:lvl1pPr>
          </a:lstStyle>
          <a:p>
            <a:pPr>
              <a:defRPr/>
            </a:pPr>
            <a:fld id="{547C64B5-D57E-4F6C-AEC3-A992EF86841E}" type="slidenum">
              <a:rPr lang="sv-SE"/>
              <a:pPr>
                <a:defRPr/>
              </a:pPr>
              <a:t>‹Nr.›</a:t>
            </a:fld>
            <a:endParaRPr lang="sv-SE"/>
          </a:p>
        </p:txBody>
      </p:sp>
    </p:spTree>
    <p:extLst>
      <p:ext uri="{BB962C8B-B14F-4D97-AF65-F5344CB8AC3E}">
        <p14:creationId xmlns:p14="http://schemas.microsoft.com/office/powerpoint/2010/main" val="201902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C79867-05E6-AE9B-C5C1-3A0F4EBB2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fld id="{075E2624-FE04-49C2-9A1B-C2A5D182FC95}" type="datetime1">
              <a:rPr lang="sv-SE"/>
              <a:pPr>
                <a:defRPr/>
              </a:pPr>
              <a:t>2025-05-09</a:t>
            </a:fld>
            <a:endParaRPr lang="en-SE"/>
          </a:p>
        </p:txBody>
      </p:sp>
      <p:sp>
        <p:nvSpPr>
          <p:cNvPr id="11" name="Slide Number Placeholder 5">
            <a:extLst>
              <a:ext uri="{FF2B5EF4-FFF2-40B4-BE49-F238E27FC236}">
                <a16:creationId xmlns:a16="http://schemas.microsoft.com/office/drawing/2014/main" id="{E2D30F3C-C935-FF5F-5B5D-B7CE24E8DC97}"/>
              </a:ext>
            </a:extLst>
          </p:cNvPr>
          <p:cNvSpPr>
            <a:spLocks noGrp="1"/>
          </p:cNvSpPr>
          <p:nvPr>
            <p:ph type="sldNum" sz="quarter" idx="4"/>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bg2"/>
                </a:solidFill>
                <a:latin typeface="+mn-lt"/>
              </a:defRPr>
            </a:lvl1pPr>
          </a:lstStyle>
          <a:p>
            <a:pPr>
              <a:defRPr/>
            </a:pPr>
            <a:fld id="{2993E0AE-A040-415A-BFDD-F9B47002D972}" type="slidenum">
              <a:rPr lang="sv-SE"/>
              <a:pPr>
                <a:defRPr/>
              </a:pPr>
              <a:t>‹Nr.›</a:t>
            </a:fld>
            <a:endParaRPr lang="sv-SE"/>
          </a:p>
        </p:txBody>
      </p:sp>
      <p:sp>
        <p:nvSpPr>
          <p:cNvPr id="1028" name="Title Placeholder 1">
            <a:extLst>
              <a:ext uri="{FF2B5EF4-FFF2-40B4-BE49-F238E27FC236}">
                <a16:creationId xmlns:a16="http://schemas.microsoft.com/office/drawing/2014/main" id="{FE632D6B-C768-20C6-DA88-9905BAC5509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LID4096" altLang="en-US"/>
          </a:p>
        </p:txBody>
      </p:sp>
    </p:spTree>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 id="2147484136" r:id="rId18"/>
    <p:sldLayoutId id="2147484137" r:id="rId19"/>
    <p:sldLayoutId id="2147484138" r:id="rId20"/>
  </p:sldLayoutIdLst>
  <p:hf sldNum="0" hdr="0" ftr="0" dt="0"/>
  <p:txStyles>
    <p:title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Pointsharp" pitchFamily="2" charset="-128"/>
        </a:defRPr>
      </a:lvl2pPr>
      <a:lvl3pPr algn="l" rtl="0" eaLnBrk="0" fontAlgn="base" hangingPunct="0">
        <a:spcBef>
          <a:spcPct val="0"/>
        </a:spcBef>
        <a:spcAft>
          <a:spcPct val="0"/>
        </a:spcAft>
        <a:defRPr sz="4400">
          <a:solidFill>
            <a:schemeClr val="bg1"/>
          </a:solidFill>
          <a:latin typeface="Pointsharp" pitchFamily="2" charset="-128"/>
        </a:defRPr>
      </a:lvl3pPr>
      <a:lvl4pPr algn="l" rtl="0" eaLnBrk="0" fontAlgn="base" hangingPunct="0">
        <a:spcBef>
          <a:spcPct val="0"/>
        </a:spcBef>
        <a:spcAft>
          <a:spcPct val="0"/>
        </a:spcAft>
        <a:defRPr sz="4400">
          <a:solidFill>
            <a:schemeClr val="bg1"/>
          </a:solidFill>
          <a:latin typeface="Pointsharp" pitchFamily="2" charset="-128"/>
        </a:defRPr>
      </a:lvl4pPr>
      <a:lvl5pPr algn="l" rtl="0" eaLnBrk="0" fontAlgn="base" hangingPunct="0">
        <a:spcBef>
          <a:spcPct val="0"/>
        </a:spcBef>
        <a:spcAft>
          <a:spcPct val="0"/>
        </a:spcAft>
        <a:defRPr sz="4400">
          <a:solidFill>
            <a:schemeClr val="bg1"/>
          </a:solidFill>
          <a:latin typeface="Pointsharp" pitchFamily="2" charset="-128"/>
        </a:defRPr>
      </a:lvl5pPr>
      <a:lvl6pPr marL="457200" algn="l" rtl="0" fontAlgn="base">
        <a:spcBef>
          <a:spcPct val="0"/>
        </a:spcBef>
        <a:spcAft>
          <a:spcPct val="0"/>
        </a:spcAft>
        <a:defRPr sz="4400">
          <a:solidFill>
            <a:schemeClr val="bg1"/>
          </a:solidFill>
          <a:latin typeface="Pointsharp" pitchFamily="2" charset="-128"/>
        </a:defRPr>
      </a:lvl6pPr>
      <a:lvl7pPr marL="914400" algn="l" rtl="0" fontAlgn="base">
        <a:spcBef>
          <a:spcPct val="0"/>
        </a:spcBef>
        <a:spcAft>
          <a:spcPct val="0"/>
        </a:spcAft>
        <a:defRPr sz="4400">
          <a:solidFill>
            <a:schemeClr val="bg1"/>
          </a:solidFill>
          <a:latin typeface="Pointsharp" pitchFamily="2" charset="-128"/>
        </a:defRPr>
      </a:lvl7pPr>
      <a:lvl8pPr marL="1371600" algn="l" rtl="0" fontAlgn="base">
        <a:spcBef>
          <a:spcPct val="0"/>
        </a:spcBef>
        <a:spcAft>
          <a:spcPct val="0"/>
        </a:spcAft>
        <a:defRPr sz="4400">
          <a:solidFill>
            <a:schemeClr val="bg1"/>
          </a:solidFill>
          <a:latin typeface="Pointsharp" pitchFamily="2" charset="-128"/>
        </a:defRPr>
      </a:lvl8pPr>
      <a:lvl9pPr marL="1828800" algn="l" rtl="0" fontAlgn="base">
        <a:spcBef>
          <a:spcPct val="0"/>
        </a:spcBef>
        <a:spcAft>
          <a:spcPct val="0"/>
        </a:spcAft>
        <a:defRPr sz="4400">
          <a:solidFill>
            <a:schemeClr val="bg1"/>
          </a:solidFill>
          <a:latin typeface="Pointsharp" pitchFamily="2" charset="-128"/>
        </a:defRPr>
      </a:lvl9pPr>
    </p:titleStyle>
    <p:bodyStyle>
      <a:lvl1pPr algn="l" rtl="0" eaLnBrk="0" fontAlgn="base" hangingPunct="0">
        <a:spcBef>
          <a:spcPts val="1800"/>
        </a:spcBef>
        <a:spcAft>
          <a:spcPct val="0"/>
        </a:spcAft>
        <a:buFont typeface="Arial" panose="020B0604020202020204" pitchFamily="34" charset="0"/>
        <a:defRPr sz="2800" kern="1200">
          <a:solidFill>
            <a:schemeClr val="bg1"/>
          </a:solidFill>
          <a:latin typeface="+mj-lt"/>
          <a:ea typeface="+mn-ea"/>
          <a:cs typeface="+mn-cs"/>
        </a:defRPr>
      </a:lvl1pPr>
      <a:lvl2pPr marL="457200" algn="l" rtl="0" eaLnBrk="0" fontAlgn="base" hangingPunct="0">
        <a:spcBef>
          <a:spcPts val="1200"/>
        </a:spcBef>
        <a:spcAft>
          <a:spcPct val="0"/>
        </a:spcAft>
        <a:buFont typeface="Arial" panose="020B0604020202020204" pitchFamily="34" charset="0"/>
        <a:defRPr kern="1200">
          <a:solidFill>
            <a:schemeClr val="bg1"/>
          </a:solidFill>
          <a:latin typeface="+mj-lt"/>
          <a:ea typeface="+mn-ea"/>
          <a:cs typeface="+mn-cs"/>
        </a:defRPr>
      </a:lvl2pPr>
      <a:lvl3pPr marL="914400" algn="l" rtl="0" eaLnBrk="0" fontAlgn="base" hangingPunct="0">
        <a:spcBef>
          <a:spcPts val="1200"/>
        </a:spcBef>
        <a:spcAft>
          <a:spcPct val="0"/>
        </a:spcAft>
        <a:buFont typeface="Arial" panose="020B0604020202020204" pitchFamily="34" charset="0"/>
        <a:defRPr sz="11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7D97D0-12F0-76DB-D0FD-1683B499D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08CE6EB-EE44-4E2D-B573-07170ACF9167}" type="datetime1">
              <a:rPr lang="sv-SE"/>
              <a:pPr>
                <a:defRPr/>
              </a:pPr>
              <a:t>2025-05-09</a:t>
            </a:fld>
            <a:endParaRPr lang="sv-SE"/>
          </a:p>
        </p:txBody>
      </p:sp>
      <p:sp>
        <p:nvSpPr>
          <p:cNvPr id="9" name="Slide Number Placeholder 5">
            <a:extLst>
              <a:ext uri="{FF2B5EF4-FFF2-40B4-BE49-F238E27FC236}">
                <a16:creationId xmlns:a16="http://schemas.microsoft.com/office/drawing/2014/main" id="{2E6621AB-6BB7-ECF8-1E0E-FCA9B51E5564}"/>
              </a:ext>
            </a:extLst>
          </p:cNvPr>
          <p:cNvSpPr>
            <a:spLocks noGrp="1"/>
          </p:cNvSpPr>
          <p:nvPr>
            <p:ph type="sldNum" sz="quarter" idx="4"/>
          </p:nvPr>
        </p:nvSpPr>
        <p:spPr>
          <a:xfrm>
            <a:off x="9139238"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2"/>
                </a:solidFill>
                <a:latin typeface="+mn-lt"/>
              </a:defRPr>
            </a:lvl1pPr>
          </a:lstStyle>
          <a:p>
            <a:pPr>
              <a:defRPr/>
            </a:pPr>
            <a:fld id="{97DB1884-7152-425E-910E-2FA619E90B69}" type="slidenum">
              <a:rPr lang="sv-SE"/>
              <a:pPr>
                <a:defRPr/>
              </a:pPr>
              <a:t>‹Nr.›</a:t>
            </a:fld>
            <a:endParaRPr lang="sv-SE"/>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Lst>
  <p:hf sldNum="0" hdr="0" ftr="0" dt="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Pointsharp" pitchFamily="2" charset="-128"/>
        </a:defRPr>
      </a:lvl2pPr>
      <a:lvl3pPr algn="l" rtl="0" eaLnBrk="0" fontAlgn="base" hangingPunct="0">
        <a:spcBef>
          <a:spcPct val="0"/>
        </a:spcBef>
        <a:spcAft>
          <a:spcPct val="0"/>
        </a:spcAft>
        <a:defRPr sz="4400">
          <a:solidFill>
            <a:schemeClr val="tx1"/>
          </a:solidFill>
          <a:latin typeface="Pointsharp" pitchFamily="2" charset="-128"/>
        </a:defRPr>
      </a:lvl3pPr>
      <a:lvl4pPr algn="l" rtl="0" eaLnBrk="0" fontAlgn="base" hangingPunct="0">
        <a:spcBef>
          <a:spcPct val="0"/>
        </a:spcBef>
        <a:spcAft>
          <a:spcPct val="0"/>
        </a:spcAft>
        <a:defRPr sz="4400">
          <a:solidFill>
            <a:schemeClr val="tx1"/>
          </a:solidFill>
          <a:latin typeface="Pointsharp" pitchFamily="2" charset="-128"/>
        </a:defRPr>
      </a:lvl4pPr>
      <a:lvl5pPr algn="l" rtl="0" eaLnBrk="0" fontAlgn="base" hangingPunct="0">
        <a:spcBef>
          <a:spcPct val="0"/>
        </a:spcBef>
        <a:spcAft>
          <a:spcPct val="0"/>
        </a:spcAft>
        <a:defRPr sz="4400">
          <a:solidFill>
            <a:schemeClr val="tx1"/>
          </a:solidFill>
          <a:latin typeface="Pointsharp" pitchFamily="2" charset="-128"/>
        </a:defRPr>
      </a:lvl5pPr>
      <a:lvl6pPr marL="457200" algn="l" rtl="0" fontAlgn="base">
        <a:spcBef>
          <a:spcPct val="0"/>
        </a:spcBef>
        <a:spcAft>
          <a:spcPct val="0"/>
        </a:spcAft>
        <a:defRPr sz="4400">
          <a:solidFill>
            <a:schemeClr val="tx1"/>
          </a:solidFill>
          <a:latin typeface="Pointsharp" pitchFamily="2" charset="-128"/>
        </a:defRPr>
      </a:lvl6pPr>
      <a:lvl7pPr marL="914400" algn="l" rtl="0" fontAlgn="base">
        <a:spcBef>
          <a:spcPct val="0"/>
        </a:spcBef>
        <a:spcAft>
          <a:spcPct val="0"/>
        </a:spcAft>
        <a:defRPr sz="4400">
          <a:solidFill>
            <a:schemeClr val="tx1"/>
          </a:solidFill>
          <a:latin typeface="Pointsharp" pitchFamily="2" charset="-128"/>
        </a:defRPr>
      </a:lvl7pPr>
      <a:lvl8pPr marL="1371600" algn="l" rtl="0" fontAlgn="base">
        <a:spcBef>
          <a:spcPct val="0"/>
        </a:spcBef>
        <a:spcAft>
          <a:spcPct val="0"/>
        </a:spcAft>
        <a:defRPr sz="4400">
          <a:solidFill>
            <a:schemeClr val="tx1"/>
          </a:solidFill>
          <a:latin typeface="Pointsharp" pitchFamily="2" charset="-128"/>
        </a:defRPr>
      </a:lvl8pPr>
      <a:lvl9pPr marL="1828800" algn="l" rtl="0" fontAlgn="base">
        <a:spcBef>
          <a:spcPct val="0"/>
        </a:spcBef>
        <a:spcAft>
          <a:spcPct val="0"/>
        </a:spcAft>
        <a:defRPr sz="4400">
          <a:solidFill>
            <a:schemeClr val="tx1"/>
          </a:solidFill>
          <a:latin typeface="Pointsharp" pitchFamily="2" charset="-128"/>
        </a:defRPr>
      </a:lvl9pPr>
    </p:titleStyle>
    <p:bodyStyle>
      <a:lvl1pPr algn="l" rtl="0" eaLnBrk="0" fontAlgn="base" hangingPunct="0">
        <a:spcBef>
          <a:spcPts val="1800"/>
        </a:spcBef>
        <a:spcAft>
          <a:spcPct val="0"/>
        </a:spcAft>
        <a:buFont typeface="Arial" panose="020B0604020202020204" pitchFamily="34" charset="0"/>
        <a:defRPr sz="2800" kern="1200">
          <a:solidFill>
            <a:schemeClr val="tx1"/>
          </a:solidFill>
          <a:latin typeface="+mj-lt"/>
          <a:ea typeface="+mn-ea"/>
          <a:cs typeface="+mn-cs"/>
        </a:defRPr>
      </a:lvl1pPr>
      <a:lvl2pPr marL="457200" algn="l" rtl="0" eaLnBrk="0" fontAlgn="base" hangingPunct="0">
        <a:spcBef>
          <a:spcPts val="1200"/>
        </a:spcBef>
        <a:spcAft>
          <a:spcPct val="0"/>
        </a:spcAft>
        <a:buFont typeface="Arial" panose="020B0604020202020204" pitchFamily="34" charset="0"/>
        <a:defRPr kern="1200">
          <a:solidFill>
            <a:schemeClr val="tx1"/>
          </a:solidFill>
          <a:latin typeface="+mj-lt"/>
          <a:ea typeface="+mn-ea"/>
          <a:cs typeface="+mn-cs"/>
        </a:defRPr>
      </a:lvl2pPr>
      <a:lvl3pPr marL="914400" algn="l" rtl="0" eaLnBrk="0" fontAlgn="base" hangingPunct="0">
        <a:spcBef>
          <a:spcPts val="1200"/>
        </a:spcBef>
        <a:spcAft>
          <a:spcPct val="0"/>
        </a:spcAft>
        <a:buFont typeface="Arial" panose="020B0604020202020204" pitchFamily="34" charset="0"/>
        <a:defRPr sz="11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38EE67-6F97-C735-036B-79FE456C9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D28F89D-F786-4B89-9DE5-5F4D96E71020}" type="datetime1">
              <a:rPr lang="sv-SE"/>
              <a:pPr>
                <a:defRPr/>
              </a:pPr>
              <a:t>2025-05-09</a:t>
            </a:fld>
            <a:endParaRPr lang="sv-SE"/>
          </a:p>
        </p:txBody>
      </p:sp>
      <p:sp>
        <p:nvSpPr>
          <p:cNvPr id="6" name="Slide Number Placeholder 5">
            <a:extLst>
              <a:ext uri="{FF2B5EF4-FFF2-40B4-BE49-F238E27FC236}">
                <a16:creationId xmlns:a16="http://schemas.microsoft.com/office/drawing/2014/main" id="{9412AC3E-B4E7-51F5-5394-B0D63579E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6C2DD63-23AB-44B4-B4EC-900AB5F9640C}" type="slidenum">
              <a:rPr lang="sv-SE"/>
              <a:pPr>
                <a:defRPr/>
              </a:pPr>
              <a:t>‹Nr.›</a:t>
            </a:fld>
            <a:endParaRPr lang="sv-SE"/>
          </a:p>
        </p:txBody>
      </p:sp>
      <p:sp>
        <p:nvSpPr>
          <p:cNvPr id="3076" name="Title Placeholder 1">
            <a:extLst>
              <a:ext uri="{FF2B5EF4-FFF2-40B4-BE49-F238E27FC236}">
                <a16:creationId xmlns:a16="http://schemas.microsoft.com/office/drawing/2014/main" id="{DF6EA212-EBF4-8110-C31F-9B5DA1E8222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LID4096" altLang="en-US"/>
          </a:p>
        </p:txBody>
      </p:sp>
      <p:sp>
        <p:nvSpPr>
          <p:cNvPr id="3077" name="Text Placeholder 2">
            <a:extLst>
              <a:ext uri="{FF2B5EF4-FFF2-40B4-BE49-F238E27FC236}">
                <a16:creationId xmlns:a16="http://schemas.microsoft.com/office/drawing/2014/main" id="{68119407-2A67-CA0C-1AA4-B57A77CC3D6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LID4096" altLang="en-US"/>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Lst>
  <p:hf sldNum="0" hdr="0" ftr="0" dt="0"/>
  <p:txStyles>
    <p:title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Pointsharp" pitchFamily="2" charset="-128"/>
        </a:defRPr>
      </a:lvl2pPr>
      <a:lvl3pPr algn="l" rtl="0" eaLnBrk="0" fontAlgn="base" hangingPunct="0">
        <a:spcBef>
          <a:spcPct val="0"/>
        </a:spcBef>
        <a:spcAft>
          <a:spcPct val="0"/>
        </a:spcAft>
        <a:defRPr sz="4400">
          <a:solidFill>
            <a:schemeClr val="bg1"/>
          </a:solidFill>
          <a:latin typeface="Pointsharp" pitchFamily="2" charset="-128"/>
        </a:defRPr>
      </a:lvl3pPr>
      <a:lvl4pPr algn="l" rtl="0" eaLnBrk="0" fontAlgn="base" hangingPunct="0">
        <a:spcBef>
          <a:spcPct val="0"/>
        </a:spcBef>
        <a:spcAft>
          <a:spcPct val="0"/>
        </a:spcAft>
        <a:defRPr sz="4400">
          <a:solidFill>
            <a:schemeClr val="bg1"/>
          </a:solidFill>
          <a:latin typeface="Pointsharp" pitchFamily="2" charset="-128"/>
        </a:defRPr>
      </a:lvl4pPr>
      <a:lvl5pPr algn="l" rtl="0" eaLnBrk="0" fontAlgn="base" hangingPunct="0">
        <a:spcBef>
          <a:spcPct val="0"/>
        </a:spcBef>
        <a:spcAft>
          <a:spcPct val="0"/>
        </a:spcAft>
        <a:defRPr sz="4400">
          <a:solidFill>
            <a:schemeClr val="bg1"/>
          </a:solidFill>
          <a:latin typeface="Pointsharp" pitchFamily="2" charset="-128"/>
        </a:defRPr>
      </a:lvl5pPr>
      <a:lvl6pPr marL="457200" algn="l" rtl="0" fontAlgn="base">
        <a:spcBef>
          <a:spcPct val="0"/>
        </a:spcBef>
        <a:spcAft>
          <a:spcPct val="0"/>
        </a:spcAft>
        <a:defRPr sz="4400">
          <a:solidFill>
            <a:schemeClr val="bg1"/>
          </a:solidFill>
          <a:latin typeface="Pointsharp" pitchFamily="2" charset="-128"/>
        </a:defRPr>
      </a:lvl6pPr>
      <a:lvl7pPr marL="914400" algn="l" rtl="0" fontAlgn="base">
        <a:spcBef>
          <a:spcPct val="0"/>
        </a:spcBef>
        <a:spcAft>
          <a:spcPct val="0"/>
        </a:spcAft>
        <a:defRPr sz="4400">
          <a:solidFill>
            <a:schemeClr val="bg1"/>
          </a:solidFill>
          <a:latin typeface="Pointsharp" pitchFamily="2" charset="-128"/>
        </a:defRPr>
      </a:lvl7pPr>
      <a:lvl8pPr marL="1371600" algn="l" rtl="0" fontAlgn="base">
        <a:spcBef>
          <a:spcPct val="0"/>
        </a:spcBef>
        <a:spcAft>
          <a:spcPct val="0"/>
        </a:spcAft>
        <a:defRPr sz="4400">
          <a:solidFill>
            <a:schemeClr val="bg1"/>
          </a:solidFill>
          <a:latin typeface="Pointsharp" pitchFamily="2" charset="-128"/>
        </a:defRPr>
      </a:lvl8pPr>
      <a:lvl9pPr marL="1828800" algn="l" rtl="0" fontAlgn="base">
        <a:spcBef>
          <a:spcPct val="0"/>
        </a:spcBef>
        <a:spcAft>
          <a:spcPct val="0"/>
        </a:spcAft>
        <a:defRPr sz="4400">
          <a:solidFill>
            <a:schemeClr val="bg1"/>
          </a:solidFill>
          <a:latin typeface="Pointsharp" pitchFamily="2" charset="-128"/>
        </a:defRPr>
      </a:lvl9pPr>
    </p:titleStyle>
    <p:bodyStyle>
      <a:lvl1pPr algn="l" rtl="0" eaLnBrk="0" fontAlgn="base" hangingPunct="0">
        <a:spcBef>
          <a:spcPts val="1800"/>
        </a:spcBef>
        <a:spcAft>
          <a:spcPct val="0"/>
        </a:spcAft>
        <a:buFont typeface="Arial" panose="020B0604020202020204" pitchFamily="34" charset="0"/>
        <a:defRPr sz="2800" kern="1200">
          <a:solidFill>
            <a:schemeClr val="bg1"/>
          </a:solidFill>
          <a:latin typeface="+mj-lt"/>
          <a:ea typeface="+mn-ea"/>
          <a:cs typeface="+mn-cs"/>
        </a:defRPr>
      </a:lvl1pPr>
      <a:lvl2pPr marL="457200" algn="l" rtl="0" eaLnBrk="0" fontAlgn="base" hangingPunct="0">
        <a:spcBef>
          <a:spcPts val="1200"/>
        </a:spcBef>
        <a:spcAft>
          <a:spcPct val="0"/>
        </a:spcAft>
        <a:buFont typeface="Arial" panose="020B0604020202020204" pitchFamily="34" charset="0"/>
        <a:defRPr kern="1200">
          <a:solidFill>
            <a:schemeClr val="bg1"/>
          </a:solidFill>
          <a:latin typeface="+mj-lt"/>
          <a:ea typeface="Pointsharp" pitchFamily="2" charset="-128"/>
          <a:cs typeface="Pointsharp" pitchFamily="2" charset="-128"/>
        </a:defRPr>
      </a:lvl2pPr>
      <a:lvl3pPr marL="914400" algn="l" rtl="0" eaLnBrk="0" fontAlgn="base" hangingPunct="0">
        <a:spcBef>
          <a:spcPts val="1200"/>
        </a:spcBef>
        <a:spcAft>
          <a:spcPct val="0"/>
        </a:spcAft>
        <a:buFont typeface="Arial" panose="020B0604020202020204" pitchFamily="34" charset="0"/>
        <a:defRPr sz="1100" kern="1200">
          <a:solidFill>
            <a:schemeClr val="bg1"/>
          </a:solidFill>
          <a:latin typeface="+mn-lt"/>
          <a:ea typeface="Pointsharp" pitchFamily="2" charset="-128"/>
          <a:cs typeface="Pointsharp" pitchFamily="2" charset="-128"/>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Pointsharp" pitchFamily="2" charset="-128"/>
          <a:cs typeface="Pointsharp" pitchFamily="2" charset="-128"/>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Pointsharp" pitchFamily="2" charset="-128"/>
          <a:cs typeface="Pointsharp" pitchFamily="2"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43EF7E2-9EA0-0E9B-F0AE-DE8CD310C94E}"/>
              </a:ext>
            </a:extLst>
          </p:cNvPr>
          <p:cNvSpPr txBox="1">
            <a:spLocks/>
          </p:cNvSpPr>
          <p:nvPr userDrawn="1"/>
        </p:nvSpPr>
        <p:spPr>
          <a:xfrm>
            <a:off x="9139238" y="6356350"/>
            <a:ext cx="2743200" cy="365125"/>
          </a:xfrm>
          <a:prstGeom prst="rect">
            <a:avLst/>
          </a:prstGeom>
        </p:spPr>
        <p:txBody>
          <a:bodyPr anchor="ctr"/>
          <a:lstStyle>
            <a:defPPr>
              <a:defRPr lang="sv-SE"/>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D7EFFF8-9294-4C48-9D29-457F2E3258D1}" type="slidenum">
              <a:rPr lang="sv-SE" smtClean="0"/>
              <a:pPr fontAlgn="auto">
                <a:spcBef>
                  <a:spcPts val="0"/>
                </a:spcBef>
                <a:spcAft>
                  <a:spcPts val="0"/>
                </a:spcAft>
                <a:defRPr/>
              </a:pPr>
              <a:t>‹Nr.›</a:t>
            </a:fld>
            <a:endParaRPr lang="sv-SE"/>
          </a:p>
        </p:txBody>
      </p:sp>
      <p:sp>
        <p:nvSpPr>
          <p:cNvPr id="8" name="Date Placeholder 3">
            <a:extLst>
              <a:ext uri="{FF2B5EF4-FFF2-40B4-BE49-F238E27FC236}">
                <a16:creationId xmlns:a16="http://schemas.microsoft.com/office/drawing/2014/main" id="{32A81280-2FF2-C4CA-0954-9171DC4DAE95}"/>
              </a:ext>
            </a:extLst>
          </p:cNvPr>
          <p:cNvSpPr txBox="1">
            <a:spLocks/>
          </p:cNvSpPr>
          <p:nvPr userDrawn="1"/>
        </p:nvSpPr>
        <p:spPr>
          <a:xfrm>
            <a:off x="309563" y="6356350"/>
            <a:ext cx="2743200" cy="365125"/>
          </a:xfrm>
          <a:prstGeom prst="rect">
            <a:avLst/>
          </a:prstGeom>
        </p:spPr>
        <p:txBody>
          <a:bodyPr anchor="ctr"/>
          <a:lstStyle>
            <a:defPPr>
              <a:defRPr lang="sv-SE"/>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1C6EB96-2FD4-ED44-8DF6-FC6D1FFCA192}" type="datetime1">
              <a:rPr lang="sv-SE" smtClean="0"/>
              <a:pPr fontAlgn="auto">
                <a:spcBef>
                  <a:spcPts val="0"/>
                </a:spcBef>
                <a:spcAft>
                  <a:spcPts val="0"/>
                </a:spcAft>
                <a:defRPr/>
              </a:pPr>
              <a:t>2025-05-09</a:t>
            </a:fld>
            <a:endParaRPr lang="en-SE"/>
          </a:p>
        </p:txBody>
      </p:sp>
      <p:sp>
        <p:nvSpPr>
          <p:cNvPr id="4100" name="Title Placeholder 1">
            <a:extLst>
              <a:ext uri="{FF2B5EF4-FFF2-40B4-BE49-F238E27FC236}">
                <a16:creationId xmlns:a16="http://schemas.microsoft.com/office/drawing/2014/main" id="{71E256B8-AE1D-5FFB-0C13-569804D4ED3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LID4096" altLang="en-US"/>
          </a:p>
        </p:txBody>
      </p:sp>
      <p:sp>
        <p:nvSpPr>
          <p:cNvPr id="4101" name="Text Placeholder 3">
            <a:extLst>
              <a:ext uri="{FF2B5EF4-FFF2-40B4-BE49-F238E27FC236}">
                <a16:creationId xmlns:a16="http://schemas.microsoft.com/office/drawing/2014/main" id="{042F11BD-98B2-145D-098E-6F65ECE7C9B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LID4096" altLang="en-US"/>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Lst>
  <p:hf sldNum="0" hdr="0" ftr="0" dt="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Pointsharp" pitchFamily="2" charset="-128"/>
        </a:defRPr>
      </a:lvl2pPr>
      <a:lvl3pPr algn="l" rtl="0" eaLnBrk="0" fontAlgn="base" hangingPunct="0">
        <a:spcBef>
          <a:spcPct val="0"/>
        </a:spcBef>
        <a:spcAft>
          <a:spcPct val="0"/>
        </a:spcAft>
        <a:defRPr sz="4400">
          <a:solidFill>
            <a:schemeClr val="tx1"/>
          </a:solidFill>
          <a:latin typeface="Pointsharp" pitchFamily="2" charset="-128"/>
        </a:defRPr>
      </a:lvl3pPr>
      <a:lvl4pPr algn="l" rtl="0" eaLnBrk="0" fontAlgn="base" hangingPunct="0">
        <a:spcBef>
          <a:spcPct val="0"/>
        </a:spcBef>
        <a:spcAft>
          <a:spcPct val="0"/>
        </a:spcAft>
        <a:defRPr sz="4400">
          <a:solidFill>
            <a:schemeClr val="tx1"/>
          </a:solidFill>
          <a:latin typeface="Pointsharp" pitchFamily="2" charset="-128"/>
        </a:defRPr>
      </a:lvl4pPr>
      <a:lvl5pPr algn="l" rtl="0" eaLnBrk="0" fontAlgn="base" hangingPunct="0">
        <a:spcBef>
          <a:spcPct val="0"/>
        </a:spcBef>
        <a:spcAft>
          <a:spcPct val="0"/>
        </a:spcAft>
        <a:defRPr sz="4400">
          <a:solidFill>
            <a:schemeClr val="tx1"/>
          </a:solidFill>
          <a:latin typeface="Pointsharp" pitchFamily="2" charset="-128"/>
        </a:defRPr>
      </a:lvl5pPr>
      <a:lvl6pPr marL="457200" algn="l" rtl="0" fontAlgn="base">
        <a:spcBef>
          <a:spcPct val="0"/>
        </a:spcBef>
        <a:spcAft>
          <a:spcPct val="0"/>
        </a:spcAft>
        <a:defRPr sz="4400">
          <a:solidFill>
            <a:schemeClr val="tx1"/>
          </a:solidFill>
          <a:latin typeface="Pointsharp" pitchFamily="2" charset="-128"/>
        </a:defRPr>
      </a:lvl6pPr>
      <a:lvl7pPr marL="914400" algn="l" rtl="0" fontAlgn="base">
        <a:spcBef>
          <a:spcPct val="0"/>
        </a:spcBef>
        <a:spcAft>
          <a:spcPct val="0"/>
        </a:spcAft>
        <a:defRPr sz="4400">
          <a:solidFill>
            <a:schemeClr val="tx1"/>
          </a:solidFill>
          <a:latin typeface="Pointsharp" pitchFamily="2" charset="-128"/>
        </a:defRPr>
      </a:lvl7pPr>
      <a:lvl8pPr marL="1371600" algn="l" rtl="0" fontAlgn="base">
        <a:spcBef>
          <a:spcPct val="0"/>
        </a:spcBef>
        <a:spcAft>
          <a:spcPct val="0"/>
        </a:spcAft>
        <a:defRPr sz="4400">
          <a:solidFill>
            <a:schemeClr val="tx1"/>
          </a:solidFill>
          <a:latin typeface="Pointsharp" pitchFamily="2" charset="-128"/>
        </a:defRPr>
      </a:lvl8pPr>
      <a:lvl9pPr marL="1828800" algn="l" rtl="0" fontAlgn="base">
        <a:spcBef>
          <a:spcPct val="0"/>
        </a:spcBef>
        <a:spcAft>
          <a:spcPct val="0"/>
        </a:spcAft>
        <a:defRPr sz="4400">
          <a:solidFill>
            <a:schemeClr val="tx1"/>
          </a:solidFill>
          <a:latin typeface="Pointsharp" pitchFamily="2" charset="-128"/>
        </a:defRPr>
      </a:lvl9pPr>
    </p:titleStyle>
    <p:bodyStyle>
      <a:lvl1pPr algn="l" rtl="0" eaLnBrk="0" fontAlgn="base" hangingPunct="0">
        <a:spcBef>
          <a:spcPts val="1800"/>
        </a:spcBef>
        <a:spcAft>
          <a:spcPct val="0"/>
        </a:spcAft>
        <a:buFont typeface="Arial" panose="020B0604020202020204" pitchFamily="34" charset="0"/>
        <a:defRPr sz="2800" kern="1200">
          <a:solidFill>
            <a:schemeClr val="tx1"/>
          </a:solidFill>
          <a:latin typeface="+mj-lt"/>
          <a:ea typeface="+mn-ea"/>
          <a:cs typeface="+mn-cs"/>
        </a:defRPr>
      </a:lvl1pPr>
      <a:lvl2pPr marL="457200" algn="l" rtl="0" eaLnBrk="0" fontAlgn="base" hangingPunct="0">
        <a:spcBef>
          <a:spcPts val="1200"/>
        </a:spcBef>
        <a:spcAft>
          <a:spcPct val="0"/>
        </a:spcAft>
        <a:buFont typeface="Arial" panose="020B0604020202020204" pitchFamily="34" charset="0"/>
        <a:defRPr kern="1200">
          <a:solidFill>
            <a:schemeClr val="tx1"/>
          </a:solidFill>
          <a:latin typeface="+mj-lt"/>
          <a:ea typeface="Pointsharp" pitchFamily="2" charset="-128"/>
          <a:cs typeface="Pointsharp" pitchFamily="2" charset="-128"/>
        </a:defRPr>
      </a:lvl2pPr>
      <a:lvl3pPr marL="914400" algn="l" rtl="0" eaLnBrk="0" fontAlgn="base" hangingPunct="0">
        <a:spcBef>
          <a:spcPts val="1200"/>
        </a:spcBef>
        <a:spcAft>
          <a:spcPct val="0"/>
        </a:spcAft>
        <a:buFont typeface="Arial" panose="020B0604020202020204" pitchFamily="34" charset="0"/>
        <a:defRPr sz="1100" kern="1200">
          <a:solidFill>
            <a:schemeClr val="tx1"/>
          </a:solidFill>
          <a:latin typeface="+mn-lt"/>
          <a:ea typeface="Pointsharp" pitchFamily="2" charset="-128"/>
          <a:cs typeface="Pointsharp" pitchFamily="2" charset="-128"/>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Pointsharp" pitchFamily="2" charset="-128"/>
          <a:cs typeface="Pointsharp" pitchFamily="2" charset="-128"/>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Pointsharp" pitchFamily="2" charset="-128"/>
          <a:cs typeface="Pointsharp" pitchFamily="2"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image" Target="../media/image23.jpe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svg"/><Relationship Id="rId2" Type="http://schemas.openxmlformats.org/officeDocument/2006/relationships/notesSlide" Target="../notesSlides/notesSlide10.xml"/><Relationship Id="rId16"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22.svg"/><Relationship Id="rId11" Type="http://schemas.openxmlformats.org/officeDocument/2006/relationships/image" Target="../media/image44.png"/><Relationship Id="rId5" Type="http://schemas.openxmlformats.org/officeDocument/2006/relationships/image" Target="../media/image21.png"/><Relationship Id="rId15" Type="http://schemas.openxmlformats.org/officeDocument/2006/relationships/image" Target="../media/image48.svg"/><Relationship Id="rId10" Type="http://schemas.openxmlformats.org/officeDocument/2006/relationships/image" Target="../media/image43.svg"/><Relationship Id="rId19" Type="http://schemas.openxmlformats.org/officeDocument/2006/relationships/image" Target="../media/image52.svg"/><Relationship Id="rId4" Type="http://schemas.openxmlformats.org/officeDocument/2006/relationships/image" Target="../media/image24.jpeg"/><Relationship Id="rId9" Type="http://schemas.openxmlformats.org/officeDocument/2006/relationships/image" Target="../media/image42.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6.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3.svg"/><Relationship Id="rId3" Type="http://schemas.openxmlformats.org/officeDocument/2006/relationships/image" Target="../media/image25.png"/><Relationship Id="rId7" Type="http://schemas.openxmlformats.org/officeDocument/2006/relationships/image" Target="../media/image63.png"/><Relationship Id="rId12"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2.sv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65.png"/><Relationship Id="rId7" Type="http://schemas.openxmlformats.org/officeDocument/2006/relationships/image" Target="../media/image61.png"/><Relationship Id="rId12" Type="http://schemas.openxmlformats.org/officeDocument/2006/relationships/image" Target="../media/image13.sv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0.svg"/><Relationship Id="rId11" Type="http://schemas.openxmlformats.org/officeDocument/2006/relationships/image" Target="../media/image3.png"/><Relationship Id="rId5" Type="http://schemas.openxmlformats.org/officeDocument/2006/relationships/image" Target="../media/image25.png"/><Relationship Id="rId10" Type="http://schemas.openxmlformats.org/officeDocument/2006/relationships/image" Target="../media/image64.svg"/><Relationship Id="rId4" Type="http://schemas.openxmlformats.org/officeDocument/2006/relationships/image" Target="../media/image66.sv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61.png"/><Relationship Id="rId7" Type="http://schemas.openxmlformats.org/officeDocument/2006/relationships/image" Target="../media/image25.png"/><Relationship Id="rId12"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64.svg"/><Relationship Id="rId11" Type="http://schemas.openxmlformats.org/officeDocument/2006/relationships/image" Target="../media/image3.png"/><Relationship Id="rId5" Type="http://schemas.openxmlformats.org/officeDocument/2006/relationships/image" Target="../media/image63.png"/><Relationship Id="rId10" Type="http://schemas.openxmlformats.org/officeDocument/2006/relationships/image" Target="../media/image66.svg"/><Relationship Id="rId4" Type="http://schemas.openxmlformats.org/officeDocument/2006/relationships/image" Target="../media/image62.sv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13.sv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0.svg"/><Relationship Id="rId11" Type="http://schemas.openxmlformats.org/officeDocument/2006/relationships/image" Target="../media/image3.png"/><Relationship Id="rId5" Type="http://schemas.openxmlformats.org/officeDocument/2006/relationships/image" Target="../media/image25.png"/><Relationship Id="rId10" Type="http://schemas.openxmlformats.org/officeDocument/2006/relationships/image" Target="../media/image66.svg"/><Relationship Id="rId4" Type="http://schemas.openxmlformats.org/officeDocument/2006/relationships/image" Target="../media/image62.sv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3.svg"/><Relationship Id="rId4" Type="http://schemas.openxmlformats.org/officeDocument/2006/relationships/image" Target="../media/image8.jpe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63.png"/><Relationship Id="rId7" Type="http://schemas.openxmlformats.org/officeDocument/2006/relationships/image" Target="../media/image61.png"/><Relationship Id="rId12" Type="http://schemas.openxmlformats.org/officeDocument/2006/relationships/image" Target="../media/image13.sv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0.svg"/><Relationship Id="rId11" Type="http://schemas.openxmlformats.org/officeDocument/2006/relationships/image" Target="../media/image3.png"/><Relationship Id="rId5" Type="http://schemas.openxmlformats.org/officeDocument/2006/relationships/image" Target="../media/image25.png"/><Relationship Id="rId10" Type="http://schemas.openxmlformats.org/officeDocument/2006/relationships/image" Target="../media/image66.svg"/><Relationship Id="rId4" Type="http://schemas.openxmlformats.org/officeDocument/2006/relationships/image" Target="../media/image64.sv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63.png"/><Relationship Id="rId7" Type="http://schemas.openxmlformats.org/officeDocument/2006/relationships/image" Target="../media/image61.png"/><Relationship Id="rId12" Type="http://schemas.openxmlformats.org/officeDocument/2006/relationships/image" Target="../media/image13.sv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0.svg"/><Relationship Id="rId11" Type="http://schemas.openxmlformats.org/officeDocument/2006/relationships/image" Target="../media/image3.png"/><Relationship Id="rId5" Type="http://schemas.openxmlformats.org/officeDocument/2006/relationships/image" Target="../media/image25.png"/><Relationship Id="rId10" Type="http://schemas.openxmlformats.org/officeDocument/2006/relationships/image" Target="../media/image66.svg"/><Relationship Id="rId4" Type="http://schemas.openxmlformats.org/officeDocument/2006/relationships/image" Target="../media/image64.sv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image" Target="../media/image31.png"/><Relationship Id="rId20" Type="http://schemas.openxmlformats.org/officeDocument/2006/relationships/image" Target="../media/image35.svg"/><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9.svg"/><Relationship Id="rId5" Type="http://schemas.openxmlformats.org/officeDocument/2006/relationships/image" Target="../media/image20.png"/><Relationship Id="rId15" Type="http://schemas.openxmlformats.org/officeDocument/2006/relationships/image" Target="../media/image30.sv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jpeg"/><Relationship Id="rId14" Type="http://schemas.openxmlformats.org/officeDocument/2006/relationships/image" Target="../media/image29.png"/><Relationship Id="rId2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group of test tubes with text on them&#10;&#10;AI-generated content may be incorrect.">
            <a:extLst>
              <a:ext uri="{FF2B5EF4-FFF2-40B4-BE49-F238E27FC236}">
                <a16:creationId xmlns:a16="http://schemas.microsoft.com/office/drawing/2014/main" id="{E2B92D09-FF34-7DE9-DBFD-C13B9AE5B5CD}"/>
              </a:ext>
            </a:extLst>
          </p:cNvPr>
          <p:cNvPicPr>
            <a:picLocks noGrp="1" noChangeAspect="1"/>
          </p:cNvPicPr>
          <p:nvPr>
            <p:ph type="pic" sz="quarter" idx="10"/>
          </p:nvPr>
        </p:nvPicPr>
        <p:blipFill>
          <a:blip r:embed="rId3"/>
          <a:srcRect t="2175" b="2175"/>
          <a:stretch>
            <a:fillRect/>
          </a:stretch>
        </p:blipFill>
        <p:spPr>
          <a:xfrm>
            <a:off x="0" y="1287126"/>
            <a:ext cx="10302846" cy="5570874"/>
          </a:xfrm>
        </p:spPr>
      </p:pic>
      <p:sp>
        <p:nvSpPr>
          <p:cNvPr id="55299" name="Textplatzhalter 2">
            <a:extLst>
              <a:ext uri="{FF2B5EF4-FFF2-40B4-BE49-F238E27FC236}">
                <a16:creationId xmlns:a16="http://schemas.microsoft.com/office/drawing/2014/main" id="{427E237D-10AC-78E0-75F2-CACEAC82B757}"/>
              </a:ext>
            </a:extLst>
          </p:cNvPr>
          <p:cNvSpPr>
            <a:spLocks noGrp="1" noChangeArrowheads="1"/>
          </p:cNvSpPr>
          <p:nvPr>
            <p:ph type="body" sz="quarter" idx="11"/>
          </p:nvPr>
        </p:nvSpPr>
        <p:spPr bwMode="auto">
          <a:xfrm>
            <a:off x="416839" y="1440916"/>
            <a:ext cx="11353800" cy="136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10000"/>
              </a:lnSpc>
              <a:spcBef>
                <a:spcPct val="0"/>
              </a:spcBef>
            </a:pPr>
            <a:r>
              <a:rPr lang="de-DE" altLang="en-US"/>
              <a:t>Aktuelle Trends und Strategien </a:t>
            </a:r>
          </a:p>
          <a:p>
            <a:pPr eaLnBrk="1" hangingPunct="1">
              <a:lnSpc>
                <a:spcPct val="110000"/>
              </a:lnSpc>
              <a:spcBef>
                <a:spcPct val="0"/>
              </a:spcBef>
            </a:pPr>
            <a:r>
              <a:rPr lang="de-DE" altLang="en-US"/>
              <a:t>für digitale Arbeitsplätze</a:t>
            </a:r>
            <a:endParaRPr lang="sv-SE" altLang="en-US"/>
          </a:p>
        </p:txBody>
      </p:sp>
      <p:sp>
        <p:nvSpPr>
          <p:cNvPr id="4" name="Textplatzhalter 3">
            <a:extLst>
              <a:ext uri="{FF2B5EF4-FFF2-40B4-BE49-F238E27FC236}">
                <a16:creationId xmlns:a16="http://schemas.microsoft.com/office/drawing/2014/main" id="{5EF99725-2C46-A310-22C6-AE4458371911}"/>
              </a:ext>
            </a:extLst>
          </p:cNvPr>
          <p:cNvSpPr>
            <a:spLocks noGrp="1"/>
          </p:cNvSpPr>
          <p:nvPr>
            <p:ph type="body" sz="quarter" idx="13"/>
          </p:nvPr>
        </p:nvSpPr>
        <p:spPr>
          <a:xfrm>
            <a:off x="5694391" y="4035116"/>
            <a:ext cx="6035675" cy="379413"/>
          </a:xfrm>
        </p:spPr>
        <p:txBody>
          <a:bodyPr/>
          <a:lstStyle/>
          <a:p>
            <a:pPr eaLnBrk="1" fontAlgn="auto" hangingPunct="1">
              <a:spcAft>
                <a:spcPts val="0"/>
              </a:spcAft>
              <a:defRPr/>
            </a:pPr>
            <a:r>
              <a:rPr lang="de-DE"/>
              <a:t>Solutions Engineer</a:t>
            </a:r>
          </a:p>
        </p:txBody>
      </p:sp>
      <p:sp>
        <p:nvSpPr>
          <p:cNvPr id="5" name="Textplatzhalter 4">
            <a:extLst>
              <a:ext uri="{FF2B5EF4-FFF2-40B4-BE49-F238E27FC236}">
                <a16:creationId xmlns:a16="http://schemas.microsoft.com/office/drawing/2014/main" id="{3D7748FD-54D9-DECF-23DF-CE34EDE667AA}"/>
              </a:ext>
            </a:extLst>
          </p:cNvPr>
          <p:cNvSpPr>
            <a:spLocks noGrp="1"/>
          </p:cNvSpPr>
          <p:nvPr>
            <p:ph type="body" sz="quarter" idx="14"/>
          </p:nvPr>
        </p:nvSpPr>
        <p:spPr>
          <a:xfrm>
            <a:off x="5694391" y="4427229"/>
            <a:ext cx="6035675" cy="379412"/>
          </a:xfrm>
        </p:spPr>
        <p:txBody>
          <a:bodyPr/>
          <a:lstStyle/>
          <a:p>
            <a:pPr eaLnBrk="1" fontAlgn="auto" hangingPunct="1">
              <a:spcAft>
                <a:spcPts val="0"/>
              </a:spcAft>
              <a:defRPr/>
            </a:pPr>
            <a:r>
              <a:rPr lang="de-DE" dirty="0"/>
              <a:t>bernhard.dunst@pointsharp.com</a:t>
            </a:r>
          </a:p>
        </p:txBody>
      </p:sp>
      <p:sp>
        <p:nvSpPr>
          <p:cNvPr id="55302" name="Textplatzhalter 5">
            <a:extLst>
              <a:ext uri="{FF2B5EF4-FFF2-40B4-BE49-F238E27FC236}">
                <a16:creationId xmlns:a16="http://schemas.microsoft.com/office/drawing/2014/main" id="{7D5A9447-AAD3-2217-8DB8-A80790BA4715}"/>
              </a:ext>
            </a:extLst>
          </p:cNvPr>
          <p:cNvSpPr>
            <a:spLocks noGrp="1" noChangeArrowheads="1"/>
          </p:cNvSpPr>
          <p:nvPr>
            <p:ph type="body" sz="quarter" idx="15"/>
          </p:nvPr>
        </p:nvSpPr>
        <p:spPr bwMode="auto">
          <a:xfrm>
            <a:off x="5694391" y="3563629"/>
            <a:ext cx="6035675"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de-DE" altLang="en-US"/>
              <a:t>Bernhard Dunst</a:t>
            </a:r>
          </a:p>
          <a:p>
            <a:pPr eaLnBrk="1" hangingPunct="1">
              <a:spcBef>
                <a:spcPct val="0"/>
              </a:spcBef>
            </a:pPr>
            <a:endParaRPr lang="de-DE" altLang="en-US"/>
          </a:p>
        </p:txBody>
      </p:sp>
      <p:sp>
        <p:nvSpPr>
          <p:cNvPr id="2" name="Textplatzhalter 4">
            <a:extLst>
              <a:ext uri="{FF2B5EF4-FFF2-40B4-BE49-F238E27FC236}">
                <a16:creationId xmlns:a16="http://schemas.microsoft.com/office/drawing/2014/main" id="{C8CF22C6-3206-E837-BD9A-0B92F9D78829}"/>
              </a:ext>
            </a:extLst>
          </p:cNvPr>
          <p:cNvSpPr txBox="1">
            <a:spLocks/>
          </p:cNvSpPr>
          <p:nvPr/>
        </p:nvSpPr>
        <p:spPr>
          <a:xfrm>
            <a:off x="10302846" y="6295232"/>
            <a:ext cx="1467793" cy="379412"/>
          </a:xfrm>
          <a:prstGeom prst="rect">
            <a:avLst/>
          </a:prstGeom>
        </p:spPr>
        <p:txBody>
          <a:bodyPr>
            <a:noAutofit/>
          </a:bodyPr>
          <a:lstStyle>
            <a:lvl1pPr marL="0" indent="0" algn="r" rtl="0" eaLnBrk="0" fontAlgn="base" hangingPunct="0">
              <a:lnSpc>
                <a:spcPct val="100000"/>
              </a:lnSpc>
              <a:spcBef>
                <a:spcPts val="0"/>
              </a:spcBef>
              <a:spcAft>
                <a:spcPct val="0"/>
              </a:spcAft>
              <a:buFont typeface="Arial" panose="020B0604020202020204" pitchFamily="34" charset="0"/>
              <a:buNone/>
              <a:defRPr sz="1800" kern="1200">
                <a:solidFill>
                  <a:schemeClr val="bg1"/>
                </a:solidFill>
                <a:latin typeface="+mn-lt"/>
                <a:ea typeface="+mn-ea"/>
                <a:cs typeface="+mn-cs"/>
              </a:defRPr>
            </a:lvl1pPr>
            <a:lvl2pPr marL="457200" algn="l" rtl="0" eaLnBrk="0" fontAlgn="base" hangingPunct="0">
              <a:spcBef>
                <a:spcPts val="1200"/>
              </a:spcBef>
              <a:spcAft>
                <a:spcPct val="0"/>
              </a:spcAft>
              <a:buFont typeface="Arial" panose="020B0604020202020204" pitchFamily="34" charset="0"/>
              <a:defRPr kern="1200">
                <a:solidFill>
                  <a:schemeClr val="bg1"/>
                </a:solidFill>
                <a:latin typeface="+mj-lt"/>
                <a:ea typeface="+mn-ea"/>
                <a:cs typeface="+mn-cs"/>
              </a:defRPr>
            </a:lvl2pPr>
            <a:lvl3pPr marL="914400" algn="l" rtl="0" eaLnBrk="0" fontAlgn="base" hangingPunct="0">
              <a:spcBef>
                <a:spcPts val="1200"/>
              </a:spcBef>
              <a:spcAft>
                <a:spcPct val="0"/>
              </a:spcAft>
              <a:buFont typeface="Arial" panose="020B0604020202020204" pitchFamily="34" charset="0"/>
              <a:defRPr sz="11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fontAlgn="auto" hangingPunct="1">
              <a:spcAft>
                <a:spcPts val="0"/>
              </a:spcAft>
              <a:defRPr/>
            </a:pPr>
            <a:r>
              <a:rPr lang="de-DE" dirty="0">
                <a:solidFill>
                  <a:schemeClr val="accent2"/>
                </a:solidFill>
              </a:rPr>
              <a:t>Stand A9</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1D1A5551-D81C-F001-93B2-8467FF73ABF4}"/>
              </a:ext>
            </a:extLst>
          </p:cNvPr>
          <p:cNvSpPr/>
          <p:nvPr/>
        </p:nvSpPr>
        <p:spPr>
          <a:xfrm>
            <a:off x="6980160" y="1840793"/>
            <a:ext cx="4221340" cy="4221340"/>
          </a:xfrm>
          <a:prstGeom prst="ellipse">
            <a:avLst/>
          </a:prstGeom>
          <a:solidFill>
            <a:schemeClr val="bg2"/>
          </a:solidFill>
          <a:ln w="88900">
            <a:noFill/>
            <a:miter lim="8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descr="A person standing in a factory&#10;&#10;AI-generated content may be incorrect.">
            <a:extLst>
              <a:ext uri="{FF2B5EF4-FFF2-40B4-BE49-F238E27FC236}">
                <a16:creationId xmlns:a16="http://schemas.microsoft.com/office/drawing/2014/main" id="{F5D0C935-8DF0-BDBF-4B75-F4C7381CB89A}"/>
              </a:ext>
            </a:extLst>
          </p:cNvPr>
          <p:cNvPicPr>
            <a:picLocks noChangeAspect="1"/>
          </p:cNvPicPr>
          <p:nvPr/>
        </p:nvPicPr>
        <p:blipFill>
          <a:blip r:embed="rId3"/>
          <a:srcRect l="28442" r="28442"/>
          <a:stretch/>
        </p:blipFill>
        <p:spPr>
          <a:xfrm>
            <a:off x="1578148" y="0"/>
            <a:ext cx="4433103" cy="6858001"/>
          </a:xfrm>
          <a:prstGeom prst="rect">
            <a:avLst/>
          </a:prstGeom>
        </p:spPr>
      </p:pic>
      <p:pic>
        <p:nvPicPr>
          <p:cNvPr id="6" name="Picture 5" descr="Looking up view of a group of tall buildings&#10;&#10;AI-generated content may be incorrect.">
            <a:extLst>
              <a:ext uri="{FF2B5EF4-FFF2-40B4-BE49-F238E27FC236}">
                <a16:creationId xmlns:a16="http://schemas.microsoft.com/office/drawing/2014/main" id="{1474BB3F-CAA9-2B1B-30EE-E81D7E87C348}"/>
              </a:ext>
            </a:extLst>
          </p:cNvPr>
          <p:cNvPicPr>
            <a:picLocks noChangeAspect="1"/>
          </p:cNvPicPr>
          <p:nvPr/>
        </p:nvPicPr>
        <p:blipFill>
          <a:blip r:embed="rId4"/>
          <a:srcRect l="40409" r="40409"/>
          <a:stretch/>
        </p:blipFill>
        <p:spPr>
          <a:xfrm>
            <a:off x="789074" y="0"/>
            <a:ext cx="739944" cy="6858000"/>
          </a:xfrm>
          <a:prstGeom prst="rect">
            <a:avLst/>
          </a:prstGeom>
        </p:spPr>
      </p:pic>
      <p:sp>
        <p:nvSpPr>
          <p:cNvPr id="8" name="TextBox 7">
            <a:extLst>
              <a:ext uri="{FF2B5EF4-FFF2-40B4-BE49-F238E27FC236}">
                <a16:creationId xmlns:a16="http://schemas.microsoft.com/office/drawing/2014/main" id="{9035C6B6-AB09-F6C0-A973-553F0810E408}"/>
              </a:ext>
            </a:extLst>
          </p:cNvPr>
          <p:cNvSpPr txBox="1"/>
          <p:nvPr/>
        </p:nvSpPr>
        <p:spPr>
          <a:xfrm>
            <a:off x="6333151" y="529462"/>
            <a:ext cx="5515358" cy="1424596"/>
          </a:xfrm>
          <a:prstGeom prst="rect">
            <a:avLst/>
          </a:prstGeom>
          <a:noFill/>
        </p:spPr>
        <p:txBody>
          <a:bodyPr wrap="square" rtlCol="0" anchor="t">
            <a:noAutofit/>
          </a:bodyPr>
          <a:lstStyle/>
          <a:p>
            <a:pPr algn="ctr">
              <a:spcBef>
                <a:spcPts val="1800"/>
              </a:spcBef>
            </a:pPr>
            <a:r>
              <a:rPr lang="en-US" sz="4400">
                <a:solidFill>
                  <a:schemeClr val="bg1"/>
                </a:solidFill>
                <a:latin typeface="Pointsharp" pitchFamily="2" charset="-128"/>
                <a:ea typeface="Pointsharp" pitchFamily="2" charset="-128"/>
                <a:cs typeface="Pointsharp" pitchFamily="2" charset="-128"/>
              </a:rPr>
              <a:t>Der </a:t>
            </a:r>
            <a:r>
              <a:rPr lang="en-US" sz="4400" err="1">
                <a:solidFill>
                  <a:schemeClr val="bg1"/>
                </a:solidFill>
                <a:latin typeface="Pointsharp" pitchFamily="2" charset="-128"/>
                <a:ea typeface="Pointsharp" pitchFamily="2" charset="-128"/>
                <a:cs typeface="Pointsharp" pitchFamily="2" charset="-128"/>
              </a:rPr>
              <a:t>Anwender</a:t>
            </a:r>
            <a:endParaRPr lang="en-US" sz="4400">
              <a:solidFill>
                <a:schemeClr val="bg1"/>
              </a:solidFill>
              <a:latin typeface="Pointsharp" pitchFamily="2" charset="-128"/>
              <a:ea typeface="Pointsharp" pitchFamily="2" charset="-128"/>
              <a:cs typeface="Pointsharp" pitchFamily="2" charset="-128"/>
            </a:endParaRPr>
          </a:p>
        </p:txBody>
      </p:sp>
      <p:sp>
        <p:nvSpPr>
          <p:cNvPr id="10" name="Oval 9">
            <a:extLst>
              <a:ext uri="{FF2B5EF4-FFF2-40B4-BE49-F238E27FC236}">
                <a16:creationId xmlns:a16="http://schemas.microsoft.com/office/drawing/2014/main" id="{CE049F43-5893-4E49-9CF0-2B584F3E7D9D}"/>
              </a:ext>
            </a:extLst>
          </p:cNvPr>
          <p:cNvSpPr/>
          <p:nvPr/>
        </p:nvSpPr>
        <p:spPr>
          <a:xfrm>
            <a:off x="8568365" y="3428998"/>
            <a:ext cx="1044930" cy="1044930"/>
          </a:xfrm>
          <a:prstGeom prst="ellipse">
            <a:avLst/>
          </a:prstGeom>
          <a:solidFill>
            <a:schemeClr val="bg1"/>
          </a:solidFill>
          <a:ln w="88900">
            <a:noFill/>
            <a:miter lim="8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3CB5022-5BDC-C1AA-301B-FA6B76D9D1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9536" y="3631978"/>
            <a:ext cx="592376" cy="549031"/>
          </a:xfrm>
          <a:prstGeom prst="rect">
            <a:avLst/>
          </a:prstGeom>
        </p:spPr>
      </p:pic>
      <p:pic>
        <p:nvPicPr>
          <p:cNvPr id="13" name="Graphic 12">
            <a:extLst>
              <a:ext uri="{FF2B5EF4-FFF2-40B4-BE49-F238E27FC236}">
                <a16:creationId xmlns:a16="http://schemas.microsoft.com/office/drawing/2014/main" id="{DBCC3775-3788-8C36-8D30-D0BF456E69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5714" y="2715949"/>
            <a:ext cx="746490" cy="746490"/>
          </a:xfrm>
          <a:prstGeom prst="rect">
            <a:avLst/>
          </a:prstGeom>
        </p:spPr>
      </p:pic>
      <p:pic>
        <p:nvPicPr>
          <p:cNvPr id="17" name="Graphic 16">
            <a:extLst>
              <a:ext uri="{FF2B5EF4-FFF2-40B4-BE49-F238E27FC236}">
                <a16:creationId xmlns:a16="http://schemas.microsoft.com/office/drawing/2014/main" id="{3DA61D65-C0B5-34F7-E0D8-F8D2807B05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7330" y="2365045"/>
            <a:ext cx="809920" cy="515404"/>
          </a:xfrm>
          <a:prstGeom prst="rect">
            <a:avLst/>
          </a:prstGeom>
        </p:spPr>
      </p:pic>
      <p:pic>
        <p:nvPicPr>
          <p:cNvPr id="19" name="Graphic 18">
            <a:extLst>
              <a:ext uri="{FF2B5EF4-FFF2-40B4-BE49-F238E27FC236}">
                <a16:creationId xmlns:a16="http://schemas.microsoft.com/office/drawing/2014/main" id="{5BC668DE-C701-67F5-B646-9FB76959CD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26577" y="4322245"/>
            <a:ext cx="404960" cy="699474"/>
          </a:xfrm>
          <a:prstGeom prst="rect">
            <a:avLst/>
          </a:prstGeom>
        </p:spPr>
      </p:pic>
      <p:pic>
        <p:nvPicPr>
          <p:cNvPr id="21" name="Picture Placeholder 5">
            <a:extLst>
              <a:ext uri="{FF2B5EF4-FFF2-40B4-BE49-F238E27FC236}">
                <a16:creationId xmlns:a16="http://schemas.microsoft.com/office/drawing/2014/main" id="{38E22985-8174-3D07-BCB6-E8DD0BB7820C}"/>
              </a:ext>
            </a:extLst>
          </p:cNvPr>
          <p:cNvPicPr>
            <a:picLocks noChangeAspect="1"/>
          </p:cNvPicPr>
          <p:nvPr/>
        </p:nvPicPr>
        <p:blipFill>
          <a:blip r:embed="rId13">
            <a:extLst>
              <a:ext uri="{28A0092B-C50C-407E-A947-70E740481C1C}">
                <a14:useLocalDpi xmlns:a14="http://schemas.microsoft.com/office/drawing/2010/main" val="0"/>
              </a:ext>
            </a:extLst>
          </a:blip>
          <a:srcRect l="6888" r="21044"/>
          <a:stretch/>
        </p:blipFill>
        <p:spPr>
          <a:xfrm>
            <a:off x="12317206" y="0"/>
            <a:ext cx="7413625" cy="6858000"/>
          </a:xfrm>
          <a:custGeom>
            <a:avLst/>
            <a:gdLst>
              <a:gd name="connsiteX0" fmla="*/ 3702670 w 7413625"/>
              <a:gd name="connsiteY0" fmla="*/ 0 h 6858000"/>
              <a:gd name="connsiteX1" fmla="*/ 7413625 w 7413625"/>
              <a:gd name="connsiteY1" fmla="*/ 0 h 6858000"/>
              <a:gd name="connsiteX2" fmla="*/ 7413625 w 7413625"/>
              <a:gd name="connsiteY2" fmla="*/ 6858000 h 6858000"/>
              <a:gd name="connsiteX3" fmla="*/ 0 w 7413625"/>
              <a:gd name="connsiteY3" fmla="*/ 6858000 h 6858000"/>
              <a:gd name="connsiteX4" fmla="*/ 0 w 7413625"/>
              <a:gd name="connsiteY4" fmla="*/ 6852139 h 6858000"/>
              <a:gd name="connsiteX5" fmla="*/ 24103 w 7413625"/>
              <a:gd name="connsiteY5" fmla="*/ 6852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3625" h="6858000">
                <a:moveTo>
                  <a:pt x="3702670" y="0"/>
                </a:moveTo>
                <a:lnTo>
                  <a:pt x="7413625" y="0"/>
                </a:lnTo>
                <a:lnTo>
                  <a:pt x="7413625" y="6858000"/>
                </a:lnTo>
                <a:lnTo>
                  <a:pt x="0" y="6858000"/>
                </a:lnTo>
                <a:lnTo>
                  <a:pt x="0" y="6852139"/>
                </a:lnTo>
                <a:lnTo>
                  <a:pt x="24103" y="6852139"/>
                </a:lnTo>
                <a:close/>
              </a:path>
            </a:pathLst>
          </a:custGeom>
          <a:solidFill>
            <a:schemeClr val="bg2"/>
          </a:solidFill>
        </p:spPr>
      </p:pic>
      <p:pic>
        <p:nvPicPr>
          <p:cNvPr id="5" name="Graphic 4">
            <a:extLst>
              <a:ext uri="{FF2B5EF4-FFF2-40B4-BE49-F238E27FC236}">
                <a16:creationId xmlns:a16="http://schemas.microsoft.com/office/drawing/2014/main" id="{4F4CE4E1-9A8E-531C-0B2E-C4A19131E8C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87938" y="3089194"/>
            <a:ext cx="494784" cy="671493"/>
          </a:xfrm>
          <a:prstGeom prst="rect">
            <a:avLst/>
          </a:prstGeom>
        </p:spPr>
      </p:pic>
      <p:pic>
        <p:nvPicPr>
          <p:cNvPr id="9" name="Graphic 8">
            <a:extLst>
              <a:ext uri="{FF2B5EF4-FFF2-40B4-BE49-F238E27FC236}">
                <a16:creationId xmlns:a16="http://schemas.microsoft.com/office/drawing/2014/main" id="{EB394421-74E0-68B2-07E8-742790BDACB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14412" y="4108464"/>
            <a:ext cx="671493" cy="653822"/>
          </a:xfrm>
          <a:prstGeom prst="rect">
            <a:avLst/>
          </a:prstGeom>
        </p:spPr>
      </p:pic>
      <p:pic>
        <p:nvPicPr>
          <p:cNvPr id="14" name="Graphic 13">
            <a:extLst>
              <a:ext uri="{FF2B5EF4-FFF2-40B4-BE49-F238E27FC236}">
                <a16:creationId xmlns:a16="http://schemas.microsoft.com/office/drawing/2014/main" id="{3DA11C88-16C0-2BD6-878A-81DB6EBFF4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77954" y="5015235"/>
            <a:ext cx="694897" cy="694897"/>
          </a:xfrm>
          <a:prstGeom prst="rect">
            <a:avLst/>
          </a:prstGeom>
        </p:spPr>
      </p:pic>
    </p:spTree>
    <p:extLst>
      <p:ext uri="{BB962C8B-B14F-4D97-AF65-F5344CB8AC3E}">
        <p14:creationId xmlns:p14="http://schemas.microsoft.com/office/powerpoint/2010/main" val="4999249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46136-2A52-F6FE-215D-E85871434FA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2EB53B80-486D-1A12-27DA-C43A6066ECC4}"/>
              </a:ext>
            </a:extLst>
          </p:cNvPr>
          <p:cNvSpPr>
            <a:spLocks noGrp="1"/>
          </p:cNvSpPr>
          <p:nvPr>
            <p:ph type="body" sz="quarter" idx="13"/>
          </p:nvPr>
        </p:nvSpPr>
        <p:spPr/>
        <p:txBody>
          <a:bodyPr/>
          <a:lstStyle/>
          <a:p>
            <a:r>
              <a:rPr lang="de-DE"/>
              <a:t>On-Prem, Cloud, SaaS</a:t>
            </a:r>
          </a:p>
          <a:p>
            <a:r>
              <a:rPr lang="de-DE"/>
              <a:t>Büro, Homeoffice, Unterwegs</a:t>
            </a:r>
          </a:p>
        </p:txBody>
      </p:sp>
      <p:sp>
        <p:nvSpPr>
          <p:cNvPr id="4" name="Textplatzhalter 3">
            <a:extLst>
              <a:ext uri="{FF2B5EF4-FFF2-40B4-BE49-F238E27FC236}">
                <a16:creationId xmlns:a16="http://schemas.microsoft.com/office/drawing/2014/main" id="{6E65D87A-2121-C5BA-34D5-6E5DDE4B0838}"/>
              </a:ext>
            </a:extLst>
          </p:cNvPr>
          <p:cNvSpPr>
            <a:spLocks noGrp="1"/>
          </p:cNvSpPr>
          <p:nvPr>
            <p:ph type="body" sz="quarter" idx="15"/>
          </p:nvPr>
        </p:nvSpPr>
        <p:spPr/>
        <p:txBody>
          <a:bodyPr/>
          <a:lstStyle/>
          <a:p>
            <a:r>
              <a:rPr lang="de-DE"/>
              <a:t>Zero Trust</a:t>
            </a:r>
          </a:p>
        </p:txBody>
      </p:sp>
      <p:pic>
        <p:nvPicPr>
          <p:cNvPr id="12" name="Bildplatzhalter 11" descr="A person looking at a cell phone&#10;&#10;AI-generated content may be incorrect.">
            <a:extLst>
              <a:ext uri="{FF2B5EF4-FFF2-40B4-BE49-F238E27FC236}">
                <a16:creationId xmlns:a16="http://schemas.microsoft.com/office/drawing/2014/main" id="{734DC257-6BCA-1D43-E05F-8CC7A74D6C43}"/>
              </a:ext>
            </a:extLst>
          </p:cNvPr>
          <p:cNvPicPr>
            <a:picLocks noGrp="1" noChangeAspect="1"/>
          </p:cNvPicPr>
          <p:nvPr>
            <p:ph type="pic" sz="quarter" idx="14"/>
          </p:nvPr>
        </p:nvPicPr>
        <p:blipFill>
          <a:blip r:embed="rId3"/>
          <a:srcRect l="-174" t="-617" r="39352" b="617"/>
          <a:stretch/>
        </p:blipFill>
        <p:spPr>
          <a:xfrm>
            <a:off x="4778375" y="0"/>
            <a:ext cx="7412882" cy="6858007"/>
          </a:xfrm>
        </p:spPr>
      </p:pic>
    </p:spTree>
    <p:extLst>
      <p:ext uri="{BB962C8B-B14F-4D97-AF65-F5344CB8AC3E}">
        <p14:creationId xmlns:p14="http://schemas.microsoft.com/office/powerpoint/2010/main" val="67793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77643-E5ED-E5A1-FBA5-B0932C054E24}"/>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8AEF77F-4FD6-3B4B-5D02-5D0A7A64155F}"/>
              </a:ext>
            </a:extLst>
          </p:cNvPr>
          <p:cNvSpPr>
            <a:spLocks noGrp="1"/>
          </p:cNvSpPr>
          <p:nvPr>
            <p:ph type="body" sz="quarter" idx="13"/>
          </p:nvPr>
        </p:nvSpPr>
        <p:spPr/>
        <p:txBody>
          <a:bodyPr/>
          <a:lstStyle/>
          <a:p>
            <a:r>
              <a:rPr lang="de-DE" dirty="0"/>
              <a:t>Privilege Creep</a:t>
            </a:r>
          </a:p>
          <a:p>
            <a:r>
              <a:rPr lang="de-DE" dirty="0"/>
              <a:t>Schatten-IT</a:t>
            </a:r>
          </a:p>
        </p:txBody>
      </p:sp>
      <p:sp>
        <p:nvSpPr>
          <p:cNvPr id="4" name="Textplatzhalter 3">
            <a:extLst>
              <a:ext uri="{FF2B5EF4-FFF2-40B4-BE49-F238E27FC236}">
                <a16:creationId xmlns:a16="http://schemas.microsoft.com/office/drawing/2014/main" id="{AFFDB02B-D88A-073B-A950-B6D15E3225AF}"/>
              </a:ext>
            </a:extLst>
          </p:cNvPr>
          <p:cNvSpPr>
            <a:spLocks noGrp="1"/>
          </p:cNvSpPr>
          <p:nvPr>
            <p:ph type="body" sz="quarter" idx="15"/>
          </p:nvPr>
        </p:nvSpPr>
        <p:spPr>
          <a:xfrm>
            <a:off x="408989" y="409575"/>
            <a:ext cx="7211011" cy="1335003"/>
          </a:xfrm>
        </p:spPr>
        <p:txBody>
          <a:bodyPr/>
          <a:lstStyle/>
          <a:p>
            <a:r>
              <a:rPr lang="de-DE"/>
              <a:t>Interne Bedrohungen</a:t>
            </a:r>
          </a:p>
        </p:txBody>
      </p:sp>
      <p:pic>
        <p:nvPicPr>
          <p:cNvPr id="7" name="Bildplatzhalter 6" descr="Ein Bild, das Computer, Elektronik, Person enthält.&#10;&#10;KI-generierte Inhalte können fehlerhaft sein.">
            <a:extLst>
              <a:ext uri="{FF2B5EF4-FFF2-40B4-BE49-F238E27FC236}">
                <a16:creationId xmlns:a16="http://schemas.microsoft.com/office/drawing/2014/main" id="{AE9C6599-AA45-CF56-542D-97BDEDC6EE7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1" b="21"/>
          <a:stretch>
            <a:fillRect/>
          </a:stretch>
        </p:blipFill>
        <p:spPr/>
      </p:pic>
    </p:spTree>
    <p:extLst>
      <p:ext uri="{BB962C8B-B14F-4D97-AF65-F5344CB8AC3E}">
        <p14:creationId xmlns:p14="http://schemas.microsoft.com/office/powerpoint/2010/main" val="44464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2D7BB-9C13-1121-F54B-90034982EEE9}"/>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E290631-F858-9335-859B-DA03416EBF1E}"/>
              </a:ext>
            </a:extLst>
          </p:cNvPr>
          <p:cNvSpPr>
            <a:spLocks noGrp="1"/>
          </p:cNvSpPr>
          <p:nvPr>
            <p:ph type="body" sz="quarter" idx="13"/>
          </p:nvPr>
        </p:nvSpPr>
        <p:spPr/>
        <p:txBody>
          <a:bodyPr/>
          <a:lstStyle/>
          <a:p>
            <a:r>
              <a:rPr lang="de-DE"/>
              <a:t>DSGVO</a:t>
            </a:r>
          </a:p>
          <a:p>
            <a:r>
              <a:rPr lang="de-DE"/>
              <a:t>DORA</a:t>
            </a:r>
          </a:p>
          <a:p>
            <a:r>
              <a:rPr lang="de-DE"/>
              <a:t>NIS2</a:t>
            </a:r>
          </a:p>
        </p:txBody>
      </p:sp>
      <p:sp>
        <p:nvSpPr>
          <p:cNvPr id="4" name="Textplatzhalter 3">
            <a:extLst>
              <a:ext uri="{FF2B5EF4-FFF2-40B4-BE49-F238E27FC236}">
                <a16:creationId xmlns:a16="http://schemas.microsoft.com/office/drawing/2014/main" id="{514206F0-A96F-4AA9-DAF2-F6CB4DB604AA}"/>
              </a:ext>
            </a:extLst>
          </p:cNvPr>
          <p:cNvSpPr>
            <a:spLocks noGrp="1"/>
          </p:cNvSpPr>
          <p:nvPr>
            <p:ph type="body" sz="quarter" idx="15"/>
          </p:nvPr>
        </p:nvSpPr>
        <p:spPr/>
        <p:txBody>
          <a:bodyPr/>
          <a:lstStyle/>
          <a:p>
            <a:r>
              <a:rPr lang="de-DE"/>
              <a:t>Gesetzliche Vorgaben</a:t>
            </a:r>
          </a:p>
        </p:txBody>
      </p:sp>
      <p:pic>
        <p:nvPicPr>
          <p:cNvPr id="6" name="Picture Placeholder 9" descr="A group of flags with stars on them&#10;&#10;AI-generated content may be incorrect.">
            <a:extLst>
              <a:ext uri="{FF2B5EF4-FFF2-40B4-BE49-F238E27FC236}">
                <a16:creationId xmlns:a16="http://schemas.microsoft.com/office/drawing/2014/main" id="{6E03F161-F595-D4AC-398A-A8FBE812325E}"/>
              </a:ext>
            </a:extLst>
          </p:cNvPr>
          <p:cNvPicPr>
            <a:picLocks noGrp="1" noChangeAspect="1"/>
          </p:cNvPicPr>
          <p:nvPr>
            <p:ph type="pic" sz="quarter" idx="14"/>
          </p:nvPr>
        </p:nvPicPr>
        <p:blipFill>
          <a:blip r:embed="rId3"/>
          <a:srcRect l="13970" r="13970"/>
          <a:stretch/>
        </p:blipFill>
        <p:spPr>
          <a:xfrm>
            <a:off x="4778375" y="0"/>
            <a:ext cx="7413625" cy="6858000"/>
          </a:xfrm>
        </p:spPr>
      </p:pic>
    </p:spTree>
    <p:extLst>
      <p:ext uri="{BB962C8B-B14F-4D97-AF65-F5344CB8AC3E}">
        <p14:creationId xmlns:p14="http://schemas.microsoft.com/office/powerpoint/2010/main" val="561061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F2832-90DC-9581-671C-30844CA964CD}"/>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D5C9F42B-8B8C-A83B-FF52-430ABA551151}"/>
              </a:ext>
            </a:extLst>
          </p:cNvPr>
          <p:cNvSpPr>
            <a:spLocks noGrp="1"/>
          </p:cNvSpPr>
          <p:nvPr>
            <p:ph type="body" sz="quarter" idx="13"/>
          </p:nvPr>
        </p:nvSpPr>
        <p:spPr/>
        <p:txBody>
          <a:bodyPr lIns="91440" tIns="45720" rIns="91440" bIns="45720" anchor="ctr">
            <a:noAutofit/>
          </a:bodyPr>
          <a:lstStyle/>
          <a:p>
            <a:r>
              <a:rPr lang="de-DE" dirty="0"/>
              <a:t>ISO27001</a:t>
            </a:r>
            <a:endParaRPr lang="de-DE" dirty="0">
              <a:ea typeface="Pointsharp"/>
              <a:cs typeface="Pointsharp"/>
            </a:endParaRPr>
          </a:p>
          <a:p>
            <a:r>
              <a:rPr lang="de-DE" dirty="0"/>
              <a:t>TISAX</a:t>
            </a:r>
            <a:endParaRPr lang="de-DE" dirty="0">
              <a:ea typeface="Pointsharp"/>
              <a:cs typeface="Pointsharp"/>
            </a:endParaRPr>
          </a:p>
          <a:p>
            <a:r>
              <a:rPr lang="de-DE" dirty="0"/>
              <a:t>Aufgabentrennung (</a:t>
            </a:r>
            <a:r>
              <a:rPr lang="de-DE" dirty="0" err="1"/>
              <a:t>SoD</a:t>
            </a:r>
            <a:r>
              <a:rPr lang="de-DE" dirty="0"/>
              <a:t>)</a:t>
            </a:r>
          </a:p>
        </p:txBody>
      </p:sp>
      <p:sp>
        <p:nvSpPr>
          <p:cNvPr id="4" name="Textplatzhalter 3">
            <a:extLst>
              <a:ext uri="{FF2B5EF4-FFF2-40B4-BE49-F238E27FC236}">
                <a16:creationId xmlns:a16="http://schemas.microsoft.com/office/drawing/2014/main" id="{CE157774-B775-53D0-4762-07EA1A289B6E}"/>
              </a:ext>
            </a:extLst>
          </p:cNvPr>
          <p:cNvSpPr>
            <a:spLocks noGrp="1"/>
          </p:cNvSpPr>
          <p:nvPr>
            <p:ph type="body" sz="quarter" idx="15"/>
          </p:nvPr>
        </p:nvSpPr>
        <p:spPr/>
        <p:txBody>
          <a:bodyPr/>
          <a:lstStyle/>
          <a:p>
            <a:r>
              <a:rPr lang="de-DE"/>
              <a:t>Compliance und Regulierungen</a:t>
            </a:r>
          </a:p>
        </p:txBody>
      </p:sp>
      <p:pic>
        <p:nvPicPr>
          <p:cNvPr id="5" name="Picture Placeholder 9" descr="A group of flags with stars on them&#10;&#10;AI-generated content may be incorrect.">
            <a:extLst>
              <a:ext uri="{FF2B5EF4-FFF2-40B4-BE49-F238E27FC236}">
                <a16:creationId xmlns:a16="http://schemas.microsoft.com/office/drawing/2014/main" id="{94844F0A-FB8B-AFC5-3CA5-2B6765801E04}"/>
              </a:ext>
            </a:extLst>
          </p:cNvPr>
          <p:cNvPicPr>
            <a:picLocks noChangeAspect="1"/>
          </p:cNvPicPr>
          <p:nvPr/>
        </p:nvPicPr>
        <p:blipFill>
          <a:blip r:embed="rId3"/>
          <a:srcRect l="13970" r="13970"/>
          <a:stretch/>
        </p:blipFill>
        <p:spPr>
          <a:xfrm>
            <a:off x="4775678" y="-2697"/>
            <a:ext cx="7413625" cy="6858000"/>
          </a:xfrm>
          <a:custGeom>
            <a:avLst/>
            <a:gdLst>
              <a:gd name="connsiteX0" fmla="*/ 3702670 w 7413625"/>
              <a:gd name="connsiteY0" fmla="*/ 0 h 6858000"/>
              <a:gd name="connsiteX1" fmla="*/ 7413625 w 7413625"/>
              <a:gd name="connsiteY1" fmla="*/ 0 h 6858000"/>
              <a:gd name="connsiteX2" fmla="*/ 7413625 w 7413625"/>
              <a:gd name="connsiteY2" fmla="*/ 6858000 h 6858000"/>
              <a:gd name="connsiteX3" fmla="*/ 0 w 7413625"/>
              <a:gd name="connsiteY3" fmla="*/ 6858000 h 6858000"/>
              <a:gd name="connsiteX4" fmla="*/ 0 w 7413625"/>
              <a:gd name="connsiteY4" fmla="*/ 6852139 h 6858000"/>
              <a:gd name="connsiteX5" fmla="*/ 24103 w 7413625"/>
              <a:gd name="connsiteY5" fmla="*/ 6852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3625" h="6858000">
                <a:moveTo>
                  <a:pt x="3702670" y="0"/>
                </a:moveTo>
                <a:lnTo>
                  <a:pt x="7413625" y="0"/>
                </a:lnTo>
                <a:lnTo>
                  <a:pt x="7413625" y="6858000"/>
                </a:lnTo>
                <a:lnTo>
                  <a:pt x="0" y="6858000"/>
                </a:lnTo>
                <a:lnTo>
                  <a:pt x="0" y="6852139"/>
                </a:lnTo>
                <a:lnTo>
                  <a:pt x="24103" y="6852139"/>
                </a:lnTo>
                <a:close/>
              </a:path>
            </a:pathLst>
          </a:custGeom>
          <a:solidFill>
            <a:schemeClr val="bg2"/>
          </a:solidFill>
        </p:spPr>
      </p:pic>
      <p:pic>
        <p:nvPicPr>
          <p:cNvPr id="9" name="Picture Placeholder 8" descr="A group of flags with stars on them&#10;&#10;AI-generated content may be incorrect.">
            <a:extLst>
              <a:ext uri="{FF2B5EF4-FFF2-40B4-BE49-F238E27FC236}">
                <a16:creationId xmlns:a16="http://schemas.microsoft.com/office/drawing/2014/main" id="{AADE0C07-29EB-5AF2-77AF-C08424B39467}"/>
              </a:ext>
            </a:extLst>
          </p:cNvPr>
          <p:cNvPicPr>
            <a:picLocks noGrp="1" noChangeAspect="1"/>
          </p:cNvPicPr>
          <p:nvPr>
            <p:ph type="pic" sz="quarter" idx="14"/>
          </p:nvPr>
        </p:nvPicPr>
        <p:blipFill>
          <a:blip r:embed="rId3"/>
          <a:srcRect l="13970" r="13970"/>
          <a:stretch/>
        </p:blipFill>
        <p:spPr/>
      </p:pic>
    </p:spTree>
    <p:extLst>
      <p:ext uri="{BB962C8B-B14F-4D97-AF65-F5344CB8AC3E}">
        <p14:creationId xmlns:p14="http://schemas.microsoft.com/office/powerpoint/2010/main" val="1526332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8ACF8E6-7165-B811-BBFC-B7B6F7C5D0B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F283A3D-5196-454B-7124-97A8A0E8B8E8}"/>
              </a:ext>
            </a:extLst>
          </p:cNvPr>
          <p:cNvSpPr>
            <a:spLocks noGrp="1"/>
          </p:cNvSpPr>
          <p:nvPr>
            <p:ph type="body" sz="quarter" idx="13"/>
          </p:nvPr>
        </p:nvSpPr>
        <p:spPr>
          <a:xfrm>
            <a:off x="408988" y="2066027"/>
            <a:ext cx="6385511" cy="3834882"/>
          </a:xfrm>
        </p:spPr>
        <p:txBody>
          <a:bodyPr>
            <a:noAutofit/>
          </a:bodyPr>
          <a:lstStyle/>
          <a:p>
            <a:r>
              <a:rPr lang="de-DE" dirty="0"/>
              <a:t>Verwalten von Identitäten</a:t>
            </a:r>
          </a:p>
          <a:p>
            <a:r>
              <a:rPr lang="de-DE" dirty="0"/>
              <a:t>Sichere Anmeldung</a:t>
            </a:r>
          </a:p>
          <a:p>
            <a:r>
              <a:rPr lang="de-DE" dirty="0"/>
              <a:t>Auditierung</a:t>
            </a:r>
            <a:endParaRPr lang="en-US" dirty="0"/>
          </a:p>
        </p:txBody>
      </p:sp>
      <p:sp>
        <p:nvSpPr>
          <p:cNvPr id="5" name="Text Placeholder 4">
            <a:extLst>
              <a:ext uri="{FF2B5EF4-FFF2-40B4-BE49-F238E27FC236}">
                <a16:creationId xmlns:a16="http://schemas.microsoft.com/office/drawing/2014/main" id="{EB2A39FB-1302-A524-96A7-5CA7EEFABF7A}"/>
              </a:ext>
            </a:extLst>
          </p:cNvPr>
          <p:cNvSpPr>
            <a:spLocks noGrp="1"/>
          </p:cNvSpPr>
          <p:nvPr>
            <p:ph type="body" sz="quarter" idx="15"/>
          </p:nvPr>
        </p:nvSpPr>
        <p:spPr>
          <a:xfrm>
            <a:off x="417953" y="424089"/>
            <a:ext cx="7564904" cy="1315082"/>
          </a:xfrm>
        </p:spPr>
        <p:txBody>
          <a:bodyPr lIns="91440" tIns="45720" rIns="91440" bIns="45720" anchor="t">
            <a:noAutofit/>
          </a:bodyPr>
          <a:lstStyle/>
          <a:p>
            <a:r>
              <a:rPr lang="en-US" dirty="0" err="1"/>
              <a:t>Einige</a:t>
            </a:r>
            <a:r>
              <a:rPr lang="en-US" dirty="0"/>
              <a:t> </a:t>
            </a:r>
            <a:br>
              <a:rPr lang="en-US" dirty="0"/>
            </a:br>
            <a:r>
              <a:rPr lang="en-US" dirty="0" err="1"/>
              <a:t>Herausforderungen</a:t>
            </a:r>
          </a:p>
        </p:txBody>
      </p:sp>
      <p:pic>
        <p:nvPicPr>
          <p:cNvPr id="10" name="Picture 9">
            <a:extLst>
              <a:ext uri="{FF2B5EF4-FFF2-40B4-BE49-F238E27FC236}">
                <a16:creationId xmlns:a16="http://schemas.microsoft.com/office/drawing/2014/main" id="{98ABC5F3-D88D-C55A-06FF-94B2A183B656}"/>
              </a:ext>
            </a:extLst>
          </p:cNvPr>
          <p:cNvPicPr>
            <a:picLocks noChangeAspect="1"/>
          </p:cNvPicPr>
          <p:nvPr/>
        </p:nvPicPr>
        <p:blipFill>
          <a:blip r:embed="rId3">
            <a:extLst>
              <a:ext uri="{28A0092B-C50C-407E-A947-70E740481C1C}">
                <a14:useLocalDpi xmlns:a14="http://schemas.microsoft.com/office/drawing/2010/main" val="0"/>
              </a:ext>
            </a:extLst>
          </a:blip>
          <a:srcRect l="54077" r="38725"/>
          <a:stretch/>
        </p:blipFill>
        <p:spPr>
          <a:xfrm>
            <a:off x="-909277" y="-2"/>
            <a:ext cx="739944" cy="6858001"/>
          </a:xfrm>
          <a:prstGeom prst="rect">
            <a:avLst/>
          </a:prstGeom>
        </p:spPr>
      </p:pic>
      <p:pic>
        <p:nvPicPr>
          <p:cNvPr id="11" name="Picture 10">
            <a:extLst>
              <a:ext uri="{FF2B5EF4-FFF2-40B4-BE49-F238E27FC236}">
                <a16:creationId xmlns:a16="http://schemas.microsoft.com/office/drawing/2014/main" id="{E4ADA00C-5324-7FC8-BD9F-38DB0553686E}"/>
              </a:ext>
            </a:extLst>
          </p:cNvPr>
          <p:cNvPicPr>
            <a:picLocks noChangeAspect="1"/>
          </p:cNvPicPr>
          <p:nvPr/>
        </p:nvPicPr>
        <p:blipFill>
          <a:blip r:embed="rId4">
            <a:extLst>
              <a:ext uri="{28A0092B-C50C-407E-A947-70E740481C1C}">
                <a14:useLocalDpi xmlns:a14="http://schemas.microsoft.com/office/drawing/2010/main" val="0"/>
              </a:ext>
            </a:extLst>
          </a:blip>
          <a:srcRect l="45954" r="45954"/>
          <a:stretch/>
        </p:blipFill>
        <p:spPr>
          <a:xfrm>
            <a:off x="-2487425" y="-2"/>
            <a:ext cx="739944" cy="6858000"/>
          </a:xfrm>
          <a:prstGeom prst="rect">
            <a:avLst/>
          </a:prstGeom>
        </p:spPr>
      </p:pic>
      <p:pic>
        <p:nvPicPr>
          <p:cNvPr id="12" name="Picture 11">
            <a:extLst>
              <a:ext uri="{FF2B5EF4-FFF2-40B4-BE49-F238E27FC236}">
                <a16:creationId xmlns:a16="http://schemas.microsoft.com/office/drawing/2014/main" id="{E6443653-E6A5-A269-E876-F8838F76FF03}"/>
              </a:ext>
            </a:extLst>
          </p:cNvPr>
          <p:cNvPicPr>
            <a:picLocks noChangeAspect="1"/>
          </p:cNvPicPr>
          <p:nvPr/>
        </p:nvPicPr>
        <p:blipFill>
          <a:blip r:embed="rId5">
            <a:extLst>
              <a:ext uri="{28A0092B-C50C-407E-A947-70E740481C1C}">
                <a14:useLocalDpi xmlns:a14="http://schemas.microsoft.com/office/drawing/2010/main" val="0"/>
              </a:ext>
            </a:extLst>
          </a:blip>
          <a:srcRect l="64256" r="28550"/>
          <a:stretch/>
        </p:blipFill>
        <p:spPr>
          <a:xfrm>
            <a:off x="-1698351" y="0"/>
            <a:ext cx="739944" cy="6858000"/>
          </a:xfrm>
          <a:prstGeom prst="rect">
            <a:avLst/>
          </a:prstGeom>
        </p:spPr>
      </p:pic>
      <p:pic>
        <p:nvPicPr>
          <p:cNvPr id="7" name="Picture Placeholder 5" descr="A group of women standing in front of a computer&#10;&#10;AI-generated content may be incorrect.">
            <a:extLst>
              <a:ext uri="{FF2B5EF4-FFF2-40B4-BE49-F238E27FC236}">
                <a16:creationId xmlns:a16="http://schemas.microsoft.com/office/drawing/2014/main" id="{9329B3CF-D6B4-2A7B-161F-72C535FD9370}"/>
              </a:ext>
            </a:extLst>
          </p:cNvPr>
          <p:cNvPicPr>
            <a:picLocks noChangeAspect="1"/>
          </p:cNvPicPr>
          <p:nvPr/>
        </p:nvPicPr>
        <p:blipFill>
          <a:blip r:embed="rId6"/>
          <a:srcRect l="13966" r="13966"/>
          <a:stretch/>
        </p:blipFill>
        <p:spPr>
          <a:xfrm>
            <a:off x="4778375" y="0"/>
            <a:ext cx="7413625" cy="6858000"/>
          </a:xfrm>
          <a:custGeom>
            <a:avLst/>
            <a:gdLst>
              <a:gd name="connsiteX0" fmla="*/ 3702670 w 7413625"/>
              <a:gd name="connsiteY0" fmla="*/ 0 h 6858000"/>
              <a:gd name="connsiteX1" fmla="*/ 7413625 w 7413625"/>
              <a:gd name="connsiteY1" fmla="*/ 0 h 6858000"/>
              <a:gd name="connsiteX2" fmla="*/ 7413625 w 7413625"/>
              <a:gd name="connsiteY2" fmla="*/ 6858000 h 6858000"/>
              <a:gd name="connsiteX3" fmla="*/ 0 w 7413625"/>
              <a:gd name="connsiteY3" fmla="*/ 6858000 h 6858000"/>
              <a:gd name="connsiteX4" fmla="*/ 0 w 7413625"/>
              <a:gd name="connsiteY4" fmla="*/ 6852139 h 6858000"/>
              <a:gd name="connsiteX5" fmla="*/ 24103 w 7413625"/>
              <a:gd name="connsiteY5" fmla="*/ 6852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3625" h="6858000">
                <a:moveTo>
                  <a:pt x="3702670" y="0"/>
                </a:moveTo>
                <a:lnTo>
                  <a:pt x="7413625" y="0"/>
                </a:lnTo>
                <a:lnTo>
                  <a:pt x="7413625" y="6858000"/>
                </a:lnTo>
                <a:lnTo>
                  <a:pt x="0" y="6858000"/>
                </a:lnTo>
                <a:lnTo>
                  <a:pt x="0" y="6852139"/>
                </a:lnTo>
                <a:lnTo>
                  <a:pt x="24103" y="6852139"/>
                </a:lnTo>
                <a:close/>
              </a:path>
            </a:pathLst>
          </a:custGeom>
          <a:solidFill>
            <a:schemeClr val="bg2"/>
          </a:solidFill>
        </p:spPr>
      </p:pic>
      <p:grpSp>
        <p:nvGrpSpPr>
          <p:cNvPr id="13" name="Group 12">
            <a:extLst>
              <a:ext uri="{FF2B5EF4-FFF2-40B4-BE49-F238E27FC236}">
                <a16:creationId xmlns:a16="http://schemas.microsoft.com/office/drawing/2014/main" id="{37AB42C0-EDCF-6078-28D5-56617FE04E6E}"/>
              </a:ext>
            </a:extLst>
          </p:cNvPr>
          <p:cNvGrpSpPr/>
          <p:nvPr/>
        </p:nvGrpSpPr>
        <p:grpSpPr>
          <a:xfrm>
            <a:off x="9860280" y="6134026"/>
            <a:ext cx="1929384" cy="360866"/>
            <a:chOff x="9860280" y="6134026"/>
            <a:chExt cx="1929384" cy="360866"/>
          </a:xfrm>
        </p:grpSpPr>
        <p:pic>
          <p:nvPicPr>
            <p:cNvPr id="4" name="Graphic 3">
              <a:extLst>
                <a:ext uri="{FF2B5EF4-FFF2-40B4-BE49-F238E27FC236}">
                  <a16:creationId xmlns:a16="http://schemas.microsoft.com/office/drawing/2014/main" id="{D736FF38-A23B-FD51-3799-9857072C97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280" y="6134026"/>
              <a:ext cx="1929384" cy="360866"/>
            </a:xfrm>
            <a:prstGeom prst="rect">
              <a:avLst/>
            </a:prstGeom>
          </p:spPr>
        </p:pic>
        <p:sp>
          <p:nvSpPr>
            <p:cNvPr id="9" name="Rectangle 8">
              <a:extLst>
                <a:ext uri="{FF2B5EF4-FFF2-40B4-BE49-F238E27FC236}">
                  <a16:creationId xmlns:a16="http://schemas.microsoft.com/office/drawing/2014/main" id="{5AB261AF-F8E9-FD27-8F3E-A91A306CF8A9}"/>
                </a:ext>
              </a:extLst>
            </p:cNvPr>
            <p:cNvSpPr/>
            <p:nvPr/>
          </p:nvSpPr>
          <p:spPr>
            <a:xfrm>
              <a:off x="9860280" y="6134026"/>
              <a:ext cx="1929384" cy="360866"/>
            </a:xfrm>
            <a:prstGeom prst="rect">
              <a:avLst/>
            </a:prstGeom>
            <a:no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88901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3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3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3" presetClass="emph" presetSubtype="2" fill="hold" nodeType="withEffect">
                                  <p:stCondLst>
                                    <p:cond delay="0"/>
                                  </p:stCondLst>
                                  <p:childTnLst>
                                    <p:animClr clrSpc="rgb" dir="cw">
                                      <p:cBhvr override="childStyle">
                                        <p:cTn id="22" dur="300" fill="hold"/>
                                        <p:tgtEl>
                                          <p:spTgt spid="3">
                                            <p:txEl>
                                              <p:pRg st="0" end="0"/>
                                            </p:txEl>
                                          </p:spTgt>
                                        </p:tgtEl>
                                        <p:attrNameLst>
                                          <p:attrName>style.color</p:attrName>
                                        </p:attrNameLst>
                                      </p:cBhvr>
                                      <p:to>
                                        <a:srgbClr val="2F3243"/>
                                      </p:to>
                                    </p:animClr>
                                  </p:childTnLst>
                                </p:cTn>
                              </p:par>
                              <p:par>
                                <p:cTn id="23" presetID="3" presetClass="emph" presetSubtype="2" fill="hold" nodeType="withEffect">
                                  <p:stCondLst>
                                    <p:cond delay="0"/>
                                  </p:stCondLst>
                                  <p:childTnLst>
                                    <p:animClr clrSpc="rgb" dir="cw">
                                      <p:cBhvr override="childStyle">
                                        <p:cTn id="24" dur="300" fill="hold"/>
                                        <p:tgtEl>
                                          <p:spTgt spid="3">
                                            <p:txEl>
                                              <p:pRg st="1" end="1"/>
                                            </p:txEl>
                                          </p:spTgt>
                                        </p:tgtEl>
                                        <p:attrNameLst>
                                          <p:attrName>style.color</p:attrName>
                                        </p:attrNameLst>
                                      </p:cBhvr>
                                      <p:to>
                                        <a:srgbClr val="2F3243"/>
                                      </p:to>
                                    </p:animClr>
                                  </p:childTnLst>
                                </p:cTn>
                              </p:par>
                              <p:par>
                                <p:cTn id="25" presetID="3" presetClass="emph" presetSubtype="2" fill="hold" nodeType="withEffect">
                                  <p:stCondLst>
                                    <p:cond delay="0"/>
                                  </p:stCondLst>
                                  <p:childTnLst>
                                    <p:animClr clrSpc="rgb" dir="cw">
                                      <p:cBhvr override="childStyle">
                                        <p:cTn id="26" dur="300" fill="hold"/>
                                        <p:tgtEl>
                                          <p:spTgt spid="3">
                                            <p:txEl>
                                              <p:pRg st="2" end="2"/>
                                            </p:txEl>
                                          </p:spTgt>
                                        </p:tgtEl>
                                        <p:attrNameLst>
                                          <p:attrName>style.color</p:attrName>
                                        </p:attrNameLst>
                                      </p:cBhvr>
                                      <p:to>
                                        <a:srgbClr val="2F324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8D43-FF5C-6361-569D-63F2C7374D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EA41BE-A2FC-93F8-E0D4-CEF9F33E360C}"/>
              </a:ext>
            </a:extLst>
          </p:cNvPr>
          <p:cNvSpPr txBox="1"/>
          <p:nvPr/>
        </p:nvSpPr>
        <p:spPr>
          <a:xfrm>
            <a:off x="918411" y="939013"/>
            <a:ext cx="10355178" cy="2850934"/>
          </a:xfrm>
          <a:prstGeom prst="rect">
            <a:avLst/>
          </a:prstGeom>
          <a:noFill/>
        </p:spPr>
        <p:txBody>
          <a:bodyPr wrap="square" rtlCol="0" anchor="ctr">
            <a:noAutofit/>
          </a:bodyPr>
          <a:lstStyle/>
          <a:p>
            <a:pPr algn="ctr"/>
            <a:r>
              <a:rPr lang="de-DE" sz="4400" noProof="0">
                <a:solidFill>
                  <a:schemeClr val="bg1"/>
                </a:solidFill>
                <a:latin typeface="Pointsharp" pitchFamily="2" charset="-128"/>
                <a:ea typeface="Pointsharp" pitchFamily="2" charset="-128"/>
                <a:cs typeface="Pointsharp" pitchFamily="2" charset="-128"/>
              </a:rPr>
              <a:t>Bestandteile eines sicheren, digitalen Arbeitsplatzes</a:t>
            </a:r>
          </a:p>
        </p:txBody>
      </p:sp>
      <p:grpSp>
        <p:nvGrpSpPr>
          <p:cNvPr id="9" name="Group 8">
            <a:extLst>
              <a:ext uri="{FF2B5EF4-FFF2-40B4-BE49-F238E27FC236}">
                <a16:creationId xmlns:a16="http://schemas.microsoft.com/office/drawing/2014/main" id="{448B1BD0-A71E-F626-12BA-B8889C16DBFD}"/>
              </a:ext>
            </a:extLst>
          </p:cNvPr>
          <p:cNvGrpSpPr/>
          <p:nvPr/>
        </p:nvGrpSpPr>
        <p:grpSpPr>
          <a:xfrm>
            <a:off x="4191796" y="4170125"/>
            <a:ext cx="1200222" cy="1200222"/>
            <a:chOff x="6697363" y="2432479"/>
            <a:chExt cx="1964724" cy="1964724"/>
          </a:xfrm>
          <a:effectLst>
            <a:outerShdw blurRad="50800" dist="38100" dir="2700000" algn="tl" rotWithShape="0">
              <a:prstClr val="black">
                <a:alpha val="40000"/>
              </a:prstClr>
            </a:outerShdw>
          </a:effectLst>
        </p:grpSpPr>
        <p:sp>
          <p:nvSpPr>
            <p:cNvPr id="10" name="Rounded Rectangle 9">
              <a:extLst>
                <a:ext uri="{FF2B5EF4-FFF2-40B4-BE49-F238E27FC236}">
                  <a16:creationId xmlns:a16="http://schemas.microsoft.com/office/drawing/2014/main" id="{DB90D98B-A532-1E74-186B-EC027A75A451}"/>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de-DE" noProof="0"/>
            </a:p>
          </p:txBody>
        </p:sp>
        <p:pic>
          <p:nvPicPr>
            <p:cNvPr id="11" name="Graphic 10">
              <a:extLst>
                <a:ext uri="{FF2B5EF4-FFF2-40B4-BE49-F238E27FC236}">
                  <a16:creationId xmlns:a16="http://schemas.microsoft.com/office/drawing/2014/main" id="{E89DA371-EB32-B4A3-7618-220B2204A1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9853" y="2947601"/>
              <a:ext cx="934480" cy="934480"/>
            </a:xfrm>
            <a:prstGeom prst="rect">
              <a:avLst/>
            </a:prstGeom>
          </p:spPr>
        </p:pic>
      </p:grpSp>
      <p:grpSp>
        <p:nvGrpSpPr>
          <p:cNvPr id="12" name="Group 11">
            <a:extLst>
              <a:ext uri="{FF2B5EF4-FFF2-40B4-BE49-F238E27FC236}">
                <a16:creationId xmlns:a16="http://schemas.microsoft.com/office/drawing/2014/main" id="{C78C4C41-B40E-7DC5-FEDD-13BB03A41E51}"/>
              </a:ext>
            </a:extLst>
          </p:cNvPr>
          <p:cNvGrpSpPr/>
          <p:nvPr/>
        </p:nvGrpSpPr>
        <p:grpSpPr>
          <a:xfrm>
            <a:off x="6839257" y="4170125"/>
            <a:ext cx="1200222" cy="1200222"/>
            <a:chOff x="9489990" y="2432479"/>
            <a:chExt cx="1964724" cy="1964724"/>
          </a:xfrm>
          <a:effectLst>
            <a:outerShdw blurRad="50800" dist="38100" dir="2700000" algn="tl" rotWithShape="0">
              <a:prstClr val="black">
                <a:alpha val="40000"/>
              </a:prstClr>
            </a:outerShdw>
          </a:effectLst>
        </p:grpSpPr>
        <p:sp>
          <p:nvSpPr>
            <p:cNvPr id="13" name="Rounded Rectangle 12">
              <a:extLst>
                <a:ext uri="{FF2B5EF4-FFF2-40B4-BE49-F238E27FC236}">
                  <a16:creationId xmlns:a16="http://schemas.microsoft.com/office/drawing/2014/main" id="{F14C84CB-7953-24A5-6A69-E1943E786363}"/>
                </a:ext>
              </a:extLst>
            </p:cNvPr>
            <p:cNvSpPr/>
            <p:nvPr/>
          </p:nvSpPr>
          <p:spPr>
            <a:xfrm>
              <a:off x="948999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de-DE" noProof="0"/>
            </a:p>
          </p:txBody>
        </p:sp>
        <p:pic>
          <p:nvPicPr>
            <p:cNvPr id="14" name="Graphic 13">
              <a:extLst>
                <a:ext uri="{FF2B5EF4-FFF2-40B4-BE49-F238E27FC236}">
                  <a16:creationId xmlns:a16="http://schemas.microsoft.com/office/drawing/2014/main" id="{A7B407DB-AFD7-91DC-B940-4AA2FD5ED4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03910" y="2919283"/>
              <a:ext cx="934480" cy="1019433"/>
            </a:xfrm>
            <a:prstGeom prst="rect">
              <a:avLst/>
            </a:prstGeom>
          </p:spPr>
        </p:pic>
      </p:grpSp>
      <p:grpSp>
        <p:nvGrpSpPr>
          <p:cNvPr id="15" name="Group 14">
            <a:extLst>
              <a:ext uri="{FF2B5EF4-FFF2-40B4-BE49-F238E27FC236}">
                <a16:creationId xmlns:a16="http://schemas.microsoft.com/office/drawing/2014/main" id="{5FF191B8-C14B-0902-33DE-0A89953F4F72}"/>
              </a:ext>
            </a:extLst>
          </p:cNvPr>
          <p:cNvGrpSpPr/>
          <p:nvPr/>
        </p:nvGrpSpPr>
        <p:grpSpPr>
          <a:xfrm>
            <a:off x="9486718" y="4170125"/>
            <a:ext cx="1200222" cy="1200222"/>
            <a:chOff x="6697363" y="2432479"/>
            <a:chExt cx="1964724" cy="1964724"/>
          </a:xfrm>
          <a:effectLst>
            <a:outerShdw blurRad="50800" dist="38100" dir="2700000" algn="tl" rotWithShape="0">
              <a:prstClr val="black">
                <a:alpha val="40000"/>
              </a:prstClr>
            </a:outerShdw>
          </a:effectLst>
        </p:grpSpPr>
        <p:sp>
          <p:nvSpPr>
            <p:cNvPr id="16" name="Rounded Rectangle 15">
              <a:extLst>
                <a:ext uri="{FF2B5EF4-FFF2-40B4-BE49-F238E27FC236}">
                  <a16:creationId xmlns:a16="http://schemas.microsoft.com/office/drawing/2014/main" id="{D5AC38B3-F1C8-A64D-CB9E-EFFDE245FA31}"/>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de-DE" noProof="0"/>
            </a:p>
          </p:txBody>
        </p:sp>
        <p:pic>
          <p:nvPicPr>
            <p:cNvPr id="17" name="Graphic 16">
              <a:extLst>
                <a:ext uri="{FF2B5EF4-FFF2-40B4-BE49-F238E27FC236}">
                  <a16:creationId xmlns:a16="http://schemas.microsoft.com/office/drawing/2014/main" id="{324D2352-8B04-B527-5279-CBFF3C40C05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68264" y="2945626"/>
              <a:ext cx="1217661" cy="1076070"/>
            </a:xfrm>
            <a:prstGeom prst="rect">
              <a:avLst/>
            </a:prstGeom>
          </p:spPr>
        </p:pic>
      </p:grpSp>
      <p:grpSp>
        <p:nvGrpSpPr>
          <p:cNvPr id="19" name="Group 18">
            <a:extLst>
              <a:ext uri="{FF2B5EF4-FFF2-40B4-BE49-F238E27FC236}">
                <a16:creationId xmlns:a16="http://schemas.microsoft.com/office/drawing/2014/main" id="{030485BA-833D-DD41-2D8F-87A8ADCAA429}"/>
              </a:ext>
            </a:extLst>
          </p:cNvPr>
          <p:cNvGrpSpPr/>
          <p:nvPr/>
        </p:nvGrpSpPr>
        <p:grpSpPr>
          <a:xfrm>
            <a:off x="1505060" y="4130849"/>
            <a:ext cx="1239497" cy="1239497"/>
            <a:chOff x="877330" y="2432479"/>
            <a:chExt cx="1964724" cy="1964724"/>
          </a:xfrm>
          <a:effectLst>
            <a:outerShdw blurRad="50800" dist="38100" dir="2700000" algn="tl" rotWithShape="0">
              <a:prstClr val="black">
                <a:alpha val="40000"/>
              </a:prstClr>
            </a:outerShdw>
          </a:effectLst>
        </p:grpSpPr>
        <p:sp>
          <p:nvSpPr>
            <p:cNvPr id="20" name="Rounded Rectangle 19">
              <a:extLst>
                <a:ext uri="{FF2B5EF4-FFF2-40B4-BE49-F238E27FC236}">
                  <a16:creationId xmlns:a16="http://schemas.microsoft.com/office/drawing/2014/main" id="{FD1CD357-EB1A-3487-BEC4-F7AEBAD46EE9}"/>
                </a:ext>
              </a:extLst>
            </p:cNvPr>
            <p:cNvSpPr/>
            <p:nvPr/>
          </p:nvSpPr>
          <p:spPr>
            <a:xfrm>
              <a:off x="87733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de-DE" noProof="0"/>
            </a:p>
          </p:txBody>
        </p:sp>
        <p:pic>
          <p:nvPicPr>
            <p:cNvPr id="21" name="Graphic 20">
              <a:extLst>
                <a:ext uri="{FF2B5EF4-FFF2-40B4-BE49-F238E27FC236}">
                  <a16:creationId xmlns:a16="http://schemas.microsoft.com/office/drawing/2014/main" id="{EC55191E-1DB8-520F-30B8-E80074C3F7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3610" y="2876807"/>
              <a:ext cx="1161021" cy="1076068"/>
            </a:xfrm>
            <a:prstGeom prst="rect">
              <a:avLst/>
            </a:prstGeom>
          </p:spPr>
        </p:pic>
      </p:grpSp>
      <p:pic>
        <p:nvPicPr>
          <p:cNvPr id="3" name="Picture Placeholder 5">
            <a:extLst>
              <a:ext uri="{FF2B5EF4-FFF2-40B4-BE49-F238E27FC236}">
                <a16:creationId xmlns:a16="http://schemas.microsoft.com/office/drawing/2014/main" id="{0CC58AF6-5649-AC0D-12AB-7DD887C50E79}"/>
              </a:ext>
            </a:extLst>
          </p:cNvPr>
          <p:cNvPicPr>
            <a:picLocks noChangeAspect="1"/>
          </p:cNvPicPr>
          <p:nvPr/>
        </p:nvPicPr>
        <p:blipFill>
          <a:blip r:embed="rId11">
            <a:extLst>
              <a:ext uri="{28A0092B-C50C-407E-A947-70E740481C1C}">
                <a14:useLocalDpi xmlns:a14="http://schemas.microsoft.com/office/drawing/2010/main" val="0"/>
              </a:ext>
            </a:extLst>
          </a:blip>
          <a:srcRect l="19596" r="19596"/>
          <a:stretch>
            <a:fillRect/>
          </a:stretch>
        </p:blipFill>
        <p:spPr>
          <a:xfrm>
            <a:off x="-7645743" y="0"/>
            <a:ext cx="7413625" cy="6858000"/>
          </a:xfrm>
          <a:custGeom>
            <a:avLst/>
            <a:gdLst>
              <a:gd name="connsiteX0" fmla="*/ 3702670 w 7413625"/>
              <a:gd name="connsiteY0" fmla="*/ 0 h 6858000"/>
              <a:gd name="connsiteX1" fmla="*/ 7413625 w 7413625"/>
              <a:gd name="connsiteY1" fmla="*/ 0 h 6858000"/>
              <a:gd name="connsiteX2" fmla="*/ 7413625 w 7413625"/>
              <a:gd name="connsiteY2" fmla="*/ 6858000 h 6858000"/>
              <a:gd name="connsiteX3" fmla="*/ 0 w 7413625"/>
              <a:gd name="connsiteY3" fmla="*/ 6858000 h 6858000"/>
              <a:gd name="connsiteX4" fmla="*/ 0 w 7413625"/>
              <a:gd name="connsiteY4" fmla="*/ 6852139 h 6858000"/>
              <a:gd name="connsiteX5" fmla="*/ 24103 w 7413625"/>
              <a:gd name="connsiteY5" fmla="*/ 6852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3625" h="6858000">
                <a:moveTo>
                  <a:pt x="3702670" y="0"/>
                </a:moveTo>
                <a:lnTo>
                  <a:pt x="7413625" y="0"/>
                </a:lnTo>
                <a:lnTo>
                  <a:pt x="7413625" y="6858000"/>
                </a:lnTo>
                <a:lnTo>
                  <a:pt x="0" y="6858000"/>
                </a:lnTo>
                <a:lnTo>
                  <a:pt x="0" y="6852139"/>
                </a:lnTo>
                <a:lnTo>
                  <a:pt x="24103" y="6852139"/>
                </a:lnTo>
                <a:close/>
              </a:path>
            </a:pathLst>
          </a:custGeom>
          <a:solidFill>
            <a:schemeClr val="bg2"/>
          </a:solidFill>
        </p:spPr>
      </p:pic>
      <p:pic>
        <p:nvPicPr>
          <p:cNvPr id="7" name="Graphic 6">
            <a:extLst>
              <a:ext uri="{FF2B5EF4-FFF2-40B4-BE49-F238E27FC236}">
                <a16:creationId xmlns:a16="http://schemas.microsoft.com/office/drawing/2014/main" id="{011F0D80-05C0-9284-A276-80B73A2E6A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7560" y="348755"/>
            <a:ext cx="1929384" cy="360866"/>
          </a:xfrm>
          <a:prstGeom prst="rect">
            <a:avLst/>
          </a:prstGeom>
        </p:spPr>
      </p:pic>
    </p:spTree>
    <p:extLst>
      <p:ext uri="{BB962C8B-B14F-4D97-AF65-F5344CB8AC3E}">
        <p14:creationId xmlns:p14="http://schemas.microsoft.com/office/powerpoint/2010/main" val="33891108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3626-B1A8-6BEA-3CB1-32E2A3FD85F3}"/>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5B371509-759E-55C3-8CA6-24C00AD3E33C}"/>
              </a:ext>
            </a:extLst>
          </p:cNvPr>
          <p:cNvGrpSpPr/>
          <p:nvPr/>
        </p:nvGrpSpPr>
        <p:grpSpPr>
          <a:xfrm>
            <a:off x="1361987" y="1290828"/>
            <a:ext cx="2922960" cy="2922960"/>
            <a:chOff x="877330" y="2432479"/>
            <a:chExt cx="1964724" cy="1964724"/>
          </a:xfrm>
          <a:effectLst>
            <a:outerShdw blurRad="50800" dist="38100" dir="2700000" algn="tl" rotWithShape="0">
              <a:prstClr val="black">
                <a:alpha val="40000"/>
              </a:prstClr>
            </a:outerShdw>
          </a:effectLst>
        </p:grpSpPr>
        <p:sp>
          <p:nvSpPr>
            <p:cNvPr id="25" name="Rounded Rectangle 24">
              <a:extLst>
                <a:ext uri="{FF2B5EF4-FFF2-40B4-BE49-F238E27FC236}">
                  <a16:creationId xmlns:a16="http://schemas.microsoft.com/office/drawing/2014/main" id="{93471755-D534-FD7A-694B-818164FBD64C}"/>
                </a:ext>
              </a:extLst>
            </p:cNvPr>
            <p:cNvSpPr/>
            <p:nvPr/>
          </p:nvSpPr>
          <p:spPr>
            <a:xfrm>
              <a:off x="87733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2AC9CFDF-FA2D-4C82-BA50-2337EF1B10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3610" y="2876807"/>
              <a:ext cx="1161021" cy="1076068"/>
            </a:xfrm>
            <a:prstGeom prst="rect">
              <a:avLst/>
            </a:prstGeom>
          </p:spPr>
        </p:pic>
      </p:grpSp>
      <p:sp>
        <p:nvSpPr>
          <p:cNvPr id="2" name="TextBox 1">
            <a:extLst>
              <a:ext uri="{FF2B5EF4-FFF2-40B4-BE49-F238E27FC236}">
                <a16:creationId xmlns:a16="http://schemas.microsoft.com/office/drawing/2014/main" id="{E4B29885-25B0-1BF9-11E9-D4A1B7CCCA4E}"/>
              </a:ext>
            </a:extLst>
          </p:cNvPr>
          <p:cNvSpPr txBox="1"/>
          <p:nvPr/>
        </p:nvSpPr>
        <p:spPr>
          <a:xfrm>
            <a:off x="4905480" y="1290828"/>
            <a:ext cx="5677176" cy="612763"/>
          </a:xfrm>
          <a:prstGeom prst="rect">
            <a:avLst/>
          </a:prstGeom>
          <a:noFill/>
        </p:spPr>
        <p:txBody>
          <a:bodyPr wrap="none" rtlCol="0">
            <a:noAutofit/>
          </a:bodyPr>
          <a:lstStyle/>
          <a:p>
            <a:pPr>
              <a:spcBef>
                <a:spcPts val="1800"/>
              </a:spcBef>
            </a:pPr>
            <a:r>
              <a:rPr lang="de-DE" sz="4400" noProof="0" dirty="0">
                <a:solidFill>
                  <a:schemeClr val="accent4"/>
                </a:solidFill>
                <a:latin typeface="Pointsharp" pitchFamily="2" charset="-128"/>
                <a:ea typeface="Pointsharp" pitchFamily="2" charset="-128"/>
                <a:cs typeface="Pointsharp" pitchFamily="2" charset="-128"/>
              </a:rPr>
              <a:t>Identitäten</a:t>
            </a:r>
          </a:p>
        </p:txBody>
      </p:sp>
      <p:sp>
        <p:nvSpPr>
          <p:cNvPr id="3" name="TextBox 2">
            <a:extLst>
              <a:ext uri="{FF2B5EF4-FFF2-40B4-BE49-F238E27FC236}">
                <a16:creationId xmlns:a16="http://schemas.microsoft.com/office/drawing/2014/main" id="{FC41F1E6-204A-F1AB-96A1-820015DF71E5}"/>
              </a:ext>
            </a:extLst>
          </p:cNvPr>
          <p:cNvSpPr txBox="1"/>
          <p:nvPr/>
        </p:nvSpPr>
        <p:spPr>
          <a:xfrm>
            <a:off x="4905480" y="1951864"/>
            <a:ext cx="5866517" cy="2261924"/>
          </a:xfrm>
          <a:prstGeom prst="rect">
            <a:avLst/>
          </a:prstGeom>
          <a:noFill/>
        </p:spPr>
        <p:txBody>
          <a:bodyPr wrap="none" rtlCol="0" anchor="ctr">
            <a:noAutofit/>
          </a:bodyPr>
          <a:lstStyle/>
          <a:p>
            <a:pPr marL="457200" indent="-457200">
              <a:spcBef>
                <a:spcPts val="1800"/>
              </a:spcBef>
              <a:buFont typeface="Arial" panose="020B0604020202020204" pitchFamily="34" charset="0"/>
              <a:buChar char="•"/>
            </a:pPr>
            <a:r>
              <a:rPr lang="de-DE" noProof="0" dirty="0">
                <a:solidFill>
                  <a:schemeClr val="bg1"/>
                </a:solidFill>
                <a:latin typeface="Roboto Mono" pitchFamily="2" charset="0"/>
                <a:ea typeface="Roboto Mono" pitchFamily="2" charset="0"/>
                <a:cs typeface="Pointsharp" pitchFamily="2" charset="-128"/>
              </a:rPr>
              <a:t>eine Quelle für alle Identitäten</a:t>
            </a:r>
          </a:p>
          <a:p>
            <a:pPr marL="457200" indent="-457200">
              <a:spcBef>
                <a:spcPts val="1800"/>
              </a:spcBef>
              <a:buFont typeface="Arial" panose="020B0604020202020204" pitchFamily="34" charset="0"/>
              <a:buChar char="•"/>
            </a:pPr>
            <a:r>
              <a:rPr lang="de-DE" noProof="0" dirty="0">
                <a:solidFill>
                  <a:schemeClr val="bg1"/>
                </a:solidFill>
                <a:latin typeface="Roboto Mono" pitchFamily="2" charset="0"/>
                <a:ea typeface="Roboto Mono" pitchFamily="2" charset="0"/>
                <a:cs typeface="Pointsharp" pitchFamily="2" charset="-128"/>
              </a:rPr>
              <a:t>Automatisiertes Lebenszyklus-Management</a:t>
            </a:r>
          </a:p>
          <a:p>
            <a:pPr marL="457200" indent="-457200">
              <a:spcBef>
                <a:spcPts val="1800"/>
              </a:spcBef>
              <a:buFont typeface="Arial" panose="020B0604020202020204" pitchFamily="34" charset="0"/>
              <a:buChar char="•"/>
            </a:pPr>
            <a:r>
              <a:rPr lang="de-DE" noProof="0" dirty="0">
                <a:solidFill>
                  <a:schemeClr val="bg1"/>
                </a:solidFill>
                <a:latin typeface="Roboto Mono" pitchFamily="2" charset="0"/>
                <a:ea typeface="Roboto Mono" pitchFamily="2" charset="0"/>
                <a:cs typeface="Pointsharp" pitchFamily="2" charset="-128"/>
              </a:rPr>
              <a:t>Gute Rollenstruktur</a:t>
            </a:r>
          </a:p>
        </p:txBody>
      </p:sp>
      <p:grpSp>
        <p:nvGrpSpPr>
          <p:cNvPr id="4" name="Group 3">
            <a:extLst>
              <a:ext uri="{FF2B5EF4-FFF2-40B4-BE49-F238E27FC236}">
                <a16:creationId xmlns:a16="http://schemas.microsoft.com/office/drawing/2014/main" id="{D2E8E9FF-76DE-747D-8714-CD1675CB6052}"/>
              </a:ext>
            </a:extLst>
          </p:cNvPr>
          <p:cNvGrpSpPr/>
          <p:nvPr/>
        </p:nvGrpSpPr>
        <p:grpSpPr>
          <a:xfrm>
            <a:off x="4329103" y="5314089"/>
            <a:ext cx="819852" cy="819852"/>
            <a:chOff x="6697363" y="2432479"/>
            <a:chExt cx="1964724" cy="1964724"/>
          </a:xfrm>
          <a:effectLst>
            <a:outerShdw blurRad="50800" dist="38100" dir="2700000" algn="tl" rotWithShape="0">
              <a:prstClr val="black">
                <a:alpha val="40000"/>
              </a:prstClr>
            </a:outerShdw>
          </a:effectLst>
        </p:grpSpPr>
        <p:sp>
          <p:nvSpPr>
            <p:cNvPr id="5" name="Rounded Rectangle 4">
              <a:extLst>
                <a:ext uri="{FF2B5EF4-FFF2-40B4-BE49-F238E27FC236}">
                  <a16:creationId xmlns:a16="http://schemas.microsoft.com/office/drawing/2014/main" id="{D5AF02F9-4A26-7DFC-536F-0780B96B65AF}"/>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ADF308A2-97D7-6D7F-4E22-6034666653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9853" y="2947601"/>
              <a:ext cx="934480" cy="934480"/>
            </a:xfrm>
            <a:prstGeom prst="rect">
              <a:avLst/>
            </a:prstGeom>
          </p:spPr>
        </p:pic>
      </p:grpSp>
      <p:grpSp>
        <p:nvGrpSpPr>
          <p:cNvPr id="19" name="Group 18">
            <a:extLst>
              <a:ext uri="{FF2B5EF4-FFF2-40B4-BE49-F238E27FC236}">
                <a16:creationId xmlns:a16="http://schemas.microsoft.com/office/drawing/2014/main" id="{EBD747AF-29C9-8A14-07EE-46E4D1B9E08B}"/>
              </a:ext>
            </a:extLst>
          </p:cNvPr>
          <p:cNvGrpSpPr/>
          <p:nvPr/>
        </p:nvGrpSpPr>
        <p:grpSpPr>
          <a:xfrm>
            <a:off x="6886029" y="5314089"/>
            <a:ext cx="819852" cy="819852"/>
            <a:chOff x="9489990" y="2432479"/>
            <a:chExt cx="1964724" cy="1964724"/>
          </a:xfrm>
          <a:effectLst>
            <a:outerShdw blurRad="50800" dist="38100" dir="2700000" algn="tl" rotWithShape="0">
              <a:prstClr val="black">
                <a:alpha val="40000"/>
              </a:prstClr>
            </a:outerShdw>
          </a:effectLst>
        </p:grpSpPr>
        <p:sp>
          <p:nvSpPr>
            <p:cNvPr id="20" name="Rounded Rectangle 19">
              <a:extLst>
                <a:ext uri="{FF2B5EF4-FFF2-40B4-BE49-F238E27FC236}">
                  <a16:creationId xmlns:a16="http://schemas.microsoft.com/office/drawing/2014/main" id="{C4FE2CF6-E08A-DF58-1A6C-E3AEA5F0255F}"/>
                </a:ext>
              </a:extLst>
            </p:cNvPr>
            <p:cNvSpPr/>
            <p:nvPr/>
          </p:nvSpPr>
          <p:spPr>
            <a:xfrm>
              <a:off x="948999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518EBA3-56DA-514A-6D80-F284C31E68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03910" y="2919283"/>
              <a:ext cx="934480" cy="1019433"/>
            </a:xfrm>
            <a:prstGeom prst="rect">
              <a:avLst/>
            </a:prstGeom>
          </p:spPr>
        </p:pic>
      </p:grpSp>
      <p:grpSp>
        <p:nvGrpSpPr>
          <p:cNvPr id="22" name="Group 21">
            <a:extLst>
              <a:ext uri="{FF2B5EF4-FFF2-40B4-BE49-F238E27FC236}">
                <a16:creationId xmlns:a16="http://schemas.microsoft.com/office/drawing/2014/main" id="{FA5847CC-C075-6B50-CF68-1C11F87419F0}"/>
              </a:ext>
            </a:extLst>
          </p:cNvPr>
          <p:cNvGrpSpPr/>
          <p:nvPr/>
        </p:nvGrpSpPr>
        <p:grpSpPr>
          <a:xfrm>
            <a:off x="9442955" y="5314089"/>
            <a:ext cx="819852" cy="819852"/>
            <a:chOff x="6697363" y="2432479"/>
            <a:chExt cx="1964724" cy="1964724"/>
          </a:xfrm>
          <a:effectLst>
            <a:outerShdw blurRad="50800" dist="38100" dir="2700000" algn="tl" rotWithShape="0">
              <a:prstClr val="black">
                <a:alpha val="40000"/>
              </a:prstClr>
            </a:outerShdw>
          </a:effectLst>
        </p:grpSpPr>
        <p:sp>
          <p:nvSpPr>
            <p:cNvPr id="24" name="Rounded Rectangle 23">
              <a:extLst>
                <a:ext uri="{FF2B5EF4-FFF2-40B4-BE49-F238E27FC236}">
                  <a16:creationId xmlns:a16="http://schemas.microsoft.com/office/drawing/2014/main" id="{E31AB08E-59BE-A26B-D381-B0D90AE692CB}"/>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251D88DE-8335-F486-E12C-8AD65BA0FED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068264" y="2945626"/>
              <a:ext cx="1217661" cy="1076070"/>
            </a:xfrm>
            <a:prstGeom prst="rect">
              <a:avLst/>
            </a:prstGeom>
          </p:spPr>
        </p:pic>
      </p:grpSp>
      <p:pic>
        <p:nvPicPr>
          <p:cNvPr id="11" name="Graphic 10">
            <a:extLst>
              <a:ext uri="{FF2B5EF4-FFF2-40B4-BE49-F238E27FC236}">
                <a16:creationId xmlns:a16="http://schemas.microsoft.com/office/drawing/2014/main" id="{F8FEC409-6CF8-FA70-4562-D4CF7A9A96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560" y="348755"/>
            <a:ext cx="1929384" cy="360866"/>
          </a:xfrm>
          <a:prstGeom prst="rect">
            <a:avLst/>
          </a:prstGeom>
        </p:spPr>
      </p:pic>
    </p:spTree>
    <p:extLst>
      <p:ext uri="{BB962C8B-B14F-4D97-AF65-F5344CB8AC3E}">
        <p14:creationId xmlns:p14="http://schemas.microsoft.com/office/powerpoint/2010/main" val="17062142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45DD1-8F89-0C38-DCC3-72A462AE0E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FA0899-8098-F55A-4C21-02D61D888658}"/>
              </a:ext>
            </a:extLst>
          </p:cNvPr>
          <p:cNvSpPr txBox="1"/>
          <p:nvPr/>
        </p:nvSpPr>
        <p:spPr>
          <a:xfrm>
            <a:off x="4905480" y="1290828"/>
            <a:ext cx="5677176" cy="612763"/>
          </a:xfrm>
          <a:prstGeom prst="rect">
            <a:avLst/>
          </a:prstGeom>
          <a:noFill/>
        </p:spPr>
        <p:txBody>
          <a:bodyPr wrap="none" rtlCol="0">
            <a:noAutofit/>
          </a:bodyPr>
          <a:lstStyle/>
          <a:p>
            <a:pPr>
              <a:spcBef>
                <a:spcPts val="1800"/>
              </a:spcBef>
            </a:pPr>
            <a:r>
              <a:rPr lang="en-US" sz="4400" dirty="0" err="1">
                <a:solidFill>
                  <a:schemeClr val="accent4"/>
                </a:solidFill>
                <a:latin typeface="Pointsharp" pitchFamily="2" charset="-128"/>
                <a:ea typeface="Pointsharp" pitchFamily="2" charset="-128"/>
                <a:cs typeface="Pointsharp" pitchFamily="2" charset="-128"/>
              </a:rPr>
              <a:t>Zugriff</a:t>
            </a:r>
            <a:endParaRPr lang="en-US" sz="4400" dirty="0">
              <a:solidFill>
                <a:schemeClr val="accent4"/>
              </a:solidFill>
              <a:latin typeface="Pointsharp" pitchFamily="2" charset="-128"/>
              <a:ea typeface="Pointsharp" pitchFamily="2" charset="-128"/>
              <a:cs typeface="Pointsharp" pitchFamily="2" charset="-128"/>
            </a:endParaRPr>
          </a:p>
        </p:txBody>
      </p:sp>
      <p:grpSp>
        <p:nvGrpSpPr>
          <p:cNvPr id="12" name="Group 11">
            <a:extLst>
              <a:ext uri="{FF2B5EF4-FFF2-40B4-BE49-F238E27FC236}">
                <a16:creationId xmlns:a16="http://schemas.microsoft.com/office/drawing/2014/main" id="{68FDFC1D-82BD-AB74-ED73-F283E83457B6}"/>
              </a:ext>
            </a:extLst>
          </p:cNvPr>
          <p:cNvGrpSpPr/>
          <p:nvPr/>
        </p:nvGrpSpPr>
        <p:grpSpPr>
          <a:xfrm>
            <a:off x="6886029" y="5314089"/>
            <a:ext cx="819852" cy="819852"/>
            <a:chOff x="9489990" y="2432479"/>
            <a:chExt cx="1964724" cy="1964724"/>
          </a:xfrm>
          <a:effectLst>
            <a:outerShdw blurRad="50800" dist="38100" dir="2700000" algn="tl" rotWithShape="0">
              <a:prstClr val="black">
                <a:alpha val="40000"/>
              </a:prstClr>
            </a:outerShdw>
          </a:effectLst>
        </p:grpSpPr>
        <p:sp>
          <p:nvSpPr>
            <p:cNvPr id="13" name="Rounded Rectangle 12">
              <a:extLst>
                <a:ext uri="{FF2B5EF4-FFF2-40B4-BE49-F238E27FC236}">
                  <a16:creationId xmlns:a16="http://schemas.microsoft.com/office/drawing/2014/main" id="{A99D6A12-1F9B-21F4-2C22-EFBC5A48E9A8}"/>
                </a:ext>
              </a:extLst>
            </p:cNvPr>
            <p:cNvSpPr/>
            <p:nvPr/>
          </p:nvSpPr>
          <p:spPr>
            <a:xfrm>
              <a:off x="948999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B719C12A-6DD7-5F24-F82A-374B7B4520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3910" y="2919283"/>
              <a:ext cx="934480" cy="1019433"/>
            </a:xfrm>
            <a:prstGeom prst="rect">
              <a:avLst/>
            </a:prstGeom>
          </p:spPr>
        </p:pic>
      </p:grpSp>
      <p:grpSp>
        <p:nvGrpSpPr>
          <p:cNvPr id="15" name="Group 14">
            <a:extLst>
              <a:ext uri="{FF2B5EF4-FFF2-40B4-BE49-F238E27FC236}">
                <a16:creationId xmlns:a16="http://schemas.microsoft.com/office/drawing/2014/main" id="{CBBF3FCE-CBDE-86F4-0B75-5D46AE1D6CFA}"/>
              </a:ext>
            </a:extLst>
          </p:cNvPr>
          <p:cNvGrpSpPr/>
          <p:nvPr/>
        </p:nvGrpSpPr>
        <p:grpSpPr>
          <a:xfrm>
            <a:off x="9442955" y="5314089"/>
            <a:ext cx="819852" cy="819852"/>
            <a:chOff x="6697363" y="2432479"/>
            <a:chExt cx="1964724" cy="1964724"/>
          </a:xfrm>
          <a:effectLst>
            <a:outerShdw blurRad="50800" dist="38100" dir="2700000" algn="tl" rotWithShape="0">
              <a:prstClr val="black">
                <a:alpha val="40000"/>
              </a:prstClr>
            </a:outerShdw>
          </a:effectLst>
        </p:grpSpPr>
        <p:sp>
          <p:nvSpPr>
            <p:cNvPr id="16" name="Rounded Rectangle 15">
              <a:extLst>
                <a:ext uri="{FF2B5EF4-FFF2-40B4-BE49-F238E27FC236}">
                  <a16:creationId xmlns:a16="http://schemas.microsoft.com/office/drawing/2014/main" id="{76531D3A-50CE-7E4D-D0F9-0EBACB53A15C}"/>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9E715B7B-FAEC-A5C9-16C5-971EFD36073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068264" y="2945626"/>
              <a:ext cx="1217661" cy="1076070"/>
            </a:xfrm>
            <a:prstGeom prst="rect">
              <a:avLst/>
            </a:prstGeom>
          </p:spPr>
        </p:pic>
      </p:grpSp>
      <p:sp>
        <p:nvSpPr>
          <p:cNvPr id="3" name="TextBox 2">
            <a:extLst>
              <a:ext uri="{FF2B5EF4-FFF2-40B4-BE49-F238E27FC236}">
                <a16:creationId xmlns:a16="http://schemas.microsoft.com/office/drawing/2014/main" id="{483097B5-37A2-EF0D-6771-1B53DD757D17}"/>
              </a:ext>
            </a:extLst>
          </p:cNvPr>
          <p:cNvSpPr txBox="1"/>
          <p:nvPr/>
        </p:nvSpPr>
        <p:spPr>
          <a:xfrm>
            <a:off x="4905480" y="1951864"/>
            <a:ext cx="5866517" cy="2261924"/>
          </a:xfrm>
          <a:prstGeom prst="rect">
            <a:avLst/>
          </a:prstGeom>
          <a:noFill/>
        </p:spPr>
        <p:txBody>
          <a:bodyPr wrap="none" rtlCol="0" anchor="ctr">
            <a:noAutofit/>
          </a:bodyPr>
          <a:lstStyle/>
          <a:p>
            <a:pPr marL="457200" indent="-457200">
              <a:spcBef>
                <a:spcPts val="1800"/>
              </a:spcBef>
              <a:buFont typeface="Arial" panose="020B0604020202020204" pitchFamily="34" charset="0"/>
              <a:buChar char="•"/>
            </a:pPr>
            <a:r>
              <a:rPr lang="de-DE" noProof="0">
                <a:solidFill>
                  <a:schemeClr val="bg1"/>
                </a:solidFill>
                <a:latin typeface="Roboto Mono" pitchFamily="2" charset="0"/>
                <a:ea typeface="Roboto Mono" pitchFamily="2" charset="0"/>
                <a:cs typeface="Pointsharp" pitchFamily="2" charset="-128"/>
              </a:rPr>
              <a:t>Vereinheitlichte Verwaltung</a:t>
            </a:r>
          </a:p>
          <a:p>
            <a:pPr marL="457200" indent="-457200">
              <a:spcBef>
                <a:spcPts val="1800"/>
              </a:spcBef>
              <a:buFont typeface="Arial" panose="020B0604020202020204" pitchFamily="34" charset="0"/>
              <a:buChar char="•"/>
            </a:pPr>
            <a:r>
              <a:rPr lang="de-DE" noProof="0">
                <a:solidFill>
                  <a:schemeClr val="bg1"/>
                </a:solidFill>
                <a:latin typeface="Roboto Mono" pitchFamily="2" charset="0"/>
                <a:ea typeface="Roboto Mono" pitchFamily="2" charset="0"/>
                <a:cs typeface="Pointsharp" pitchFamily="2" charset="-128"/>
              </a:rPr>
              <a:t>Single </a:t>
            </a:r>
            <a:r>
              <a:rPr lang="de-DE" noProof="0" err="1">
                <a:solidFill>
                  <a:schemeClr val="bg1"/>
                </a:solidFill>
                <a:latin typeface="Roboto Mono" pitchFamily="2" charset="0"/>
                <a:ea typeface="Roboto Mono" pitchFamily="2" charset="0"/>
                <a:cs typeface="Pointsharp" pitchFamily="2" charset="-128"/>
              </a:rPr>
              <a:t>Sign</a:t>
            </a:r>
            <a:r>
              <a:rPr lang="de-DE" noProof="0">
                <a:solidFill>
                  <a:schemeClr val="bg1"/>
                </a:solidFill>
                <a:latin typeface="Roboto Mono" pitchFamily="2" charset="0"/>
                <a:ea typeface="Roboto Mono" pitchFamily="2" charset="0"/>
                <a:cs typeface="Pointsharp" pitchFamily="2" charset="-128"/>
              </a:rPr>
              <a:t>-On</a:t>
            </a:r>
          </a:p>
          <a:p>
            <a:pPr marL="457200" indent="-457200">
              <a:spcBef>
                <a:spcPts val="1800"/>
              </a:spcBef>
              <a:buFont typeface="Arial" panose="020B0604020202020204" pitchFamily="34" charset="0"/>
              <a:buChar char="•"/>
            </a:pPr>
            <a:r>
              <a:rPr lang="de-DE" noProof="0">
                <a:solidFill>
                  <a:schemeClr val="bg1"/>
                </a:solidFill>
                <a:latin typeface="Roboto Mono" pitchFamily="2" charset="0"/>
                <a:ea typeface="Roboto Mono" pitchFamily="2" charset="0"/>
                <a:cs typeface="Pointsharp" pitchFamily="2" charset="-128"/>
              </a:rPr>
              <a:t>On-Premise Modernisierung</a:t>
            </a:r>
          </a:p>
        </p:txBody>
      </p:sp>
      <p:grpSp>
        <p:nvGrpSpPr>
          <p:cNvPr id="4" name="Group 3">
            <a:extLst>
              <a:ext uri="{FF2B5EF4-FFF2-40B4-BE49-F238E27FC236}">
                <a16:creationId xmlns:a16="http://schemas.microsoft.com/office/drawing/2014/main" id="{AD1FD00C-A3E3-4BCC-458E-842FBFE29FB8}"/>
              </a:ext>
            </a:extLst>
          </p:cNvPr>
          <p:cNvGrpSpPr/>
          <p:nvPr/>
        </p:nvGrpSpPr>
        <p:grpSpPr>
          <a:xfrm>
            <a:off x="1362252" y="1290828"/>
            <a:ext cx="2922960" cy="2922960"/>
            <a:chOff x="6697363" y="2432479"/>
            <a:chExt cx="1964724" cy="1964724"/>
          </a:xfrm>
          <a:effectLst>
            <a:outerShdw blurRad="50800" dist="38100" dir="2700000" algn="tl" rotWithShape="0">
              <a:prstClr val="black">
                <a:alpha val="40000"/>
              </a:prstClr>
            </a:outerShdw>
          </a:effectLst>
        </p:grpSpPr>
        <p:sp>
          <p:nvSpPr>
            <p:cNvPr id="5" name="Rounded Rectangle 4">
              <a:extLst>
                <a:ext uri="{FF2B5EF4-FFF2-40B4-BE49-F238E27FC236}">
                  <a16:creationId xmlns:a16="http://schemas.microsoft.com/office/drawing/2014/main" id="{404106D5-97C4-B4B1-267B-7CDA9DD8E082}"/>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C6D32742-301A-B253-58C5-8BB6873AD1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09853" y="2947601"/>
              <a:ext cx="934480" cy="934480"/>
            </a:xfrm>
            <a:prstGeom prst="rect">
              <a:avLst/>
            </a:prstGeom>
          </p:spPr>
        </p:pic>
      </p:grpSp>
      <p:grpSp>
        <p:nvGrpSpPr>
          <p:cNvPr id="19" name="Group 18">
            <a:extLst>
              <a:ext uri="{FF2B5EF4-FFF2-40B4-BE49-F238E27FC236}">
                <a16:creationId xmlns:a16="http://schemas.microsoft.com/office/drawing/2014/main" id="{23BE3314-4A40-E1D3-9070-0531B0C01765}"/>
              </a:ext>
            </a:extLst>
          </p:cNvPr>
          <p:cNvGrpSpPr/>
          <p:nvPr/>
        </p:nvGrpSpPr>
        <p:grpSpPr>
          <a:xfrm>
            <a:off x="1772177" y="5314089"/>
            <a:ext cx="819852" cy="819852"/>
            <a:chOff x="877330" y="2432479"/>
            <a:chExt cx="1964724" cy="1964724"/>
          </a:xfrm>
          <a:effectLst>
            <a:outerShdw blurRad="50800" dist="38100" dir="2700000" algn="tl" rotWithShape="0">
              <a:prstClr val="black">
                <a:alpha val="40000"/>
              </a:prstClr>
            </a:outerShdw>
          </a:effectLst>
        </p:grpSpPr>
        <p:sp>
          <p:nvSpPr>
            <p:cNvPr id="20" name="Rounded Rectangle 19">
              <a:extLst>
                <a:ext uri="{FF2B5EF4-FFF2-40B4-BE49-F238E27FC236}">
                  <a16:creationId xmlns:a16="http://schemas.microsoft.com/office/drawing/2014/main" id="{2109821C-AD17-BA93-7CF8-C35CD5FB43D7}"/>
                </a:ext>
              </a:extLst>
            </p:cNvPr>
            <p:cNvSpPr/>
            <p:nvPr/>
          </p:nvSpPr>
          <p:spPr>
            <a:xfrm>
              <a:off x="87733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E738A075-78C8-0C5B-2F41-5387E0C8E4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3610" y="2876807"/>
              <a:ext cx="1161021" cy="1076068"/>
            </a:xfrm>
            <a:prstGeom prst="rect">
              <a:avLst/>
            </a:prstGeom>
          </p:spPr>
        </p:pic>
      </p:grpSp>
      <p:pic>
        <p:nvPicPr>
          <p:cNvPr id="8" name="Graphic 7">
            <a:extLst>
              <a:ext uri="{FF2B5EF4-FFF2-40B4-BE49-F238E27FC236}">
                <a16:creationId xmlns:a16="http://schemas.microsoft.com/office/drawing/2014/main" id="{DF833711-0849-E43B-8C22-6F524B0030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560" y="348755"/>
            <a:ext cx="1929384" cy="360866"/>
          </a:xfrm>
          <a:prstGeom prst="rect">
            <a:avLst/>
          </a:prstGeom>
        </p:spPr>
      </p:pic>
    </p:spTree>
    <p:extLst>
      <p:ext uri="{BB962C8B-B14F-4D97-AF65-F5344CB8AC3E}">
        <p14:creationId xmlns:p14="http://schemas.microsoft.com/office/powerpoint/2010/main" val="42783564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23208-AE10-B9D3-1BCC-D90797184D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DB55CA-AE43-A7E0-8072-3BDD49E6C7E5}"/>
              </a:ext>
            </a:extLst>
          </p:cNvPr>
          <p:cNvSpPr txBox="1"/>
          <p:nvPr/>
        </p:nvSpPr>
        <p:spPr>
          <a:xfrm>
            <a:off x="4905480" y="1290828"/>
            <a:ext cx="5677176" cy="612763"/>
          </a:xfrm>
          <a:prstGeom prst="rect">
            <a:avLst/>
          </a:prstGeom>
          <a:noFill/>
        </p:spPr>
        <p:txBody>
          <a:bodyPr wrap="none" rtlCol="0">
            <a:noAutofit/>
          </a:bodyPr>
          <a:lstStyle/>
          <a:p>
            <a:pPr>
              <a:spcBef>
                <a:spcPts val="1800"/>
              </a:spcBef>
            </a:pPr>
            <a:r>
              <a:rPr lang="de-DE" sz="4400" noProof="0" dirty="0">
                <a:solidFill>
                  <a:schemeClr val="accent4"/>
                </a:solidFill>
                <a:latin typeface="Pointsharp" pitchFamily="2" charset="-128"/>
                <a:ea typeface="Pointsharp" pitchFamily="2" charset="-128"/>
                <a:cs typeface="Pointsharp" pitchFamily="2" charset="-128"/>
              </a:rPr>
              <a:t>Authentifizierung</a:t>
            </a:r>
          </a:p>
        </p:txBody>
      </p:sp>
      <p:sp>
        <p:nvSpPr>
          <p:cNvPr id="3" name="TextBox 2">
            <a:extLst>
              <a:ext uri="{FF2B5EF4-FFF2-40B4-BE49-F238E27FC236}">
                <a16:creationId xmlns:a16="http://schemas.microsoft.com/office/drawing/2014/main" id="{F1C40939-6D3F-A228-A852-BAC33D854A86}"/>
              </a:ext>
            </a:extLst>
          </p:cNvPr>
          <p:cNvSpPr txBox="1"/>
          <p:nvPr/>
        </p:nvSpPr>
        <p:spPr>
          <a:xfrm>
            <a:off x="4905480" y="1951864"/>
            <a:ext cx="5866517" cy="2261924"/>
          </a:xfrm>
          <a:prstGeom prst="rect">
            <a:avLst/>
          </a:prstGeom>
          <a:noFill/>
        </p:spPr>
        <p:txBody>
          <a:bodyPr wrap="none" rtlCol="0" anchor="ctr">
            <a:noAutofit/>
          </a:bodyPr>
          <a:lstStyle/>
          <a:p>
            <a:pPr marL="457200" indent="-457200">
              <a:spcBef>
                <a:spcPts val="1800"/>
              </a:spcBef>
              <a:buFont typeface="Arial" panose="020B0604020202020204" pitchFamily="34" charset="0"/>
              <a:buChar char="•"/>
            </a:pPr>
            <a:r>
              <a:rPr lang="de-DE">
                <a:solidFill>
                  <a:schemeClr val="bg1"/>
                </a:solidFill>
                <a:ea typeface="Roboto Mono" pitchFamily="2" charset="0"/>
                <a:cs typeface="Pointsharp" pitchFamily="2" charset="-128"/>
              </a:rPr>
              <a:t>Einheitliche Benutzererfahrung</a:t>
            </a:r>
            <a:endParaRPr lang="de-DE" noProof="0">
              <a:solidFill>
                <a:schemeClr val="bg1"/>
              </a:solidFill>
              <a:latin typeface="Roboto Mono" pitchFamily="2" charset="0"/>
              <a:ea typeface="Roboto Mono" pitchFamily="2" charset="0"/>
              <a:cs typeface="Pointsharp" pitchFamily="2" charset="-128"/>
            </a:endParaRPr>
          </a:p>
          <a:p>
            <a:pPr marL="457200" indent="-457200">
              <a:spcBef>
                <a:spcPts val="1800"/>
              </a:spcBef>
              <a:buFont typeface="Arial" panose="020B0604020202020204" pitchFamily="34" charset="0"/>
              <a:buChar char="•"/>
            </a:pPr>
            <a:r>
              <a:rPr lang="de-DE" noProof="0">
                <a:solidFill>
                  <a:schemeClr val="bg1"/>
                </a:solidFill>
                <a:latin typeface="Roboto Mono" pitchFamily="2" charset="0"/>
                <a:ea typeface="Roboto Mono" pitchFamily="2" charset="0"/>
                <a:cs typeface="Pointsharp" pitchFamily="2" charset="-128"/>
              </a:rPr>
              <a:t>Flexible Methoden</a:t>
            </a:r>
          </a:p>
          <a:p>
            <a:pPr marL="457200" indent="-457200">
              <a:spcBef>
                <a:spcPts val="1800"/>
              </a:spcBef>
              <a:buFont typeface="Arial" panose="020B0604020202020204" pitchFamily="34" charset="0"/>
              <a:buChar char="•"/>
            </a:pPr>
            <a:r>
              <a:rPr lang="de-DE" noProof="0">
                <a:solidFill>
                  <a:schemeClr val="bg1"/>
                </a:solidFill>
                <a:latin typeface="Roboto Mono" pitchFamily="2" charset="0"/>
                <a:ea typeface="Roboto Mono" pitchFamily="2" charset="0"/>
                <a:cs typeface="Pointsharp" pitchFamily="2" charset="-128"/>
              </a:rPr>
              <a:t>Unterstützung der ganzen IT-Umgebung</a:t>
            </a:r>
          </a:p>
        </p:txBody>
      </p:sp>
      <p:grpSp>
        <p:nvGrpSpPr>
          <p:cNvPr id="9" name="Group 8">
            <a:extLst>
              <a:ext uri="{FF2B5EF4-FFF2-40B4-BE49-F238E27FC236}">
                <a16:creationId xmlns:a16="http://schemas.microsoft.com/office/drawing/2014/main" id="{BEB2C2F7-3E39-D0DE-39CC-799C34709584}"/>
              </a:ext>
            </a:extLst>
          </p:cNvPr>
          <p:cNvGrpSpPr/>
          <p:nvPr/>
        </p:nvGrpSpPr>
        <p:grpSpPr>
          <a:xfrm>
            <a:off x="1358336" y="1290828"/>
            <a:ext cx="2922959" cy="2922959"/>
            <a:chOff x="9489990" y="2432479"/>
            <a:chExt cx="1964724" cy="1964724"/>
          </a:xfrm>
          <a:effectLst>
            <a:outerShdw blurRad="50800" dist="38100" dir="2700000" algn="tl" rotWithShape="0">
              <a:prstClr val="black">
                <a:alpha val="40000"/>
              </a:prstClr>
            </a:outerShdw>
          </a:effectLst>
        </p:grpSpPr>
        <p:sp>
          <p:nvSpPr>
            <p:cNvPr id="10" name="Rounded Rectangle 9">
              <a:extLst>
                <a:ext uri="{FF2B5EF4-FFF2-40B4-BE49-F238E27FC236}">
                  <a16:creationId xmlns:a16="http://schemas.microsoft.com/office/drawing/2014/main" id="{FD5AB24D-C74A-6688-11DB-8150745A165C}"/>
                </a:ext>
              </a:extLst>
            </p:cNvPr>
            <p:cNvSpPr/>
            <p:nvPr/>
          </p:nvSpPr>
          <p:spPr>
            <a:xfrm>
              <a:off x="948999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7A32767-11A0-748E-ABE4-B7F3080B0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3910" y="2919283"/>
              <a:ext cx="934480" cy="1019433"/>
            </a:xfrm>
            <a:prstGeom prst="rect">
              <a:avLst/>
            </a:prstGeom>
          </p:spPr>
        </p:pic>
      </p:grpSp>
      <p:grpSp>
        <p:nvGrpSpPr>
          <p:cNvPr id="22" name="Group 21">
            <a:extLst>
              <a:ext uri="{FF2B5EF4-FFF2-40B4-BE49-F238E27FC236}">
                <a16:creationId xmlns:a16="http://schemas.microsoft.com/office/drawing/2014/main" id="{EDC6DC7A-04D7-81FD-93BF-45F1D5FEE462}"/>
              </a:ext>
            </a:extLst>
          </p:cNvPr>
          <p:cNvGrpSpPr/>
          <p:nvPr/>
        </p:nvGrpSpPr>
        <p:grpSpPr>
          <a:xfrm>
            <a:off x="4329103" y="5314089"/>
            <a:ext cx="819852" cy="819852"/>
            <a:chOff x="6697363" y="2432479"/>
            <a:chExt cx="1964724" cy="1964724"/>
          </a:xfrm>
          <a:effectLst>
            <a:outerShdw blurRad="50800" dist="38100" dir="2700000" algn="tl" rotWithShape="0">
              <a:prstClr val="black">
                <a:alpha val="40000"/>
              </a:prstClr>
            </a:outerShdw>
          </a:effectLst>
        </p:grpSpPr>
        <p:sp>
          <p:nvSpPr>
            <p:cNvPr id="23" name="Rounded Rectangle 22">
              <a:extLst>
                <a:ext uri="{FF2B5EF4-FFF2-40B4-BE49-F238E27FC236}">
                  <a16:creationId xmlns:a16="http://schemas.microsoft.com/office/drawing/2014/main" id="{4BEC8E92-8CA4-A120-0D97-19985AEE45F9}"/>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E85BA6F9-5195-0E2F-18B6-31965B82C2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9853" y="2947601"/>
              <a:ext cx="934480" cy="934480"/>
            </a:xfrm>
            <a:prstGeom prst="rect">
              <a:avLst/>
            </a:prstGeom>
          </p:spPr>
        </p:pic>
      </p:grpSp>
      <p:grpSp>
        <p:nvGrpSpPr>
          <p:cNvPr id="13" name="Group 12">
            <a:extLst>
              <a:ext uri="{FF2B5EF4-FFF2-40B4-BE49-F238E27FC236}">
                <a16:creationId xmlns:a16="http://schemas.microsoft.com/office/drawing/2014/main" id="{01182236-A6C8-275E-939F-C6AD781DFA4D}"/>
              </a:ext>
            </a:extLst>
          </p:cNvPr>
          <p:cNvGrpSpPr/>
          <p:nvPr/>
        </p:nvGrpSpPr>
        <p:grpSpPr>
          <a:xfrm>
            <a:off x="9442955" y="5314089"/>
            <a:ext cx="819852" cy="819852"/>
            <a:chOff x="6697363" y="2432479"/>
            <a:chExt cx="1964724" cy="1964724"/>
          </a:xfrm>
          <a:effectLst>
            <a:outerShdw blurRad="50800" dist="38100" dir="2700000" algn="tl" rotWithShape="0">
              <a:prstClr val="black">
                <a:alpha val="40000"/>
              </a:prstClr>
            </a:outerShdw>
          </a:effectLst>
        </p:grpSpPr>
        <p:sp>
          <p:nvSpPr>
            <p:cNvPr id="14" name="Rounded Rectangle 13">
              <a:extLst>
                <a:ext uri="{FF2B5EF4-FFF2-40B4-BE49-F238E27FC236}">
                  <a16:creationId xmlns:a16="http://schemas.microsoft.com/office/drawing/2014/main" id="{31DF6E40-3A8D-C03F-3CF6-F98BCA678C7E}"/>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E99A79B7-F8DC-BF23-9BD6-F0E29C62CD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68264" y="2945626"/>
              <a:ext cx="1217661" cy="1076070"/>
            </a:xfrm>
            <a:prstGeom prst="rect">
              <a:avLst/>
            </a:prstGeom>
          </p:spPr>
        </p:pic>
      </p:grpSp>
      <p:grpSp>
        <p:nvGrpSpPr>
          <p:cNvPr id="25" name="Group 24">
            <a:extLst>
              <a:ext uri="{FF2B5EF4-FFF2-40B4-BE49-F238E27FC236}">
                <a16:creationId xmlns:a16="http://schemas.microsoft.com/office/drawing/2014/main" id="{0F04AA18-071A-6F67-983C-649C2FA014F3}"/>
              </a:ext>
            </a:extLst>
          </p:cNvPr>
          <p:cNvGrpSpPr/>
          <p:nvPr/>
        </p:nvGrpSpPr>
        <p:grpSpPr>
          <a:xfrm>
            <a:off x="1772177" y="5314089"/>
            <a:ext cx="819852" cy="819852"/>
            <a:chOff x="877330" y="2432479"/>
            <a:chExt cx="1964724" cy="1964724"/>
          </a:xfrm>
          <a:effectLst>
            <a:outerShdw blurRad="50800" dist="38100" dir="2700000" algn="tl" rotWithShape="0">
              <a:prstClr val="black">
                <a:alpha val="40000"/>
              </a:prstClr>
            </a:outerShdw>
          </a:effectLst>
        </p:grpSpPr>
        <p:sp>
          <p:nvSpPr>
            <p:cNvPr id="26" name="Rounded Rectangle 25">
              <a:extLst>
                <a:ext uri="{FF2B5EF4-FFF2-40B4-BE49-F238E27FC236}">
                  <a16:creationId xmlns:a16="http://schemas.microsoft.com/office/drawing/2014/main" id="{D73F0861-8095-E21D-9433-A4D03DC6B41C}"/>
                </a:ext>
              </a:extLst>
            </p:cNvPr>
            <p:cNvSpPr/>
            <p:nvPr/>
          </p:nvSpPr>
          <p:spPr>
            <a:xfrm>
              <a:off x="87733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3CE3506D-9F8C-1D99-EFBC-C97D58B571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3610" y="2876807"/>
              <a:ext cx="1161021" cy="1076068"/>
            </a:xfrm>
            <a:prstGeom prst="rect">
              <a:avLst/>
            </a:prstGeom>
          </p:spPr>
        </p:pic>
      </p:grpSp>
      <p:pic>
        <p:nvPicPr>
          <p:cNvPr id="6" name="Graphic 5">
            <a:extLst>
              <a:ext uri="{FF2B5EF4-FFF2-40B4-BE49-F238E27FC236}">
                <a16:creationId xmlns:a16="http://schemas.microsoft.com/office/drawing/2014/main" id="{697B1BCA-199D-18BF-6AC7-C0D31C61DA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560" y="348755"/>
            <a:ext cx="1929384" cy="360866"/>
          </a:xfrm>
          <a:prstGeom prst="rect">
            <a:avLst/>
          </a:prstGeom>
        </p:spPr>
      </p:pic>
    </p:spTree>
    <p:extLst>
      <p:ext uri="{BB962C8B-B14F-4D97-AF65-F5344CB8AC3E}">
        <p14:creationId xmlns:p14="http://schemas.microsoft.com/office/powerpoint/2010/main" val="16193804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3">
            <a:extLst>
              <a:ext uri="{FF2B5EF4-FFF2-40B4-BE49-F238E27FC236}">
                <a16:creationId xmlns:a16="http://schemas.microsoft.com/office/drawing/2014/main" id="{DC122F82-45BC-8465-4E6B-A046237B87C8}"/>
              </a:ext>
            </a:extLst>
          </p:cNvPr>
          <p:cNvPicPr>
            <a:picLocks noChangeAspect="1"/>
          </p:cNvPicPr>
          <p:nvPr/>
        </p:nvPicPr>
        <p:blipFill>
          <a:blip r:embed="rId3">
            <a:extLst>
              <a:ext uri="{28A0092B-C50C-407E-A947-70E740481C1C}">
                <a14:useLocalDpi xmlns:a14="http://schemas.microsoft.com/office/drawing/2010/main" val="0"/>
              </a:ext>
            </a:extLst>
          </a:blip>
          <a:srcRect l="18714" r="18714"/>
          <a:stretch>
            <a:fillRect/>
          </a:stretch>
        </p:blipFill>
        <p:spPr>
          <a:xfrm>
            <a:off x="1245751" y="7143580"/>
            <a:ext cx="2328522" cy="2314694"/>
          </a:xfrm>
          <a:prstGeom prst="ellipse">
            <a:avLst/>
          </a:prstGeom>
        </p:spPr>
      </p:pic>
      <p:pic>
        <p:nvPicPr>
          <p:cNvPr id="2" name="Picture Placeholder 5">
            <a:extLst>
              <a:ext uri="{FF2B5EF4-FFF2-40B4-BE49-F238E27FC236}">
                <a16:creationId xmlns:a16="http://schemas.microsoft.com/office/drawing/2014/main" id="{721B74E9-C1DE-E55C-8938-D1893B9925E3}"/>
              </a:ext>
            </a:extLst>
          </p:cNvPr>
          <p:cNvPicPr>
            <a:picLocks noChangeAspect="1"/>
          </p:cNvPicPr>
          <p:nvPr/>
        </p:nvPicPr>
        <p:blipFill>
          <a:blip r:embed="rId4"/>
          <a:srcRect l="13966" r="13966"/>
          <a:stretch>
            <a:fillRect/>
          </a:stretch>
        </p:blipFill>
        <p:spPr>
          <a:xfrm>
            <a:off x="4778375" y="0"/>
            <a:ext cx="7413625" cy="6858000"/>
          </a:xfrm>
          <a:custGeom>
            <a:avLst/>
            <a:gdLst>
              <a:gd name="connsiteX0" fmla="*/ 3702670 w 7413625"/>
              <a:gd name="connsiteY0" fmla="*/ 0 h 6858000"/>
              <a:gd name="connsiteX1" fmla="*/ 7413625 w 7413625"/>
              <a:gd name="connsiteY1" fmla="*/ 0 h 6858000"/>
              <a:gd name="connsiteX2" fmla="*/ 7413625 w 7413625"/>
              <a:gd name="connsiteY2" fmla="*/ 6858000 h 6858000"/>
              <a:gd name="connsiteX3" fmla="*/ 0 w 7413625"/>
              <a:gd name="connsiteY3" fmla="*/ 6858000 h 6858000"/>
              <a:gd name="connsiteX4" fmla="*/ 0 w 7413625"/>
              <a:gd name="connsiteY4" fmla="*/ 6852139 h 6858000"/>
              <a:gd name="connsiteX5" fmla="*/ 24103 w 7413625"/>
              <a:gd name="connsiteY5" fmla="*/ 6852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3625" h="6858000">
                <a:moveTo>
                  <a:pt x="3702670" y="0"/>
                </a:moveTo>
                <a:lnTo>
                  <a:pt x="7413625" y="0"/>
                </a:lnTo>
                <a:lnTo>
                  <a:pt x="7413625" y="6858000"/>
                </a:lnTo>
                <a:lnTo>
                  <a:pt x="0" y="6858000"/>
                </a:lnTo>
                <a:lnTo>
                  <a:pt x="0" y="6852139"/>
                </a:lnTo>
                <a:lnTo>
                  <a:pt x="24103" y="6852139"/>
                </a:lnTo>
                <a:close/>
              </a:path>
            </a:pathLst>
          </a:custGeom>
        </p:spPr>
      </p:pic>
      <p:sp>
        <p:nvSpPr>
          <p:cNvPr id="5" name="TextBox 4">
            <a:extLst>
              <a:ext uri="{FF2B5EF4-FFF2-40B4-BE49-F238E27FC236}">
                <a16:creationId xmlns:a16="http://schemas.microsoft.com/office/drawing/2014/main" id="{D3BDEDB3-A9BE-6483-36E3-7BABF23142A7}"/>
              </a:ext>
            </a:extLst>
          </p:cNvPr>
          <p:cNvSpPr txBox="1"/>
          <p:nvPr/>
        </p:nvSpPr>
        <p:spPr>
          <a:xfrm>
            <a:off x="504501" y="2316471"/>
            <a:ext cx="7413624" cy="3526972"/>
          </a:xfrm>
          <a:prstGeom prst="rect">
            <a:avLst/>
          </a:prstGeom>
          <a:noFill/>
        </p:spPr>
        <p:txBody>
          <a:bodyPr wrap="square" rtlCol="0">
            <a:noAutofit/>
          </a:bodyPr>
          <a:lstStyle/>
          <a:p>
            <a:pPr>
              <a:spcBef>
                <a:spcPts val="1800"/>
              </a:spcBef>
            </a:pPr>
            <a:r>
              <a:rPr lang="de-DE" sz="4400" spc="40" dirty="0">
                <a:solidFill>
                  <a:schemeClr val="bg1"/>
                </a:solidFill>
                <a:latin typeface="Pointsharp" pitchFamily="2" charset="-128"/>
                <a:ea typeface="Pointsharp" pitchFamily="2" charset="-128"/>
                <a:cs typeface="Pointsharp" pitchFamily="2" charset="-128"/>
              </a:rPr>
              <a:t>Wir sind ein europäisches Cybersicherheits-unternehmen</a:t>
            </a:r>
            <a:endParaRPr lang="en-US" sz="4400" spc="40" dirty="0">
              <a:solidFill>
                <a:schemeClr val="bg1"/>
              </a:solidFill>
              <a:latin typeface="Pointsharp" pitchFamily="2" charset="-128"/>
              <a:ea typeface="Pointsharp" pitchFamily="2" charset="-128"/>
              <a:cs typeface="Pointsharp" pitchFamily="2" charset="-128"/>
            </a:endParaRPr>
          </a:p>
        </p:txBody>
      </p:sp>
      <p:pic>
        <p:nvPicPr>
          <p:cNvPr id="11" name="Graphic 10">
            <a:extLst>
              <a:ext uri="{FF2B5EF4-FFF2-40B4-BE49-F238E27FC236}">
                <a16:creationId xmlns:a16="http://schemas.microsoft.com/office/drawing/2014/main" id="{8FB02584-3C60-D337-BC61-56E8D99C0F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327" y="628594"/>
            <a:ext cx="3956524" cy="743826"/>
          </a:xfrm>
          <a:prstGeom prst="rect">
            <a:avLst/>
          </a:prstGeom>
        </p:spPr>
      </p:pic>
      <p:pic>
        <p:nvPicPr>
          <p:cNvPr id="3" name="Picture Placeholder 17">
            <a:extLst>
              <a:ext uri="{FF2B5EF4-FFF2-40B4-BE49-F238E27FC236}">
                <a16:creationId xmlns:a16="http://schemas.microsoft.com/office/drawing/2014/main" id="{007B0440-8D54-3407-A694-99258769392E}"/>
              </a:ext>
            </a:extLst>
          </p:cNvPr>
          <p:cNvPicPr>
            <a:picLocks noChangeAspect="1"/>
          </p:cNvPicPr>
          <p:nvPr/>
        </p:nvPicPr>
        <p:blipFill>
          <a:blip r:embed="rId7">
            <a:extLst>
              <a:ext uri="{28A0092B-C50C-407E-A947-70E740481C1C}">
                <a14:useLocalDpi xmlns:a14="http://schemas.microsoft.com/office/drawing/2010/main" val="0"/>
              </a:ext>
            </a:extLst>
          </a:blip>
          <a:srcRect l="16653" r="16653"/>
          <a:stretch/>
        </p:blipFill>
        <p:spPr>
          <a:xfrm>
            <a:off x="8617728" y="11772968"/>
            <a:ext cx="2328522" cy="2314694"/>
          </a:xfrm>
          <a:prstGeom prst="ellipse">
            <a:avLst/>
          </a:prstGeom>
        </p:spPr>
      </p:pic>
      <p:pic>
        <p:nvPicPr>
          <p:cNvPr id="4" name="Picture Placeholder 15">
            <a:extLst>
              <a:ext uri="{FF2B5EF4-FFF2-40B4-BE49-F238E27FC236}">
                <a16:creationId xmlns:a16="http://schemas.microsoft.com/office/drawing/2014/main" id="{BC9DA268-1B1B-0299-0813-9DD518D5919D}"/>
              </a:ext>
            </a:extLst>
          </p:cNvPr>
          <p:cNvPicPr>
            <a:picLocks noChangeAspect="1"/>
          </p:cNvPicPr>
          <p:nvPr/>
        </p:nvPicPr>
        <p:blipFill>
          <a:blip r:embed="rId8">
            <a:extLst>
              <a:ext uri="{28A0092B-C50C-407E-A947-70E740481C1C}">
                <a14:useLocalDpi xmlns:a14="http://schemas.microsoft.com/office/drawing/2010/main" val="0"/>
              </a:ext>
            </a:extLst>
          </a:blip>
          <a:srcRect l="16468" r="16468"/>
          <a:stretch/>
        </p:blipFill>
        <p:spPr>
          <a:xfrm>
            <a:off x="4936145" y="9458274"/>
            <a:ext cx="2328522" cy="2314694"/>
          </a:xfrm>
          <a:prstGeom prst="ellipse">
            <a:avLst/>
          </a:prstGeom>
        </p:spPr>
      </p:pic>
      <p:pic>
        <p:nvPicPr>
          <p:cNvPr id="6" name="Graphic 5">
            <a:extLst>
              <a:ext uri="{FF2B5EF4-FFF2-40B4-BE49-F238E27FC236}">
                <a16:creationId xmlns:a16="http://schemas.microsoft.com/office/drawing/2014/main" id="{54FD71BE-7A8C-7A1F-97C5-FFA7335AA2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2336" y="6963147"/>
            <a:ext cx="1929384" cy="360866"/>
          </a:xfrm>
          <a:prstGeom prst="rect">
            <a:avLst/>
          </a:prstGeom>
        </p:spPr>
      </p:pic>
    </p:spTree>
    <p:extLst>
      <p:ext uri="{BB962C8B-B14F-4D97-AF65-F5344CB8AC3E}">
        <p14:creationId xmlns:p14="http://schemas.microsoft.com/office/powerpoint/2010/main" val="14284037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6456-E434-052F-A27A-F851998D24E8}"/>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79CAB01A-76B6-5548-933D-EDB4BA6CCC48}"/>
              </a:ext>
            </a:extLst>
          </p:cNvPr>
          <p:cNvGrpSpPr/>
          <p:nvPr/>
        </p:nvGrpSpPr>
        <p:grpSpPr>
          <a:xfrm>
            <a:off x="1360870" y="1295896"/>
            <a:ext cx="2917892" cy="2917892"/>
            <a:chOff x="6697363" y="2432479"/>
            <a:chExt cx="1964724" cy="1964724"/>
          </a:xfrm>
          <a:effectLst>
            <a:outerShdw blurRad="50800" dist="38100" dir="2700000" algn="tl" rotWithShape="0">
              <a:prstClr val="black">
                <a:alpha val="40000"/>
              </a:prstClr>
            </a:outerShdw>
          </a:effectLst>
        </p:grpSpPr>
        <p:sp>
          <p:nvSpPr>
            <p:cNvPr id="10" name="Rounded Rectangle 9">
              <a:extLst>
                <a:ext uri="{FF2B5EF4-FFF2-40B4-BE49-F238E27FC236}">
                  <a16:creationId xmlns:a16="http://schemas.microsoft.com/office/drawing/2014/main" id="{3E668BC0-0E03-CA66-8982-FBA9422D21FE}"/>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D8048895-5DDE-6D99-8AE7-3A46D8DC50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068264" y="2945626"/>
              <a:ext cx="1217661" cy="1076070"/>
            </a:xfrm>
            <a:prstGeom prst="rect">
              <a:avLst/>
            </a:prstGeom>
          </p:spPr>
        </p:pic>
      </p:grpSp>
      <p:sp>
        <p:nvSpPr>
          <p:cNvPr id="2" name="TextBox 1">
            <a:extLst>
              <a:ext uri="{FF2B5EF4-FFF2-40B4-BE49-F238E27FC236}">
                <a16:creationId xmlns:a16="http://schemas.microsoft.com/office/drawing/2014/main" id="{BD1379A7-E5BA-80BC-6EAD-F81ED2701DFE}"/>
              </a:ext>
            </a:extLst>
          </p:cNvPr>
          <p:cNvSpPr txBox="1"/>
          <p:nvPr/>
        </p:nvSpPr>
        <p:spPr>
          <a:xfrm>
            <a:off x="4905480" y="1295808"/>
            <a:ext cx="7141411" cy="632684"/>
          </a:xfrm>
          <a:prstGeom prst="rect">
            <a:avLst/>
          </a:prstGeom>
          <a:noFill/>
        </p:spPr>
        <p:txBody>
          <a:bodyPr wrap="none" rtlCol="0">
            <a:noAutofit/>
          </a:bodyPr>
          <a:lstStyle/>
          <a:p>
            <a:pPr>
              <a:spcBef>
                <a:spcPts val="1800"/>
              </a:spcBef>
            </a:pPr>
            <a:r>
              <a:rPr lang="en-US" sz="4400" err="1">
                <a:solidFill>
                  <a:schemeClr val="accent4"/>
                </a:solidFill>
                <a:latin typeface="Pointsharp" pitchFamily="2" charset="-128"/>
                <a:ea typeface="Pointsharp" pitchFamily="2" charset="-128"/>
                <a:cs typeface="Pointsharp" pitchFamily="2" charset="-128"/>
              </a:rPr>
              <a:t>Gesetzliche</a:t>
            </a:r>
            <a:r>
              <a:rPr lang="en-US" sz="4400">
                <a:solidFill>
                  <a:schemeClr val="accent4"/>
                </a:solidFill>
                <a:latin typeface="Pointsharp" pitchFamily="2" charset="-128"/>
                <a:ea typeface="Pointsharp" pitchFamily="2" charset="-128"/>
                <a:cs typeface="Pointsharp" pitchFamily="2" charset="-128"/>
              </a:rPr>
              <a:t> </a:t>
            </a:r>
            <a:r>
              <a:rPr lang="en-US" sz="4400" err="1">
                <a:solidFill>
                  <a:schemeClr val="accent4"/>
                </a:solidFill>
                <a:latin typeface="Pointsharp" pitchFamily="2" charset="-128"/>
                <a:ea typeface="Pointsharp" pitchFamily="2" charset="-128"/>
                <a:cs typeface="Pointsharp" pitchFamily="2" charset="-128"/>
              </a:rPr>
              <a:t>Vorgaben</a:t>
            </a:r>
            <a:endParaRPr lang="en-US" sz="4400">
              <a:solidFill>
                <a:schemeClr val="accent4"/>
              </a:solidFill>
              <a:latin typeface="Pointsharp" pitchFamily="2" charset="-128"/>
              <a:ea typeface="Pointsharp" pitchFamily="2" charset="-128"/>
              <a:cs typeface="Pointsharp" pitchFamily="2" charset="-128"/>
            </a:endParaRPr>
          </a:p>
        </p:txBody>
      </p:sp>
      <p:sp>
        <p:nvSpPr>
          <p:cNvPr id="3" name="TextBox 2">
            <a:extLst>
              <a:ext uri="{FF2B5EF4-FFF2-40B4-BE49-F238E27FC236}">
                <a16:creationId xmlns:a16="http://schemas.microsoft.com/office/drawing/2014/main" id="{E4635566-414F-5F51-B4E4-04F18165C2EC}"/>
              </a:ext>
            </a:extLst>
          </p:cNvPr>
          <p:cNvSpPr txBox="1"/>
          <p:nvPr/>
        </p:nvSpPr>
        <p:spPr>
          <a:xfrm>
            <a:off x="4905480" y="1951864"/>
            <a:ext cx="5866517" cy="2261924"/>
          </a:xfrm>
          <a:prstGeom prst="rect">
            <a:avLst/>
          </a:prstGeom>
          <a:noFill/>
        </p:spPr>
        <p:txBody>
          <a:bodyPr wrap="none" rtlCol="0" anchor="ctr">
            <a:noAutofit/>
          </a:bodyPr>
          <a:lstStyle/>
          <a:p>
            <a:pPr marL="457200" indent="-457200">
              <a:spcBef>
                <a:spcPts val="1800"/>
              </a:spcBef>
              <a:buFont typeface="Arial" panose="020B0604020202020204" pitchFamily="34" charset="0"/>
              <a:buChar char="•"/>
            </a:pPr>
            <a:r>
              <a:rPr lang="de-DE">
                <a:solidFill>
                  <a:schemeClr val="bg1"/>
                </a:solidFill>
                <a:latin typeface="Roboto Mono" pitchFamily="2" charset="0"/>
                <a:ea typeface="Roboto Mono" pitchFamily="2" charset="0"/>
                <a:cs typeface="Pointsharp" pitchFamily="2" charset="-128"/>
              </a:rPr>
              <a:t>DSGVO</a:t>
            </a:r>
          </a:p>
          <a:p>
            <a:pPr marL="457200" indent="-457200">
              <a:spcBef>
                <a:spcPts val="1800"/>
              </a:spcBef>
              <a:buFont typeface="Arial" panose="020B0604020202020204" pitchFamily="34" charset="0"/>
              <a:buChar char="•"/>
            </a:pPr>
            <a:r>
              <a:rPr lang="de-DE">
                <a:solidFill>
                  <a:schemeClr val="bg1"/>
                </a:solidFill>
                <a:latin typeface="Roboto Mono" pitchFamily="2" charset="0"/>
                <a:ea typeface="Roboto Mono" pitchFamily="2" charset="0"/>
                <a:cs typeface="Pointsharp" pitchFamily="2" charset="-128"/>
              </a:rPr>
              <a:t>DORA</a:t>
            </a:r>
          </a:p>
          <a:p>
            <a:pPr marL="457200" indent="-457200">
              <a:spcBef>
                <a:spcPts val="1800"/>
              </a:spcBef>
              <a:buFont typeface="Arial" panose="020B0604020202020204" pitchFamily="34" charset="0"/>
              <a:buChar char="•"/>
            </a:pPr>
            <a:r>
              <a:rPr lang="de-DE">
                <a:solidFill>
                  <a:schemeClr val="bg1"/>
                </a:solidFill>
                <a:ea typeface="Roboto Mono" pitchFamily="2" charset="0"/>
                <a:cs typeface="Pointsharp" pitchFamily="2" charset="-128"/>
              </a:rPr>
              <a:t>NIS2</a:t>
            </a:r>
            <a:endParaRPr lang="en-US">
              <a:solidFill>
                <a:schemeClr val="bg1"/>
              </a:solidFill>
              <a:latin typeface="Roboto Mono" pitchFamily="2" charset="0"/>
              <a:ea typeface="Roboto Mono" pitchFamily="2" charset="0"/>
              <a:cs typeface="Pointsharp" pitchFamily="2" charset="-128"/>
            </a:endParaRPr>
          </a:p>
        </p:txBody>
      </p:sp>
      <p:grpSp>
        <p:nvGrpSpPr>
          <p:cNvPr id="4" name="Group 3">
            <a:extLst>
              <a:ext uri="{FF2B5EF4-FFF2-40B4-BE49-F238E27FC236}">
                <a16:creationId xmlns:a16="http://schemas.microsoft.com/office/drawing/2014/main" id="{D0E7098F-0E61-C1D0-AD97-E2628A3A1E8E}"/>
              </a:ext>
            </a:extLst>
          </p:cNvPr>
          <p:cNvGrpSpPr/>
          <p:nvPr/>
        </p:nvGrpSpPr>
        <p:grpSpPr>
          <a:xfrm>
            <a:off x="4329103" y="5314089"/>
            <a:ext cx="819852" cy="819852"/>
            <a:chOff x="6697363" y="2432479"/>
            <a:chExt cx="1964724" cy="1964724"/>
          </a:xfrm>
          <a:effectLst>
            <a:outerShdw blurRad="50800" dist="38100" dir="2700000" algn="tl" rotWithShape="0">
              <a:prstClr val="black">
                <a:alpha val="40000"/>
              </a:prstClr>
            </a:outerShdw>
          </a:effectLst>
        </p:grpSpPr>
        <p:sp>
          <p:nvSpPr>
            <p:cNvPr id="5" name="Rounded Rectangle 4">
              <a:extLst>
                <a:ext uri="{FF2B5EF4-FFF2-40B4-BE49-F238E27FC236}">
                  <a16:creationId xmlns:a16="http://schemas.microsoft.com/office/drawing/2014/main" id="{1C79F4A3-F2FF-AAAE-66E8-C9053A43FF1F}"/>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3746C790-F541-29D9-AA96-55509DE6F8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9853" y="2947601"/>
              <a:ext cx="934480" cy="934480"/>
            </a:xfrm>
            <a:prstGeom prst="rect">
              <a:avLst/>
            </a:prstGeom>
          </p:spPr>
        </p:pic>
      </p:grpSp>
      <p:grpSp>
        <p:nvGrpSpPr>
          <p:cNvPr id="16" name="Group 15">
            <a:extLst>
              <a:ext uri="{FF2B5EF4-FFF2-40B4-BE49-F238E27FC236}">
                <a16:creationId xmlns:a16="http://schemas.microsoft.com/office/drawing/2014/main" id="{623F51D8-456A-1F06-A3F5-F8E0DDF4DE8C}"/>
              </a:ext>
            </a:extLst>
          </p:cNvPr>
          <p:cNvGrpSpPr/>
          <p:nvPr/>
        </p:nvGrpSpPr>
        <p:grpSpPr>
          <a:xfrm>
            <a:off x="6886029" y="5314089"/>
            <a:ext cx="819852" cy="819852"/>
            <a:chOff x="9489990" y="2432479"/>
            <a:chExt cx="1964724" cy="1964724"/>
          </a:xfrm>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2D2B2117-35BC-B0F5-E2D7-D27FB194D9DC}"/>
                </a:ext>
              </a:extLst>
            </p:cNvPr>
            <p:cNvSpPr/>
            <p:nvPr/>
          </p:nvSpPr>
          <p:spPr>
            <a:xfrm>
              <a:off x="948999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1BF8652B-FBED-851C-8A7F-A3680F7093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03910" y="2919283"/>
              <a:ext cx="934480" cy="1019433"/>
            </a:xfrm>
            <a:prstGeom prst="rect">
              <a:avLst/>
            </a:prstGeom>
          </p:spPr>
        </p:pic>
      </p:grpSp>
      <p:grpSp>
        <p:nvGrpSpPr>
          <p:cNvPr id="28" name="Group 27">
            <a:extLst>
              <a:ext uri="{FF2B5EF4-FFF2-40B4-BE49-F238E27FC236}">
                <a16:creationId xmlns:a16="http://schemas.microsoft.com/office/drawing/2014/main" id="{355F4475-F467-99E5-6B3B-1DA4DBD6BA0C}"/>
              </a:ext>
            </a:extLst>
          </p:cNvPr>
          <p:cNvGrpSpPr/>
          <p:nvPr/>
        </p:nvGrpSpPr>
        <p:grpSpPr>
          <a:xfrm>
            <a:off x="1772177" y="5314089"/>
            <a:ext cx="819852" cy="819852"/>
            <a:chOff x="877330" y="2432479"/>
            <a:chExt cx="1964724" cy="1964724"/>
          </a:xfrm>
          <a:effectLst>
            <a:outerShdw blurRad="50800" dist="38100" dir="2700000" algn="tl" rotWithShape="0">
              <a:prstClr val="black">
                <a:alpha val="40000"/>
              </a:prstClr>
            </a:outerShdw>
          </a:effectLst>
        </p:grpSpPr>
        <p:sp>
          <p:nvSpPr>
            <p:cNvPr id="29" name="Rounded Rectangle 28">
              <a:extLst>
                <a:ext uri="{FF2B5EF4-FFF2-40B4-BE49-F238E27FC236}">
                  <a16:creationId xmlns:a16="http://schemas.microsoft.com/office/drawing/2014/main" id="{0FC9C5CD-9538-F5E7-0336-C710F61D575F}"/>
                </a:ext>
              </a:extLst>
            </p:cNvPr>
            <p:cNvSpPr/>
            <p:nvPr/>
          </p:nvSpPr>
          <p:spPr>
            <a:xfrm>
              <a:off x="87733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2A0D59C5-919A-5ECA-B36F-343D750531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3610" y="2876807"/>
              <a:ext cx="1161021" cy="1076068"/>
            </a:xfrm>
            <a:prstGeom prst="rect">
              <a:avLst/>
            </a:prstGeom>
          </p:spPr>
        </p:pic>
      </p:grpSp>
      <p:pic>
        <p:nvPicPr>
          <p:cNvPr id="8" name="Graphic 7">
            <a:extLst>
              <a:ext uri="{FF2B5EF4-FFF2-40B4-BE49-F238E27FC236}">
                <a16:creationId xmlns:a16="http://schemas.microsoft.com/office/drawing/2014/main" id="{157AE8C4-01AC-EB0C-3A1A-D51ED1DC11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560" y="348755"/>
            <a:ext cx="1929384" cy="360866"/>
          </a:xfrm>
          <a:prstGeom prst="rect">
            <a:avLst/>
          </a:prstGeom>
        </p:spPr>
      </p:pic>
    </p:spTree>
    <p:extLst>
      <p:ext uri="{BB962C8B-B14F-4D97-AF65-F5344CB8AC3E}">
        <p14:creationId xmlns:p14="http://schemas.microsoft.com/office/powerpoint/2010/main" val="36076248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2D36F-D52B-5BC1-ABA5-D2E5E279A51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B167D2F3-E25C-FE30-836C-52E58265FD76}"/>
              </a:ext>
            </a:extLst>
          </p:cNvPr>
          <p:cNvGrpSpPr/>
          <p:nvPr/>
        </p:nvGrpSpPr>
        <p:grpSpPr>
          <a:xfrm>
            <a:off x="1360870" y="1295896"/>
            <a:ext cx="2917892" cy="2917892"/>
            <a:chOff x="6697363" y="2432479"/>
            <a:chExt cx="1964724" cy="1964724"/>
          </a:xfrm>
          <a:effectLst>
            <a:outerShdw blurRad="50800" dist="38100" dir="2700000" algn="tl" rotWithShape="0">
              <a:prstClr val="black">
                <a:alpha val="40000"/>
              </a:prstClr>
            </a:outerShdw>
          </a:effectLst>
        </p:grpSpPr>
        <p:sp>
          <p:nvSpPr>
            <p:cNvPr id="10" name="Rounded Rectangle 9">
              <a:extLst>
                <a:ext uri="{FF2B5EF4-FFF2-40B4-BE49-F238E27FC236}">
                  <a16:creationId xmlns:a16="http://schemas.microsoft.com/office/drawing/2014/main" id="{E860CA4C-BA6D-4821-9FEF-41FDECC705B9}"/>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6C758F-5648-2408-926C-BB96A52482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068264" y="2945626"/>
              <a:ext cx="1217661" cy="1076070"/>
            </a:xfrm>
            <a:prstGeom prst="rect">
              <a:avLst/>
            </a:prstGeom>
          </p:spPr>
        </p:pic>
      </p:grpSp>
      <p:sp>
        <p:nvSpPr>
          <p:cNvPr id="2" name="TextBox 1">
            <a:extLst>
              <a:ext uri="{FF2B5EF4-FFF2-40B4-BE49-F238E27FC236}">
                <a16:creationId xmlns:a16="http://schemas.microsoft.com/office/drawing/2014/main" id="{280240FB-B58B-D869-409D-76F98EA2DCE4}"/>
              </a:ext>
            </a:extLst>
          </p:cNvPr>
          <p:cNvSpPr txBox="1"/>
          <p:nvPr/>
        </p:nvSpPr>
        <p:spPr>
          <a:xfrm>
            <a:off x="4905480" y="1290828"/>
            <a:ext cx="5677176" cy="612763"/>
          </a:xfrm>
          <a:prstGeom prst="rect">
            <a:avLst/>
          </a:prstGeom>
          <a:noFill/>
        </p:spPr>
        <p:txBody>
          <a:bodyPr wrap="none" rtlCol="0">
            <a:noAutofit/>
          </a:bodyPr>
          <a:lstStyle/>
          <a:p>
            <a:pPr>
              <a:spcBef>
                <a:spcPts val="1800"/>
              </a:spcBef>
            </a:pPr>
            <a:r>
              <a:rPr lang="en-US" sz="4400">
                <a:solidFill>
                  <a:schemeClr val="accent4"/>
                </a:solidFill>
                <a:latin typeface="Pointsharp" pitchFamily="2" charset="-128"/>
                <a:ea typeface="Pointsharp" pitchFamily="2" charset="-128"/>
                <a:cs typeface="Pointsharp" pitchFamily="2" charset="-128"/>
              </a:rPr>
              <a:t>Compliance</a:t>
            </a:r>
          </a:p>
        </p:txBody>
      </p:sp>
      <p:sp>
        <p:nvSpPr>
          <p:cNvPr id="3" name="TextBox 2">
            <a:extLst>
              <a:ext uri="{FF2B5EF4-FFF2-40B4-BE49-F238E27FC236}">
                <a16:creationId xmlns:a16="http://schemas.microsoft.com/office/drawing/2014/main" id="{C2FCBBCB-E0C8-043A-08AE-88217D05E7F5}"/>
              </a:ext>
            </a:extLst>
          </p:cNvPr>
          <p:cNvSpPr txBox="1"/>
          <p:nvPr/>
        </p:nvSpPr>
        <p:spPr>
          <a:xfrm>
            <a:off x="4905480" y="1951864"/>
            <a:ext cx="5866517" cy="2261924"/>
          </a:xfrm>
          <a:prstGeom prst="rect">
            <a:avLst/>
          </a:prstGeom>
          <a:noFill/>
        </p:spPr>
        <p:txBody>
          <a:bodyPr wrap="none" rtlCol="0" anchor="ctr">
            <a:noAutofit/>
          </a:bodyPr>
          <a:lstStyle/>
          <a:p>
            <a:pPr marL="457200" indent="-457200">
              <a:spcBef>
                <a:spcPts val="1800"/>
              </a:spcBef>
              <a:buFont typeface="Arial" panose="020B0604020202020204" pitchFamily="34" charset="0"/>
              <a:buChar char="•"/>
            </a:pPr>
            <a:r>
              <a:rPr lang="de-DE">
                <a:solidFill>
                  <a:schemeClr val="bg1"/>
                </a:solidFill>
                <a:latin typeface="Roboto Mono" pitchFamily="2" charset="0"/>
                <a:ea typeface="Roboto Mono" pitchFamily="2" charset="0"/>
                <a:cs typeface="Pointsharp" pitchFamily="2" charset="-128"/>
              </a:rPr>
              <a:t>Aufgabentrennung (Segregation of </a:t>
            </a:r>
            <a:r>
              <a:rPr lang="de-DE" err="1">
                <a:solidFill>
                  <a:schemeClr val="bg1"/>
                </a:solidFill>
                <a:latin typeface="Roboto Mono" pitchFamily="2" charset="0"/>
                <a:ea typeface="Roboto Mono" pitchFamily="2" charset="0"/>
                <a:cs typeface="Pointsharp" pitchFamily="2" charset="-128"/>
              </a:rPr>
              <a:t>Duties</a:t>
            </a:r>
            <a:r>
              <a:rPr lang="de-DE">
                <a:solidFill>
                  <a:schemeClr val="bg1"/>
                </a:solidFill>
                <a:latin typeface="Roboto Mono" pitchFamily="2" charset="0"/>
                <a:ea typeface="Roboto Mono" pitchFamily="2" charset="0"/>
                <a:cs typeface="Pointsharp" pitchFamily="2" charset="-128"/>
              </a:rPr>
              <a:t>)</a:t>
            </a:r>
          </a:p>
          <a:p>
            <a:pPr marL="457200" indent="-457200">
              <a:spcBef>
                <a:spcPts val="1800"/>
              </a:spcBef>
              <a:buFont typeface="Arial" panose="020B0604020202020204" pitchFamily="34" charset="0"/>
              <a:buChar char="•"/>
            </a:pPr>
            <a:r>
              <a:rPr lang="de-DE">
                <a:solidFill>
                  <a:schemeClr val="bg1"/>
                </a:solidFill>
                <a:latin typeface="Roboto Mono" pitchFamily="2" charset="0"/>
                <a:ea typeface="Roboto Mono" pitchFamily="2" charset="0"/>
                <a:cs typeface="Pointsharp" pitchFamily="2" charset="-128"/>
              </a:rPr>
              <a:t>Prüfpfade und automatische Kontrollen</a:t>
            </a:r>
          </a:p>
          <a:p>
            <a:pPr marL="457200" indent="-457200">
              <a:spcBef>
                <a:spcPts val="1800"/>
              </a:spcBef>
              <a:buFont typeface="Arial" panose="020B0604020202020204" pitchFamily="34" charset="0"/>
              <a:buChar char="•"/>
            </a:pPr>
            <a:r>
              <a:rPr lang="de-DE">
                <a:solidFill>
                  <a:schemeClr val="bg1"/>
                </a:solidFill>
                <a:latin typeface="Roboto Mono" pitchFamily="2" charset="0"/>
                <a:ea typeface="Roboto Mono" pitchFamily="2" charset="0"/>
                <a:cs typeface="Pointsharp" pitchFamily="2" charset="-128"/>
              </a:rPr>
              <a:t>Sichere Kommunikation</a:t>
            </a:r>
            <a:endParaRPr lang="en-US">
              <a:solidFill>
                <a:schemeClr val="bg1"/>
              </a:solidFill>
              <a:latin typeface="Roboto Mono" pitchFamily="2" charset="0"/>
              <a:ea typeface="Roboto Mono" pitchFamily="2" charset="0"/>
              <a:cs typeface="Pointsharp" pitchFamily="2" charset="-128"/>
            </a:endParaRPr>
          </a:p>
        </p:txBody>
      </p:sp>
      <p:grpSp>
        <p:nvGrpSpPr>
          <p:cNvPr id="4" name="Group 3">
            <a:extLst>
              <a:ext uri="{FF2B5EF4-FFF2-40B4-BE49-F238E27FC236}">
                <a16:creationId xmlns:a16="http://schemas.microsoft.com/office/drawing/2014/main" id="{861A4D0F-98F7-E7C9-9E33-F191AFEC5702}"/>
              </a:ext>
            </a:extLst>
          </p:cNvPr>
          <p:cNvGrpSpPr/>
          <p:nvPr/>
        </p:nvGrpSpPr>
        <p:grpSpPr>
          <a:xfrm>
            <a:off x="4329103" y="5314089"/>
            <a:ext cx="819852" cy="819852"/>
            <a:chOff x="6697363" y="2432479"/>
            <a:chExt cx="1964724" cy="1964724"/>
          </a:xfrm>
          <a:effectLst>
            <a:outerShdw blurRad="50800" dist="38100" dir="2700000" algn="tl" rotWithShape="0">
              <a:prstClr val="black">
                <a:alpha val="40000"/>
              </a:prstClr>
            </a:outerShdw>
          </a:effectLst>
        </p:grpSpPr>
        <p:sp>
          <p:nvSpPr>
            <p:cNvPr id="5" name="Rounded Rectangle 4">
              <a:extLst>
                <a:ext uri="{FF2B5EF4-FFF2-40B4-BE49-F238E27FC236}">
                  <a16:creationId xmlns:a16="http://schemas.microsoft.com/office/drawing/2014/main" id="{75607C5C-0836-DF98-552B-219D96F75190}"/>
                </a:ext>
              </a:extLst>
            </p:cNvPr>
            <p:cNvSpPr/>
            <p:nvPr/>
          </p:nvSpPr>
          <p:spPr>
            <a:xfrm>
              <a:off x="6697363"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1D3024A-3EB0-4936-E9C4-917CF96473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9853" y="2947601"/>
              <a:ext cx="934480" cy="934480"/>
            </a:xfrm>
            <a:prstGeom prst="rect">
              <a:avLst/>
            </a:prstGeom>
          </p:spPr>
        </p:pic>
      </p:grpSp>
      <p:grpSp>
        <p:nvGrpSpPr>
          <p:cNvPr id="16" name="Group 15">
            <a:extLst>
              <a:ext uri="{FF2B5EF4-FFF2-40B4-BE49-F238E27FC236}">
                <a16:creationId xmlns:a16="http://schemas.microsoft.com/office/drawing/2014/main" id="{BE298048-1B1E-C931-1A7C-EBC001D18628}"/>
              </a:ext>
            </a:extLst>
          </p:cNvPr>
          <p:cNvGrpSpPr/>
          <p:nvPr/>
        </p:nvGrpSpPr>
        <p:grpSpPr>
          <a:xfrm>
            <a:off x="6886029" y="5314089"/>
            <a:ext cx="819852" cy="819852"/>
            <a:chOff x="9489990" y="2432479"/>
            <a:chExt cx="1964724" cy="1964724"/>
          </a:xfrm>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E44B53C0-47C3-EE52-3A39-5C5F355FE036}"/>
                </a:ext>
              </a:extLst>
            </p:cNvPr>
            <p:cNvSpPr/>
            <p:nvPr/>
          </p:nvSpPr>
          <p:spPr>
            <a:xfrm>
              <a:off x="948999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3068BE90-FB28-D22D-C381-8DAAE07DE6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03910" y="2919283"/>
              <a:ext cx="934480" cy="1019433"/>
            </a:xfrm>
            <a:prstGeom prst="rect">
              <a:avLst/>
            </a:prstGeom>
          </p:spPr>
        </p:pic>
      </p:grpSp>
      <p:grpSp>
        <p:nvGrpSpPr>
          <p:cNvPr id="28" name="Group 27">
            <a:extLst>
              <a:ext uri="{FF2B5EF4-FFF2-40B4-BE49-F238E27FC236}">
                <a16:creationId xmlns:a16="http://schemas.microsoft.com/office/drawing/2014/main" id="{CBA5C33E-AA97-E40B-1FAD-5AF9EA7D2F27}"/>
              </a:ext>
            </a:extLst>
          </p:cNvPr>
          <p:cNvGrpSpPr/>
          <p:nvPr/>
        </p:nvGrpSpPr>
        <p:grpSpPr>
          <a:xfrm>
            <a:off x="1772177" y="5314089"/>
            <a:ext cx="819852" cy="819852"/>
            <a:chOff x="877330" y="2432479"/>
            <a:chExt cx="1964724" cy="1964724"/>
          </a:xfrm>
          <a:effectLst>
            <a:outerShdw blurRad="50800" dist="38100" dir="2700000" algn="tl" rotWithShape="0">
              <a:prstClr val="black">
                <a:alpha val="40000"/>
              </a:prstClr>
            </a:outerShdw>
          </a:effectLst>
        </p:grpSpPr>
        <p:sp>
          <p:nvSpPr>
            <p:cNvPr id="29" name="Rounded Rectangle 28">
              <a:extLst>
                <a:ext uri="{FF2B5EF4-FFF2-40B4-BE49-F238E27FC236}">
                  <a16:creationId xmlns:a16="http://schemas.microsoft.com/office/drawing/2014/main" id="{DE1A5091-551B-0C5C-E3EB-39B74EB0E5AC}"/>
                </a:ext>
              </a:extLst>
            </p:cNvPr>
            <p:cNvSpPr/>
            <p:nvPr/>
          </p:nvSpPr>
          <p:spPr>
            <a:xfrm>
              <a:off x="877330" y="2432479"/>
              <a:ext cx="1964724" cy="1964724"/>
            </a:xfrm>
            <a:prstGeom prst="roundRect">
              <a:avLst/>
            </a:prstGeom>
            <a:solidFill>
              <a:schemeClr val="bg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AE339F79-1520-E234-3554-0791D0EA24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3610" y="2876807"/>
              <a:ext cx="1161021" cy="1076068"/>
            </a:xfrm>
            <a:prstGeom prst="rect">
              <a:avLst/>
            </a:prstGeom>
          </p:spPr>
        </p:pic>
      </p:grpSp>
      <p:pic>
        <p:nvPicPr>
          <p:cNvPr id="8" name="Graphic 7">
            <a:extLst>
              <a:ext uri="{FF2B5EF4-FFF2-40B4-BE49-F238E27FC236}">
                <a16:creationId xmlns:a16="http://schemas.microsoft.com/office/drawing/2014/main" id="{75E5ECA6-B104-3EFE-957D-BA1D921329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560" y="348755"/>
            <a:ext cx="1929384" cy="360866"/>
          </a:xfrm>
          <a:prstGeom prst="rect">
            <a:avLst/>
          </a:prstGeom>
        </p:spPr>
      </p:pic>
    </p:spTree>
    <p:extLst>
      <p:ext uri="{BB962C8B-B14F-4D97-AF65-F5344CB8AC3E}">
        <p14:creationId xmlns:p14="http://schemas.microsoft.com/office/powerpoint/2010/main" val="28607849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Placeholder 3">
            <a:extLst>
              <a:ext uri="{FF2B5EF4-FFF2-40B4-BE49-F238E27FC236}">
                <a16:creationId xmlns:a16="http://schemas.microsoft.com/office/drawing/2014/main" id="{0224DCA6-9BA1-3D53-F986-52E4183C8E02}"/>
              </a:ext>
            </a:extLst>
          </p:cNvPr>
          <p:cNvSpPr>
            <a:spLocks noGrp="1" noChangeArrowheads="1"/>
          </p:cNvSpPr>
          <p:nvPr>
            <p:ph type="body" sz="quarter" idx="18"/>
          </p:nvPr>
        </p:nvSpPr>
        <p:spPr bwMode="auto">
          <a:xfrm>
            <a:off x="701788" y="1568620"/>
            <a:ext cx="4260850" cy="2957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sv-SE" altLang="en-US" dirty="0">
              <a:ea typeface="Pointsharp"/>
              <a:cs typeface="Pointsharp"/>
            </a:endParaRPr>
          </a:p>
          <a:p>
            <a:pPr algn="ctr">
              <a:spcBef>
                <a:spcPct val="0"/>
              </a:spcBef>
              <a:spcAft>
                <a:spcPct val="0"/>
              </a:spcAft>
            </a:pPr>
            <a:r>
              <a:rPr lang="sv-SE" altLang="en-US" dirty="0" err="1"/>
              <a:t>Was</a:t>
            </a:r>
            <a:r>
              <a:rPr lang="sv-SE" altLang="en-US" dirty="0"/>
              <a:t> </a:t>
            </a:r>
            <a:r>
              <a:rPr lang="sv-SE" altLang="en-US" dirty="0" err="1">
                <a:solidFill>
                  <a:schemeClr val="accent2"/>
                </a:solidFill>
              </a:rPr>
              <a:t>können</a:t>
            </a:r>
            <a:r>
              <a:rPr lang="sv-SE" altLang="en-US" dirty="0"/>
              <a:t> </a:t>
            </a:r>
            <a:r>
              <a:rPr lang="sv-SE" altLang="en-US" dirty="0" err="1"/>
              <a:t>Sie</a:t>
            </a:r>
            <a:r>
              <a:rPr lang="sv-SE" altLang="en-US" dirty="0"/>
              <a:t> tun?</a:t>
            </a:r>
            <a:endParaRPr lang="LID4096" altLang="en-US" dirty="0">
              <a:ea typeface="Pointsharp"/>
              <a:cs typeface="Pointsharp"/>
            </a:endParaRPr>
          </a:p>
        </p:txBody>
      </p:sp>
      <p:pic>
        <p:nvPicPr>
          <p:cNvPr id="65539" name="Graphic 5">
            <a:extLst>
              <a:ext uri="{FF2B5EF4-FFF2-40B4-BE49-F238E27FC236}">
                <a16:creationId xmlns:a16="http://schemas.microsoft.com/office/drawing/2014/main" id="{EB9FB749-067E-1993-07B3-5C85142FB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87" y="5960824"/>
            <a:ext cx="18589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erson sitting at a table with a computer&#10;&#10;AI-generated content may be incorrect.">
            <a:extLst>
              <a:ext uri="{FF2B5EF4-FFF2-40B4-BE49-F238E27FC236}">
                <a16:creationId xmlns:a16="http://schemas.microsoft.com/office/drawing/2014/main" id="{D8A79052-068E-FCF4-3769-E4598D815D27}"/>
              </a:ext>
            </a:extLst>
          </p:cNvPr>
          <p:cNvPicPr>
            <a:picLocks noChangeAspect="1"/>
          </p:cNvPicPr>
          <p:nvPr/>
        </p:nvPicPr>
        <p:blipFill>
          <a:blip r:embed="rId4"/>
          <a:srcRect l="20674" r="28579"/>
          <a:stretch/>
        </p:blipFill>
        <p:spPr>
          <a:xfrm>
            <a:off x="6008336" y="0"/>
            <a:ext cx="6187012" cy="6858000"/>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6F7F1-FBFF-7622-769D-AEF4C0323BA2}"/>
              </a:ext>
            </a:extLst>
          </p:cNvPr>
          <p:cNvSpPr>
            <a:spLocks noGrp="1"/>
          </p:cNvSpPr>
          <p:nvPr>
            <p:ph type="body" sz="quarter" idx="13"/>
          </p:nvPr>
        </p:nvSpPr>
        <p:spPr>
          <a:xfrm>
            <a:off x="765175" y="1627188"/>
            <a:ext cx="11015663" cy="3870325"/>
          </a:xfrm>
        </p:spPr>
        <p:txBody>
          <a:bodyPr/>
          <a:lstStyle/>
          <a:p>
            <a:pPr eaLnBrk="1" fontAlgn="auto" hangingPunct="1">
              <a:spcAft>
                <a:spcPts val="0"/>
              </a:spcAft>
              <a:defRPr/>
            </a:pPr>
            <a:r>
              <a:rPr lang="en-GB" err="1"/>
              <a:t>Vereinheitlichen</a:t>
            </a:r>
            <a:r>
              <a:rPr lang="en-GB"/>
              <a:t> Sie </a:t>
            </a:r>
            <a:r>
              <a:rPr lang="en-GB" err="1"/>
              <a:t>Ihre</a:t>
            </a:r>
            <a:r>
              <a:rPr lang="en-GB"/>
              <a:t> </a:t>
            </a:r>
            <a:r>
              <a:rPr lang="en-GB" err="1">
                <a:solidFill>
                  <a:schemeClr val="accent4"/>
                </a:solidFill>
              </a:rPr>
              <a:t>Multifaktorauthentifizierung</a:t>
            </a:r>
            <a:endParaRPr lang="en-GB">
              <a:solidFill>
                <a:schemeClr val="accent4"/>
              </a:solidFill>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5DAD7-CEFE-A540-416B-429976F3A86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D132-2505-285D-A8A2-75CC85DA35F3}"/>
              </a:ext>
            </a:extLst>
          </p:cNvPr>
          <p:cNvSpPr>
            <a:spLocks noGrp="1"/>
          </p:cNvSpPr>
          <p:nvPr>
            <p:ph type="body" sz="quarter" idx="13"/>
          </p:nvPr>
        </p:nvSpPr>
        <p:spPr>
          <a:xfrm>
            <a:off x="765175" y="1627188"/>
            <a:ext cx="11015663" cy="3870325"/>
          </a:xfrm>
        </p:spPr>
        <p:txBody>
          <a:bodyPr/>
          <a:lstStyle/>
          <a:p>
            <a:pPr eaLnBrk="1" fontAlgn="auto" hangingPunct="1">
              <a:spcAft>
                <a:spcPts val="0"/>
              </a:spcAft>
              <a:defRPr/>
            </a:pPr>
            <a:r>
              <a:rPr lang="en-GB" err="1"/>
              <a:t>Modernisieren</a:t>
            </a:r>
            <a:r>
              <a:rPr lang="en-GB"/>
              <a:t> Sie </a:t>
            </a:r>
            <a:r>
              <a:rPr lang="en-GB" err="1"/>
              <a:t>Ihren</a:t>
            </a:r>
            <a:endParaRPr lang="en-GB"/>
          </a:p>
          <a:p>
            <a:pPr eaLnBrk="1" fontAlgn="auto" hangingPunct="1">
              <a:spcAft>
                <a:spcPts val="0"/>
              </a:spcAft>
              <a:defRPr/>
            </a:pPr>
            <a:r>
              <a:rPr lang="en-GB">
                <a:solidFill>
                  <a:schemeClr val="accent4"/>
                </a:solidFill>
              </a:rPr>
              <a:t>On-Prem </a:t>
            </a:r>
            <a:r>
              <a:rPr lang="en-GB" err="1">
                <a:solidFill>
                  <a:schemeClr val="accent4"/>
                </a:solidFill>
              </a:rPr>
              <a:t>Zugang</a:t>
            </a:r>
            <a:endParaRPr lang="en-GB"/>
          </a:p>
        </p:txBody>
      </p:sp>
    </p:spTree>
    <p:extLst>
      <p:ext uri="{BB962C8B-B14F-4D97-AF65-F5344CB8AC3E}">
        <p14:creationId xmlns:p14="http://schemas.microsoft.com/office/powerpoint/2010/main" val="169413812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D8AB0-E8AB-37E4-0EDB-A36CE950C1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21A6D1-6496-3F72-4C0F-F939676705B7}"/>
              </a:ext>
            </a:extLst>
          </p:cNvPr>
          <p:cNvSpPr>
            <a:spLocks noGrp="1"/>
          </p:cNvSpPr>
          <p:nvPr>
            <p:ph type="body" sz="quarter" idx="13"/>
          </p:nvPr>
        </p:nvSpPr>
        <p:spPr>
          <a:xfrm>
            <a:off x="765175" y="1627188"/>
            <a:ext cx="11015663" cy="3870325"/>
          </a:xfrm>
        </p:spPr>
        <p:txBody>
          <a:bodyPr lIns="91440" tIns="45720" rIns="91440" bIns="45720" anchor="ctr"/>
          <a:lstStyle/>
          <a:p>
            <a:pPr eaLnBrk="1" fontAlgn="auto" hangingPunct="1">
              <a:spcAft>
                <a:spcPts val="0"/>
              </a:spcAft>
              <a:defRPr/>
            </a:pPr>
            <a:r>
              <a:rPr lang="en-GB" dirty="0" err="1"/>
              <a:t>Etablieren</a:t>
            </a:r>
            <a:r>
              <a:rPr lang="en-GB" dirty="0"/>
              <a:t> von</a:t>
            </a:r>
          </a:p>
          <a:p>
            <a:pPr eaLnBrk="1" fontAlgn="auto" hangingPunct="1">
              <a:spcAft>
                <a:spcPts val="0"/>
              </a:spcAft>
              <a:defRPr/>
            </a:pPr>
            <a:r>
              <a:rPr lang="en-GB" dirty="0">
                <a:solidFill>
                  <a:schemeClr val="accent4"/>
                </a:solidFill>
              </a:rPr>
              <a:t>Zero-Trust </a:t>
            </a:r>
            <a:endParaRPr lang="en-GB" dirty="0">
              <a:ea typeface="Pointsharp"/>
              <a:cs typeface="Pointsharp"/>
            </a:endParaRPr>
          </a:p>
        </p:txBody>
      </p:sp>
    </p:spTree>
    <p:extLst>
      <p:ext uri="{BB962C8B-B14F-4D97-AF65-F5344CB8AC3E}">
        <p14:creationId xmlns:p14="http://schemas.microsoft.com/office/powerpoint/2010/main" val="366002761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8137F-9A2A-0BCF-7A94-AD7629F4ED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9FA8B0-5ABE-36AB-32E3-D14E0A136B97}"/>
              </a:ext>
            </a:extLst>
          </p:cNvPr>
          <p:cNvSpPr>
            <a:spLocks noGrp="1"/>
          </p:cNvSpPr>
          <p:nvPr>
            <p:ph type="body" sz="quarter" idx="13"/>
          </p:nvPr>
        </p:nvSpPr>
        <p:spPr>
          <a:xfrm>
            <a:off x="765175" y="1627188"/>
            <a:ext cx="11015663" cy="3870325"/>
          </a:xfrm>
        </p:spPr>
        <p:txBody>
          <a:bodyPr lIns="91440" tIns="45720" rIns="91440" bIns="45720" anchor="ctr"/>
          <a:lstStyle/>
          <a:p>
            <a:pPr eaLnBrk="1" fontAlgn="auto" hangingPunct="1">
              <a:spcAft>
                <a:spcPts val="0"/>
              </a:spcAft>
              <a:defRPr/>
            </a:pPr>
            <a:r>
              <a:rPr lang="en-GB" err="1">
                <a:ea typeface="Pointsharp"/>
                <a:cs typeface="Pointsharp"/>
              </a:rPr>
              <a:t>Prüfen</a:t>
            </a:r>
            <a:r>
              <a:rPr lang="en-GB">
                <a:ea typeface="Pointsharp"/>
                <a:cs typeface="Pointsharp"/>
              </a:rPr>
              <a:t> der </a:t>
            </a:r>
            <a:r>
              <a:rPr lang="en-GB" err="1">
                <a:ea typeface="Pointsharp"/>
                <a:cs typeface="Pointsharp"/>
              </a:rPr>
              <a:t>Anforderungen</a:t>
            </a:r>
            <a:r>
              <a:rPr lang="en-GB">
                <a:ea typeface="Pointsharp"/>
                <a:cs typeface="Pointsharp"/>
              </a:rPr>
              <a:t> </a:t>
            </a:r>
          </a:p>
          <a:p>
            <a:pPr eaLnBrk="1" fontAlgn="auto" hangingPunct="1">
              <a:spcAft>
                <a:spcPts val="0"/>
              </a:spcAft>
              <a:defRPr/>
            </a:pPr>
            <a:r>
              <a:rPr lang="en-GB" err="1">
                <a:ea typeface="Pointsharp"/>
                <a:cs typeface="Pointsharp"/>
              </a:rPr>
              <a:t>bindender</a:t>
            </a:r>
            <a:r>
              <a:rPr lang="en-GB">
                <a:ea typeface="Pointsharp"/>
                <a:cs typeface="Pointsharp"/>
              </a:rPr>
              <a:t> </a:t>
            </a:r>
            <a:r>
              <a:rPr lang="en-GB" err="1">
                <a:solidFill>
                  <a:schemeClr val="accent4"/>
                </a:solidFill>
                <a:ea typeface="Pointsharp"/>
                <a:cs typeface="Pointsharp"/>
              </a:rPr>
              <a:t>Richtlinien</a:t>
            </a:r>
            <a:r>
              <a:rPr lang="en-GB">
                <a:ea typeface="Pointsharp"/>
                <a:cs typeface="Pointsharp"/>
              </a:rPr>
              <a:t> und </a:t>
            </a:r>
            <a:r>
              <a:rPr lang="en-GB" err="1">
                <a:solidFill>
                  <a:schemeClr val="accent4"/>
                </a:solidFill>
                <a:ea typeface="Pointsharp"/>
                <a:cs typeface="Pointsharp"/>
              </a:rPr>
              <a:t>Gesetze</a:t>
            </a:r>
            <a:endParaRPr lang="en-GB">
              <a:solidFill>
                <a:schemeClr val="accent4"/>
              </a:solidFill>
              <a:ea typeface="Pointsharp"/>
              <a:cs typeface="Pointsharp"/>
            </a:endParaRPr>
          </a:p>
        </p:txBody>
      </p:sp>
    </p:spTree>
    <p:extLst>
      <p:ext uri="{BB962C8B-B14F-4D97-AF65-F5344CB8AC3E}">
        <p14:creationId xmlns:p14="http://schemas.microsoft.com/office/powerpoint/2010/main" val="234563679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ACEF706-93C2-32B0-0017-7D4E88B8BAFF}"/>
              </a:ext>
            </a:extLst>
          </p:cNvPr>
          <p:cNvSpPr>
            <a:spLocks noGrp="1"/>
          </p:cNvSpPr>
          <p:nvPr>
            <p:ph type="body" sz="quarter" idx="11"/>
          </p:nvPr>
        </p:nvSpPr>
        <p:spPr/>
        <p:txBody>
          <a:bodyPr/>
          <a:lstStyle/>
          <a:p>
            <a:r>
              <a:rPr lang="de-DE"/>
              <a:t>Zusammenfassung</a:t>
            </a:r>
          </a:p>
        </p:txBody>
      </p:sp>
      <p:sp>
        <p:nvSpPr>
          <p:cNvPr id="3" name="Textplatzhalter 2">
            <a:extLst>
              <a:ext uri="{FF2B5EF4-FFF2-40B4-BE49-F238E27FC236}">
                <a16:creationId xmlns:a16="http://schemas.microsoft.com/office/drawing/2014/main" id="{C3D5AF5F-8C60-9CE3-9ADE-DC9015451FAF}"/>
              </a:ext>
            </a:extLst>
          </p:cNvPr>
          <p:cNvSpPr>
            <a:spLocks noGrp="1"/>
          </p:cNvSpPr>
          <p:nvPr>
            <p:ph type="body" sz="quarter" idx="13"/>
          </p:nvPr>
        </p:nvSpPr>
        <p:spPr/>
        <p:txBody>
          <a:bodyPr/>
          <a:lstStyle/>
          <a:p>
            <a:r>
              <a:rPr lang="de-DE"/>
              <a:t>Phishing</a:t>
            </a:r>
          </a:p>
          <a:p>
            <a:r>
              <a:rPr lang="de-DE"/>
              <a:t>IT-Strategie</a:t>
            </a:r>
            <a:br>
              <a:rPr lang="de-DE"/>
            </a:br>
            <a:endParaRPr lang="de-DE"/>
          </a:p>
          <a:p>
            <a:r>
              <a:rPr lang="de-DE"/>
              <a:t>Zero Trust</a:t>
            </a:r>
          </a:p>
          <a:p>
            <a:r>
              <a:rPr lang="de-DE"/>
              <a:t>Gesetze und Compliance</a:t>
            </a:r>
          </a:p>
        </p:txBody>
      </p:sp>
      <p:sp>
        <p:nvSpPr>
          <p:cNvPr id="4" name="Textplatzhalter 3">
            <a:extLst>
              <a:ext uri="{FF2B5EF4-FFF2-40B4-BE49-F238E27FC236}">
                <a16:creationId xmlns:a16="http://schemas.microsoft.com/office/drawing/2014/main" id="{F39A1FC1-6116-BBC5-C046-19F086260367}"/>
              </a:ext>
            </a:extLst>
          </p:cNvPr>
          <p:cNvSpPr>
            <a:spLocks noGrp="1"/>
          </p:cNvSpPr>
          <p:nvPr>
            <p:ph type="body" sz="quarter" idx="14"/>
          </p:nvPr>
        </p:nvSpPr>
        <p:spPr/>
        <p:txBody>
          <a:bodyPr/>
          <a:lstStyle/>
          <a:p>
            <a:r>
              <a:rPr lang="de-DE" dirty="0" err="1"/>
              <a:t>Phishingresistente</a:t>
            </a:r>
            <a:r>
              <a:rPr lang="de-DE" dirty="0"/>
              <a:t> MFA</a:t>
            </a:r>
          </a:p>
          <a:p>
            <a:r>
              <a:rPr lang="de-DE" dirty="0"/>
              <a:t>Modernisieren von On-Prem</a:t>
            </a:r>
          </a:p>
          <a:p>
            <a:r>
              <a:rPr lang="de-DE" dirty="0"/>
              <a:t>Identity Access Management</a:t>
            </a:r>
          </a:p>
        </p:txBody>
      </p:sp>
    </p:spTree>
    <p:extLst>
      <p:ext uri="{BB962C8B-B14F-4D97-AF65-F5344CB8AC3E}">
        <p14:creationId xmlns:p14="http://schemas.microsoft.com/office/powerpoint/2010/main" val="3436354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Placeholder 5">
            <a:extLst>
              <a:ext uri="{FF2B5EF4-FFF2-40B4-BE49-F238E27FC236}">
                <a16:creationId xmlns:a16="http://schemas.microsoft.com/office/drawing/2014/main" id="{5E493408-C098-02BD-958B-901C5C11C86B}"/>
              </a:ext>
            </a:extLst>
          </p:cNvPr>
          <p:cNvSpPr txBox="1">
            <a:spLocks noChangeArrowheads="1"/>
          </p:cNvSpPr>
          <p:nvPr/>
        </p:nvSpPr>
        <p:spPr bwMode="auto">
          <a:xfrm>
            <a:off x="925513" y="611188"/>
            <a:ext cx="952023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eaLnBrk="1" hangingPunct="1">
              <a:spcBef>
                <a:spcPts val="1800"/>
              </a:spcBef>
              <a:buFont typeface="Arial" panose="020B0604020202020204" pitchFamily="34" charset="0"/>
              <a:buNone/>
            </a:pPr>
            <a:r>
              <a:rPr lang="en-US" altLang="en-US" sz="4400" dirty="0" err="1">
                <a:solidFill>
                  <a:schemeClr val="bg1"/>
                </a:solidFill>
                <a:latin typeface="Pointsharp" pitchFamily="2" charset="-128"/>
              </a:rPr>
              <a:t>Vielen</a:t>
            </a:r>
            <a:r>
              <a:rPr lang="en-US" altLang="en-US" sz="4400" dirty="0">
                <a:solidFill>
                  <a:schemeClr val="bg1"/>
                </a:solidFill>
                <a:latin typeface="Pointsharp" pitchFamily="2" charset="-128"/>
              </a:rPr>
              <a:t> Dank!</a:t>
            </a:r>
          </a:p>
        </p:txBody>
      </p:sp>
      <p:pic>
        <p:nvPicPr>
          <p:cNvPr id="4" name="Picture 3">
            <a:extLst>
              <a:ext uri="{FF2B5EF4-FFF2-40B4-BE49-F238E27FC236}">
                <a16:creationId xmlns:a16="http://schemas.microsoft.com/office/drawing/2014/main" id="{E4E63765-E59F-0F90-B45D-4B7C380212A0}"/>
              </a:ext>
            </a:extLst>
          </p:cNvPr>
          <p:cNvPicPr>
            <a:picLocks noChangeAspect="1"/>
          </p:cNvPicPr>
          <p:nvPr/>
        </p:nvPicPr>
        <p:blipFill>
          <a:blip r:embed="rId3"/>
          <a:srcRect/>
          <a:stretch/>
        </p:blipFill>
        <p:spPr>
          <a:xfrm>
            <a:off x="1135635" y="1898793"/>
            <a:ext cx="2410634" cy="2410634"/>
          </a:xfrm>
          <a:prstGeom prst="ellipse">
            <a:avLst/>
          </a:prstGeom>
        </p:spPr>
      </p:pic>
      <p:sp>
        <p:nvSpPr>
          <p:cNvPr id="83972" name="Text Placeholder 3">
            <a:extLst>
              <a:ext uri="{FF2B5EF4-FFF2-40B4-BE49-F238E27FC236}">
                <a16:creationId xmlns:a16="http://schemas.microsoft.com/office/drawing/2014/main" id="{FFBE0227-EA3B-94B5-2850-5DEF2B94A121}"/>
              </a:ext>
            </a:extLst>
          </p:cNvPr>
          <p:cNvSpPr txBox="1">
            <a:spLocks noChangeArrowheads="1"/>
          </p:cNvSpPr>
          <p:nvPr/>
        </p:nvSpPr>
        <p:spPr bwMode="auto">
          <a:xfrm>
            <a:off x="842388" y="5270500"/>
            <a:ext cx="49752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eaLnBrk="1" hangingPunct="1">
              <a:spcBef>
                <a:spcPts val="1800"/>
              </a:spcBef>
              <a:buFont typeface="Arial" panose="020B0604020202020204" pitchFamily="34" charset="0"/>
              <a:buNone/>
            </a:pPr>
            <a:r>
              <a:rPr lang="en-US" altLang="en-US" dirty="0">
                <a:solidFill>
                  <a:schemeClr val="bg1"/>
                </a:solidFill>
                <a:ea typeface="Roboto Mono" pitchFamily="2" charset="0"/>
                <a:cs typeface="Roboto Mono" pitchFamily="2" charset="0"/>
              </a:rPr>
              <a:t>Solutions Engineer</a:t>
            </a:r>
          </a:p>
        </p:txBody>
      </p:sp>
      <p:sp>
        <p:nvSpPr>
          <p:cNvPr id="83973" name="Text Placeholder 4">
            <a:extLst>
              <a:ext uri="{FF2B5EF4-FFF2-40B4-BE49-F238E27FC236}">
                <a16:creationId xmlns:a16="http://schemas.microsoft.com/office/drawing/2014/main" id="{01713119-6E9E-42B0-4245-BD30B57C2193}"/>
              </a:ext>
            </a:extLst>
          </p:cNvPr>
          <p:cNvSpPr txBox="1">
            <a:spLocks noChangeArrowheads="1"/>
          </p:cNvSpPr>
          <p:nvPr/>
        </p:nvSpPr>
        <p:spPr bwMode="auto">
          <a:xfrm>
            <a:off x="842388" y="5662613"/>
            <a:ext cx="49752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eaLnBrk="1" hangingPunct="1">
              <a:spcBef>
                <a:spcPts val="1800"/>
              </a:spcBef>
              <a:buFont typeface="Arial" panose="020B0604020202020204" pitchFamily="34" charset="0"/>
              <a:buNone/>
            </a:pPr>
            <a:r>
              <a:rPr lang="en-US" altLang="en-US" dirty="0">
                <a:solidFill>
                  <a:schemeClr val="bg1"/>
                </a:solidFill>
                <a:ea typeface="Roboto Mono" pitchFamily="2" charset="0"/>
                <a:cs typeface="Roboto Mono" pitchFamily="2" charset="0"/>
              </a:rPr>
              <a:t>bernhard.dunst@pointsharp.com</a:t>
            </a:r>
            <a:endParaRPr lang="LID4096" altLang="en-US" dirty="0">
              <a:solidFill>
                <a:schemeClr val="bg1"/>
              </a:solidFill>
              <a:ea typeface="Roboto Mono" pitchFamily="2" charset="0"/>
              <a:cs typeface="Roboto Mono" pitchFamily="2" charset="0"/>
            </a:endParaRPr>
          </a:p>
        </p:txBody>
      </p:sp>
      <p:sp>
        <p:nvSpPr>
          <p:cNvPr id="83974" name="Text Placeholder 5">
            <a:extLst>
              <a:ext uri="{FF2B5EF4-FFF2-40B4-BE49-F238E27FC236}">
                <a16:creationId xmlns:a16="http://schemas.microsoft.com/office/drawing/2014/main" id="{DCB5FD93-221B-6241-8CE9-6D36D5525579}"/>
              </a:ext>
            </a:extLst>
          </p:cNvPr>
          <p:cNvSpPr txBox="1">
            <a:spLocks noChangeArrowheads="1"/>
          </p:cNvSpPr>
          <p:nvPr/>
        </p:nvSpPr>
        <p:spPr bwMode="auto">
          <a:xfrm>
            <a:off x="842388" y="4718050"/>
            <a:ext cx="49752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eaLnBrk="1" hangingPunct="1">
              <a:spcBef>
                <a:spcPts val="1800"/>
              </a:spcBef>
              <a:buFont typeface="Arial" panose="020B0604020202020204" pitchFamily="34" charset="0"/>
              <a:buNone/>
            </a:pPr>
            <a:r>
              <a:rPr lang="sv-SE" altLang="en-US" sz="2800" dirty="0">
                <a:solidFill>
                  <a:schemeClr val="bg1"/>
                </a:solidFill>
                <a:latin typeface="Pointsharp" pitchFamily="2" charset="-128"/>
              </a:rPr>
              <a:t>Bernhard Dunst</a:t>
            </a:r>
            <a:endParaRPr lang="LID4096" altLang="en-US" sz="2800" dirty="0">
              <a:solidFill>
                <a:schemeClr val="bg1"/>
              </a:solidFill>
              <a:latin typeface="Pointsharp" pitchFamily="2" charset="-128"/>
            </a:endParaRPr>
          </a:p>
        </p:txBody>
      </p:sp>
      <p:sp>
        <p:nvSpPr>
          <p:cNvPr id="83975" name="Text Placeholder 5">
            <a:extLst>
              <a:ext uri="{FF2B5EF4-FFF2-40B4-BE49-F238E27FC236}">
                <a16:creationId xmlns:a16="http://schemas.microsoft.com/office/drawing/2014/main" id="{0471E95D-62DF-8F8D-E936-71D260FA4E90}"/>
              </a:ext>
            </a:extLst>
          </p:cNvPr>
          <p:cNvSpPr txBox="1">
            <a:spLocks noChangeArrowheads="1"/>
          </p:cNvSpPr>
          <p:nvPr/>
        </p:nvSpPr>
        <p:spPr bwMode="auto">
          <a:xfrm>
            <a:off x="5297829" y="1979613"/>
            <a:ext cx="586547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eaLnBrk="1" hangingPunct="1">
              <a:spcBef>
                <a:spcPts val="600"/>
              </a:spcBef>
              <a:buFont typeface="Arial" panose="020B0604020202020204" pitchFamily="34" charset="0"/>
              <a:buNone/>
            </a:pPr>
            <a:r>
              <a:rPr lang="en-US" altLang="en-US" sz="2800" dirty="0">
                <a:solidFill>
                  <a:schemeClr val="bg1"/>
                </a:solidFill>
                <a:latin typeface="Pointsharp" pitchFamily="2" charset="-128"/>
                <a:ea typeface="Pointsharp" pitchFamily="2" charset="-128"/>
                <a:cs typeface="Pointsharp" pitchFamily="2" charset="-128"/>
              </a:rPr>
              <a:t>Für </a:t>
            </a:r>
            <a:r>
              <a:rPr lang="en-US" altLang="en-US" sz="2800" dirty="0" err="1">
                <a:solidFill>
                  <a:schemeClr val="bg1"/>
                </a:solidFill>
                <a:latin typeface="Pointsharp" pitchFamily="2" charset="-128"/>
                <a:ea typeface="Pointsharp" pitchFamily="2" charset="-128"/>
                <a:cs typeface="Pointsharp" pitchFamily="2" charset="-128"/>
              </a:rPr>
              <a:t>Fragen</a:t>
            </a:r>
            <a:r>
              <a:rPr lang="en-US" altLang="en-US" sz="2800" dirty="0">
                <a:solidFill>
                  <a:schemeClr val="bg1"/>
                </a:solidFill>
                <a:latin typeface="Pointsharp" pitchFamily="2" charset="-128"/>
                <a:ea typeface="Pointsharp" pitchFamily="2" charset="-128"/>
                <a:cs typeface="Pointsharp" pitchFamily="2" charset="-128"/>
              </a:rPr>
              <a:t> </a:t>
            </a:r>
            <a:r>
              <a:rPr lang="en-US" altLang="en-US" sz="2800" dirty="0" err="1">
                <a:solidFill>
                  <a:schemeClr val="bg1"/>
                </a:solidFill>
                <a:latin typeface="Pointsharp" pitchFamily="2" charset="-128"/>
                <a:ea typeface="Pointsharp" pitchFamily="2" charset="-128"/>
                <a:cs typeface="Pointsharp" pitchFamily="2" charset="-128"/>
              </a:rPr>
              <a:t>besuchen</a:t>
            </a:r>
            <a:r>
              <a:rPr lang="en-US" altLang="en-US" sz="2800" dirty="0">
                <a:solidFill>
                  <a:schemeClr val="bg1"/>
                </a:solidFill>
                <a:latin typeface="Pointsharp" pitchFamily="2" charset="-128"/>
                <a:ea typeface="Pointsharp" pitchFamily="2" charset="-128"/>
                <a:cs typeface="Pointsharp" pitchFamily="2" charset="-128"/>
              </a:rPr>
              <a:t> Sie </a:t>
            </a:r>
            <a:r>
              <a:rPr lang="en-US" altLang="en-US" sz="2800" dirty="0" err="1">
                <a:solidFill>
                  <a:schemeClr val="bg1"/>
                </a:solidFill>
                <a:latin typeface="Pointsharp" pitchFamily="2" charset="-128"/>
                <a:ea typeface="Pointsharp" pitchFamily="2" charset="-128"/>
                <a:cs typeface="Pointsharp" pitchFamily="2" charset="-128"/>
              </a:rPr>
              <a:t>mich</a:t>
            </a:r>
            <a:r>
              <a:rPr lang="en-US" altLang="en-US" sz="2800" dirty="0">
                <a:solidFill>
                  <a:schemeClr val="bg1"/>
                </a:solidFill>
                <a:latin typeface="Pointsharp" pitchFamily="2" charset="-128"/>
                <a:ea typeface="Pointsharp" pitchFamily="2" charset="-128"/>
                <a:cs typeface="Pointsharp" pitchFamily="2" charset="-128"/>
              </a:rPr>
              <a:t> gerne an </a:t>
            </a:r>
            <a:r>
              <a:rPr lang="en-US" altLang="en-US" sz="2800" dirty="0" err="1">
                <a:solidFill>
                  <a:schemeClr val="bg1"/>
                </a:solidFill>
                <a:latin typeface="Pointsharp" pitchFamily="2" charset="-128"/>
                <a:ea typeface="Pointsharp" pitchFamily="2" charset="-128"/>
                <a:cs typeface="Pointsharp" pitchFamily="2" charset="-128"/>
              </a:rPr>
              <a:t>unserem</a:t>
            </a:r>
            <a:r>
              <a:rPr lang="en-US" altLang="en-US" sz="2800" dirty="0">
                <a:solidFill>
                  <a:schemeClr val="bg1"/>
                </a:solidFill>
                <a:latin typeface="Pointsharp" pitchFamily="2" charset="-128"/>
                <a:ea typeface="Pointsharp" pitchFamily="2" charset="-128"/>
                <a:cs typeface="Pointsharp" pitchFamily="2" charset="-128"/>
              </a:rPr>
              <a:t> Stand </a:t>
            </a:r>
            <a:r>
              <a:rPr lang="en-US" altLang="en-US" sz="2800" dirty="0">
                <a:solidFill>
                  <a:schemeClr val="accent2"/>
                </a:solidFill>
                <a:latin typeface="Pointsharp" pitchFamily="2" charset="-128"/>
                <a:ea typeface="Pointsharp" pitchFamily="2" charset="-128"/>
                <a:cs typeface="Pointsharp" pitchFamily="2" charset="-128"/>
              </a:rPr>
              <a:t>A9</a:t>
            </a:r>
          </a:p>
        </p:txBody>
      </p:sp>
      <p:sp>
        <p:nvSpPr>
          <p:cNvPr id="5" name="Text Placeholder 5">
            <a:extLst>
              <a:ext uri="{FF2B5EF4-FFF2-40B4-BE49-F238E27FC236}">
                <a16:creationId xmlns:a16="http://schemas.microsoft.com/office/drawing/2014/main" id="{59D6B177-3130-3180-D867-AD4C312ED1B1}"/>
              </a:ext>
            </a:extLst>
          </p:cNvPr>
          <p:cNvSpPr txBox="1">
            <a:spLocks noChangeArrowheads="1"/>
          </p:cNvSpPr>
          <p:nvPr/>
        </p:nvSpPr>
        <p:spPr bwMode="auto">
          <a:xfrm>
            <a:off x="5475993" y="4124394"/>
            <a:ext cx="3356856" cy="23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boto Mono" pitchFamily="2" charset="0"/>
              </a:defRPr>
            </a:lvl1pPr>
            <a:lvl2pPr marL="742950" indent="-285750">
              <a:defRPr>
                <a:solidFill>
                  <a:schemeClr val="tx1"/>
                </a:solidFill>
                <a:latin typeface="Roboto Mono" pitchFamily="2" charset="0"/>
              </a:defRPr>
            </a:lvl2pPr>
            <a:lvl3pPr marL="1143000" indent="-228600">
              <a:defRPr>
                <a:solidFill>
                  <a:schemeClr val="tx1"/>
                </a:solidFill>
                <a:latin typeface="Roboto Mono" pitchFamily="2" charset="0"/>
              </a:defRPr>
            </a:lvl3pPr>
            <a:lvl4pPr marL="1600200" indent="-228600">
              <a:defRPr>
                <a:solidFill>
                  <a:schemeClr val="tx1"/>
                </a:solidFill>
                <a:latin typeface="Roboto Mono" pitchFamily="2" charset="0"/>
              </a:defRPr>
            </a:lvl4pPr>
            <a:lvl5pPr marL="2057400" indent="-228600">
              <a:defRPr>
                <a:solidFill>
                  <a:schemeClr val="tx1"/>
                </a:solidFill>
                <a:latin typeface="Roboto Mono" pitchFamily="2" charset="0"/>
              </a:defRPr>
            </a:lvl5pPr>
            <a:lvl6pPr marL="2514600" indent="-228600" eaLnBrk="0" fontAlgn="base" hangingPunct="0">
              <a:spcBef>
                <a:spcPct val="0"/>
              </a:spcBef>
              <a:spcAft>
                <a:spcPct val="0"/>
              </a:spcAft>
              <a:defRPr>
                <a:solidFill>
                  <a:schemeClr val="tx1"/>
                </a:solidFill>
                <a:latin typeface="Roboto Mono" pitchFamily="2" charset="0"/>
              </a:defRPr>
            </a:lvl6pPr>
            <a:lvl7pPr marL="2971800" indent="-228600" eaLnBrk="0" fontAlgn="base" hangingPunct="0">
              <a:spcBef>
                <a:spcPct val="0"/>
              </a:spcBef>
              <a:spcAft>
                <a:spcPct val="0"/>
              </a:spcAft>
              <a:defRPr>
                <a:solidFill>
                  <a:schemeClr val="tx1"/>
                </a:solidFill>
                <a:latin typeface="Roboto Mono" pitchFamily="2" charset="0"/>
              </a:defRPr>
            </a:lvl7pPr>
            <a:lvl8pPr marL="3429000" indent="-228600" eaLnBrk="0" fontAlgn="base" hangingPunct="0">
              <a:spcBef>
                <a:spcPct val="0"/>
              </a:spcBef>
              <a:spcAft>
                <a:spcPct val="0"/>
              </a:spcAft>
              <a:defRPr>
                <a:solidFill>
                  <a:schemeClr val="tx1"/>
                </a:solidFill>
                <a:latin typeface="Roboto Mono" pitchFamily="2" charset="0"/>
              </a:defRPr>
            </a:lvl8pPr>
            <a:lvl9pPr marL="3886200" indent="-228600" eaLnBrk="0" fontAlgn="base" hangingPunct="0">
              <a:spcBef>
                <a:spcPct val="0"/>
              </a:spcBef>
              <a:spcAft>
                <a:spcPct val="0"/>
              </a:spcAft>
              <a:defRPr>
                <a:solidFill>
                  <a:schemeClr val="tx1"/>
                </a:solidFill>
                <a:latin typeface="Roboto Mono" pitchFamily="2" charset="0"/>
              </a:defRPr>
            </a:lvl9pPr>
          </a:lstStyle>
          <a:p>
            <a:pPr eaLnBrk="1" hangingPunct="1">
              <a:spcBef>
                <a:spcPts val="600"/>
              </a:spcBef>
              <a:buFont typeface="Arial" panose="020B0604020202020204" pitchFamily="34" charset="0"/>
              <a:buNone/>
            </a:pPr>
            <a:r>
              <a:rPr lang="de-DE" altLang="en-US" sz="2400" dirty="0">
                <a:solidFill>
                  <a:schemeClr val="bg1"/>
                </a:solidFill>
                <a:latin typeface="Pointsharp" pitchFamily="2" charset="-128"/>
                <a:ea typeface="Pointsharp" pitchFamily="2" charset="-128"/>
                <a:cs typeface="Pointsharp" pitchFamily="2" charset="-128"/>
              </a:rPr>
              <a:t>Nächster </a:t>
            </a:r>
            <a:r>
              <a:rPr lang="de-DE" altLang="en-US" sz="2400" dirty="0" err="1">
                <a:solidFill>
                  <a:schemeClr val="bg1"/>
                </a:solidFill>
                <a:latin typeface="Pointsharp" pitchFamily="2" charset="-128"/>
                <a:ea typeface="Pointsharp" pitchFamily="2" charset="-128"/>
                <a:cs typeface="Pointsharp" pitchFamily="2" charset="-128"/>
              </a:rPr>
              <a:t>Experttalk</a:t>
            </a:r>
            <a:r>
              <a:rPr lang="de-DE" altLang="en-US" sz="2400" dirty="0">
                <a:solidFill>
                  <a:schemeClr val="bg1"/>
                </a:solidFill>
                <a:latin typeface="Pointsharp" pitchFamily="2" charset="-128"/>
                <a:ea typeface="Pointsharp" pitchFamily="2" charset="-128"/>
                <a:cs typeface="Pointsharp" pitchFamily="2" charset="-128"/>
              </a:rPr>
              <a:t> am 03. Juni. </a:t>
            </a:r>
          </a:p>
          <a:p>
            <a:pPr eaLnBrk="1" hangingPunct="1">
              <a:spcBef>
                <a:spcPts val="600"/>
              </a:spcBef>
              <a:buFont typeface="Arial" panose="020B0604020202020204" pitchFamily="34" charset="0"/>
              <a:buNone/>
            </a:pPr>
            <a:r>
              <a:rPr lang="de-DE" altLang="en-US" sz="2400" dirty="0">
                <a:solidFill>
                  <a:schemeClr val="bg1"/>
                </a:solidFill>
                <a:latin typeface="Pointsharp" pitchFamily="2" charset="-128"/>
                <a:ea typeface="Pointsharp" pitchFamily="2" charset="-128"/>
                <a:cs typeface="Pointsharp" pitchFamily="2" charset="-128"/>
              </a:rPr>
              <a:t>Melden Sie sich an!</a:t>
            </a:r>
            <a:endParaRPr lang="en-US" altLang="en-US" sz="2400" dirty="0">
              <a:solidFill>
                <a:schemeClr val="accent2"/>
              </a:solidFill>
              <a:latin typeface="Pointsharp" pitchFamily="2" charset="-128"/>
              <a:ea typeface="Pointsharp" pitchFamily="2" charset="-128"/>
              <a:cs typeface="Pointsharp" pitchFamily="2" charset="-128"/>
            </a:endParaRPr>
          </a:p>
        </p:txBody>
      </p:sp>
      <p:pic>
        <p:nvPicPr>
          <p:cNvPr id="2" name="Picture 2">
            <a:extLst>
              <a:ext uri="{FF2B5EF4-FFF2-40B4-BE49-F238E27FC236}">
                <a16:creationId xmlns:a16="http://schemas.microsoft.com/office/drawing/2014/main" id="{0C837A28-6B61-38B6-86DC-1B1F17CCE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6096" y="3723006"/>
            <a:ext cx="2223516" cy="2223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3F6EE3BA-C793-2045-34EA-F1A1A44B5CE6}"/>
              </a:ext>
            </a:extLst>
          </p:cNvPr>
          <p:cNvPicPr>
            <a:picLocks noChangeAspect="1"/>
          </p:cNvPicPr>
          <p:nvPr/>
        </p:nvPicPr>
        <p:blipFill>
          <a:blip r:embed="rId3"/>
          <a:stretch>
            <a:fillRect/>
          </a:stretch>
        </p:blipFill>
        <p:spPr>
          <a:xfrm>
            <a:off x="-709083" y="12236"/>
            <a:ext cx="12901082" cy="7256859"/>
          </a:xfrm>
          <a:prstGeom prst="rect">
            <a:avLst/>
          </a:prstGeom>
        </p:spPr>
      </p:pic>
      <p:sp>
        <p:nvSpPr>
          <p:cNvPr id="30" name="Rechteck 29">
            <a:extLst>
              <a:ext uri="{FF2B5EF4-FFF2-40B4-BE49-F238E27FC236}">
                <a16:creationId xmlns:a16="http://schemas.microsoft.com/office/drawing/2014/main" id="{04727C2D-5547-D49F-4769-83D679890203}"/>
              </a:ext>
            </a:extLst>
          </p:cNvPr>
          <p:cNvSpPr/>
          <p:nvPr/>
        </p:nvSpPr>
        <p:spPr>
          <a:xfrm>
            <a:off x="4157133" y="6178550"/>
            <a:ext cx="8068733" cy="9144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0022A3-1ABC-0253-84BD-0EC34454B5DF}"/>
              </a:ext>
            </a:extLst>
          </p:cNvPr>
          <p:cNvSpPr/>
          <p:nvPr/>
        </p:nvSpPr>
        <p:spPr>
          <a:xfrm>
            <a:off x="9043498" y="6411719"/>
            <a:ext cx="227964" cy="227964"/>
          </a:xfrm>
          <a:prstGeom prst="ellipse">
            <a:avLst/>
          </a:prstGeom>
          <a:solidFill>
            <a:schemeClr val="accent1"/>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EB8EB2-58F7-6B33-ECE1-A977279EE18D}"/>
              </a:ext>
            </a:extLst>
          </p:cNvPr>
          <p:cNvSpPr/>
          <p:nvPr/>
        </p:nvSpPr>
        <p:spPr>
          <a:xfrm>
            <a:off x="6914240" y="6362563"/>
            <a:ext cx="342138" cy="342138"/>
          </a:xfrm>
          <a:prstGeom prst="ellipse">
            <a:avLst/>
          </a:prstGeom>
          <a:solidFill>
            <a:schemeClr val="accent2"/>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6AE951-93F5-94A0-D319-5579FCA66E8C}"/>
              </a:ext>
            </a:extLst>
          </p:cNvPr>
          <p:cNvSpPr txBox="1"/>
          <p:nvPr/>
        </p:nvSpPr>
        <p:spPr>
          <a:xfrm>
            <a:off x="7323177" y="6309114"/>
            <a:ext cx="1407641" cy="433992"/>
          </a:xfrm>
          <a:prstGeom prst="rect">
            <a:avLst/>
          </a:prstGeom>
          <a:noFill/>
        </p:spPr>
        <p:txBody>
          <a:bodyPr wrap="square" lIns="91440" tIns="45720" rIns="91440" bIns="45720" rtlCol="0" anchor="ctr">
            <a:noAutofit/>
          </a:bodyPr>
          <a:lstStyle/>
          <a:p>
            <a:pPr algn="l">
              <a:spcBef>
                <a:spcPts val="1800"/>
              </a:spcBef>
            </a:pPr>
            <a:r>
              <a:rPr lang="en-US" sz="1100">
                <a:solidFill>
                  <a:srgbClr val="1D1F29"/>
                </a:solidFill>
                <a:ea typeface="Pointsharp"/>
                <a:cs typeface="Pointsharp"/>
              </a:rPr>
              <a:t>Headquarter</a:t>
            </a:r>
            <a:endParaRPr lang="en-US" sz="1100">
              <a:solidFill>
                <a:srgbClr val="1D1F29"/>
              </a:solidFill>
              <a:ea typeface="Pointsharp" pitchFamily="2" charset="-128"/>
              <a:cs typeface="Pointsharp" pitchFamily="2" charset="-128"/>
            </a:endParaRPr>
          </a:p>
        </p:txBody>
      </p:sp>
      <p:sp>
        <p:nvSpPr>
          <p:cNvPr id="17" name="TextBox 16">
            <a:extLst>
              <a:ext uri="{FF2B5EF4-FFF2-40B4-BE49-F238E27FC236}">
                <a16:creationId xmlns:a16="http://schemas.microsoft.com/office/drawing/2014/main" id="{BC017FFC-6EB9-16CD-A7E8-52F749BDA208}"/>
              </a:ext>
            </a:extLst>
          </p:cNvPr>
          <p:cNvSpPr txBox="1"/>
          <p:nvPr/>
        </p:nvSpPr>
        <p:spPr>
          <a:xfrm>
            <a:off x="9309444" y="6309114"/>
            <a:ext cx="1629294" cy="433992"/>
          </a:xfrm>
          <a:prstGeom prst="rect">
            <a:avLst/>
          </a:prstGeom>
          <a:noFill/>
        </p:spPr>
        <p:txBody>
          <a:bodyPr wrap="square" rtlCol="0" anchor="ctr">
            <a:noAutofit/>
          </a:bodyPr>
          <a:lstStyle/>
          <a:p>
            <a:pPr algn="l">
              <a:spcBef>
                <a:spcPts val="1800"/>
              </a:spcBef>
            </a:pPr>
            <a:r>
              <a:rPr lang="en-US" sz="1100">
                <a:solidFill>
                  <a:srgbClr val="1D1F29"/>
                </a:solidFill>
                <a:ea typeface="Pointsharp" pitchFamily="2" charset="-128"/>
                <a:cs typeface="Pointsharp" pitchFamily="2" charset="-128"/>
              </a:rPr>
              <a:t>Office</a:t>
            </a:r>
          </a:p>
        </p:txBody>
      </p:sp>
      <p:sp>
        <p:nvSpPr>
          <p:cNvPr id="3" name="Text Placeholder 3">
            <a:extLst>
              <a:ext uri="{FF2B5EF4-FFF2-40B4-BE49-F238E27FC236}">
                <a16:creationId xmlns:a16="http://schemas.microsoft.com/office/drawing/2014/main" id="{07EADE11-4C94-D44F-4286-F8C907B14878}"/>
              </a:ext>
            </a:extLst>
          </p:cNvPr>
          <p:cNvSpPr txBox="1">
            <a:spLocks/>
          </p:cNvSpPr>
          <p:nvPr/>
        </p:nvSpPr>
        <p:spPr>
          <a:xfrm>
            <a:off x="406529" y="2184878"/>
            <a:ext cx="6397633" cy="3712600"/>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None/>
            </a:pPr>
            <a:r>
              <a:rPr lang="en-GB" sz="1800" dirty="0">
                <a:solidFill>
                  <a:srgbClr val="1D1F29"/>
                </a:solidFill>
                <a:latin typeface="Roboto Mono"/>
                <a:ea typeface="Roboto Mono"/>
                <a:cs typeface="Pointsharp"/>
              </a:rPr>
              <a:t>6    </a:t>
            </a:r>
            <a:r>
              <a:rPr lang="en-GB" sz="1800" dirty="0" err="1">
                <a:solidFill>
                  <a:srgbClr val="1D1F29"/>
                </a:solidFill>
                <a:latin typeface="Roboto Mono"/>
                <a:ea typeface="Roboto Mono"/>
                <a:cs typeface="Pointsharp"/>
              </a:rPr>
              <a:t>Standorte</a:t>
            </a:r>
            <a:endParaRPr lang="en-GB" sz="1800" dirty="0">
              <a:solidFill>
                <a:srgbClr val="1D1F29"/>
              </a:solidFill>
              <a:latin typeface="Roboto Mono"/>
              <a:ea typeface="Roboto Mono"/>
              <a:cs typeface="Pointsharp"/>
            </a:endParaRPr>
          </a:p>
          <a:p>
            <a:pPr marL="0" indent="0">
              <a:lnSpc>
                <a:spcPct val="100000"/>
              </a:lnSpc>
              <a:spcBef>
                <a:spcPts val="1800"/>
              </a:spcBef>
              <a:buNone/>
            </a:pPr>
            <a:r>
              <a:rPr lang="en-GB" sz="1800" dirty="0">
                <a:solidFill>
                  <a:srgbClr val="1D1F29"/>
                </a:solidFill>
                <a:latin typeface="Roboto Mono"/>
                <a:ea typeface="Roboto Mono"/>
                <a:cs typeface="Pointsharp"/>
              </a:rPr>
              <a:t>200  Mitarbeiter</a:t>
            </a:r>
          </a:p>
          <a:p>
            <a:pPr marL="0" indent="0">
              <a:lnSpc>
                <a:spcPct val="100000"/>
              </a:lnSpc>
              <a:spcBef>
                <a:spcPts val="1800"/>
              </a:spcBef>
              <a:buNone/>
            </a:pPr>
            <a:r>
              <a:rPr lang="en-GB" sz="1800" dirty="0">
                <a:solidFill>
                  <a:srgbClr val="1D1F29"/>
                </a:solidFill>
                <a:latin typeface="Roboto Mono"/>
                <a:ea typeface="Roboto Mono"/>
                <a:cs typeface="Pointsharp"/>
              </a:rPr>
              <a:t>100+ Partner</a:t>
            </a:r>
          </a:p>
          <a:p>
            <a:pPr marL="0" indent="0">
              <a:lnSpc>
                <a:spcPct val="100000"/>
              </a:lnSpc>
              <a:spcBef>
                <a:spcPts val="1800"/>
              </a:spcBef>
              <a:buNone/>
            </a:pPr>
            <a:r>
              <a:rPr lang="en-GB" sz="1800" dirty="0">
                <a:solidFill>
                  <a:srgbClr val="1D1F29"/>
                </a:solidFill>
                <a:latin typeface="Roboto Mono"/>
                <a:ea typeface="Roboto Mono"/>
                <a:cs typeface="Pointsharp"/>
              </a:rPr>
              <a:t>3500 Kunden</a:t>
            </a:r>
          </a:p>
          <a:p>
            <a:pPr marL="0" indent="0">
              <a:lnSpc>
                <a:spcPct val="100000"/>
              </a:lnSpc>
              <a:spcBef>
                <a:spcPts val="1800"/>
              </a:spcBef>
              <a:buNone/>
            </a:pPr>
            <a:r>
              <a:rPr lang="en-GB" sz="1800" dirty="0">
                <a:solidFill>
                  <a:srgbClr val="1D1F29"/>
                </a:solidFill>
                <a:latin typeface="Roboto Mono"/>
                <a:ea typeface="Roboto Mono"/>
                <a:cs typeface="Pointsharp"/>
              </a:rPr>
              <a:t>35+  Länder</a:t>
            </a:r>
          </a:p>
          <a:p>
            <a:pPr marL="0" indent="0">
              <a:lnSpc>
                <a:spcPct val="100000"/>
              </a:lnSpc>
              <a:spcBef>
                <a:spcPts val="1800"/>
              </a:spcBef>
              <a:buNone/>
            </a:pPr>
            <a:r>
              <a:rPr lang="en-GB" sz="1800" dirty="0">
                <a:latin typeface="Roboto Mono"/>
                <a:ea typeface="Roboto Mono"/>
                <a:cs typeface="Pointsharp"/>
              </a:rPr>
              <a:t>100% made in Europe</a:t>
            </a:r>
          </a:p>
          <a:p>
            <a:pPr marL="0" indent="0">
              <a:lnSpc>
                <a:spcPct val="100000"/>
              </a:lnSpc>
              <a:spcBef>
                <a:spcPts val="1800"/>
              </a:spcBef>
              <a:buNone/>
            </a:pPr>
            <a:endParaRPr lang="en-GB" sz="1800">
              <a:latin typeface="Roboto Mono"/>
              <a:ea typeface="Roboto Mono"/>
              <a:cs typeface="Pointsharp"/>
            </a:endParaRPr>
          </a:p>
        </p:txBody>
      </p:sp>
      <p:sp>
        <p:nvSpPr>
          <p:cNvPr id="2" name="Text Placeholder 1">
            <a:extLst>
              <a:ext uri="{FF2B5EF4-FFF2-40B4-BE49-F238E27FC236}">
                <a16:creationId xmlns:a16="http://schemas.microsoft.com/office/drawing/2014/main" id="{8747756B-63D1-7144-617D-809CFF0812A6}"/>
              </a:ext>
            </a:extLst>
          </p:cNvPr>
          <p:cNvSpPr>
            <a:spLocks noGrp="1"/>
          </p:cNvSpPr>
          <p:nvPr>
            <p:ph type="body" sz="quarter" idx="18"/>
          </p:nvPr>
        </p:nvSpPr>
        <p:spPr>
          <a:xfrm>
            <a:off x="408280" y="409574"/>
            <a:ext cx="3750514" cy="892371"/>
          </a:xfrm>
        </p:spPr>
        <p:txBody>
          <a:bodyPr lIns="91440" tIns="45720" rIns="91440" bIns="45720" anchor="t">
            <a:noAutofit/>
          </a:bodyPr>
          <a:lstStyle/>
          <a:p>
            <a:r>
              <a:rPr lang="en-US" err="1"/>
              <a:t>Pointsharp</a:t>
            </a:r>
            <a:r>
              <a:rPr lang="en-US"/>
              <a:t> in Zahlen</a:t>
            </a:r>
          </a:p>
        </p:txBody>
      </p:sp>
    </p:spTree>
    <p:extLst>
      <p:ext uri="{BB962C8B-B14F-4D97-AF65-F5344CB8AC3E}">
        <p14:creationId xmlns:p14="http://schemas.microsoft.com/office/powerpoint/2010/main" val="1266019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E2E57-B565-4AD7-F19A-792C726E43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157CC5-F58F-FA33-CA1E-564CDC71BD41}"/>
              </a:ext>
            </a:extLst>
          </p:cNvPr>
          <p:cNvSpPr>
            <a:spLocks noGrp="1"/>
          </p:cNvSpPr>
          <p:nvPr>
            <p:ph type="body" sz="quarter" idx="13"/>
          </p:nvPr>
        </p:nvSpPr>
        <p:spPr>
          <a:xfrm>
            <a:off x="765175" y="1627188"/>
            <a:ext cx="11015663" cy="3870325"/>
          </a:xfrm>
        </p:spPr>
        <p:txBody>
          <a:bodyPr/>
          <a:lstStyle/>
          <a:p>
            <a:pPr eaLnBrk="1" fontAlgn="auto" hangingPunct="1">
              <a:spcAft>
                <a:spcPts val="0"/>
              </a:spcAft>
              <a:defRPr/>
            </a:pPr>
            <a:r>
              <a:rPr lang="en-GB" dirty="0"/>
              <a:t>Sie </a:t>
            </a:r>
            <a:r>
              <a:rPr lang="en-GB" dirty="0" err="1"/>
              <a:t>finden</a:t>
            </a:r>
            <a:r>
              <a:rPr lang="en-GB" dirty="0"/>
              <a:t> </a:t>
            </a:r>
            <a:r>
              <a:rPr lang="en-GB" dirty="0" err="1"/>
              <a:t>uns</a:t>
            </a:r>
            <a:r>
              <a:rPr lang="en-GB" dirty="0"/>
              <a:t> an</a:t>
            </a:r>
          </a:p>
          <a:p>
            <a:pPr eaLnBrk="1" fontAlgn="auto" hangingPunct="1">
              <a:spcAft>
                <a:spcPts val="0"/>
              </a:spcAft>
              <a:defRPr/>
            </a:pPr>
            <a:r>
              <a:rPr lang="en-GB" dirty="0">
                <a:solidFill>
                  <a:schemeClr val="accent2"/>
                </a:solidFill>
              </a:rPr>
              <a:t>Stand A9</a:t>
            </a:r>
          </a:p>
        </p:txBody>
      </p:sp>
    </p:spTree>
    <p:extLst>
      <p:ext uri="{BB962C8B-B14F-4D97-AF65-F5344CB8AC3E}">
        <p14:creationId xmlns:p14="http://schemas.microsoft.com/office/powerpoint/2010/main" val="99684659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8A270-D227-F24E-CB2D-3B028D205DF5}"/>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39BA2B00-3AAD-672D-5D8E-12AA1265D25B}"/>
              </a:ext>
            </a:extLst>
          </p:cNvPr>
          <p:cNvSpPr>
            <a:spLocks noGrp="1"/>
          </p:cNvSpPr>
          <p:nvPr>
            <p:ph type="body" sz="quarter" idx="13"/>
          </p:nvPr>
        </p:nvSpPr>
        <p:spPr>
          <a:xfrm>
            <a:off x="427490" y="2078727"/>
            <a:ext cx="5742988" cy="3834882"/>
          </a:xfrm>
        </p:spPr>
        <p:txBody>
          <a:bodyPr lIns="91440" tIns="45720" rIns="91440" bIns="45720" anchor="ctr">
            <a:noAutofit/>
          </a:bodyPr>
          <a:lstStyle/>
          <a:p>
            <a:r>
              <a:rPr lang="de-DE" dirty="0"/>
              <a:t>Phishing</a:t>
            </a:r>
            <a:endParaRPr lang="en-US" dirty="0"/>
          </a:p>
          <a:p>
            <a:r>
              <a:rPr lang="de-DE" dirty="0"/>
              <a:t>IT-Strategie</a:t>
            </a:r>
            <a:endParaRPr lang="de-DE" dirty="0">
              <a:ea typeface="Pointsharp"/>
              <a:cs typeface="Pointsharp"/>
            </a:endParaRPr>
          </a:p>
          <a:p>
            <a:r>
              <a:rPr lang="de-DE" dirty="0"/>
              <a:t>Zero Trust</a:t>
            </a:r>
            <a:endParaRPr lang="de-DE" dirty="0">
              <a:ea typeface="Pointsharp"/>
              <a:cs typeface="Pointsharp"/>
            </a:endParaRPr>
          </a:p>
          <a:p>
            <a:r>
              <a:rPr lang="de-DE" dirty="0"/>
              <a:t>Interne Bedrohungen</a:t>
            </a:r>
            <a:endParaRPr lang="de-DE" dirty="0">
              <a:ea typeface="Pointsharp"/>
              <a:cs typeface="Pointsharp"/>
            </a:endParaRPr>
          </a:p>
          <a:p>
            <a:r>
              <a:rPr lang="de-DE" dirty="0"/>
              <a:t>Gesetze und Compliance</a:t>
            </a:r>
            <a:endParaRPr lang="de-DE" dirty="0">
              <a:ea typeface="Pointsharp"/>
              <a:cs typeface="Pointsharp"/>
            </a:endParaRPr>
          </a:p>
        </p:txBody>
      </p:sp>
      <p:sp>
        <p:nvSpPr>
          <p:cNvPr id="4" name="Textplatzhalter 3">
            <a:extLst>
              <a:ext uri="{FF2B5EF4-FFF2-40B4-BE49-F238E27FC236}">
                <a16:creationId xmlns:a16="http://schemas.microsoft.com/office/drawing/2014/main" id="{4A1474DC-EEE5-298B-957F-E6C3AB16B2B6}"/>
              </a:ext>
            </a:extLst>
          </p:cNvPr>
          <p:cNvSpPr>
            <a:spLocks noGrp="1"/>
          </p:cNvSpPr>
          <p:nvPr>
            <p:ph type="body" sz="quarter" idx="15"/>
          </p:nvPr>
        </p:nvSpPr>
        <p:spPr/>
        <p:txBody>
          <a:bodyPr/>
          <a:lstStyle/>
          <a:p>
            <a:r>
              <a:rPr lang="de-DE" altLang="en-US"/>
              <a:t>Cybersecurity 2025</a:t>
            </a:r>
          </a:p>
          <a:p>
            <a:endParaRPr lang="de-DE"/>
          </a:p>
        </p:txBody>
      </p:sp>
      <p:pic>
        <p:nvPicPr>
          <p:cNvPr id="18" name="Bildplatzhalter 17" descr="A person sitting at a computer&#10;&#10;AI-generated content may be incorrect.">
            <a:extLst>
              <a:ext uri="{FF2B5EF4-FFF2-40B4-BE49-F238E27FC236}">
                <a16:creationId xmlns:a16="http://schemas.microsoft.com/office/drawing/2014/main" id="{97AFB19A-FFD2-018C-A721-619788C21140}"/>
              </a:ext>
            </a:extLst>
          </p:cNvPr>
          <p:cNvPicPr>
            <a:picLocks noGrp="1" noChangeAspect="1"/>
          </p:cNvPicPr>
          <p:nvPr>
            <p:ph type="pic" sz="quarter" idx="14"/>
          </p:nvPr>
        </p:nvPicPr>
        <p:blipFill>
          <a:blip r:embed="rId3"/>
          <a:srcRect l="13948" r="13948"/>
          <a:stretch>
            <a:fillRect/>
          </a:stretch>
        </p:blipFill>
        <p:spPr>
          <a:xfrm>
            <a:off x="4734833" y="0"/>
            <a:ext cx="7413625" cy="6858000"/>
          </a:xfrm>
        </p:spPr>
      </p:pic>
    </p:spTree>
    <p:extLst>
      <p:ext uri="{BB962C8B-B14F-4D97-AF65-F5344CB8AC3E}">
        <p14:creationId xmlns:p14="http://schemas.microsoft.com/office/powerpoint/2010/main" val="1417386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8E5606A-AAD9-73CC-3F55-4010D28350C8}"/>
              </a:ext>
            </a:extLst>
          </p:cNvPr>
          <p:cNvSpPr>
            <a:spLocks noGrp="1"/>
          </p:cNvSpPr>
          <p:nvPr>
            <p:ph type="body" sz="quarter" idx="13"/>
          </p:nvPr>
        </p:nvSpPr>
        <p:spPr/>
        <p:txBody>
          <a:bodyPr/>
          <a:lstStyle/>
          <a:p>
            <a:r>
              <a:rPr lang="de-DE" dirty="0"/>
              <a:t>37 Millionen Phishing-Versuche 2024 </a:t>
            </a:r>
          </a:p>
          <a:p>
            <a:r>
              <a:rPr lang="de-DE" dirty="0"/>
              <a:t>Zuwachs um 16 %</a:t>
            </a:r>
          </a:p>
          <a:p>
            <a:r>
              <a:rPr lang="de-DE" dirty="0"/>
              <a:t>Durchschnittlicher Schaden pro Angriff: 95.000 €</a:t>
            </a:r>
          </a:p>
        </p:txBody>
      </p:sp>
      <p:sp>
        <p:nvSpPr>
          <p:cNvPr id="4" name="Textplatzhalter 3">
            <a:extLst>
              <a:ext uri="{FF2B5EF4-FFF2-40B4-BE49-F238E27FC236}">
                <a16:creationId xmlns:a16="http://schemas.microsoft.com/office/drawing/2014/main" id="{699EA812-BD5B-795F-5861-3D474FBE2362}"/>
              </a:ext>
            </a:extLst>
          </p:cNvPr>
          <p:cNvSpPr>
            <a:spLocks noGrp="1"/>
          </p:cNvSpPr>
          <p:nvPr>
            <p:ph type="body" sz="quarter" idx="15"/>
          </p:nvPr>
        </p:nvSpPr>
        <p:spPr>
          <a:xfrm>
            <a:off x="408989" y="409575"/>
            <a:ext cx="7211011" cy="1335003"/>
          </a:xfrm>
        </p:spPr>
        <p:txBody>
          <a:bodyPr/>
          <a:lstStyle/>
          <a:p>
            <a:r>
              <a:rPr lang="de-DE"/>
              <a:t>Phishing in Deutschland</a:t>
            </a:r>
          </a:p>
        </p:txBody>
      </p:sp>
      <p:pic>
        <p:nvPicPr>
          <p:cNvPr id="10" name="Bildplatzhalter 9" descr="Ein Bild, das Metallwaren, Haken, draußen enthält.&#10;&#10;KI-generierte Inhalte können fehlerhaft sein.">
            <a:extLst>
              <a:ext uri="{FF2B5EF4-FFF2-40B4-BE49-F238E27FC236}">
                <a16:creationId xmlns:a16="http://schemas.microsoft.com/office/drawing/2014/main" id="{F3739213-38D0-EAE5-9524-3FF21540CE1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9983" b="19983"/>
          <a:stretch>
            <a:fillRect/>
          </a:stretch>
        </p:blipFill>
        <p:spPr/>
      </p:pic>
    </p:spTree>
    <p:extLst>
      <p:ext uri="{BB962C8B-B14F-4D97-AF65-F5344CB8AC3E}">
        <p14:creationId xmlns:p14="http://schemas.microsoft.com/office/powerpoint/2010/main" val="265722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C9646-74B2-911B-B865-3FC0D9B6F4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32A0F0-FF12-3B93-BDAA-B176AD91E5B8}"/>
              </a:ext>
            </a:extLst>
          </p:cNvPr>
          <p:cNvSpPr>
            <a:spLocks noGrp="1"/>
          </p:cNvSpPr>
          <p:nvPr>
            <p:ph type="body" sz="quarter" idx="13"/>
          </p:nvPr>
        </p:nvSpPr>
        <p:spPr>
          <a:xfrm>
            <a:off x="765175" y="1627188"/>
            <a:ext cx="11015663" cy="3870325"/>
          </a:xfrm>
        </p:spPr>
        <p:txBody>
          <a:bodyPr/>
          <a:lstStyle/>
          <a:p>
            <a:pPr eaLnBrk="1" fontAlgn="auto" hangingPunct="1">
              <a:spcAft>
                <a:spcPts val="0"/>
              </a:spcAft>
              <a:defRPr/>
            </a:pPr>
            <a:r>
              <a:rPr lang="en-GB" dirty="0" err="1"/>
              <a:t>Durchnittliche</a:t>
            </a:r>
            <a:r>
              <a:rPr lang="en-GB" dirty="0"/>
              <a:t> Kosten </a:t>
            </a:r>
            <a:r>
              <a:rPr lang="en-GB" dirty="0" err="1"/>
              <a:t>einer</a:t>
            </a:r>
            <a:r>
              <a:rPr lang="en-GB" dirty="0"/>
              <a:t> </a:t>
            </a:r>
            <a:r>
              <a:rPr lang="en-GB" dirty="0" err="1"/>
              <a:t>Datenpanne</a:t>
            </a:r>
            <a:r>
              <a:rPr lang="en-GB" dirty="0"/>
              <a:t> in Deutschland</a:t>
            </a:r>
          </a:p>
          <a:p>
            <a:pPr eaLnBrk="1" fontAlgn="auto" hangingPunct="1">
              <a:spcAft>
                <a:spcPts val="0"/>
              </a:spcAft>
              <a:defRPr/>
            </a:pPr>
            <a:r>
              <a:rPr lang="en-GB" dirty="0">
                <a:solidFill>
                  <a:schemeClr val="accent2"/>
                </a:solidFill>
              </a:rPr>
              <a:t>4,7 </a:t>
            </a:r>
            <a:r>
              <a:rPr lang="en-GB" dirty="0" err="1">
                <a:solidFill>
                  <a:schemeClr val="accent2"/>
                </a:solidFill>
              </a:rPr>
              <a:t>Millionen</a:t>
            </a:r>
            <a:r>
              <a:rPr lang="en-GB" dirty="0">
                <a:solidFill>
                  <a:schemeClr val="accent2"/>
                </a:solidFill>
              </a:rPr>
              <a:t> €</a:t>
            </a:r>
          </a:p>
        </p:txBody>
      </p:sp>
    </p:spTree>
    <p:extLst>
      <p:ext uri="{BB962C8B-B14F-4D97-AF65-F5344CB8AC3E}">
        <p14:creationId xmlns:p14="http://schemas.microsoft.com/office/powerpoint/2010/main" val="53447298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D8EE5-C802-65FA-C06B-D5C7E08DC628}"/>
            </a:ext>
          </a:extLst>
        </p:cNvPr>
        <p:cNvGrpSpPr/>
        <p:nvPr/>
      </p:nvGrpSpPr>
      <p:grpSpPr>
        <a:xfrm>
          <a:off x="0" y="0"/>
          <a:ext cx="0" cy="0"/>
          <a:chOff x="0" y="0"/>
          <a:chExt cx="0" cy="0"/>
        </a:xfrm>
      </p:grpSpPr>
      <p:pic>
        <p:nvPicPr>
          <p:cNvPr id="12" name="Bildplatzhalter 11" descr="Ein Bild, das Flagge, Himmel, draußen enthält.&#10;&#10;KI-generierte Inhalte können fehlerhaft sein.">
            <a:extLst>
              <a:ext uri="{FF2B5EF4-FFF2-40B4-BE49-F238E27FC236}">
                <a16:creationId xmlns:a16="http://schemas.microsoft.com/office/drawing/2014/main" id="{2395FAD9-AE3C-1058-F194-CA7C617FAAF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445" b="38583"/>
          <a:stretch/>
        </p:blipFill>
        <p:spPr>
          <a:xfrm>
            <a:off x="4778375" y="10"/>
            <a:ext cx="7413625" cy="6857990"/>
          </a:xfrm>
          <a:noFill/>
        </p:spPr>
      </p:pic>
      <p:sp>
        <p:nvSpPr>
          <p:cNvPr id="3" name="Textplatzhalter 2">
            <a:extLst>
              <a:ext uri="{FF2B5EF4-FFF2-40B4-BE49-F238E27FC236}">
                <a16:creationId xmlns:a16="http://schemas.microsoft.com/office/drawing/2014/main" id="{FC9B9A4C-EDEB-4842-8E07-1FE1ED328862}"/>
              </a:ext>
            </a:extLst>
          </p:cNvPr>
          <p:cNvSpPr>
            <a:spLocks noGrp="1"/>
          </p:cNvSpPr>
          <p:nvPr>
            <p:ph type="body" sz="quarter" idx="13"/>
          </p:nvPr>
        </p:nvSpPr>
        <p:spPr>
          <a:xfrm>
            <a:off x="408989" y="2078727"/>
            <a:ext cx="5399088" cy="3834882"/>
          </a:xfrm>
        </p:spPr>
        <p:txBody>
          <a:bodyPr anchor="ctr">
            <a:normAutofit/>
          </a:bodyPr>
          <a:lstStyle/>
          <a:p>
            <a:r>
              <a:rPr lang="de-DE" dirty="0"/>
              <a:t>43 %  der Firmen öffnen nicht wieder</a:t>
            </a:r>
          </a:p>
          <a:p>
            <a:r>
              <a:rPr lang="de-DE" dirty="0"/>
              <a:t>29 % schließen innerhalb von zwei Jahren nach dem Vorfall</a:t>
            </a:r>
          </a:p>
        </p:txBody>
      </p:sp>
      <p:sp>
        <p:nvSpPr>
          <p:cNvPr id="4" name="Textplatzhalter 3">
            <a:extLst>
              <a:ext uri="{FF2B5EF4-FFF2-40B4-BE49-F238E27FC236}">
                <a16:creationId xmlns:a16="http://schemas.microsoft.com/office/drawing/2014/main" id="{6A5DD7A4-7969-C887-19B3-BF50ADE1DC8C}"/>
              </a:ext>
            </a:extLst>
          </p:cNvPr>
          <p:cNvSpPr>
            <a:spLocks noGrp="1"/>
          </p:cNvSpPr>
          <p:nvPr>
            <p:ph type="body" sz="quarter" idx="15"/>
          </p:nvPr>
        </p:nvSpPr>
        <p:spPr>
          <a:xfrm>
            <a:off x="408989" y="409575"/>
            <a:ext cx="6850227" cy="1335003"/>
          </a:xfrm>
        </p:spPr>
        <p:txBody>
          <a:bodyPr>
            <a:normAutofit lnSpcReduction="10000"/>
          </a:bodyPr>
          <a:lstStyle/>
          <a:p>
            <a:pPr>
              <a:spcAft>
                <a:spcPts val="600"/>
              </a:spcAft>
            </a:pPr>
            <a:r>
              <a:rPr lang="de-DE" dirty="0"/>
              <a:t>Bedeutung Datenverlust</a:t>
            </a:r>
          </a:p>
        </p:txBody>
      </p:sp>
    </p:spTree>
    <p:extLst>
      <p:ext uri="{BB962C8B-B14F-4D97-AF65-F5344CB8AC3E}">
        <p14:creationId xmlns:p14="http://schemas.microsoft.com/office/powerpoint/2010/main" val="342721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DEA28A71-0393-A1A6-831F-E48E7E07FB58}"/>
              </a:ext>
            </a:extLst>
          </p:cNvPr>
          <p:cNvCxnSpPr>
            <a:cxnSpLocks/>
          </p:cNvCxnSpPr>
          <p:nvPr/>
        </p:nvCxnSpPr>
        <p:spPr>
          <a:xfrm flipH="1" flipV="1">
            <a:off x="8340132" y="4720875"/>
            <a:ext cx="1582811" cy="763154"/>
          </a:xfrm>
          <a:prstGeom prst="straightConnector1">
            <a:avLst/>
          </a:prstGeom>
          <a:ln w="88900">
            <a:solidFill>
              <a:schemeClr val="accent1"/>
            </a:solidFill>
            <a:headEnd type="none" w="med" len="med"/>
            <a:tailEnd type="none"/>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6140D206-A5FF-2230-76E9-28D2045F1DDD}"/>
              </a:ext>
            </a:extLst>
          </p:cNvPr>
          <p:cNvCxnSpPr>
            <a:cxnSpLocks/>
          </p:cNvCxnSpPr>
          <p:nvPr/>
        </p:nvCxnSpPr>
        <p:spPr>
          <a:xfrm>
            <a:off x="7462123" y="2625097"/>
            <a:ext cx="878009" cy="1997145"/>
          </a:xfrm>
          <a:prstGeom prst="straightConnector1">
            <a:avLst/>
          </a:prstGeom>
          <a:ln w="88900">
            <a:solidFill>
              <a:schemeClr val="accent1"/>
            </a:solidFill>
            <a:headEnd type="none" w="med" len="med"/>
            <a:tailEnd type="none"/>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C0E92218-5C85-E2E9-26A8-AF26B665F724}"/>
              </a:ext>
            </a:extLst>
          </p:cNvPr>
          <p:cNvCxnSpPr>
            <a:cxnSpLocks/>
          </p:cNvCxnSpPr>
          <p:nvPr/>
        </p:nvCxnSpPr>
        <p:spPr>
          <a:xfrm flipV="1">
            <a:off x="6551525" y="4622242"/>
            <a:ext cx="1788607" cy="597785"/>
          </a:xfrm>
          <a:prstGeom prst="straightConnector1">
            <a:avLst/>
          </a:prstGeom>
          <a:ln w="88900">
            <a:solidFill>
              <a:schemeClr val="accent1"/>
            </a:solidFill>
            <a:headEnd type="none" w="med" len="med"/>
            <a:tailEnd type="none"/>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29A4D73B-AF74-0511-0E00-E95C766A124B}"/>
              </a:ext>
            </a:extLst>
          </p:cNvPr>
          <p:cNvCxnSpPr>
            <a:cxnSpLocks/>
          </p:cNvCxnSpPr>
          <p:nvPr/>
        </p:nvCxnSpPr>
        <p:spPr>
          <a:xfrm flipH="1">
            <a:off x="8340132" y="2807193"/>
            <a:ext cx="1076003" cy="1815049"/>
          </a:xfrm>
          <a:prstGeom prst="straightConnector1">
            <a:avLst/>
          </a:prstGeom>
          <a:ln w="88900">
            <a:solidFill>
              <a:schemeClr val="accent1"/>
            </a:solidFill>
            <a:headEnd type="none" w="med" len="med"/>
            <a:tailEnd type="none"/>
          </a:ln>
        </p:spPr>
        <p:style>
          <a:lnRef idx="0">
            <a:scrgbClr r="0" g="0" b="0"/>
          </a:lnRef>
          <a:fillRef idx="0">
            <a:scrgbClr r="0" g="0" b="0"/>
          </a:fillRef>
          <a:effectRef idx="0">
            <a:scrgbClr r="0" g="0" b="0"/>
          </a:effectRef>
          <a:fontRef idx="minor">
            <a:schemeClr val="tx1"/>
          </a:fontRef>
        </p:style>
      </p:cxnSp>
      <p:grpSp>
        <p:nvGrpSpPr>
          <p:cNvPr id="37" name="Group 36">
            <a:extLst>
              <a:ext uri="{FF2B5EF4-FFF2-40B4-BE49-F238E27FC236}">
                <a16:creationId xmlns:a16="http://schemas.microsoft.com/office/drawing/2014/main" id="{7D2CDE36-788D-F86A-D6B7-B6E1FEFBEFFD}"/>
              </a:ext>
            </a:extLst>
          </p:cNvPr>
          <p:cNvGrpSpPr/>
          <p:nvPr/>
        </p:nvGrpSpPr>
        <p:grpSpPr>
          <a:xfrm>
            <a:off x="9416135" y="4829750"/>
            <a:ext cx="1672772" cy="1699926"/>
            <a:chOff x="9416135" y="4829750"/>
            <a:chExt cx="1672772" cy="1699926"/>
          </a:xfrm>
          <a:effectLst>
            <a:outerShdw blurRad="50800" dist="38100" dir="2700000" algn="tl" rotWithShape="0">
              <a:prstClr val="black">
                <a:alpha val="40000"/>
              </a:prstClr>
            </a:outerShdw>
          </a:effectLst>
        </p:grpSpPr>
        <p:sp>
          <p:nvSpPr>
            <p:cNvPr id="21" name="Rounded Rectangle 20">
              <a:extLst>
                <a:ext uri="{FF2B5EF4-FFF2-40B4-BE49-F238E27FC236}">
                  <a16:creationId xmlns:a16="http://schemas.microsoft.com/office/drawing/2014/main" id="{25B46BFF-37DE-9882-85DE-F9EADD74D50D}"/>
                </a:ext>
              </a:extLst>
            </p:cNvPr>
            <p:cNvSpPr/>
            <p:nvPr/>
          </p:nvSpPr>
          <p:spPr>
            <a:xfrm>
              <a:off x="9416135" y="4829750"/>
              <a:ext cx="1672772" cy="1699926"/>
            </a:xfrm>
            <a:prstGeom prst="roundRect">
              <a:avLst>
                <a:gd name="adj" fmla="val 6728"/>
              </a:avLst>
            </a:prstGeom>
            <a:solidFill>
              <a:schemeClr val="bg2"/>
            </a:solidFill>
            <a:ln w="889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C2406851-ED47-954B-D3E4-F2B5C5FCE2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2971" y="5484506"/>
              <a:ext cx="419100" cy="419100"/>
            </a:xfrm>
            <a:prstGeom prst="rect">
              <a:avLst/>
            </a:prstGeom>
          </p:spPr>
        </p:pic>
      </p:grpSp>
      <p:sp>
        <p:nvSpPr>
          <p:cNvPr id="10" name="TextBox 9">
            <a:extLst>
              <a:ext uri="{FF2B5EF4-FFF2-40B4-BE49-F238E27FC236}">
                <a16:creationId xmlns:a16="http://schemas.microsoft.com/office/drawing/2014/main" id="{22737999-9A1A-DA01-6638-AAFF2DFEEFEB}"/>
              </a:ext>
            </a:extLst>
          </p:cNvPr>
          <p:cNvSpPr txBox="1"/>
          <p:nvPr/>
        </p:nvSpPr>
        <p:spPr>
          <a:xfrm>
            <a:off x="5546135" y="529462"/>
            <a:ext cx="5515358" cy="1424596"/>
          </a:xfrm>
          <a:prstGeom prst="rect">
            <a:avLst/>
          </a:prstGeom>
          <a:noFill/>
        </p:spPr>
        <p:txBody>
          <a:bodyPr wrap="square" rtlCol="0" anchor="t">
            <a:noAutofit/>
          </a:bodyPr>
          <a:lstStyle/>
          <a:p>
            <a:pPr algn="ctr">
              <a:spcBef>
                <a:spcPts val="1800"/>
              </a:spcBef>
            </a:pPr>
            <a:r>
              <a:rPr lang="en-US" sz="4400">
                <a:solidFill>
                  <a:schemeClr val="bg1"/>
                </a:solidFill>
                <a:latin typeface="Pointsharp" pitchFamily="2" charset="-128"/>
                <a:ea typeface="Pointsharp" pitchFamily="2" charset="-128"/>
                <a:cs typeface="Pointsharp" pitchFamily="2" charset="-128"/>
              </a:rPr>
              <a:t>IT-</a:t>
            </a:r>
            <a:r>
              <a:rPr lang="en-US" sz="4400" err="1">
                <a:solidFill>
                  <a:schemeClr val="bg1"/>
                </a:solidFill>
                <a:latin typeface="Pointsharp" pitchFamily="2" charset="-128"/>
                <a:ea typeface="Pointsharp" pitchFamily="2" charset="-128"/>
                <a:cs typeface="Pointsharp" pitchFamily="2" charset="-128"/>
              </a:rPr>
              <a:t>Strategie</a:t>
            </a:r>
            <a:endParaRPr lang="en-US" sz="4400">
              <a:solidFill>
                <a:schemeClr val="bg1"/>
              </a:solidFill>
              <a:latin typeface="Pointsharp" pitchFamily="2" charset="-128"/>
              <a:ea typeface="Pointsharp" pitchFamily="2" charset="-128"/>
              <a:cs typeface="Pointsharp" pitchFamily="2" charset="-128"/>
            </a:endParaRPr>
          </a:p>
        </p:txBody>
      </p:sp>
      <p:pic>
        <p:nvPicPr>
          <p:cNvPr id="11" name="Picture 10">
            <a:extLst>
              <a:ext uri="{FF2B5EF4-FFF2-40B4-BE49-F238E27FC236}">
                <a16:creationId xmlns:a16="http://schemas.microsoft.com/office/drawing/2014/main" id="{6B15FF5C-0E3D-29B2-ED8F-B744358662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7618" y="1974396"/>
            <a:ext cx="1672772" cy="1075056"/>
          </a:xfrm>
          <a:prstGeom prst="rect">
            <a:avLst/>
          </a:prstGeom>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B2885601-60D7-25A8-DAEC-F63719F4958B}"/>
              </a:ext>
            </a:extLst>
          </p:cNvPr>
          <p:cNvGrpSpPr/>
          <p:nvPr/>
        </p:nvGrpSpPr>
        <p:grpSpPr>
          <a:xfrm>
            <a:off x="5892727" y="4720875"/>
            <a:ext cx="1401468" cy="1428062"/>
            <a:chOff x="853033" y="2978534"/>
            <a:chExt cx="2501830" cy="2549306"/>
          </a:xfrm>
          <a:effectLst>
            <a:outerShdw blurRad="50800" dist="38100" dir="2700000" algn="tl" rotWithShape="0">
              <a:prstClr val="black">
                <a:alpha val="40000"/>
              </a:prstClr>
            </a:outerShdw>
          </a:effectLst>
        </p:grpSpPr>
        <p:sp>
          <p:nvSpPr>
            <p:cNvPr id="13" name="Round Same-side Corner of Rectangle 45">
              <a:extLst>
                <a:ext uri="{FF2B5EF4-FFF2-40B4-BE49-F238E27FC236}">
                  <a16:creationId xmlns:a16="http://schemas.microsoft.com/office/drawing/2014/main" id="{D62DAF77-D1EE-B1C9-98DB-FC97D240251F}"/>
                </a:ext>
              </a:extLst>
            </p:cNvPr>
            <p:cNvSpPr/>
            <p:nvPr/>
          </p:nvSpPr>
          <p:spPr>
            <a:xfrm>
              <a:off x="853033" y="2978534"/>
              <a:ext cx="1727572" cy="2543116"/>
            </a:xfrm>
            <a:prstGeom prst="round2SameRect">
              <a:avLst>
                <a:gd name="adj1" fmla="val 4680"/>
                <a:gd name="adj2"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a:p>
          </p:txBody>
        </p:sp>
        <p:sp useBgFill="1">
          <p:nvSpPr>
            <p:cNvPr id="14" name="Rectangle 13">
              <a:extLst>
                <a:ext uri="{FF2B5EF4-FFF2-40B4-BE49-F238E27FC236}">
                  <a16:creationId xmlns:a16="http://schemas.microsoft.com/office/drawing/2014/main" id="{7C4FAF91-E264-EE36-037D-BD12D14434EE}"/>
                </a:ext>
              </a:extLst>
            </p:cNvPr>
            <p:cNvSpPr/>
            <p:nvPr/>
          </p:nvSpPr>
          <p:spPr>
            <a:xfrm>
              <a:off x="1621138" y="5163671"/>
              <a:ext cx="196850" cy="364169"/>
            </a:xfrm>
            <a:prstGeom prst="rect">
              <a:avLst/>
            </a:prstGeom>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a:p>
          </p:txBody>
        </p:sp>
        <p:sp>
          <p:nvSpPr>
            <p:cNvPr id="15" name="Round Single Corner of Rectangle 14">
              <a:extLst>
                <a:ext uri="{FF2B5EF4-FFF2-40B4-BE49-F238E27FC236}">
                  <a16:creationId xmlns:a16="http://schemas.microsoft.com/office/drawing/2014/main" id="{D49F6A30-5652-141C-A080-A38E1EE70DFA}"/>
                </a:ext>
              </a:extLst>
            </p:cNvPr>
            <p:cNvSpPr/>
            <p:nvPr/>
          </p:nvSpPr>
          <p:spPr>
            <a:xfrm>
              <a:off x="2638983" y="4486356"/>
              <a:ext cx="715880" cy="1035294"/>
            </a:xfrm>
            <a:prstGeom prst="round1Rect">
              <a:avLst>
                <a:gd name="adj" fmla="val 10861"/>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a:p>
          </p:txBody>
        </p:sp>
        <p:sp useBgFill="1">
          <p:nvSpPr>
            <p:cNvPr id="16" name="Rectangle 15">
              <a:extLst>
                <a:ext uri="{FF2B5EF4-FFF2-40B4-BE49-F238E27FC236}">
                  <a16:creationId xmlns:a16="http://schemas.microsoft.com/office/drawing/2014/main" id="{B6D7058E-5731-F2BE-B6DA-4C8792FAF15C}"/>
                </a:ext>
              </a:extLst>
            </p:cNvPr>
            <p:cNvSpPr/>
            <p:nvPr/>
          </p:nvSpPr>
          <p:spPr>
            <a:xfrm>
              <a:off x="2890083" y="5163671"/>
              <a:ext cx="196850" cy="364169"/>
            </a:xfrm>
            <a:prstGeom prst="rect">
              <a:avLst/>
            </a:prstGeom>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a:p>
          </p:txBody>
        </p:sp>
      </p:grpSp>
      <p:pic>
        <p:nvPicPr>
          <p:cNvPr id="17" name="Picture 16">
            <a:extLst>
              <a:ext uri="{FF2B5EF4-FFF2-40B4-BE49-F238E27FC236}">
                <a16:creationId xmlns:a16="http://schemas.microsoft.com/office/drawing/2014/main" id="{B13E7258-4CFD-C5FC-3094-9BB7445D60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3525" y="1902293"/>
            <a:ext cx="1672772" cy="1075056"/>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86117B98-14CD-1031-F66A-E63F714A63CE}"/>
              </a:ext>
            </a:extLst>
          </p:cNvPr>
          <p:cNvGrpSpPr/>
          <p:nvPr/>
        </p:nvGrpSpPr>
        <p:grpSpPr>
          <a:xfrm>
            <a:off x="7808204" y="4084053"/>
            <a:ext cx="1044930" cy="1044930"/>
            <a:chOff x="6658702" y="2680694"/>
            <a:chExt cx="1498600" cy="1498600"/>
          </a:xfrm>
          <a:effectLst>
            <a:outerShdw blurRad="50800" dist="38100" dir="2700000" algn="tl" rotWithShape="0">
              <a:prstClr val="black">
                <a:alpha val="40000"/>
              </a:prstClr>
            </a:outerShdw>
          </a:effectLst>
        </p:grpSpPr>
        <p:sp>
          <p:nvSpPr>
            <p:cNvPr id="19" name="Oval 18">
              <a:extLst>
                <a:ext uri="{FF2B5EF4-FFF2-40B4-BE49-F238E27FC236}">
                  <a16:creationId xmlns:a16="http://schemas.microsoft.com/office/drawing/2014/main" id="{5602942D-CB8B-7214-BB9A-65A8BE6A828D}"/>
                </a:ext>
              </a:extLst>
            </p:cNvPr>
            <p:cNvSpPr/>
            <p:nvPr/>
          </p:nvSpPr>
          <p:spPr>
            <a:xfrm>
              <a:off x="6658702" y="2680694"/>
              <a:ext cx="1498600" cy="1498600"/>
            </a:xfrm>
            <a:prstGeom prst="ellipse">
              <a:avLst/>
            </a:prstGeom>
            <a:solidFill>
              <a:schemeClr val="bg1"/>
            </a:solidFill>
            <a:ln w="88900">
              <a:noFill/>
              <a:miter lim="8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A97440C0-FE0B-D6ED-56CC-3C17AB3DB9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5897" y="2971800"/>
              <a:ext cx="849564" cy="787400"/>
            </a:xfrm>
            <a:prstGeom prst="rect">
              <a:avLst/>
            </a:prstGeom>
          </p:spPr>
        </p:pic>
      </p:grpSp>
      <p:pic>
        <p:nvPicPr>
          <p:cNvPr id="2" name="Picture 1" descr="A person standing in a factory&#10;&#10;AI-generated content may be incorrect.">
            <a:extLst>
              <a:ext uri="{FF2B5EF4-FFF2-40B4-BE49-F238E27FC236}">
                <a16:creationId xmlns:a16="http://schemas.microsoft.com/office/drawing/2014/main" id="{2D6E225E-4BDC-69C9-6B53-797F6CEA4568}"/>
              </a:ext>
            </a:extLst>
          </p:cNvPr>
          <p:cNvPicPr>
            <a:picLocks noChangeAspect="1"/>
          </p:cNvPicPr>
          <p:nvPr/>
        </p:nvPicPr>
        <p:blipFill>
          <a:blip r:embed="rId8"/>
          <a:srcRect l="25630" r="67157" b="-98"/>
          <a:stretch/>
        </p:blipFill>
        <p:spPr>
          <a:xfrm>
            <a:off x="11452056" y="-2"/>
            <a:ext cx="741712" cy="6864756"/>
          </a:xfrm>
          <a:prstGeom prst="rect">
            <a:avLst/>
          </a:prstGeom>
        </p:spPr>
      </p:pic>
      <p:pic>
        <p:nvPicPr>
          <p:cNvPr id="7" name="Picture 6" descr="Looking up view of a group of tall buildings&#10;&#10;AI-generated content may be incorrect.">
            <a:extLst>
              <a:ext uri="{FF2B5EF4-FFF2-40B4-BE49-F238E27FC236}">
                <a16:creationId xmlns:a16="http://schemas.microsoft.com/office/drawing/2014/main" id="{82A7FBD7-D880-53AA-198E-3CDECCB6EDB2}"/>
              </a:ext>
            </a:extLst>
          </p:cNvPr>
          <p:cNvPicPr>
            <a:picLocks noChangeAspect="1"/>
          </p:cNvPicPr>
          <p:nvPr/>
        </p:nvPicPr>
        <p:blipFill>
          <a:blip r:embed="rId9"/>
          <a:srcRect t="6491" b="6491"/>
          <a:stretch/>
        </p:blipFill>
        <p:spPr>
          <a:xfrm>
            <a:off x="787078" y="-2"/>
            <a:ext cx="4433104" cy="6858000"/>
          </a:xfrm>
          <a:prstGeom prst="rect">
            <a:avLst/>
          </a:prstGeom>
        </p:spPr>
      </p:pic>
      <p:pic>
        <p:nvPicPr>
          <p:cNvPr id="23" name="Graphic 22">
            <a:extLst>
              <a:ext uri="{FF2B5EF4-FFF2-40B4-BE49-F238E27FC236}">
                <a16:creationId xmlns:a16="http://schemas.microsoft.com/office/drawing/2014/main" id="{166BE39E-1F12-50DE-2193-64062C6311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03843" y="4919433"/>
            <a:ext cx="419100" cy="419100"/>
          </a:xfrm>
          <a:prstGeom prst="rect">
            <a:avLst/>
          </a:prstGeom>
        </p:spPr>
      </p:pic>
      <p:pic>
        <p:nvPicPr>
          <p:cNvPr id="24" name="Graphic 23">
            <a:extLst>
              <a:ext uri="{FF2B5EF4-FFF2-40B4-BE49-F238E27FC236}">
                <a16:creationId xmlns:a16="http://schemas.microsoft.com/office/drawing/2014/main" id="{FCC4A0C7-503D-2E91-5922-E30EF81271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9822" y="4919433"/>
            <a:ext cx="419100" cy="419100"/>
          </a:xfrm>
          <a:prstGeom prst="rect">
            <a:avLst/>
          </a:prstGeom>
        </p:spPr>
      </p:pic>
      <p:pic>
        <p:nvPicPr>
          <p:cNvPr id="26" name="Graphic 25">
            <a:extLst>
              <a:ext uri="{FF2B5EF4-FFF2-40B4-BE49-F238E27FC236}">
                <a16:creationId xmlns:a16="http://schemas.microsoft.com/office/drawing/2014/main" id="{35EF0966-F68D-CD02-E6BB-0C96763192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75801" y="4919433"/>
            <a:ext cx="419100" cy="419100"/>
          </a:xfrm>
          <a:prstGeom prst="rect">
            <a:avLst/>
          </a:prstGeom>
        </p:spPr>
      </p:pic>
      <p:pic>
        <p:nvPicPr>
          <p:cNvPr id="28" name="Graphic 27">
            <a:extLst>
              <a:ext uri="{FF2B5EF4-FFF2-40B4-BE49-F238E27FC236}">
                <a16:creationId xmlns:a16="http://schemas.microsoft.com/office/drawing/2014/main" id="{C4403C0E-F38D-95E6-F65F-C54FEA7D63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03843" y="5484506"/>
            <a:ext cx="419100" cy="419100"/>
          </a:xfrm>
          <a:prstGeom prst="rect">
            <a:avLst/>
          </a:prstGeom>
        </p:spPr>
      </p:pic>
      <p:pic>
        <p:nvPicPr>
          <p:cNvPr id="30" name="Graphic 29">
            <a:extLst>
              <a:ext uri="{FF2B5EF4-FFF2-40B4-BE49-F238E27FC236}">
                <a16:creationId xmlns:a16="http://schemas.microsoft.com/office/drawing/2014/main" id="{C21EB3DE-17D8-E445-7663-348FC72C03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75801" y="5484029"/>
            <a:ext cx="419100" cy="419100"/>
          </a:xfrm>
          <a:prstGeom prst="rect">
            <a:avLst/>
          </a:prstGeom>
        </p:spPr>
      </p:pic>
      <p:pic>
        <p:nvPicPr>
          <p:cNvPr id="31" name="Graphic 30">
            <a:extLst>
              <a:ext uri="{FF2B5EF4-FFF2-40B4-BE49-F238E27FC236}">
                <a16:creationId xmlns:a16="http://schemas.microsoft.com/office/drawing/2014/main" id="{F1F698DA-EEB1-B14B-B70E-5EEA0DBDA3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2971" y="6018417"/>
            <a:ext cx="419100" cy="419100"/>
          </a:xfrm>
          <a:prstGeom prst="rect">
            <a:avLst/>
          </a:prstGeom>
        </p:spPr>
      </p:pic>
      <p:pic>
        <p:nvPicPr>
          <p:cNvPr id="32" name="Graphic 31">
            <a:extLst>
              <a:ext uri="{FF2B5EF4-FFF2-40B4-BE49-F238E27FC236}">
                <a16:creationId xmlns:a16="http://schemas.microsoft.com/office/drawing/2014/main" id="{91E20EC8-1DF6-9A84-91F1-74606A7EFD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03843" y="6018417"/>
            <a:ext cx="419100" cy="419100"/>
          </a:xfrm>
          <a:prstGeom prst="rect">
            <a:avLst/>
          </a:prstGeom>
        </p:spPr>
      </p:pic>
      <p:pic>
        <p:nvPicPr>
          <p:cNvPr id="33" name="Graphic 32">
            <a:extLst>
              <a:ext uri="{FF2B5EF4-FFF2-40B4-BE49-F238E27FC236}">
                <a16:creationId xmlns:a16="http://schemas.microsoft.com/office/drawing/2014/main" id="{B29F1E02-BDCC-AEE1-B2DF-90CA684CDD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75801" y="6017940"/>
            <a:ext cx="419100" cy="419100"/>
          </a:xfrm>
          <a:prstGeom prst="rect">
            <a:avLst/>
          </a:prstGeom>
        </p:spPr>
      </p:pic>
      <p:sp>
        <p:nvSpPr>
          <p:cNvPr id="34" name="TextBox 33">
            <a:extLst>
              <a:ext uri="{FF2B5EF4-FFF2-40B4-BE49-F238E27FC236}">
                <a16:creationId xmlns:a16="http://schemas.microsoft.com/office/drawing/2014/main" id="{05D28A61-B51D-F200-76D6-EF6A24FEE22C}"/>
              </a:ext>
            </a:extLst>
          </p:cNvPr>
          <p:cNvSpPr txBox="1"/>
          <p:nvPr/>
        </p:nvSpPr>
        <p:spPr>
          <a:xfrm>
            <a:off x="5649342" y="6205754"/>
            <a:ext cx="1868115" cy="597785"/>
          </a:xfrm>
          <a:prstGeom prst="rect">
            <a:avLst/>
          </a:prstGeom>
          <a:noFill/>
        </p:spPr>
        <p:txBody>
          <a:bodyPr wrap="square" rtlCol="0" anchor="t">
            <a:noAutofit/>
          </a:bodyPr>
          <a:lstStyle/>
          <a:p>
            <a:pPr algn="ctr">
              <a:spcBef>
                <a:spcPts val="1800"/>
              </a:spcBef>
            </a:pPr>
            <a:r>
              <a:rPr lang="en-US" sz="1200">
                <a:solidFill>
                  <a:schemeClr val="bg1"/>
                </a:solidFill>
                <a:latin typeface="Roboto Mono" pitchFamily="2" charset="0"/>
                <a:ea typeface="Roboto Mono" pitchFamily="2" charset="0"/>
                <a:cs typeface="Pointsharp" pitchFamily="2" charset="-128"/>
              </a:rPr>
              <a:t>On-premises</a:t>
            </a:r>
          </a:p>
        </p:txBody>
      </p:sp>
      <p:sp>
        <p:nvSpPr>
          <p:cNvPr id="35" name="TextBox 34">
            <a:extLst>
              <a:ext uri="{FF2B5EF4-FFF2-40B4-BE49-F238E27FC236}">
                <a16:creationId xmlns:a16="http://schemas.microsoft.com/office/drawing/2014/main" id="{EB08154B-AA84-BD45-A77B-3B2373CCA68D}"/>
              </a:ext>
            </a:extLst>
          </p:cNvPr>
          <p:cNvSpPr txBox="1"/>
          <p:nvPr/>
        </p:nvSpPr>
        <p:spPr>
          <a:xfrm>
            <a:off x="6123525" y="3029407"/>
            <a:ext cx="1672772" cy="597785"/>
          </a:xfrm>
          <a:prstGeom prst="rect">
            <a:avLst/>
          </a:prstGeom>
          <a:noFill/>
        </p:spPr>
        <p:txBody>
          <a:bodyPr wrap="square" rtlCol="0" anchor="t">
            <a:noAutofit/>
          </a:bodyPr>
          <a:lstStyle/>
          <a:p>
            <a:pPr algn="ctr">
              <a:spcBef>
                <a:spcPts val="1800"/>
              </a:spcBef>
            </a:pPr>
            <a:r>
              <a:rPr lang="en-US" sz="1200">
                <a:solidFill>
                  <a:schemeClr val="bg1"/>
                </a:solidFill>
                <a:latin typeface="Roboto Mono" pitchFamily="2" charset="0"/>
                <a:ea typeface="Roboto Mono" pitchFamily="2" charset="0"/>
                <a:cs typeface="Pointsharp" pitchFamily="2" charset="-128"/>
              </a:rPr>
              <a:t>Cloud </a:t>
            </a:r>
            <a:r>
              <a:rPr lang="en-US" sz="1200" err="1">
                <a:solidFill>
                  <a:schemeClr val="bg1"/>
                </a:solidFill>
                <a:latin typeface="Roboto Mono" pitchFamily="2" charset="0"/>
                <a:ea typeface="Roboto Mono" pitchFamily="2" charset="0"/>
                <a:cs typeface="Pointsharp" pitchFamily="2" charset="-128"/>
              </a:rPr>
              <a:t>Infrastruktur</a:t>
            </a:r>
            <a:endParaRPr lang="en-US" sz="1200">
              <a:solidFill>
                <a:schemeClr val="bg1"/>
              </a:solidFill>
              <a:latin typeface="Roboto Mono" pitchFamily="2" charset="0"/>
              <a:ea typeface="Roboto Mono" pitchFamily="2" charset="0"/>
              <a:cs typeface="Pointsharp" pitchFamily="2" charset="-128"/>
            </a:endParaRPr>
          </a:p>
          <a:p>
            <a:pPr algn="ctr">
              <a:spcBef>
                <a:spcPts val="1800"/>
              </a:spcBef>
            </a:pPr>
            <a:endParaRPr lang="en-US" sz="1200">
              <a:solidFill>
                <a:schemeClr val="bg1"/>
              </a:solidFill>
              <a:latin typeface="Roboto Mono" pitchFamily="2" charset="0"/>
              <a:ea typeface="Roboto Mono" pitchFamily="2" charset="0"/>
              <a:cs typeface="Pointsharp" pitchFamily="2" charset="-128"/>
            </a:endParaRPr>
          </a:p>
        </p:txBody>
      </p:sp>
      <p:sp>
        <p:nvSpPr>
          <p:cNvPr id="36" name="TextBox 35">
            <a:extLst>
              <a:ext uri="{FF2B5EF4-FFF2-40B4-BE49-F238E27FC236}">
                <a16:creationId xmlns:a16="http://schemas.microsoft.com/office/drawing/2014/main" id="{3815183F-F5AF-4927-B61E-86183BE310DC}"/>
              </a:ext>
            </a:extLst>
          </p:cNvPr>
          <p:cNvSpPr txBox="1"/>
          <p:nvPr/>
        </p:nvSpPr>
        <p:spPr>
          <a:xfrm>
            <a:off x="8816350" y="3084594"/>
            <a:ext cx="2155308" cy="597785"/>
          </a:xfrm>
          <a:prstGeom prst="rect">
            <a:avLst/>
          </a:prstGeom>
          <a:noFill/>
        </p:spPr>
        <p:txBody>
          <a:bodyPr wrap="square" rtlCol="0" anchor="t">
            <a:noAutofit/>
          </a:bodyPr>
          <a:lstStyle/>
          <a:p>
            <a:pPr algn="ctr">
              <a:spcBef>
                <a:spcPts val="1800"/>
              </a:spcBef>
            </a:pPr>
            <a:r>
              <a:rPr lang="en-US" sz="1200">
                <a:solidFill>
                  <a:schemeClr val="bg1"/>
                </a:solidFill>
                <a:latin typeface="Roboto Mono" pitchFamily="2" charset="0"/>
                <a:ea typeface="Roboto Mono" pitchFamily="2" charset="0"/>
                <a:cs typeface="Pointsharp" pitchFamily="2" charset="-128"/>
              </a:rPr>
              <a:t>SaaS</a:t>
            </a:r>
          </a:p>
        </p:txBody>
      </p:sp>
      <p:pic>
        <p:nvPicPr>
          <p:cNvPr id="57" name="Graphic 56">
            <a:extLst>
              <a:ext uri="{FF2B5EF4-FFF2-40B4-BE49-F238E27FC236}">
                <a16:creationId xmlns:a16="http://schemas.microsoft.com/office/drawing/2014/main" id="{84E7113F-088B-F4E5-84D8-283A8D1424F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9405" y="4872701"/>
            <a:ext cx="654389" cy="99716"/>
          </a:xfrm>
          <a:prstGeom prst="rect">
            <a:avLst/>
          </a:prstGeom>
        </p:spPr>
      </p:pic>
      <p:pic>
        <p:nvPicPr>
          <p:cNvPr id="59" name="Graphic 58">
            <a:extLst>
              <a:ext uri="{FF2B5EF4-FFF2-40B4-BE49-F238E27FC236}">
                <a16:creationId xmlns:a16="http://schemas.microsoft.com/office/drawing/2014/main" id="{126DA8C7-003F-D90B-2C28-CCA6B444DE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39093" y="5099715"/>
            <a:ext cx="463336" cy="143607"/>
          </a:xfrm>
          <a:prstGeom prst="rect">
            <a:avLst/>
          </a:prstGeom>
        </p:spPr>
      </p:pic>
      <p:sp>
        <p:nvSpPr>
          <p:cNvPr id="62" name="TextBox 61">
            <a:extLst>
              <a:ext uri="{FF2B5EF4-FFF2-40B4-BE49-F238E27FC236}">
                <a16:creationId xmlns:a16="http://schemas.microsoft.com/office/drawing/2014/main" id="{12F846A1-F223-D0E5-CCF0-7112A4C65C76}"/>
              </a:ext>
            </a:extLst>
          </p:cNvPr>
          <p:cNvSpPr txBox="1"/>
          <p:nvPr/>
        </p:nvSpPr>
        <p:spPr>
          <a:xfrm>
            <a:off x="5986192" y="5296736"/>
            <a:ext cx="767517" cy="203999"/>
          </a:xfrm>
          <a:prstGeom prst="rect">
            <a:avLst/>
          </a:prstGeom>
          <a:noFill/>
        </p:spPr>
        <p:txBody>
          <a:bodyPr wrap="none" rtlCol="0" anchor="ctr">
            <a:noAutofit/>
          </a:bodyPr>
          <a:lstStyle/>
          <a:p>
            <a:pPr algn="l">
              <a:spcBef>
                <a:spcPts val="1800"/>
              </a:spcBef>
            </a:pPr>
            <a:r>
              <a:rPr lang="en-US" sz="1200">
                <a:solidFill>
                  <a:srgbClr val="0078D4"/>
                </a:solidFill>
                <a:latin typeface="Segoe UI" panose="020B0502040204020203" pitchFamily="34" charset="0"/>
                <a:ea typeface="Pointsharp" pitchFamily="2" charset="-128"/>
                <a:cs typeface="Segoe UI" panose="020B0502040204020203" pitchFamily="34" charset="0"/>
              </a:rPr>
              <a:t>Exchange</a:t>
            </a:r>
          </a:p>
        </p:txBody>
      </p:sp>
      <p:pic>
        <p:nvPicPr>
          <p:cNvPr id="64" name="Picture 63">
            <a:extLst>
              <a:ext uri="{FF2B5EF4-FFF2-40B4-BE49-F238E27FC236}">
                <a16:creationId xmlns:a16="http://schemas.microsoft.com/office/drawing/2014/main" id="{65B4DA23-5325-96E5-85CC-3B64C2BCD82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266747" y="2543883"/>
            <a:ext cx="505689" cy="154435"/>
          </a:xfrm>
          <a:prstGeom prst="rect">
            <a:avLst/>
          </a:prstGeom>
        </p:spPr>
      </p:pic>
      <p:pic>
        <p:nvPicPr>
          <p:cNvPr id="65" name="Picture 64">
            <a:extLst>
              <a:ext uri="{FF2B5EF4-FFF2-40B4-BE49-F238E27FC236}">
                <a16:creationId xmlns:a16="http://schemas.microsoft.com/office/drawing/2014/main" id="{544BF5D7-4396-D340-10F2-1356BBACF15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25198" y="2161041"/>
            <a:ext cx="419500" cy="277028"/>
          </a:xfrm>
          <a:prstGeom prst="rect">
            <a:avLst/>
          </a:prstGeom>
        </p:spPr>
      </p:pic>
      <p:pic>
        <p:nvPicPr>
          <p:cNvPr id="66" name="Picture 65">
            <a:extLst>
              <a:ext uri="{FF2B5EF4-FFF2-40B4-BE49-F238E27FC236}">
                <a16:creationId xmlns:a16="http://schemas.microsoft.com/office/drawing/2014/main" id="{FA152967-9A67-6A47-62E4-83417A0D6F2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051341" y="2572630"/>
            <a:ext cx="452868" cy="224396"/>
          </a:xfrm>
          <a:prstGeom prst="rect">
            <a:avLst/>
          </a:prstGeom>
        </p:spPr>
      </p:pic>
      <p:pic>
        <p:nvPicPr>
          <p:cNvPr id="67" name="Graphic 66">
            <a:extLst>
              <a:ext uri="{FF2B5EF4-FFF2-40B4-BE49-F238E27FC236}">
                <a16:creationId xmlns:a16="http://schemas.microsoft.com/office/drawing/2014/main" id="{66CECFBE-0142-A32B-542C-7C2CBD1FFCC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55474" y="2855582"/>
            <a:ext cx="1021724" cy="130954"/>
          </a:xfrm>
          <a:prstGeom prst="rect">
            <a:avLst/>
          </a:prstGeom>
        </p:spPr>
      </p:pic>
      <p:pic>
        <p:nvPicPr>
          <p:cNvPr id="70" name="Picture 69">
            <a:extLst>
              <a:ext uri="{FF2B5EF4-FFF2-40B4-BE49-F238E27FC236}">
                <a16:creationId xmlns:a16="http://schemas.microsoft.com/office/drawing/2014/main" id="{252828FF-47C2-5FDE-3EEA-2F306A658DC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49561" y="5600888"/>
            <a:ext cx="452868" cy="224396"/>
          </a:xfrm>
          <a:prstGeom prst="rect">
            <a:avLst/>
          </a:prstGeom>
        </p:spPr>
      </p:pic>
      <p:pic>
        <p:nvPicPr>
          <p:cNvPr id="71" name="Picture 70">
            <a:extLst>
              <a:ext uri="{FF2B5EF4-FFF2-40B4-BE49-F238E27FC236}">
                <a16:creationId xmlns:a16="http://schemas.microsoft.com/office/drawing/2014/main" id="{81E64BF2-8AC0-F043-327D-7BCB44451A7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264813" y="2597234"/>
            <a:ext cx="594214" cy="223424"/>
          </a:xfrm>
          <a:prstGeom prst="rect">
            <a:avLst/>
          </a:prstGeom>
        </p:spPr>
      </p:pic>
      <p:pic>
        <p:nvPicPr>
          <p:cNvPr id="72" name="Picture 71">
            <a:extLst>
              <a:ext uri="{FF2B5EF4-FFF2-40B4-BE49-F238E27FC236}">
                <a16:creationId xmlns:a16="http://schemas.microsoft.com/office/drawing/2014/main" id="{1BFA9462-316E-5D01-F7EA-41A1F1E5D69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682050" y="2055043"/>
            <a:ext cx="555721" cy="367074"/>
          </a:xfrm>
          <a:prstGeom prst="rect">
            <a:avLst/>
          </a:prstGeom>
        </p:spPr>
      </p:pic>
      <p:pic>
        <p:nvPicPr>
          <p:cNvPr id="74" name="Graphic 73">
            <a:extLst>
              <a:ext uri="{FF2B5EF4-FFF2-40B4-BE49-F238E27FC236}">
                <a16:creationId xmlns:a16="http://schemas.microsoft.com/office/drawing/2014/main" id="{DBD2BCAB-CBA2-2A14-B707-93BCDBE7A9B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143578" y="2471433"/>
            <a:ext cx="357815" cy="357815"/>
          </a:xfrm>
          <a:prstGeom prst="rect">
            <a:avLst/>
          </a:prstGeom>
        </p:spPr>
      </p:pic>
    </p:spTree>
    <p:extLst>
      <p:ext uri="{BB962C8B-B14F-4D97-AF65-F5344CB8AC3E}">
        <p14:creationId xmlns:p14="http://schemas.microsoft.com/office/powerpoint/2010/main" val="38016324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300"/>
                                        <p:tgtEl>
                                          <p:spTgt spid="37"/>
                                        </p:tgtEl>
                                      </p:cBhvr>
                                    </p:animEffect>
                                  </p:childTnLst>
                                </p:cTn>
                              </p:par>
                            </p:childTnLst>
                          </p:cTn>
                        </p:par>
                        <p:par>
                          <p:cTn id="8" fill="hold">
                            <p:stCondLst>
                              <p:cond delay="300"/>
                            </p:stCondLst>
                            <p:childTnLst>
                              <p:par>
                                <p:cTn id="9" presetID="22" presetClass="entr" presetSubtype="1"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200"/>
                                        <p:tgtEl>
                                          <p:spTgt spid="50"/>
                                        </p:tgtEl>
                                      </p:cBhvr>
                                    </p:animEffect>
                                  </p:childTnLst>
                                </p:cTn>
                              </p:par>
                            </p:childTnLst>
                          </p:cTn>
                        </p:par>
                        <p:par>
                          <p:cTn id="12" fill="hold">
                            <p:stCondLst>
                              <p:cond delay="500"/>
                            </p:stCondLst>
                            <p:childTnLst>
                              <p:par>
                                <p:cTn id="13" presetID="10" presetClass="entr" presetSubtype="0" fill="hold" nodeType="after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
                                        <p:tgtEl>
                                          <p:spTgt spid="23"/>
                                        </p:tgtEl>
                                      </p:cBhvr>
                                    </p:animEffect>
                                  </p:childTnLst>
                                </p:cTn>
                              </p:par>
                            </p:childTnLst>
                          </p:cTn>
                        </p:par>
                        <p:par>
                          <p:cTn id="16" fill="hold">
                            <p:stCondLst>
                              <p:cond delay="11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
                                        <p:tgtEl>
                                          <p:spTgt spid="30"/>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
                                        <p:tgtEl>
                                          <p:spTgt spid="31"/>
                                        </p:tgtEl>
                                      </p:cBhvr>
                                    </p:animEffect>
                                  </p:childTnLst>
                                </p:cTn>
                              </p:par>
                            </p:childTnLst>
                          </p:cTn>
                        </p:par>
                        <p:par>
                          <p:cTn id="24" fill="hold">
                            <p:stCondLst>
                              <p:cond delay="13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
                                        <p:tgtEl>
                                          <p:spTgt spid="28"/>
                                        </p:tgtEl>
                                      </p:cBhvr>
                                    </p:animEffect>
                                  </p:childTnLst>
                                </p:cTn>
                              </p:par>
                            </p:childTnLst>
                          </p:cTn>
                        </p:par>
                        <p:par>
                          <p:cTn id="28" fill="hold">
                            <p:stCondLst>
                              <p:cond delay="14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
                                        <p:tgtEl>
                                          <p:spTgt spid="2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
                                        <p:tgtEl>
                                          <p:spTgt spid="33"/>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
                                        <p:tgtEl>
                                          <p:spTgt spid="24"/>
                                        </p:tgtEl>
                                      </p:cBhvr>
                                    </p:animEffect>
                                  </p:childTnLst>
                                </p:cTn>
                              </p:par>
                            </p:childTnLst>
                          </p:cTn>
                        </p:par>
                        <p:par>
                          <p:cTn id="40" fill="hold">
                            <p:stCondLst>
                              <p:cond delay="1700"/>
                            </p:stCondLst>
                            <p:childTnLst>
                              <p:par>
                                <p:cTn id="41" presetID="10"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Background">
  <a:themeElements>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fontScheme name="Pointsharp">
      <a:majorFont>
        <a:latin typeface="Pointsharp"/>
        <a:ea typeface=""/>
        <a:cs typeface=""/>
      </a:majorFont>
      <a:minorFont>
        <a:latin typeface="Roboto Mo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88900">
          <a:solidFill>
            <a:schemeClr val="accent4"/>
          </a:solidFill>
          <a:miter lim="800000"/>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w="88900">
          <a:solidFill>
            <a:schemeClr val="accent4"/>
          </a:solidFill>
          <a:headEnd type="none" w="med" len="med"/>
          <a:tailEnd type="triangle"/>
        </a:ln>
      </a:spPr>
      <a:bodyPr/>
      <a:lstStyle/>
      <a:style>
        <a:lnRef idx="0">
          <a:scrgbClr r="0" g="0" b="0"/>
        </a:lnRef>
        <a:fillRef idx="0">
          <a:scrgbClr r="0" g="0" b="0"/>
        </a:fillRef>
        <a:effectRef idx="0">
          <a:scrgbClr r="0" g="0" b="0"/>
        </a:effectRef>
        <a:fontRef idx="minor">
          <a:schemeClr val="tx1"/>
        </a:fontRef>
      </a:style>
    </a:lnDef>
    <a:txDef>
      <a:spPr>
        <a:noFill/>
      </a:spPr>
      <a:bodyPr wrap="square" rtlCol="0">
        <a:noAutofit/>
      </a:bodyPr>
      <a:lstStyle>
        <a:defPPr algn="l">
          <a:spcBef>
            <a:spcPts val="1800"/>
          </a:spcBef>
          <a:defRPr sz="2800" dirty="0">
            <a:solidFill>
              <a:schemeClr val="bg1"/>
            </a:solidFill>
            <a:latin typeface="Pointsharp" pitchFamily="2" charset="-128"/>
            <a:ea typeface="Pointsharp" pitchFamily="2" charset="-128"/>
            <a:cs typeface="Pointsharp" pitchFamily="2" charset="-128"/>
          </a:defRPr>
        </a:defPPr>
      </a:lstStyle>
    </a:txDef>
  </a:objectDefaults>
  <a:extraClrSchemeLst/>
  <a:extLst>
    <a:ext uri="{05A4C25C-085E-4340-85A3-A5531E510DB2}">
      <thm15:themeFamily xmlns:thm15="http://schemas.microsoft.com/office/thememl/2012/main" name="Pointsharp PPT Template 1.1" id="{03EFFFB8-2AE2-0E41-8A92-6E84EA4203EC}" vid="{3145DA64-5BE1-AE4F-BF16-D5FC1D01CA40}"/>
    </a:ext>
  </a:extLst>
</a:theme>
</file>

<file path=ppt/theme/theme2.xml><?xml version="1.0" encoding="utf-8"?>
<a:theme xmlns:a="http://schemas.openxmlformats.org/drawingml/2006/main" name="White Background">
  <a:themeElements>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fontScheme name="Pointsharp">
      <a:majorFont>
        <a:latin typeface="Pointsharp"/>
        <a:ea typeface=""/>
        <a:cs typeface=""/>
      </a:majorFont>
      <a:minorFont>
        <a:latin typeface="Roboto Mo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Pointsharp PPT Template 1.1" id="{03EFFFB8-2AE2-0E41-8A92-6E84EA4203EC}" vid="{7951C389-0C78-EA42-93C6-78E80A06D217}"/>
    </a:ext>
  </a:extLst>
</a:theme>
</file>

<file path=ppt/theme/theme3.xml><?xml version="1.0" encoding="utf-8"?>
<a:theme xmlns:a="http://schemas.openxmlformats.org/drawingml/2006/main" name="Advanced Slides Black BG">
  <a:themeElements>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fontScheme name="Pointsharp">
      <a:majorFont>
        <a:latin typeface="Pointsharp"/>
        <a:ea typeface=""/>
        <a:cs typeface=""/>
      </a:majorFont>
      <a:minorFont>
        <a:latin typeface="Roboto Mo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sz="2800" dirty="0">
            <a:solidFill>
              <a:schemeClr val="bg1"/>
            </a:solidFill>
            <a:latin typeface="Pointsharp" pitchFamily="2" charset="-128"/>
            <a:ea typeface="Pointsharp" pitchFamily="2" charset="-128"/>
            <a:cs typeface="Pointsharp" pitchFamily="2" charset="-128"/>
          </a:defRPr>
        </a:defPPr>
      </a:lstStyle>
    </a:txDef>
  </a:objectDefaults>
  <a:extraClrSchemeLst/>
  <a:extLst>
    <a:ext uri="{05A4C25C-085E-4340-85A3-A5531E510DB2}">
      <thm15:themeFamily xmlns:thm15="http://schemas.microsoft.com/office/thememl/2012/main" name="Pointsharp PPT Template 1.1" id="{03EFFFB8-2AE2-0E41-8A92-6E84EA4203EC}" vid="{FAF6E96C-6D73-994D-9DDA-E198FF429397}"/>
    </a:ext>
  </a:extLst>
</a:theme>
</file>

<file path=ppt/theme/theme4.xml><?xml version="1.0" encoding="utf-8"?>
<a:theme xmlns:a="http://schemas.openxmlformats.org/drawingml/2006/main" name="Advanced Slides White BG">
  <a:themeElements>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fontScheme name="Pointsharp">
      <a:majorFont>
        <a:latin typeface="Pointsharp"/>
        <a:ea typeface=""/>
        <a:cs typeface=""/>
      </a:majorFont>
      <a:minorFont>
        <a:latin typeface="Roboto Mo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intsharp PPT Template 1.1" id="{03EFFFB8-2AE2-0E41-8A92-6E84EA4203EC}" vid="{D2D7E041-3AD9-8A48-B402-A9FD8BAB5EF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themeOverride>
</file>

<file path=ppt/theme/themeOverride2.xml><?xml version="1.0" encoding="utf-8"?>
<a:themeOverride xmlns:a="http://schemas.openxmlformats.org/drawingml/2006/main">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themeOverride>
</file>

<file path=ppt/theme/themeOverride3.xml><?xml version="1.0" encoding="utf-8"?>
<a:themeOverride xmlns:a="http://schemas.openxmlformats.org/drawingml/2006/main">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themeOverride>
</file>

<file path=ppt/theme/themeOverride4.xml><?xml version="1.0" encoding="utf-8"?>
<a:themeOverride xmlns:a="http://schemas.openxmlformats.org/drawingml/2006/main">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themeOverride>
</file>

<file path=ppt/theme/themeOverride5.xml><?xml version="1.0" encoding="utf-8"?>
<a:themeOverride xmlns:a="http://schemas.openxmlformats.org/drawingml/2006/main">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themeOverride>
</file>

<file path=ppt/theme/themeOverride6.xml><?xml version="1.0" encoding="utf-8"?>
<a:themeOverride xmlns:a="http://schemas.openxmlformats.org/drawingml/2006/main">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themeOverride>
</file>

<file path=ppt/theme/themeOverride7.xml><?xml version="1.0" encoding="utf-8"?>
<a:themeOverride xmlns:a="http://schemas.openxmlformats.org/drawingml/2006/main">
  <a:clrScheme name="Pointsharp">
    <a:dk1>
      <a:srgbClr val="1D1F29"/>
    </a:dk1>
    <a:lt1>
      <a:srgbClr val="F4F7F8"/>
    </a:lt1>
    <a:dk2>
      <a:srgbClr val="7D868C"/>
    </a:dk2>
    <a:lt2>
      <a:srgbClr val="DDE1E9"/>
    </a:lt2>
    <a:accent1>
      <a:srgbClr val="0047BB"/>
    </a:accent1>
    <a:accent2>
      <a:srgbClr val="00C389"/>
    </a:accent2>
    <a:accent3>
      <a:srgbClr val="FF585D"/>
    </a:accent3>
    <a:accent4>
      <a:srgbClr val="7F56C5"/>
    </a:accent4>
    <a:accent5>
      <a:srgbClr val="83D5BD"/>
    </a:accent5>
    <a:accent6>
      <a:srgbClr val="B09DD1"/>
    </a:accent6>
    <a:hlink>
      <a:srgbClr val="0047BB"/>
    </a:hlink>
    <a:folHlink>
      <a:srgbClr val="FF585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1bcd726-e746-43b5-9559-af096e5dbffc" xsi:nil="true"/>
    <lcf76f155ced4ddcb4097134ff3c332f xmlns="1e724fb8-339b-4bf8-89e8-63ae4297779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C25F75EF642C46B1FE79E3DAAA55E3" ma:contentTypeVersion="15" ma:contentTypeDescription="Create a new document." ma:contentTypeScope="" ma:versionID="786688e2c024fc9153f1c00a912947ec">
  <xsd:schema xmlns:xsd="http://www.w3.org/2001/XMLSchema" xmlns:xs="http://www.w3.org/2001/XMLSchema" xmlns:p="http://schemas.microsoft.com/office/2006/metadata/properties" xmlns:ns2="1e724fb8-339b-4bf8-89e8-63ae42977793" xmlns:ns3="71bcd726-e746-43b5-9559-af096e5dbffc" targetNamespace="http://schemas.microsoft.com/office/2006/metadata/properties" ma:root="true" ma:fieldsID="5178c683239a083fb926b8d2a80bc67c" ns2:_="" ns3:_="">
    <xsd:import namespace="1e724fb8-339b-4bf8-89e8-63ae42977793"/>
    <xsd:import namespace="71bcd726-e746-43b5-9559-af096e5dbff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724fb8-339b-4bf8-89e8-63ae429777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d44044e-fcc2-4ce8-8924-63c27af5087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bcd726-e746-43b5-9559-af096e5dbf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f4d0733-7ab6-4013-bb8b-cc9e1d0e4a01}" ma:internalName="TaxCatchAll" ma:showField="CatchAllData" ma:web="71bcd726-e746-43b5-9559-af096e5dbf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5F75C5-81DA-477E-AC54-0B8EAFB9C6AA}">
  <ds:schemaRefs>
    <ds:schemaRef ds:uri="http://schemas.microsoft.com/office/2006/documentManagement/types"/>
    <ds:schemaRef ds:uri="http://schemas.microsoft.com/office/infopath/2007/PartnerControls"/>
    <ds:schemaRef ds:uri="http://purl.org/dc/dcmitype/"/>
    <ds:schemaRef ds:uri="http://purl.org/dc/terms/"/>
    <ds:schemaRef ds:uri="http://schemas.microsoft.com/office/2006/metadata/properties"/>
    <ds:schemaRef ds:uri="1e724fb8-339b-4bf8-89e8-63ae42977793"/>
    <ds:schemaRef ds:uri="71bcd726-e746-43b5-9559-af096e5dbffc"/>
    <ds:schemaRef ds:uri="http://www.w3.org/XML/1998/namespace"/>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58349690-01E3-4DCD-A69A-BD1B52FBFF39}">
  <ds:schemaRefs>
    <ds:schemaRef ds:uri="1e724fb8-339b-4bf8-89e8-63ae42977793"/>
    <ds:schemaRef ds:uri="71bcd726-e746-43b5-9559-af096e5dbf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8CD1E1-FE5D-4D22-8065-7EE911B00A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Black Background</Template>
  <TotalTime>0</TotalTime>
  <Words>2169</Words>
  <Application>Microsoft Office PowerPoint</Application>
  <PresentationFormat>Breitbild</PresentationFormat>
  <Paragraphs>336</Paragraphs>
  <Slides>28</Slides>
  <Notes>28</Notes>
  <HiddenSlides>1</HiddenSlides>
  <MMClips>0</MMClips>
  <ScaleCrop>false</ScaleCrop>
  <HeadingPairs>
    <vt:vector size="8" baseType="variant">
      <vt:variant>
        <vt:lpstr>Verwendete Schriftarten</vt:lpstr>
      </vt:variant>
      <vt:variant>
        <vt:i4>7</vt:i4>
      </vt:variant>
      <vt:variant>
        <vt:lpstr>Design</vt:lpstr>
      </vt:variant>
      <vt:variant>
        <vt:i4>4</vt:i4>
      </vt:variant>
      <vt:variant>
        <vt:lpstr>Folientitel</vt:lpstr>
      </vt:variant>
      <vt:variant>
        <vt:i4>28</vt:i4>
      </vt:variant>
      <vt:variant>
        <vt:lpstr>Zielgruppenorientierte Präsentationen</vt:lpstr>
      </vt:variant>
      <vt:variant>
        <vt:i4>2</vt:i4>
      </vt:variant>
    </vt:vector>
  </HeadingPairs>
  <TitlesOfParts>
    <vt:vector size="41" baseType="lpstr">
      <vt:lpstr>Roboto Mono</vt:lpstr>
      <vt:lpstr>Segoe UI</vt:lpstr>
      <vt:lpstr>Calibri</vt:lpstr>
      <vt:lpstr>Wingdings</vt:lpstr>
      <vt:lpstr>Symbol</vt:lpstr>
      <vt:lpstr>Pointsharp</vt:lpstr>
      <vt:lpstr>Arial</vt:lpstr>
      <vt:lpstr>Black Background</vt:lpstr>
      <vt:lpstr>White Background</vt:lpstr>
      <vt:lpstr>Advanced Slides Black BG</vt:lpstr>
      <vt:lpstr>Advanced Slides White BG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German</vt:lpstr>
      <vt:lpstr>English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Andersson</dc:creator>
  <cp:lastModifiedBy>Bernhard Dunst</cp:lastModifiedBy>
  <cp:revision>57</cp:revision>
  <dcterms:created xsi:type="dcterms:W3CDTF">2022-02-28T15:15:39Z</dcterms:created>
  <dcterms:modified xsi:type="dcterms:W3CDTF">2025-05-09T14:00:28Z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0x01010002C25F75EF642C46B1FE79E3DAAA55E3</vt:lpwstr>
  </property>
</Properties>
</file>